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5" r:id="rId18"/>
    <p:sldId id="278" r:id="rId19"/>
    <p:sldId id="282" r:id="rId20"/>
    <p:sldId id="283" r:id="rId21"/>
    <p:sldId id="284" r:id="rId22"/>
    <p:sldId id="285" r:id="rId23"/>
  </p:sldIdLst>
  <p:sldSz cx="10058400" cy="7772400"/>
  <p:notesSz cx="10058400" cy="7772400"/>
  <p:defaultTextStyle>
    <a:defPPr>
      <a:defRPr lang="en-US"/>
    </a:defPPr>
    <a:lvl1pPr marL="0" algn="l" defTabSz="91429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46" algn="l" defTabSz="91429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94" algn="l" defTabSz="91429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40" algn="l" defTabSz="91429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586" algn="l" defTabSz="91429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732" algn="l" defTabSz="91429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880" algn="l" defTabSz="91429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026" algn="l" defTabSz="91429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172" algn="l" defTabSz="91429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54" d="100"/>
          <a:sy n="54" d="100"/>
        </p:scale>
        <p:origin x="-1458" y="-9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35280" y="373076"/>
            <a:ext cx="9385261" cy="7023062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1882" tIns="50941" rIns="101882" bIns="50941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ounded Rectangle 9"/>
          <p:cNvSpPr/>
          <p:nvPr/>
        </p:nvSpPr>
        <p:spPr>
          <a:xfrm>
            <a:off x="460456" y="492050"/>
            <a:ext cx="9137490" cy="3523488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1882" tIns="50941" rIns="101882" bIns="50941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794614" y="2062900"/>
            <a:ext cx="8549640" cy="2072640"/>
          </a:xfrm>
        </p:spPr>
        <p:txBody>
          <a:bodyPr lIns="50941" rIns="50941" bIns="50941"/>
          <a:lstStyle>
            <a:lvl1pPr algn="r">
              <a:defRPr sz="50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0" name="Subtitle 19"/>
          <p:cNvSpPr>
            <a:spLocks noGrp="1"/>
          </p:cNvSpPr>
          <p:nvPr>
            <p:ph type="subTitle" idx="1"/>
          </p:nvPr>
        </p:nvSpPr>
        <p:spPr>
          <a:xfrm>
            <a:off x="794614" y="4176370"/>
            <a:ext cx="8549640" cy="1036320"/>
          </a:xfrm>
        </p:spPr>
        <p:txBody>
          <a:bodyPr lIns="203765" tIns="0"/>
          <a:lstStyle>
            <a:lvl1pPr marL="40753" indent="0" algn="r">
              <a:spcBef>
                <a:spcPts val="0"/>
              </a:spcBef>
              <a:buNone/>
              <a:defRPr sz="2200">
                <a:solidFill>
                  <a:schemeClr val="bg2">
                    <a:shade val="25000"/>
                  </a:schemeClr>
                </a:solidFill>
              </a:defRPr>
            </a:lvl1pPr>
            <a:lvl2pPr marL="509412" indent="0" algn="ctr">
              <a:buNone/>
            </a:lvl2pPr>
            <a:lvl3pPr marL="1018824" indent="0" algn="ctr">
              <a:buNone/>
            </a:lvl3pPr>
            <a:lvl4pPr marL="1528237" indent="0" algn="ctr">
              <a:buNone/>
            </a:lvl4pPr>
            <a:lvl5pPr marL="2037649" indent="0" algn="ctr">
              <a:buNone/>
            </a:lvl5pPr>
            <a:lvl6pPr marL="2547061" indent="0" algn="ctr">
              <a:buNone/>
            </a:lvl6pPr>
            <a:lvl7pPr marL="3056473" indent="0" algn="ctr">
              <a:buNone/>
            </a:lvl7pPr>
            <a:lvl8pPr marL="3565886" indent="0" algn="ctr">
              <a:buNone/>
            </a:lvl8pPr>
            <a:lvl9pPr marL="4075298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699CB88-5E1A-4FAC-892A-60949ACB1F6F}" type="datetimeFigureOut">
              <a:rPr lang="en-US" smtClean="0"/>
              <a:pPr/>
              <a:t>1/24/2018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3212" y="5647944"/>
            <a:ext cx="9002268" cy="1191768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3212" y="601065"/>
            <a:ext cx="9002268" cy="4746346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699CB88-5E1A-4FAC-892A-60949ACB1F6F}" type="datetimeFigureOut">
              <a:rPr lang="en-US" smtClean="0"/>
              <a:pPr/>
              <a:t>1/24/2018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35280" y="373076"/>
            <a:ext cx="9385261" cy="7023062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1882" tIns="50941" rIns="101882" bIns="50941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ounded Rectangle 10"/>
          <p:cNvSpPr/>
          <p:nvPr/>
        </p:nvSpPr>
        <p:spPr>
          <a:xfrm>
            <a:off x="460456" y="492051"/>
            <a:ext cx="9137490" cy="4920173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1882" tIns="50941" rIns="101882" bIns="50941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178" y="5585765"/>
            <a:ext cx="9002268" cy="766877"/>
          </a:xfrm>
        </p:spPr>
        <p:txBody>
          <a:bodyPr lIns="101882" bIns="0" anchor="b"/>
          <a:lstStyle>
            <a:lvl1pPr algn="l">
              <a:buNone/>
              <a:defRPr sz="40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178" y="6374415"/>
            <a:ext cx="9002268" cy="476707"/>
          </a:xfrm>
        </p:spPr>
        <p:txBody>
          <a:bodyPr lIns="132447" tIns="0" anchor="t"/>
          <a:lstStyle>
            <a:lvl1pPr marL="0" marR="40753" indent="0" algn="l">
              <a:spcBef>
                <a:spcPts val="0"/>
              </a:spcBef>
              <a:spcAft>
                <a:spcPts val="0"/>
              </a:spcAft>
              <a:buNone/>
              <a:defRPr sz="20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699CB88-5E1A-4FAC-892A-60949ACB1F6F}" type="datetimeFigureOut">
              <a:rPr lang="en-US" smtClean="0"/>
              <a:pPr/>
              <a:t>1/24/2018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65787" y="601066"/>
            <a:ext cx="4325112" cy="497433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30896" y="601066"/>
            <a:ext cx="4325112" cy="497433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699CB88-5E1A-4FAC-892A-60949ACB1F6F}" type="datetimeFigureOut">
              <a:rPr lang="en-US" smtClean="0"/>
              <a:pPr/>
              <a:t>1/24/2018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3212" y="5647944"/>
            <a:ext cx="9002268" cy="1191768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946" y="656696"/>
            <a:ext cx="4325112" cy="897784"/>
          </a:xfrm>
        </p:spPr>
        <p:txBody>
          <a:bodyPr lIns="163012" anchor="ctr"/>
          <a:lstStyle>
            <a:lvl1pPr marL="0" indent="0" algn="l">
              <a:buNone/>
              <a:defRPr sz="2700" b="1">
                <a:solidFill>
                  <a:schemeClr val="tx1"/>
                </a:solidFill>
              </a:defRPr>
            </a:lvl1pPr>
            <a:lvl2pPr>
              <a:buNone/>
              <a:defRPr sz="2200" b="1"/>
            </a:lvl2pPr>
            <a:lvl3pPr>
              <a:buNone/>
              <a:defRPr sz="2000" b="1"/>
            </a:lvl3pPr>
            <a:lvl4pPr>
              <a:buNone/>
              <a:defRPr sz="1800" b="1"/>
            </a:lvl4pPr>
            <a:lvl5pPr>
              <a:buNone/>
              <a:defRPr sz="18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5117386" y="656696"/>
            <a:ext cx="4325112" cy="897784"/>
          </a:xfrm>
        </p:spPr>
        <p:txBody>
          <a:bodyPr lIns="152824" anchor="ctr"/>
          <a:lstStyle>
            <a:lvl1pPr marL="0" indent="0" algn="l">
              <a:buNone/>
              <a:defRPr sz="2700" b="1">
                <a:solidFill>
                  <a:schemeClr val="tx1"/>
                </a:solidFill>
              </a:defRPr>
            </a:lvl1pPr>
            <a:lvl2pPr>
              <a:buNone/>
              <a:defRPr sz="2200" b="1"/>
            </a:lvl2pPr>
            <a:lvl3pPr>
              <a:buNone/>
              <a:defRPr sz="2000" b="1"/>
            </a:lvl3pPr>
            <a:lvl4pPr>
              <a:buNone/>
              <a:defRPr sz="1800" b="1"/>
            </a:lvl4pPr>
            <a:lvl5pPr>
              <a:buNone/>
              <a:defRPr sz="18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67946" y="1640840"/>
            <a:ext cx="4325112" cy="3955288"/>
          </a:xfrm>
        </p:spPr>
        <p:txBody>
          <a:bodyPr anchor="t"/>
          <a:lstStyle>
            <a:lvl1pPr algn="l">
              <a:defRPr sz="2700"/>
            </a:lvl1pPr>
            <a:lvl2pPr algn="l">
              <a:defRPr sz="2200"/>
            </a:lvl2pPr>
            <a:lvl3pPr algn="l">
              <a:defRPr sz="2000"/>
            </a:lvl3pPr>
            <a:lvl4pPr algn="l">
              <a:defRPr sz="1800"/>
            </a:lvl4pPr>
            <a:lvl5pPr algn="l"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17386" y="1640840"/>
            <a:ext cx="4325112" cy="3955288"/>
          </a:xfrm>
        </p:spPr>
        <p:txBody>
          <a:bodyPr anchor="t"/>
          <a:lstStyle>
            <a:lvl1pPr algn="l">
              <a:defRPr sz="2700"/>
            </a:lvl1pPr>
            <a:lvl2pPr algn="l">
              <a:defRPr sz="2200"/>
            </a:lvl2pPr>
            <a:lvl3pPr algn="l">
              <a:defRPr sz="2000"/>
            </a:lvl3pPr>
            <a:lvl4pPr algn="l">
              <a:defRPr sz="1800"/>
            </a:lvl4pPr>
            <a:lvl5pPr algn="l"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699CB88-5E1A-4FAC-892A-60949ACB1F6F}" type="datetimeFigureOut">
              <a:rPr lang="en-US" smtClean="0"/>
              <a:pPr/>
              <a:t>1/24/2018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699CB88-5E1A-4FAC-892A-60949ACB1F6F}" type="datetimeFigureOut">
              <a:rPr lang="en-US" smtClean="0"/>
              <a:pPr/>
              <a:t>1/24/2018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35280" y="373076"/>
            <a:ext cx="9385261" cy="7023062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1882" tIns="50941" rIns="101882" bIns="50941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699CB88-5E1A-4FAC-892A-60949ACB1F6F}" type="datetimeFigureOut">
              <a:rPr lang="en-US" smtClean="0"/>
              <a:pPr/>
              <a:t>1/24/2018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2662" y="604520"/>
            <a:ext cx="3268980" cy="1036320"/>
          </a:xfrm>
        </p:spPr>
        <p:txBody>
          <a:bodyPr anchor="b"/>
          <a:lstStyle>
            <a:lvl1pPr algn="l">
              <a:buNone/>
              <a:defRPr sz="25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2732" y="1640842"/>
            <a:ext cx="3268980" cy="4766927"/>
          </a:xfrm>
        </p:spPr>
        <p:txBody>
          <a:bodyPr lIns="101882"/>
          <a:lstStyle>
            <a:lvl1pPr marL="20376" marR="20376" indent="0">
              <a:spcBef>
                <a:spcPts val="0"/>
              </a:spcBef>
              <a:buNone/>
              <a:defRPr sz="1600">
                <a:solidFill>
                  <a:schemeClr val="tx1"/>
                </a:solidFill>
              </a:defRPr>
            </a:lvl1pPr>
            <a:lvl2pPr>
              <a:buNone/>
              <a:defRPr sz="1300">
                <a:solidFill>
                  <a:schemeClr val="tx1"/>
                </a:solidFill>
              </a:defRPr>
            </a:lvl2pPr>
            <a:lvl3pPr>
              <a:buNone/>
              <a:defRPr sz="1100">
                <a:solidFill>
                  <a:schemeClr val="tx1"/>
                </a:solidFill>
              </a:defRPr>
            </a:lvl3pPr>
            <a:lvl4pPr>
              <a:buNone/>
              <a:defRPr sz="1000">
                <a:solidFill>
                  <a:schemeClr val="tx1"/>
                </a:solidFill>
              </a:defRPr>
            </a:lvl4pPr>
            <a:lvl5pPr>
              <a:buNone/>
              <a:defRPr sz="10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837510" y="1054163"/>
            <a:ext cx="5088775" cy="5354322"/>
          </a:xfrm>
        </p:spPr>
        <p:txBody>
          <a:bodyPr/>
          <a:lstStyle>
            <a:lvl1pPr>
              <a:defRPr sz="3100">
                <a:solidFill>
                  <a:schemeClr val="tx1"/>
                </a:solidFill>
              </a:defRPr>
            </a:lvl1pPr>
            <a:lvl2pPr>
              <a:defRPr sz="2900">
                <a:solidFill>
                  <a:schemeClr val="tx1"/>
                </a:solidFill>
              </a:defRPr>
            </a:lvl2pPr>
            <a:lvl3pPr>
              <a:defRPr sz="2700">
                <a:solidFill>
                  <a:schemeClr val="tx1"/>
                </a:solidFill>
              </a:defRPr>
            </a:lvl3pPr>
            <a:lvl4pPr>
              <a:defRPr sz="2200">
                <a:solidFill>
                  <a:schemeClr val="tx1"/>
                </a:solidFill>
              </a:defRPr>
            </a:lvl4pPr>
            <a:lvl5pPr>
              <a:defRPr sz="22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699CB88-5E1A-4FAC-892A-60949ACB1F6F}" type="datetimeFigureOut">
              <a:rPr lang="en-US" smtClean="0"/>
              <a:pPr/>
              <a:t>1/24/2018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35280" y="373076"/>
            <a:ext cx="9385261" cy="7023062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1882" tIns="50941" rIns="101882" bIns="50941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ound Single Corner Rectangle 10"/>
          <p:cNvSpPr/>
          <p:nvPr/>
        </p:nvSpPr>
        <p:spPr>
          <a:xfrm>
            <a:off x="7040880" y="492050"/>
            <a:ext cx="2557066" cy="492252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1882" tIns="50941" rIns="101882" bIns="50941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5680330"/>
            <a:ext cx="9052560" cy="1191768"/>
          </a:xfrm>
        </p:spPr>
        <p:txBody>
          <a:bodyPr anchor="t"/>
          <a:lstStyle>
            <a:lvl1pPr algn="l">
              <a:buNone/>
              <a:defRPr sz="40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7108983" y="604520"/>
            <a:ext cx="2464308" cy="4773011"/>
          </a:xfrm>
        </p:spPr>
        <p:txBody>
          <a:bodyPr lIns="101882"/>
          <a:lstStyle>
            <a:lvl1pPr marL="50941" indent="0" algn="l">
              <a:spcBef>
                <a:spcPts val="0"/>
              </a:spcBef>
              <a:buNone/>
              <a:defRPr sz="1600">
                <a:solidFill>
                  <a:srgbClr val="FFFFFF"/>
                </a:solidFill>
              </a:defRPr>
            </a:lvl1pPr>
            <a:lvl2pPr>
              <a:defRPr sz="1300">
                <a:solidFill>
                  <a:srgbClr val="FFFFFF"/>
                </a:solidFill>
              </a:defRPr>
            </a:lvl2pPr>
            <a:lvl3pPr>
              <a:defRPr sz="1100">
                <a:solidFill>
                  <a:srgbClr val="FFFFFF"/>
                </a:solidFill>
              </a:defRPr>
            </a:lvl3pPr>
            <a:lvl4pPr>
              <a:defRPr sz="1000">
                <a:solidFill>
                  <a:srgbClr val="FFFFFF"/>
                </a:solidFill>
              </a:defRPr>
            </a:lvl4pPr>
            <a:lvl5pPr>
              <a:defRPr sz="10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699CB88-5E1A-4FAC-892A-60949ACB1F6F}" type="datetimeFigureOut">
              <a:rPr lang="en-US" smtClean="0"/>
              <a:pPr/>
              <a:t>1/24/2018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3628" y="493870"/>
            <a:ext cx="6517843" cy="492252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6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3212" y="5647944"/>
            <a:ext cx="9002268" cy="1191768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53212" y="601065"/>
            <a:ext cx="9002268" cy="4746346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699CB88-5E1A-4FAC-892A-60949ACB1F6F}" type="datetimeFigureOut">
              <a:rPr lang="en-US" smtClean="0"/>
              <a:pPr/>
              <a:t>1/24/2018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92340" y="604525"/>
            <a:ext cx="2179320" cy="5958839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86740" y="604523"/>
            <a:ext cx="6537960" cy="595884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699CB88-5E1A-4FAC-892A-60949ACB1F6F}" type="datetimeFigureOut">
              <a:rPr lang="en-US" smtClean="0"/>
              <a:pPr/>
              <a:t>1/24/2018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35280" y="373076"/>
            <a:ext cx="9385261" cy="7023062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1882" tIns="50941" rIns="101882" bIns="50941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ounded Rectangle 8"/>
          <p:cNvSpPr/>
          <p:nvPr/>
        </p:nvSpPr>
        <p:spPr>
          <a:xfrm>
            <a:off x="460456" y="492050"/>
            <a:ext cx="9137490" cy="621792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1882" tIns="50941" rIns="101882" bIns="50941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Title Placeholder 12"/>
          <p:cNvSpPr>
            <a:spLocks noGrp="1"/>
          </p:cNvSpPr>
          <p:nvPr>
            <p:ph type="title"/>
          </p:nvPr>
        </p:nvSpPr>
        <p:spPr>
          <a:xfrm>
            <a:off x="553212" y="5650335"/>
            <a:ext cx="9002268" cy="1191768"/>
          </a:xfrm>
          <a:prstGeom prst="rect">
            <a:avLst/>
          </a:prstGeom>
        </p:spPr>
        <p:txBody>
          <a:bodyPr vert="horz" lIns="101882" tIns="50941" rIns="101882" bIns="50941" anchor="b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553212" y="601065"/>
            <a:ext cx="9002268" cy="4746346"/>
          </a:xfrm>
          <a:prstGeom prst="rect">
            <a:avLst/>
          </a:prstGeom>
        </p:spPr>
        <p:txBody>
          <a:bodyPr vert="horz" lIns="203765" tIns="101882" rIns="101882" bIns="50941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2"/>
          </p:nvPr>
        </p:nvSpPr>
        <p:spPr>
          <a:xfrm>
            <a:off x="4153961" y="6926792"/>
            <a:ext cx="2514600" cy="413808"/>
          </a:xfrm>
          <a:prstGeom prst="rect">
            <a:avLst/>
          </a:prstGeom>
        </p:spPr>
        <p:txBody>
          <a:bodyPr vert="horz" lIns="101882" tIns="50941" rIns="101882" bIns="50941" anchor="b"/>
          <a:lstStyle>
            <a:lvl1pPr algn="r" eaLnBrk="1" latinLnBrk="0" hangingPunct="1">
              <a:defRPr kumimoji="0" sz="11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C699CB88-5E1A-4FAC-892A-60949ACB1F6F}" type="datetimeFigureOut">
              <a:rPr lang="en-US" smtClean="0"/>
              <a:pPr/>
              <a:t>1/24/2018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3"/>
          </p:nvPr>
        </p:nvSpPr>
        <p:spPr>
          <a:xfrm>
            <a:off x="6668561" y="6926792"/>
            <a:ext cx="2514600" cy="413808"/>
          </a:xfrm>
          <a:prstGeom prst="rect">
            <a:avLst/>
          </a:prstGeom>
        </p:spPr>
        <p:txBody>
          <a:bodyPr vert="horz" lIns="101882" tIns="50941" rIns="101882" bIns="50941" anchor="b"/>
          <a:lstStyle>
            <a:lvl1pPr algn="l" eaLnBrk="1" latinLnBrk="0" hangingPunct="1">
              <a:defRPr kumimoji="0" sz="11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9183161" y="6926792"/>
            <a:ext cx="502920" cy="413808"/>
          </a:xfrm>
          <a:prstGeom prst="rect">
            <a:avLst/>
          </a:prstGeom>
        </p:spPr>
        <p:txBody>
          <a:bodyPr vert="horz" lIns="101882" tIns="50941" rIns="101882" bIns="50941" anchor="b"/>
          <a:lstStyle>
            <a:lvl1pPr algn="r" eaLnBrk="1" latinLnBrk="0" hangingPunct="1">
              <a:defRPr kumimoji="0" sz="11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5459" indent="-295459" algn="l" rtl="0" eaLnBrk="1" latinLnBrk="0" hangingPunct="1">
        <a:spcBef>
          <a:spcPts val="279"/>
        </a:spcBef>
        <a:buClr>
          <a:schemeClr val="accent1"/>
        </a:buClr>
        <a:buSzPct val="80000"/>
        <a:buFont typeface="Wingdings 2"/>
        <a:buChar char=""/>
        <a:defRPr kumimoji="0" sz="31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11295" indent="-224141" algn="l" rtl="0" eaLnBrk="1" latinLnBrk="0" hangingPunct="1">
        <a:spcBef>
          <a:spcPts val="279"/>
        </a:spcBef>
        <a:buClr>
          <a:schemeClr val="accent1"/>
        </a:buClr>
        <a:buSzPct val="100000"/>
        <a:buFont typeface="Verdana"/>
        <a:buChar char="◦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876189" indent="-203765" algn="l" rtl="0" eaLnBrk="1" latinLnBrk="0" hangingPunct="1">
        <a:spcBef>
          <a:spcPts val="279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1083" indent="-203765" algn="l" rtl="0" eaLnBrk="1" latinLnBrk="0" hangingPunct="1">
        <a:spcBef>
          <a:spcPts val="256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354" indent="-203765" algn="l" rtl="0" eaLnBrk="1" latinLnBrk="0" hangingPunct="1">
        <a:spcBef>
          <a:spcPts val="279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60684" indent="-203765" algn="l" rtl="0" eaLnBrk="1" latinLnBrk="0" hangingPunct="1">
        <a:spcBef>
          <a:spcPts val="279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9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895014" indent="-203765" algn="l" rtl="0" eaLnBrk="1" latinLnBrk="0" hangingPunct="1">
        <a:spcBef>
          <a:spcPts val="284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2139531" indent="-203765" algn="l" rtl="0" eaLnBrk="1" latinLnBrk="0" hangingPunct="1">
        <a:spcBef>
          <a:spcPts val="286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394238" indent="-203765" algn="l" rtl="0" eaLnBrk="1" latinLnBrk="0" hangingPunct="1">
        <a:spcBef>
          <a:spcPts val="284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0941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1882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52823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03764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54706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05647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56588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07529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exonous.typepad.com/mis/2007/11/the-bigger-pict.html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.rahmadani.net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57201" y="4960523"/>
            <a:ext cx="9109888" cy="189316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ct val="100599"/>
              </a:lnSpc>
            </a:pPr>
            <a:r>
              <a:rPr sz="3200" b="1" spc="-4" smtClean="0">
                <a:solidFill>
                  <a:srgbClr val="CC0000"/>
                </a:solidFill>
                <a:latin typeface="Rockwell"/>
                <a:cs typeface="Rockwell"/>
              </a:rPr>
              <a:t>D</a:t>
            </a:r>
            <a:r>
              <a:rPr sz="3200" b="1" smtClean="0">
                <a:solidFill>
                  <a:srgbClr val="CC0000"/>
                </a:solidFill>
                <a:latin typeface="Rockwell"/>
                <a:cs typeface="Rockwell"/>
              </a:rPr>
              <a:t>E</a:t>
            </a:r>
            <a:r>
              <a:rPr sz="3200" b="1" spc="-4" smtClean="0">
                <a:solidFill>
                  <a:srgbClr val="CC0000"/>
                </a:solidFill>
                <a:latin typeface="Rockwell"/>
                <a:cs typeface="Rockwell"/>
              </a:rPr>
              <a:t>FIN</a:t>
            </a:r>
            <a:r>
              <a:rPr sz="3200" b="1" spc="-14" smtClean="0">
                <a:solidFill>
                  <a:srgbClr val="CC0000"/>
                </a:solidFill>
                <a:latin typeface="Rockwell"/>
                <a:cs typeface="Rockwell"/>
              </a:rPr>
              <a:t>I</a:t>
            </a:r>
            <a:r>
              <a:rPr sz="3200" b="1" spc="-4" smtClean="0">
                <a:solidFill>
                  <a:srgbClr val="CC0000"/>
                </a:solidFill>
                <a:latin typeface="Rockwell"/>
                <a:cs typeface="Rockwell"/>
              </a:rPr>
              <a:t>S</a:t>
            </a:r>
            <a:r>
              <a:rPr sz="3200" b="1" smtClean="0">
                <a:solidFill>
                  <a:srgbClr val="CC0000"/>
                </a:solidFill>
                <a:latin typeface="Rockwell"/>
                <a:cs typeface="Rockwell"/>
              </a:rPr>
              <a:t>I </a:t>
            </a:r>
            <a:r>
              <a:rPr sz="3200" b="1" spc="-4" dirty="0" smtClean="0">
                <a:solidFill>
                  <a:srgbClr val="CC0000"/>
                </a:solidFill>
                <a:latin typeface="Rockwell"/>
                <a:cs typeface="Rockwell"/>
              </a:rPr>
              <a:t>DA</a:t>
            </a:r>
            <a:r>
              <a:rPr sz="3200" b="1" dirty="0" smtClean="0">
                <a:solidFill>
                  <a:srgbClr val="CC0000"/>
                </a:solidFill>
                <a:latin typeface="Rockwell"/>
                <a:cs typeface="Rockwell"/>
              </a:rPr>
              <a:t>N</a:t>
            </a:r>
            <a:r>
              <a:rPr sz="3200" b="1" spc="-14" dirty="0" smtClean="0">
                <a:solidFill>
                  <a:srgbClr val="CC0000"/>
                </a:solidFill>
                <a:latin typeface="Rockwell"/>
                <a:cs typeface="Rockwell"/>
              </a:rPr>
              <a:t> P</a:t>
            </a:r>
            <a:r>
              <a:rPr sz="3200" b="1" dirty="0" smtClean="0">
                <a:solidFill>
                  <a:srgbClr val="CC0000"/>
                </a:solidFill>
                <a:latin typeface="Rockwell"/>
                <a:cs typeface="Rockwell"/>
              </a:rPr>
              <a:t>E</a:t>
            </a:r>
            <a:r>
              <a:rPr sz="3200" b="1" spc="-4" dirty="0" smtClean="0">
                <a:solidFill>
                  <a:srgbClr val="CC0000"/>
                </a:solidFill>
                <a:latin typeface="Rockwell"/>
                <a:cs typeface="Rockwell"/>
              </a:rPr>
              <a:t>NG</a:t>
            </a:r>
            <a:r>
              <a:rPr sz="3200" b="1" spc="-14" dirty="0" smtClean="0">
                <a:solidFill>
                  <a:srgbClr val="CC0000"/>
                </a:solidFill>
                <a:latin typeface="Rockwell"/>
                <a:cs typeface="Rockwell"/>
              </a:rPr>
              <a:t>E</a:t>
            </a:r>
            <a:r>
              <a:rPr sz="3200" b="1" spc="-4" dirty="0" smtClean="0">
                <a:solidFill>
                  <a:srgbClr val="CC0000"/>
                </a:solidFill>
                <a:latin typeface="Rockwell"/>
                <a:cs typeface="Rockwell"/>
              </a:rPr>
              <a:t>MBA</a:t>
            </a:r>
            <a:r>
              <a:rPr sz="3200" b="1" spc="-19" dirty="0" smtClean="0">
                <a:solidFill>
                  <a:srgbClr val="CC0000"/>
                </a:solidFill>
                <a:latin typeface="Rockwell"/>
                <a:cs typeface="Rockwell"/>
              </a:rPr>
              <a:t>N</a:t>
            </a:r>
            <a:r>
              <a:rPr sz="3200" b="1" spc="-4" dirty="0" smtClean="0">
                <a:solidFill>
                  <a:srgbClr val="CC0000"/>
                </a:solidFill>
                <a:latin typeface="Rockwell"/>
                <a:cs typeface="Rockwell"/>
              </a:rPr>
              <a:t>GA</a:t>
            </a:r>
            <a:r>
              <a:rPr sz="3200" b="1" dirty="0" smtClean="0">
                <a:solidFill>
                  <a:srgbClr val="CC0000"/>
                </a:solidFill>
                <a:latin typeface="Rockwell"/>
                <a:cs typeface="Rockwell"/>
              </a:rPr>
              <a:t>N E</a:t>
            </a:r>
            <a:r>
              <a:rPr sz="3200" b="1" spc="-4" dirty="0" smtClean="0">
                <a:solidFill>
                  <a:srgbClr val="CC0000"/>
                </a:solidFill>
                <a:latin typeface="Rockwell"/>
                <a:cs typeface="Rockwell"/>
              </a:rPr>
              <a:t>-BIS</a:t>
            </a:r>
            <a:r>
              <a:rPr sz="3200" b="1" spc="-19" dirty="0" smtClean="0">
                <a:solidFill>
                  <a:srgbClr val="CC0000"/>
                </a:solidFill>
                <a:latin typeface="Rockwell"/>
                <a:cs typeface="Rockwell"/>
              </a:rPr>
              <a:t>N</a:t>
            </a:r>
            <a:r>
              <a:rPr sz="3200" b="1" spc="-4" dirty="0" smtClean="0">
                <a:solidFill>
                  <a:srgbClr val="CC0000"/>
                </a:solidFill>
                <a:latin typeface="Rockwell"/>
                <a:cs typeface="Rockwell"/>
              </a:rPr>
              <a:t>I</a:t>
            </a:r>
            <a:r>
              <a:rPr sz="3200" b="1" dirty="0" smtClean="0">
                <a:solidFill>
                  <a:srgbClr val="CC0000"/>
                </a:solidFill>
                <a:latin typeface="Rockwell"/>
                <a:cs typeface="Rockwell"/>
              </a:rPr>
              <a:t>S</a:t>
            </a:r>
            <a:endParaRPr sz="3200">
              <a:latin typeface="Rockwell"/>
              <a:cs typeface="Rockwell"/>
            </a:endParaRPr>
          </a:p>
          <a:p>
            <a:pPr marL="2149921" marR="2172395" algn="ctr">
              <a:lnSpc>
                <a:spcPct val="97859"/>
              </a:lnSpc>
            </a:pPr>
            <a:r>
              <a:rPr sz="2600" b="1" i="1" smtClean="0">
                <a:latin typeface="Rockwell"/>
                <a:cs typeface="Rockwell"/>
              </a:rPr>
              <a:t>Per</a:t>
            </a:r>
            <a:r>
              <a:rPr sz="2600" b="1" i="1" spc="4" smtClean="0">
                <a:latin typeface="Rockwell"/>
                <a:cs typeface="Rockwell"/>
              </a:rPr>
              <a:t>t</a:t>
            </a:r>
            <a:r>
              <a:rPr sz="2600" b="1" i="1" smtClean="0">
                <a:latin typeface="Rockwell"/>
                <a:cs typeface="Rockwell"/>
              </a:rPr>
              <a:t>e</a:t>
            </a:r>
            <a:r>
              <a:rPr sz="2600" b="1" i="1" spc="-9" smtClean="0">
                <a:latin typeface="Rockwell"/>
                <a:cs typeface="Rockwell"/>
              </a:rPr>
              <a:t>m</a:t>
            </a:r>
            <a:r>
              <a:rPr sz="2600" b="1" i="1" smtClean="0">
                <a:latin typeface="Rockwell"/>
                <a:cs typeface="Rockwell"/>
              </a:rPr>
              <a:t>u</a:t>
            </a:r>
            <a:r>
              <a:rPr sz="2600" b="1" i="1" spc="-4" smtClean="0">
                <a:latin typeface="Rockwell"/>
                <a:cs typeface="Rockwell"/>
              </a:rPr>
              <a:t>a</a:t>
            </a:r>
            <a:r>
              <a:rPr sz="2600" b="1" i="1" smtClean="0">
                <a:latin typeface="Rockwell"/>
                <a:cs typeface="Rockwell"/>
              </a:rPr>
              <a:t>n</a:t>
            </a:r>
            <a:r>
              <a:rPr sz="2600" b="1" i="1" spc="153" smtClean="0">
                <a:latin typeface="Rockwell"/>
                <a:cs typeface="Rockwell"/>
              </a:rPr>
              <a:t> </a:t>
            </a:r>
            <a:r>
              <a:rPr sz="2600" b="1" i="1" spc="-4" smtClean="0">
                <a:latin typeface="Rockwell"/>
                <a:cs typeface="Rockwell"/>
              </a:rPr>
              <a:t>k</a:t>
            </a:r>
            <a:r>
              <a:rPr sz="2600" b="1" i="1" spc="4" smtClean="0">
                <a:latin typeface="Rockwell"/>
                <a:cs typeface="Rockwell"/>
              </a:rPr>
              <a:t>e</a:t>
            </a:r>
            <a:r>
              <a:rPr sz="2600" b="1" i="1" smtClean="0">
                <a:latin typeface="Rockwell"/>
                <a:cs typeface="Rockwell"/>
              </a:rPr>
              <a:t>-2</a:t>
            </a:r>
            <a:endParaRPr lang="en-US" sz="2600" b="1" i="1" dirty="0" smtClean="0">
              <a:latin typeface="Rockwell"/>
              <a:cs typeface="Rockwell"/>
            </a:endParaRPr>
          </a:p>
          <a:p>
            <a:pPr marL="2149921" marR="2172395" algn="ctr">
              <a:lnSpc>
                <a:spcPct val="97859"/>
              </a:lnSpc>
            </a:pPr>
            <a:endParaRPr lang="en-US" sz="2600" b="1" i="1" dirty="0" smtClean="0">
              <a:latin typeface="Rockwell"/>
              <a:cs typeface="Rockwell"/>
            </a:endParaRPr>
          </a:p>
          <a:p>
            <a:pPr marL="2149921" marR="2172395" algn="ctr">
              <a:lnSpc>
                <a:spcPct val="97859"/>
              </a:lnSpc>
            </a:pPr>
            <a:r>
              <a:rPr lang="en-US" sz="2000" b="1" dirty="0" smtClean="0">
                <a:latin typeface="Rockwell"/>
                <a:cs typeface="Rockwell"/>
              </a:rPr>
              <a:t>M. FADJAR D. SE., M.KOM</a:t>
            </a:r>
            <a:endParaRPr sz="2000">
              <a:latin typeface="Rockwell"/>
              <a:cs typeface="Rockwell"/>
            </a:endParaRPr>
          </a:p>
        </p:txBody>
      </p:sp>
      <p:pic>
        <p:nvPicPr>
          <p:cNvPr id="31746" name="Picture 2" descr="Hasil gambar untuk e busines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8200" y="838199"/>
            <a:ext cx="8458200" cy="37338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/>
          <p:nvPr/>
        </p:nvSpPr>
        <p:spPr>
          <a:xfrm>
            <a:off x="0" y="920496"/>
            <a:ext cx="10056875" cy="1045463"/>
          </a:xfrm>
          <a:custGeom>
            <a:avLst/>
            <a:gdLst/>
            <a:ahLst/>
            <a:cxnLst/>
            <a:rect l="l" t="t" r="r" b="b"/>
            <a:pathLst>
              <a:path w="10056875" h="1045463">
                <a:moveTo>
                  <a:pt x="0" y="1045463"/>
                </a:moveTo>
                <a:lnTo>
                  <a:pt x="10056875" y="1045463"/>
                </a:lnTo>
                <a:lnTo>
                  <a:pt x="10056875" y="0"/>
                </a:lnTo>
                <a:lnTo>
                  <a:pt x="0" y="0"/>
                </a:lnTo>
                <a:lnTo>
                  <a:pt x="0" y="1045463"/>
                </a:lnTo>
                <a:close/>
              </a:path>
            </a:pathLst>
          </a:custGeom>
          <a:solidFill>
            <a:srgbClr val="66CC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2642108" y="1176869"/>
            <a:ext cx="4858996" cy="60147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4734"/>
              </a:lnSpc>
              <a:spcBef>
                <a:spcPts val="236"/>
              </a:spcBef>
            </a:pPr>
            <a:r>
              <a:rPr sz="4500" b="1" spc="-4" dirty="0" smtClean="0">
                <a:latin typeface="Rockwell"/>
                <a:cs typeface="Rockwell"/>
              </a:rPr>
              <a:t>D</a:t>
            </a:r>
            <a:r>
              <a:rPr sz="4500" b="1" dirty="0" smtClean="0">
                <a:latin typeface="Rockwell"/>
                <a:cs typeface="Rockwell"/>
              </a:rPr>
              <a:t>efi</a:t>
            </a:r>
            <a:r>
              <a:rPr sz="4500" b="1" spc="-4" dirty="0" smtClean="0">
                <a:latin typeface="Rockwell"/>
                <a:cs typeface="Rockwell"/>
              </a:rPr>
              <a:t>n</a:t>
            </a:r>
            <a:r>
              <a:rPr sz="4500" b="1" dirty="0" smtClean="0">
                <a:latin typeface="Rockwell"/>
                <a:cs typeface="Rockwell"/>
              </a:rPr>
              <a:t>isi </a:t>
            </a:r>
            <a:r>
              <a:rPr sz="4500" b="1" spc="-4" dirty="0" smtClean="0">
                <a:latin typeface="Rockwell"/>
                <a:cs typeface="Rockwell"/>
              </a:rPr>
              <a:t>E-B</a:t>
            </a:r>
            <a:r>
              <a:rPr sz="4500" b="1" dirty="0" smtClean="0">
                <a:latin typeface="Rockwell"/>
                <a:cs typeface="Rockwell"/>
              </a:rPr>
              <a:t>is</a:t>
            </a:r>
            <a:r>
              <a:rPr sz="4500" b="1" spc="-4" dirty="0" smtClean="0">
                <a:latin typeface="Rockwell"/>
                <a:cs typeface="Rockwell"/>
              </a:rPr>
              <a:t>n</a:t>
            </a:r>
            <a:r>
              <a:rPr sz="4500" b="1" dirty="0" smtClean="0">
                <a:latin typeface="Rockwell"/>
                <a:cs typeface="Rockwell"/>
              </a:rPr>
              <a:t>is</a:t>
            </a:r>
            <a:endParaRPr sz="4500">
              <a:latin typeface="Rockwell"/>
              <a:cs typeface="Rockwel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89053" y="2288836"/>
            <a:ext cx="9409980" cy="15996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 marR="36511">
              <a:lnSpc>
                <a:spcPts val="2400"/>
              </a:lnSpc>
              <a:spcBef>
                <a:spcPts val="120"/>
              </a:spcBef>
            </a:pPr>
            <a:r>
              <a:rPr sz="2200" b="1" dirty="0" smtClean="0">
                <a:latin typeface="Rockwell"/>
                <a:cs typeface="Rockwell"/>
              </a:rPr>
              <a:t>Me</a:t>
            </a:r>
            <a:r>
              <a:rPr sz="2200" b="1" spc="-4" dirty="0" smtClean="0">
                <a:latin typeface="Rockwell"/>
                <a:cs typeface="Rockwell"/>
              </a:rPr>
              <a:t>n</a:t>
            </a:r>
            <a:r>
              <a:rPr sz="2200" b="1" spc="4" dirty="0" smtClean="0">
                <a:latin typeface="Rockwell"/>
                <a:cs typeface="Rockwell"/>
              </a:rPr>
              <a:t>u</a:t>
            </a:r>
            <a:r>
              <a:rPr sz="2200" b="1" spc="-4" dirty="0" smtClean="0">
                <a:latin typeface="Rockwell"/>
                <a:cs typeface="Rockwell"/>
              </a:rPr>
              <a:t>ru</a:t>
            </a:r>
            <a:r>
              <a:rPr sz="2200" b="1" dirty="0" smtClean="0">
                <a:latin typeface="Rockwell"/>
                <a:cs typeface="Rockwell"/>
              </a:rPr>
              <a:t>t</a:t>
            </a:r>
            <a:r>
              <a:rPr sz="2200" b="1" spc="109" dirty="0" smtClean="0">
                <a:latin typeface="Rockwell"/>
                <a:cs typeface="Rockwell"/>
              </a:rPr>
              <a:t> </a:t>
            </a:r>
            <a:r>
              <a:rPr sz="2200" b="1" spc="4" dirty="0" smtClean="0">
                <a:latin typeface="Rockwell"/>
                <a:cs typeface="Rockwell"/>
              </a:rPr>
              <a:t>L</a:t>
            </a:r>
            <a:r>
              <a:rPr sz="2200" b="1" dirty="0" smtClean="0">
                <a:latin typeface="Rockwell"/>
                <a:cs typeface="Rockwell"/>
              </a:rPr>
              <a:t>ou</a:t>
            </a:r>
            <a:r>
              <a:rPr sz="2200" b="1" spc="50" dirty="0" smtClean="0">
                <a:latin typeface="Rockwell"/>
                <a:cs typeface="Rockwell"/>
              </a:rPr>
              <a:t> </a:t>
            </a:r>
            <a:r>
              <a:rPr sz="2200" b="1" dirty="0" smtClean="0">
                <a:latin typeface="Rockwell"/>
                <a:cs typeface="Rockwell"/>
              </a:rPr>
              <a:t>Ge</a:t>
            </a:r>
            <a:r>
              <a:rPr sz="2200" b="1" spc="-4" dirty="0" smtClean="0">
                <a:latin typeface="Rockwell"/>
                <a:cs typeface="Rockwell"/>
              </a:rPr>
              <a:t>r</a:t>
            </a:r>
            <a:r>
              <a:rPr sz="2200" b="1" dirty="0" smtClean="0">
                <a:latin typeface="Rockwell"/>
                <a:cs typeface="Rockwell"/>
              </a:rPr>
              <a:t>st</a:t>
            </a:r>
            <a:r>
              <a:rPr sz="2200" b="1" spc="-4" dirty="0" smtClean="0">
                <a:latin typeface="Rockwell"/>
                <a:cs typeface="Rockwell"/>
              </a:rPr>
              <a:t>n</a:t>
            </a:r>
            <a:r>
              <a:rPr sz="2200" b="1" spc="14" dirty="0" smtClean="0">
                <a:latin typeface="Rockwell"/>
                <a:cs typeface="Rockwell"/>
              </a:rPr>
              <a:t>e</a:t>
            </a:r>
            <a:r>
              <a:rPr sz="2200" b="1" dirty="0" smtClean="0">
                <a:latin typeface="Rockwell"/>
                <a:cs typeface="Rockwell"/>
              </a:rPr>
              <a:t>r</a:t>
            </a:r>
            <a:r>
              <a:rPr sz="2200" dirty="0" smtClean="0">
                <a:latin typeface="Rockwell"/>
                <a:cs typeface="Rockwell"/>
              </a:rPr>
              <a:t>:</a:t>
            </a:r>
            <a:endParaRPr sz="2200">
              <a:latin typeface="Rockwell"/>
              <a:cs typeface="Rockwell"/>
            </a:endParaRPr>
          </a:p>
          <a:p>
            <a:pPr marL="12699">
              <a:lnSpc>
                <a:spcPts val="2583"/>
              </a:lnSpc>
              <a:spcBef>
                <a:spcPts val="375"/>
              </a:spcBef>
            </a:pPr>
            <a:r>
              <a:rPr sz="2200" dirty="0" smtClean="0">
                <a:latin typeface="Rockwell"/>
                <a:cs typeface="Rockwell"/>
              </a:rPr>
              <a:t>Akt</a:t>
            </a:r>
            <a:r>
              <a:rPr sz="2200" spc="-4" dirty="0" smtClean="0">
                <a:latin typeface="Rockwell"/>
                <a:cs typeface="Rockwell"/>
              </a:rPr>
              <a:t>i</a:t>
            </a:r>
            <a:r>
              <a:rPr sz="2200" dirty="0" smtClean="0">
                <a:latin typeface="Rockwell"/>
                <a:cs typeface="Rockwell"/>
              </a:rPr>
              <a:t>v</a:t>
            </a:r>
            <a:r>
              <a:rPr sz="2200" spc="-4" dirty="0" smtClean="0">
                <a:latin typeface="Rockwell"/>
                <a:cs typeface="Rockwell"/>
              </a:rPr>
              <a:t>i</a:t>
            </a:r>
            <a:r>
              <a:rPr sz="2200" dirty="0" smtClean="0">
                <a:latin typeface="Rockwell"/>
                <a:cs typeface="Rockwell"/>
              </a:rPr>
              <a:t>tas</a:t>
            </a:r>
            <a:r>
              <a:rPr sz="2200" spc="107" dirty="0" smtClean="0">
                <a:latin typeface="Rockwell"/>
                <a:cs typeface="Rockwell"/>
              </a:rPr>
              <a:t> </a:t>
            </a:r>
            <a:r>
              <a:rPr sz="2200" dirty="0" smtClean="0">
                <a:latin typeface="Rockwell"/>
                <a:cs typeface="Rockwell"/>
              </a:rPr>
              <a:t>y</a:t>
            </a:r>
            <a:r>
              <a:rPr sz="2200" spc="9" dirty="0" smtClean="0">
                <a:latin typeface="Rockwell"/>
                <a:cs typeface="Rockwell"/>
              </a:rPr>
              <a:t>a</a:t>
            </a:r>
            <a:r>
              <a:rPr sz="2200" dirty="0" smtClean="0">
                <a:latin typeface="Rockwell"/>
                <a:cs typeface="Rockwell"/>
              </a:rPr>
              <a:t>ng</a:t>
            </a:r>
            <a:r>
              <a:rPr sz="2200" spc="70" dirty="0" smtClean="0">
                <a:latin typeface="Rockwell"/>
                <a:cs typeface="Rockwell"/>
              </a:rPr>
              <a:t> </a:t>
            </a:r>
            <a:r>
              <a:rPr sz="2200" spc="-4" dirty="0" smtClean="0">
                <a:latin typeface="Rockwell"/>
                <a:cs typeface="Rockwell"/>
              </a:rPr>
              <a:t>b</a:t>
            </a:r>
            <a:r>
              <a:rPr sz="2200" dirty="0" smtClean="0">
                <a:latin typeface="Rockwell"/>
                <a:cs typeface="Rockwell"/>
              </a:rPr>
              <a:t>erka</a:t>
            </a:r>
            <a:r>
              <a:rPr sz="2200" spc="-4" dirty="0" smtClean="0">
                <a:latin typeface="Rockwell"/>
                <a:cs typeface="Rockwell"/>
              </a:rPr>
              <a:t>i</a:t>
            </a:r>
            <a:r>
              <a:rPr sz="2200" dirty="0" smtClean="0">
                <a:latin typeface="Rockwell"/>
                <a:cs typeface="Rockwell"/>
              </a:rPr>
              <a:t>tan</a:t>
            </a:r>
            <a:r>
              <a:rPr sz="2200" spc="131" dirty="0" smtClean="0">
                <a:latin typeface="Rockwell"/>
                <a:cs typeface="Rockwell"/>
              </a:rPr>
              <a:t> </a:t>
            </a:r>
            <a:r>
              <a:rPr sz="2200" dirty="0" smtClean="0">
                <a:latin typeface="Rockwell"/>
                <a:cs typeface="Rockwell"/>
              </a:rPr>
              <a:t>secara</a:t>
            </a:r>
            <a:r>
              <a:rPr sz="2200" spc="91" dirty="0" smtClean="0">
                <a:latin typeface="Rockwell"/>
                <a:cs typeface="Rockwell"/>
              </a:rPr>
              <a:t> </a:t>
            </a:r>
            <a:r>
              <a:rPr sz="2200" spc="-4" dirty="0" smtClean="0">
                <a:latin typeface="Rockwell"/>
                <a:cs typeface="Rockwell"/>
              </a:rPr>
              <a:t>l</a:t>
            </a:r>
            <a:r>
              <a:rPr sz="2200" spc="-9" dirty="0" smtClean="0">
                <a:latin typeface="Rockwell"/>
                <a:cs typeface="Rockwell"/>
              </a:rPr>
              <a:t>a</a:t>
            </a:r>
            <a:r>
              <a:rPr sz="2200" dirty="0" smtClean="0">
                <a:latin typeface="Rockwell"/>
                <a:cs typeface="Rockwell"/>
              </a:rPr>
              <a:t>n</a:t>
            </a:r>
            <a:r>
              <a:rPr sz="2200" spc="-4" dirty="0" smtClean="0">
                <a:latin typeface="Rockwell"/>
                <a:cs typeface="Rockwell"/>
              </a:rPr>
              <a:t>g</a:t>
            </a:r>
            <a:r>
              <a:rPr sz="2200" dirty="0" smtClean="0">
                <a:latin typeface="Rockwell"/>
                <a:cs typeface="Rockwell"/>
              </a:rPr>
              <a:t>sung</a:t>
            </a:r>
            <a:r>
              <a:rPr sz="2200" spc="108" dirty="0" smtClean="0">
                <a:latin typeface="Rockwell"/>
                <a:cs typeface="Rockwell"/>
              </a:rPr>
              <a:t> </a:t>
            </a:r>
            <a:r>
              <a:rPr sz="2200" dirty="0" smtClean="0">
                <a:latin typeface="Rockwell"/>
                <a:cs typeface="Rockwell"/>
              </a:rPr>
              <a:t>mau</a:t>
            </a:r>
            <a:r>
              <a:rPr sz="2200" spc="-4" dirty="0" smtClean="0">
                <a:latin typeface="Rockwell"/>
                <a:cs typeface="Rockwell"/>
              </a:rPr>
              <a:t>p</a:t>
            </a:r>
            <a:r>
              <a:rPr sz="2200" dirty="0" smtClean="0">
                <a:latin typeface="Rockwell"/>
                <a:cs typeface="Rockwell"/>
              </a:rPr>
              <a:t>un</a:t>
            </a:r>
            <a:r>
              <a:rPr sz="2200" spc="106" dirty="0" smtClean="0">
                <a:latin typeface="Rockwell"/>
                <a:cs typeface="Rockwell"/>
              </a:rPr>
              <a:t> </a:t>
            </a:r>
            <a:r>
              <a:rPr sz="2200" dirty="0" smtClean="0">
                <a:latin typeface="Rockwell"/>
                <a:cs typeface="Rockwell"/>
              </a:rPr>
              <a:t>t</a:t>
            </a:r>
            <a:r>
              <a:rPr sz="2200" spc="-4" dirty="0" smtClean="0">
                <a:latin typeface="Rockwell"/>
                <a:cs typeface="Rockwell"/>
              </a:rPr>
              <a:t>id</a:t>
            </a:r>
            <a:r>
              <a:rPr sz="2200" dirty="0" smtClean="0">
                <a:latin typeface="Rockwell"/>
                <a:cs typeface="Rockwell"/>
              </a:rPr>
              <a:t>ak</a:t>
            </a:r>
            <a:r>
              <a:rPr sz="2200" spc="70" dirty="0" smtClean="0">
                <a:latin typeface="Rockwell"/>
                <a:cs typeface="Rockwell"/>
              </a:rPr>
              <a:t> </a:t>
            </a:r>
            <a:r>
              <a:rPr sz="2200" spc="-4" dirty="0" smtClean="0">
                <a:latin typeface="Rockwell"/>
                <a:cs typeface="Rockwell"/>
              </a:rPr>
              <a:t>l</a:t>
            </a:r>
            <a:r>
              <a:rPr sz="2200" dirty="0" smtClean="0">
                <a:latin typeface="Rockwell"/>
                <a:cs typeface="Rockwell"/>
              </a:rPr>
              <a:t>an</a:t>
            </a:r>
            <a:r>
              <a:rPr sz="2200" spc="-4" dirty="0" smtClean="0">
                <a:latin typeface="Rockwell"/>
                <a:cs typeface="Rockwell"/>
              </a:rPr>
              <a:t>g</a:t>
            </a:r>
            <a:r>
              <a:rPr sz="2200" dirty="0" smtClean="0">
                <a:latin typeface="Rockwell"/>
                <a:cs typeface="Rockwell"/>
              </a:rPr>
              <a:t>sung </a:t>
            </a:r>
            <a:endParaRPr sz="2200">
              <a:latin typeface="Rockwell"/>
              <a:cs typeface="Rockwell"/>
            </a:endParaRPr>
          </a:p>
          <a:p>
            <a:pPr marL="12699">
              <a:lnSpc>
                <a:spcPts val="2583"/>
              </a:lnSpc>
            </a:pPr>
            <a:r>
              <a:rPr sz="2200" spc="-4" dirty="0" smtClean="0">
                <a:latin typeface="Rockwell"/>
                <a:cs typeface="Rockwell"/>
              </a:rPr>
              <a:t>d</a:t>
            </a:r>
            <a:r>
              <a:rPr sz="2200" dirty="0" smtClean="0">
                <a:latin typeface="Rockwell"/>
                <a:cs typeface="Rockwell"/>
              </a:rPr>
              <a:t>en</a:t>
            </a:r>
            <a:r>
              <a:rPr sz="2200" spc="-4" dirty="0" smtClean="0">
                <a:latin typeface="Rockwell"/>
                <a:cs typeface="Rockwell"/>
              </a:rPr>
              <a:t>g</a:t>
            </a:r>
            <a:r>
              <a:rPr sz="2200" dirty="0" smtClean="0">
                <a:latin typeface="Rockwell"/>
                <a:cs typeface="Rockwell"/>
              </a:rPr>
              <a:t>an</a:t>
            </a:r>
            <a:r>
              <a:rPr sz="2200" spc="96" dirty="0" smtClean="0">
                <a:latin typeface="Rockwell"/>
                <a:cs typeface="Rockwell"/>
              </a:rPr>
              <a:t> </a:t>
            </a:r>
            <a:r>
              <a:rPr sz="2200" spc="-4" dirty="0" smtClean="0">
                <a:latin typeface="Rockwell"/>
                <a:cs typeface="Rockwell"/>
              </a:rPr>
              <a:t>p</a:t>
            </a:r>
            <a:r>
              <a:rPr sz="2200" dirty="0" smtClean="0">
                <a:latin typeface="Rockwell"/>
                <a:cs typeface="Rockwell"/>
              </a:rPr>
              <a:t>roses</a:t>
            </a:r>
            <a:r>
              <a:rPr sz="2200" spc="82" dirty="0" smtClean="0">
                <a:latin typeface="Rockwell"/>
                <a:cs typeface="Rockwell"/>
              </a:rPr>
              <a:t> </a:t>
            </a:r>
            <a:r>
              <a:rPr sz="2200" spc="-4" dirty="0" smtClean="0">
                <a:latin typeface="Rockwell"/>
                <a:cs typeface="Rockwell"/>
              </a:rPr>
              <a:t>p</a:t>
            </a:r>
            <a:r>
              <a:rPr sz="2200" dirty="0" smtClean="0">
                <a:latin typeface="Rockwell"/>
                <a:cs typeface="Rockwell"/>
              </a:rPr>
              <a:t>ertuk</a:t>
            </a:r>
            <a:r>
              <a:rPr sz="2200" spc="-9" dirty="0" smtClean="0">
                <a:latin typeface="Rockwell"/>
                <a:cs typeface="Rockwell"/>
              </a:rPr>
              <a:t>a</a:t>
            </a:r>
            <a:r>
              <a:rPr sz="2200" dirty="0" smtClean="0">
                <a:latin typeface="Rockwell"/>
                <a:cs typeface="Rockwell"/>
              </a:rPr>
              <a:t>ran</a:t>
            </a:r>
            <a:r>
              <a:rPr sz="2200" spc="147" dirty="0" smtClean="0">
                <a:latin typeface="Rockwell"/>
                <a:cs typeface="Rockwell"/>
              </a:rPr>
              <a:t> </a:t>
            </a:r>
            <a:r>
              <a:rPr sz="2200" spc="-4" dirty="0" smtClean="0">
                <a:latin typeface="Rockwell"/>
                <a:cs typeface="Rockwell"/>
              </a:rPr>
              <a:t>b</a:t>
            </a:r>
            <a:r>
              <a:rPr sz="2200" dirty="0" smtClean="0">
                <a:latin typeface="Rockwell"/>
                <a:cs typeface="Rockwell"/>
              </a:rPr>
              <a:t>arang</a:t>
            </a:r>
            <a:r>
              <a:rPr sz="2200" spc="82" dirty="0" smtClean="0">
                <a:latin typeface="Rockwell"/>
                <a:cs typeface="Rockwell"/>
              </a:rPr>
              <a:t> </a:t>
            </a:r>
            <a:r>
              <a:rPr sz="2200" spc="-4" dirty="0" smtClean="0">
                <a:latin typeface="Rockwell"/>
                <a:cs typeface="Rockwell"/>
              </a:rPr>
              <a:t>d</a:t>
            </a:r>
            <a:r>
              <a:rPr sz="2200" dirty="0" smtClean="0">
                <a:latin typeface="Rockwell"/>
                <a:cs typeface="Rockwell"/>
              </a:rPr>
              <a:t>an</a:t>
            </a:r>
            <a:r>
              <a:rPr sz="2200" spc="-4" dirty="0" smtClean="0">
                <a:latin typeface="Rockwell"/>
                <a:cs typeface="Rockwell"/>
              </a:rPr>
              <a:t>/</a:t>
            </a:r>
            <a:r>
              <a:rPr sz="2200" dirty="0" smtClean="0">
                <a:latin typeface="Rockwell"/>
                <a:cs typeface="Rockwell"/>
              </a:rPr>
              <a:t>atau</a:t>
            </a:r>
            <a:r>
              <a:rPr sz="2200" spc="119" dirty="0" smtClean="0">
                <a:latin typeface="Rockwell"/>
                <a:cs typeface="Rockwell"/>
              </a:rPr>
              <a:t> </a:t>
            </a:r>
            <a:r>
              <a:rPr sz="2200" spc="-4" dirty="0" smtClean="0">
                <a:latin typeface="Rockwell"/>
                <a:cs typeface="Rockwell"/>
              </a:rPr>
              <a:t>j</a:t>
            </a:r>
            <a:r>
              <a:rPr sz="2200" dirty="0" smtClean="0">
                <a:latin typeface="Rockwell"/>
                <a:cs typeface="Rockwell"/>
              </a:rPr>
              <a:t>asa</a:t>
            </a:r>
            <a:r>
              <a:rPr sz="2200" spc="59" dirty="0" smtClean="0">
                <a:latin typeface="Rockwell"/>
                <a:cs typeface="Rockwell"/>
              </a:rPr>
              <a:t> </a:t>
            </a:r>
            <a:r>
              <a:rPr sz="2200" spc="-4" dirty="0" smtClean="0">
                <a:latin typeface="Rockwell"/>
                <a:cs typeface="Rockwell"/>
              </a:rPr>
              <a:t>d</a:t>
            </a:r>
            <a:r>
              <a:rPr sz="2200" dirty="0" smtClean="0">
                <a:latin typeface="Rockwell"/>
                <a:cs typeface="Rockwell"/>
              </a:rPr>
              <a:t>en</a:t>
            </a:r>
            <a:r>
              <a:rPr sz="2200" spc="-4" dirty="0" smtClean="0">
                <a:latin typeface="Rockwell"/>
                <a:cs typeface="Rockwell"/>
              </a:rPr>
              <a:t>g</a:t>
            </a:r>
            <a:r>
              <a:rPr sz="2200" dirty="0" smtClean="0">
                <a:latin typeface="Rockwell"/>
                <a:cs typeface="Rockwell"/>
              </a:rPr>
              <a:t>an</a:t>
            </a:r>
            <a:r>
              <a:rPr sz="2200" spc="96" dirty="0" smtClean="0">
                <a:latin typeface="Rockwell"/>
                <a:cs typeface="Rockwell"/>
              </a:rPr>
              <a:t> </a:t>
            </a:r>
            <a:r>
              <a:rPr sz="2200" dirty="0" smtClean="0">
                <a:latin typeface="Rockwell"/>
                <a:cs typeface="Rockwell"/>
              </a:rPr>
              <a:t>meman</a:t>
            </a:r>
            <a:r>
              <a:rPr sz="2200" spc="-4" dirty="0" smtClean="0">
                <a:latin typeface="Rockwell"/>
                <a:cs typeface="Rockwell"/>
              </a:rPr>
              <a:t>f</a:t>
            </a:r>
            <a:r>
              <a:rPr sz="2200" dirty="0" smtClean="0">
                <a:latin typeface="Rockwell"/>
                <a:cs typeface="Rockwell"/>
              </a:rPr>
              <a:t>aa</a:t>
            </a:r>
            <a:r>
              <a:rPr sz="2200" spc="10" dirty="0" smtClean="0">
                <a:latin typeface="Rockwell"/>
                <a:cs typeface="Rockwell"/>
              </a:rPr>
              <a:t>t</a:t>
            </a:r>
            <a:r>
              <a:rPr sz="2200" dirty="0" smtClean="0">
                <a:latin typeface="Rockwell"/>
                <a:cs typeface="Rockwell"/>
              </a:rPr>
              <a:t>kan </a:t>
            </a:r>
            <a:endParaRPr sz="2200">
              <a:latin typeface="Rockwell"/>
              <a:cs typeface="Rockwell"/>
            </a:endParaRPr>
          </a:p>
          <a:p>
            <a:pPr marL="12699">
              <a:lnSpc>
                <a:spcPts val="2583"/>
              </a:lnSpc>
            </a:pPr>
            <a:r>
              <a:rPr sz="2200" u="heavy" spc="-4" dirty="0" smtClean="0">
                <a:solidFill>
                  <a:srgbClr val="009999"/>
                </a:solidFill>
                <a:latin typeface="Rockwell"/>
                <a:cs typeface="Rockwell"/>
              </a:rPr>
              <a:t>i</a:t>
            </a:r>
            <a:r>
              <a:rPr sz="2200" u="heavy" dirty="0" smtClean="0">
                <a:solidFill>
                  <a:srgbClr val="009999"/>
                </a:solidFill>
                <a:latin typeface="Rockwell"/>
                <a:cs typeface="Rockwell"/>
              </a:rPr>
              <a:t>nternet</a:t>
            </a:r>
            <a:r>
              <a:rPr sz="2200" spc="109" dirty="0" smtClean="0">
                <a:solidFill>
                  <a:srgbClr val="009999"/>
                </a:solidFill>
                <a:latin typeface="Rockwell"/>
                <a:cs typeface="Rockwell"/>
              </a:rPr>
              <a:t> </a:t>
            </a:r>
            <a:r>
              <a:rPr sz="2200" dirty="0" smtClean="0">
                <a:latin typeface="Rockwell"/>
                <a:cs typeface="Rockwell"/>
              </a:rPr>
              <a:t>se</a:t>
            </a:r>
            <a:r>
              <a:rPr sz="2200" spc="-4" dirty="0" smtClean="0">
                <a:latin typeface="Rockwell"/>
                <a:cs typeface="Rockwell"/>
              </a:rPr>
              <a:t>b</a:t>
            </a:r>
            <a:r>
              <a:rPr sz="2200" dirty="0" smtClean="0">
                <a:latin typeface="Rockwell"/>
                <a:cs typeface="Rockwell"/>
              </a:rPr>
              <a:t>a</a:t>
            </a:r>
            <a:r>
              <a:rPr sz="2200" spc="-4" dirty="0" smtClean="0">
                <a:latin typeface="Rockwell"/>
                <a:cs typeface="Rockwell"/>
              </a:rPr>
              <a:t>g</a:t>
            </a:r>
            <a:r>
              <a:rPr sz="2200" dirty="0" smtClean="0">
                <a:latin typeface="Rockwell"/>
                <a:cs typeface="Rockwell"/>
              </a:rPr>
              <a:t>ai</a:t>
            </a:r>
            <a:r>
              <a:rPr sz="2200" spc="100" dirty="0" smtClean="0">
                <a:latin typeface="Rockwell"/>
                <a:cs typeface="Rockwell"/>
              </a:rPr>
              <a:t> </a:t>
            </a:r>
            <a:r>
              <a:rPr sz="2200" dirty="0" smtClean="0">
                <a:latin typeface="Rockwell"/>
                <a:cs typeface="Rockwell"/>
              </a:rPr>
              <a:t>me</a:t>
            </a:r>
            <a:r>
              <a:rPr sz="2200" spc="4" dirty="0" smtClean="0">
                <a:latin typeface="Rockwell"/>
                <a:cs typeface="Rockwell"/>
              </a:rPr>
              <a:t>di</a:t>
            </a:r>
            <a:r>
              <a:rPr sz="2200" dirty="0" smtClean="0">
                <a:latin typeface="Rockwell"/>
                <a:cs typeface="Rockwell"/>
              </a:rPr>
              <a:t>um</a:t>
            </a:r>
            <a:r>
              <a:rPr sz="2200" spc="80" dirty="0" smtClean="0">
                <a:latin typeface="Rockwell"/>
                <a:cs typeface="Rockwell"/>
              </a:rPr>
              <a:t> </a:t>
            </a:r>
            <a:r>
              <a:rPr sz="2200" spc="-527" dirty="0" smtClean="0">
                <a:solidFill>
                  <a:srgbClr val="009999"/>
                </a:solidFill>
                <a:latin typeface="Rockwell"/>
                <a:cs typeface="Rockwell"/>
              </a:rPr>
              <a:t> </a:t>
            </a:r>
            <a:r>
              <a:rPr sz="2200" u="heavy" dirty="0" smtClean="0">
                <a:solidFill>
                  <a:srgbClr val="009999"/>
                </a:solidFill>
                <a:latin typeface="Rockwell"/>
                <a:cs typeface="Rockwell"/>
              </a:rPr>
              <a:t>komun</a:t>
            </a:r>
            <a:r>
              <a:rPr sz="2200" u="heavy" spc="-4" dirty="0" smtClean="0">
                <a:solidFill>
                  <a:srgbClr val="009999"/>
                </a:solidFill>
                <a:latin typeface="Rockwell"/>
                <a:cs typeface="Rockwell"/>
              </a:rPr>
              <a:t>i</a:t>
            </a:r>
            <a:r>
              <a:rPr sz="2200" u="heavy" dirty="0" smtClean="0">
                <a:solidFill>
                  <a:srgbClr val="009999"/>
                </a:solidFill>
                <a:latin typeface="Rockwell"/>
                <a:cs typeface="Rockwell"/>
              </a:rPr>
              <a:t>kasi</a:t>
            </a:r>
            <a:r>
              <a:rPr sz="2200" spc="142" dirty="0" smtClean="0">
                <a:solidFill>
                  <a:srgbClr val="009999"/>
                </a:solidFill>
                <a:latin typeface="Rockwell"/>
                <a:cs typeface="Rockwell"/>
              </a:rPr>
              <a:t> </a:t>
            </a:r>
            <a:r>
              <a:rPr sz="2200" spc="-4" dirty="0" smtClean="0">
                <a:latin typeface="Rockwell"/>
                <a:cs typeface="Rockwell"/>
              </a:rPr>
              <a:t>d</a:t>
            </a:r>
            <a:r>
              <a:rPr sz="2200" dirty="0" smtClean="0">
                <a:latin typeface="Rockwell"/>
                <a:cs typeface="Rockwell"/>
              </a:rPr>
              <a:t>an</a:t>
            </a:r>
            <a:r>
              <a:rPr sz="2200" spc="36" dirty="0" smtClean="0">
                <a:latin typeface="Rockwell"/>
                <a:cs typeface="Rockwell"/>
              </a:rPr>
              <a:t> </a:t>
            </a:r>
            <a:r>
              <a:rPr sz="2200" spc="-528" dirty="0" smtClean="0">
                <a:solidFill>
                  <a:srgbClr val="009999"/>
                </a:solidFill>
                <a:latin typeface="Rockwell"/>
                <a:cs typeface="Rockwell"/>
              </a:rPr>
              <a:t> </a:t>
            </a:r>
            <a:r>
              <a:rPr sz="2200" u="heavy" dirty="0" smtClean="0">
                <a:solidFill>
                  <a:srgbClr val="009999"/>
                </a:solidFill>
                <a:latin typeface="Rockwell"/>
                <a:cs typeface="Rockwell"/>
              </a:rPr>
              <a:t>transaks</a:t>
            </a:r>
            <a:r>
              <a:rPr sz="2200" u="heavy" spc="9" dirty="0" smtClean="0">
                <a:solidFill>
                  <a:srgbClr val="009999"/>
                </a:solidFill>
                <a:latin typeface="Rockwell"/>
                <a:cs typeface="Rockwell"/>
              </a:rPr>
              <a:t>i</a:t>
            </a:r>
            <a:r>
              <a:rPr sz="2200" spc="4" dirty="0" smtClean="0">
                <a:latin typeface="Rockwell"/>
                <a:cs typeface="Rockwell"/>
              </a:rPr>
              <a:t>,</a:t>
            </a:r>
            <a:r>
              <a:rPr sz="2200" spc="-4" dirty="0" smtClean="0">
                <a:latin typeface="Rockwell"/>
                <a:cs typeface="Rockwell"/>
              </a:rPr>
              <a:t>d</a:t>
            </a:r>
            <a:r>
              <a:rPr sz="2200" dirty="0" smtClean="0">
                <a:latin typeface="Rockwell"/>
                <a:cs typeface="Rockwell"/>
              </a:rPr>
              <a:t>an</a:t>
            </a:r>
            <a:r>
              <a:rPr sz="2200" spc="155" dirty="0" smtClean="0">
                <a:latin typeface="Rockwell"/>
                <a:cs typeface="Rockwell"/>
              </a:rPr>
              <a:t> </a:t>
            </a:r>
            <a:r>
              <a:rPr sz="2200" dirty="0" smtClean="0">
                <a:latin typeface="Rockwell"/>
                <a:cs typeface="Rockwell"/>
              </a:rPr>
              <a:t>sa</a:t>
            </a:r>
            <a:r>
              <a:rPr sz="2200" spc="-4" dirty="0" smtClean="0">
                <a:latin typeface="Rockwell"/>
                <a:cs typeface="Rockwell"/>
              </a:rPr>
              <a:t>l</a:t>
            </a:r>
            <a:r>
              <a:rPr sz="2200" dirty="0" smtClean="0">
                <a:latin typeface="Rockwell"/>
                <a:cs typeface="Rockwell"/>
              </a:rPr>
              <a:t>ah</a:t>
            </a:r>
            <a:r>
              <a:rPr sz="2200" spc="72" dirty="0" smtClean="0">
                <a:latin typeface="Rockwell"/>
                <a:cs typeface="Rockwell"/>
              </a:rPr>
              <a:t> </a:t>
            </a:r>
            <a:r>
              <a:rPr sz="2200" dirty="0" smtClean="0">
                <a:latin typeface="Rockwell"/>
                <a:cs typeface="Rockwell"/>
              </a:rPr>
              <a:t>satu </a:t>
            </a:r>
            <a:endParaRPr sz="2200">
              <a:latin typeface="Rockwell"/>
              <a:cs typeface="Rockwell"/>
            </a:endParaRPr>
          </a:p>
          <a:p>
            <a:pPr marL="12699">
              <a:lnSpc>
                <a:spcPts val="2583"/>
              </a:lnSpc>
            </a:pPr>
            <a:r>
              <a:rPr sz="2200" u="heavy" dirty="0" smtClean="0">
                <a:solidFill>
                  <a:srgbClr val="009999"/>
                </a:solidFill>
                <a:latin typeface="Rockwell"/>
                <a:cs typeface="Rockwell"/>
              </a:rPr>
              <a:t>a</a:t>
            </a:r>
            <a:r>
              <a:rPr sz="2200" u="heavy" spc="-4" dirty="0" smtClean="0">
                <a:solidFill>
                  <a:srgbClr val="009999"/>
                </a:solidFill>
                <a:latin typeface="Rockwell"/>
                <a:cs typeface="Rockwell"/>
              </a:rPr>
              <a:t>pli</a:t>
            </a:r>
            <a:r>
              <a:rPr sz="2200" u="heavy" dirty="0" smtClean="0">
                <a:solidFill>
                  <a:srgbClr val="009999"/>
                </a:solidFill>
                <a:latin typeface="Rockwell"/>
                <a:cs typeface="Rockwell"/>
              </a:rPr>
              <a:t>ka</a:t>
            </a:r>
            <a:r>
              <a:rPr sz="2200" u="heavy" spc="4" dirty="0" smtClean="0">
                <a:solidFill>
                  <a:srgbClr val="009999"/>
                </a:solidFill>
                <a:latin typeface="Rockwell"/>
                <a:cs typeface="Rockwell"/>
              </a:rPr>
              <a:t>s</a:t>
            </a:r>
            <a:r>
              <a:rPr sz="2200" u="heavy" dirty="0" smtClean="0">
                <a:solidFill>
                  <a:srgbClr val="009999"/>
                </a:solidFill>
                <a:latin typeface="Rockwell"/>
                <a:cs typeface="Rockwell"/>
              </a:rPr>
              <a:t>i</a:t>
            </a:r>
            <a:r>
              <a:rPr sz="2200" spc="103" dirty="0" smtClean="0">
                <a:solidFill>
                  <a:srgbClr val="009999"/>
                </a:solidFill>
                <a:latin typeface="Rockwell"/>
                <a:cs typeface="Rockwell"/>
              </a:rPr>
              <a:t> </a:t>
            </a:r>
            <a:r>
              <a:rPr sz="2200" dirty="0" smtClean="0">
                <a:latin typeface="Rockwell"/>
                <a:cs typeface="Rockwell"/>
              </a:rPr>
              <a:t>tekno</a:t>
            </a:r>
            <a:r>
              <a:rPr sz="2200" spc="-4" dirty="0" smtClean="0">
                <a:latin typeface="Rockwell"/>
                <a:cs typeface="Rockwell"/>
              </a:rPr>
              <a:t>l</a:t>
            </a:r>
            <a:r>
              <a:rPr sz="2200" dirty="0" smtClean="0">
                <a:latin typeface="Rockwell"/>
                <a:cs typeface="Rockwell"/>
              </a:rPr>
              <a:t>o</a:t>
            </a:r>
            <a:r>
              <a:rPr sz="2200" spc="-4" dirty="0" smtClean="0">
                <a:latin typeface="Rockwell"/>
                <a:cs typeface="Rockwell"/>
              </a:rPr>
              <a:t>g</a:t>
            </a:r>
            <a:r>
              <a:rPr sz="2200" dirty="0" smtClean="0">
                <a:latin typeface="Rockwell"/>
                <a:cs typeface="Rockwell"/>
              </a:rPr>
              <a:t>i</a:t>
            </a:r>
            <a:r>
              <a:rPr sz="2200" spc="121" dirty="0" smtClean="0">
                <a:latin typeface="Rockwell"/>
                <a:cs typeface="Rockwell"/>
              </a:rPr>
              <a:t> </a:t>
            </a:r>
            <a:r>
              <a:rPr sz="2200" spc="-4" dirty="0" smtClean="0">
                <a:latin typeface="Rockwell"/>
                <a:cs typeface="Rockwell"/>
              </a:rPr>
              <a:t>i</a:t>
            </a:r>
            <a:r>
              <a:rPr sz="2200" dirty="0" smtClean="0">
                <a:latin typeface="Rockwell"/>
                <a:cs typeface="Rockwell"/>
              </a:rPr>
              <a:t>nte</a:t>
            </a:r>
            <a:r>
              <a:rPr sz="2200" spc="14" dirty="0" smtClean="0">
                <a:latin typeface="Rockwell"/>
                <a:cs typeface="Rockwell"/>
              </a:rPr>
              <a:t>r</a:t>
            </a:r>
            <a:r>
              <a:rPr sz="2200" dirty="0" smtClean="0">
                <a:latin typeface="Rockwell"/>
                <a:cs typeface="Rockwell"/>
              </a:rPr>
              <a:t>net</a:t>
            </a:r>
            <a:r>
              <a:rPr sz="2200" spc="89" dirty="0" smtClean="0">
                <a:latin typeface="Rockwell"/>
                <a:cs typeface="Rockwell"/>
              </a:rPr>
              <a:t> </a:t>
            </a:r>
            <a:r>
              <a:rPr sz="2200" dirty="0" smtClean="0">
                <a:latin typeface="Rockwell"/>
                <a:cs typeface="Rockwell"/>
              </a:rPr>
              <a:t>yang</a:t>
            </a:r>
            <a:r>
              <a:rPr sz="2200" spc="85" dirty="0" smtClean="0">
                <a:latin typeface="Rockwell"/>
                <a:cs typeface="Rockwell"/>
              </a:rPr>
              <a:t> </a:t>
            </a:r>
            <a:r>
              <a:rPr sz="2200" spc="-14" dirty="0" smtClean="0">
                <a:latin typeface="Rockwell"/>
                <a:cs typeface="Rockwell"/>
              </a:rPr>
              <a:t>m</a:t>
            </a:r>
            <a:r>
              <a:rPr sz="2200" dirty="0" smtClean="0">
                <a:latin typeface="Rockwell"/>
                <a:cs typeface="Rockwell"/>
              </a:rPr>
              <a:t>eram</a:t>
            </a:r>
            <a:r>
              <a:rPr sz="2200" spc="-4" dirty="0" smtClean="0">
                <a:latin typeface="Rockwell"/>
                <a:cs typeface="Rockwell"/>
              </a:rPr>
              <a:t>b</a:t>
            </a:r>
            <a:r>
              <a:rPr sz="2200" dirty="0" smtClean="0">
                <a:latin typeface="Rockwell"/>
                <a:cs typeface="Rockwell"/>
              </a:rPr>
              <a:t>ah</a:t>
            </a:r>
            <a:r>
              <a:rPr sz="2200" spc="139" dirty="0" smtClean="0">
                <a:latin typeface="Rockwell"/>
                <a:cs typeface="Rockwell"/>
              </a:rPr>
              <a:t> </a:t>
            </a:r>
            <a:r>
              <a:rPr sz="2200" spc="-4" dirty="0" smtClean="0">
                <a:latin typeface="Rockwell"/>
                <a:cs typeface="Rockwell"/>
              </a:rPr>
              <a:t>d</a:t>
            </a:r>
            <a:r>
              <a:rPr sz="2200" dirty="0" smtClean="0">
                <a:latin typeface="Rockwell"/>
                <a:cs typeface="Rockwell"/>
              </a:rPr>
              <a:t>un</a:t>
            </a:r>
            <a:r>
              <a:rPr sz="2200" spc="-4" dirty="0" smtClean="0">
                <a:latin typeface="Rockwell"/>
                <a:cs typeface="Rockwell"/>
              </a:rPr>
              <a:t>i</a:t>
            </a:r>
            <a:r>
              <a:rPr sz="2200" dirty="0" smtClean="0">
                <a:latin typeface="Rockwell"/>
                <a:cs typeface="Rockwell"/>
              </a:rPr>
              <a:t>a</a:t>
            </a:r>
            <a:r>
              <a:rPr sz="2200" spc="81" dirty="0" smtClean="0">
                <a:latin typeface="Rockwell"/>
                <a:cs typeface="Rockwell"/>
              </a:rPr>
              <a:t> </a:t>
            </a:r>
            <a:r>
              <a:rPr sz="2200" spc="-4" dirty="0" smtClean="0">
                <a:latin typeface="Rockwell"/>
                <a:cs typeface="Rockwell"/>
              </a:rPr>
              <a:t>bi</a:t>
            </a:r>
            <a:r>
              <a:rPr sz="2200" dirty="0" smtClean="0">
                <a:latin typeface="Rockwell"/>
                <a:cs typeface="Rockwell"/>
              </a:rPr>
              <a:t>sn</a:t>
            </a:r>
            <a:r>
              <a:rPr sz="2200" spc="-4" dirty="0" smtClean="0">
                <a:latin typeface="Rockwell"/>
                <a:cs typeface="Rockwell"/>
              </a:rPr>
              <a:t>i</a:t>
            </a:r>
            <a:r>
              <a:rPr sz="2200" dirty="0" smtClean="0">
                <a:latin typeface="Rockwell"/>
                <a:cs typeface="Rockwell"/>
              </a:rPr>
              <a:t>s</a:t>
            </a:r>
            <a:r>
              <a:rPr sz="2200" spc="74" dirty="0" smtClean="0">
                <a:latin typeface="Rockwell"/>
                <a:cs typeface="Rockwell"/>
              </a:rPr>
              <a:t> </a:t>
            </a:r>
            <a:r>
              <a:rPr sz="2200" spc="4" dirty="0" smtClean="0">
                <a:latin typeface="Rockwell"/>
                <a:cs typeface="Rockwell"/>
              </a:rPr>
              <a:t>i</a:t>
            </a:r>
            <a:r>
              <a:rPr sz="2200" dirty="0" smtClean="0">
                <a:latin typeface="Rockwell"/>
                <a:cs typeface="Rockwell"/>
              </a:rPr>
              <a:t>nterna</a:t>
            </a:r>
            <a:r>
              <a:rPr sz="2200" spc="-4" dirty="0" smtClean="0">
                <a:latin typeface="Rockwell"/>
                <a:cs typeface="Rockwell"/>
              </a:rPr>
              <a:t>l</a:t>
            </a:r>
            <a:r>
              <a:rPr sz="2200" dirty="0" smtClean="0">
                <a:latin typeface="Rockwell"/>
                <a:cs typeface="Rockwell"/>
              </a:rPr>
              <a:t>,</a:t>
            </a:r>
            <a:endParaRPr sz="2200">
              <a:latin typeface="Rockwell"/>
              <a:cs typeface="Rockwel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89053" y="3885989"/>
            <a:ext cx="8950139" cy="11165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2400"/>
              </a:lnSpc>
              <a:spcBef>
                <a:spcPts val="120"/>
              </a:spcBef>
            </a:pPr>
            <a:r>
              <a:rPr sz="2200" dirty="0" smtClean="0">
                <a:latin typeface="Rockwell"/>
                <a:cs typeface="Rockwell"/>
              </a:rPr>
              <a:t>me</a:t>
            </a:r>
            <a:r>
              <a:rPr sz="2200" spc="4" dirty="0" smtClean="0">
                <a:latin typeface="Rockwell"/>
                <a:cs typeface="Rockwell"/>
              </a:rPr>
              <a:t>l</a:t>
            </a:r>
            <a:r>
              <a:rPr sz="2200" spc="-4" dirty="0" smtClean="0">
                <a:latin typeface="Rockwell"/>
                <a:cs typeface="Rockwell"/>
              </a:rPr>
              <a:t>i</a:t>
            </a:r>
            <a:r>
              <a:rPr sz="2200" dirty="0" smtClean="0">
                <a:latin typeface="Rockwell"/>
                <a:cs typeface="Rockwell"/>
              </a:rPr>
              <a:t>n</a:t>
            </a:r>
            <a:r>
              <a:rPr sz="2200" spc="-4" dirty="0" smtClean="0">
                <a:latin typeface="Rockwell"/>
                <a:cs typeface="Rockwell"/>
              </a:rPr>
              <a:t>g</a:t>
            </a:r>
            <a:r>
              <a:rPr sz="2200" dirty="0" smtClean="0">
                <a:latin typeface="Rockwell"/>
                <a:cs typeface="Rockwell"/>
              </a:rPr>
              <a:t>ku</a:t>
            </a:r>
            <a:r>
              <a:rPr sz="2200" spc="-4" dirty="0" smtClean="0">
                <a:latin typeface="Rockwell"/>
                <a:cs typeface="Rockwell"/>
              </a:rPr>
              <a:t>p</a:t>
            </a:r>
            <a:r>
              <a:rPr sz="2200" dirty="0" smtClean="0">
                <a:latin typeface="Rockwell"/>
                <a:cs typeface="Rockwell"/>
              </a:rPr>
              <a:t>i</a:t>
            </a:r>
            <a:r>
              <a:rPr sz="2200" spc="150" dirty="0" smtClean="0">
                <a:latin typeface="Rockwell"/>
                <a:cs typeface="Rockwell"/>
              </a:rPr>
              <a:t> </a:t>
            </a:r>
            <a:r>
              <a:rPr sz="2200" dirty="0" smtClean="0">
                <a:latin typeface="Rockwell"/>
                <a:cs typeface="Rockwell"/>
              </a:rPr>
              <a:t>s</a:t>
            </a:r>
            <a:r>
              <a:rPr sz="2200" spc="-4" dirty="0" smtClean="0">
                <a:latin typeface="Rockwell"/>
                <a:cs typeface="Rockwell"/>
              </a:rPr>
              <a:t>i</a:t>
            </a:r>
            <a:r>
              <a:rPr sz="2200" dirty="0" smtClean="0">
                <a:latin typeface="Rockwell"/>
                <a:cs typeface="Rockwell"/>
              </a:rPr>
              <a:t>stem,</a:t>
            </a:r>
            <a:r>
              <a:rPr sz="2200" spc="81" dirty="0" smtClean="0">
                <a:latin typeface="Rockwell"/>
                <a:cs typeface="Rockwell"/>
              </a:rPr>
              <a:t> </a:t>
            </a:r>
            <a:r>
              <a:rPr sz="2200" spc="-4" dirty="0" smtClean="0">
                <a:latin typeface="Rockwell"/>
                <a:cs typeface="Rockwell"/>
              </a:rPr>
              <a:t>p</a:t>
            </a:r>
            <a:r>
              <a:rPr sz="2200" spc="14" dirty="0" smtClean="0">
                <a:latin typeface="Rockwell"/>
                <a:cs typeface="Rockwell"/>
              </a:rPr>
              <a:t>e</a:t>
            </a:r>
            <a:r>
              <a:rPr sz="2200" dirty="0" smtClean="0">
                <a:latin typeface="Rockwell"/>
                <a:cs typeface="Rockwell"/>
              </a:rPr>
              <a:t>n</a:t>
            </a:r>
            <a:r>
              <a:rPr sz="2200" spc="-4" dirty="0" smtClean="0">
                <a:latin typeface="Rockwell"/>
                <a:cs typeface="Rockwell"/>
              </a:rPr>
              <a:t>di</a:t>
            </a:r>
            <a:r>
              <a:rPr sz="2200" spc="4" dirty="0" smtClean="0">
                <a:latin typeface="Rockwell"/>
                <a:cs typeface="Rockwell"/>
              </a:rPr>
              <a:t>d</a:t>
            </a:r>
            <a:r>
              <a:rPr sz="2200" spc="-4" dirty="0" smtClean="0">
                <a:latin typeface="Rockwell"/>
                <a:cs typeface="Rockwell"/>
              </a:rPr>
              <a:t>i</a:t>
            </a:r>
            <a:r>
              <a:rPr sz="2200" dirty="0" smtClean="0">
                <a:latin typeface="Rockwell"/>
                <a:cs typeface="Rockwell"/>
              </a:rPr>
              <a:t>kan</a:t>
            </a:r>
            <a:r>
              <a:rPr sz="2200" spc="146" dirty="0" smtClean="0">
                <a:latin typeface="Rockwell"/>
                <a:cs typeface="Rockwell"/>
              </a:rPr>
              <a:t> </a:t>
            </a:r>
            <a:r>
              <a:rPr sz="2200" spc="4" dirty="0" smtClean="0">
                <a:latin typeface="Rockwell"/>
                <a:cs typeface="Rockwell"/>
              </a:rPr>
              <a:t>p</a:t>
            </a:r>
            <a:r>
              <a:rPr sz="2200" dirty="0" smtClean="0">
                <a:latin typeface="Rockwell"/>
                <a:cs typeface="Rockwell"/>
              </a:rPr>
              <a:t>e</a:t>
            </a:r>
            <a:r>
              <a:rPr sz="2200" spc="-4" dirty="0" smtClean="0">
                <a:latin typeface="Rockwell"/>
                <a:cs typeface="Rockwell"/>
              </a:rPr>
              <a:t>l</a:t>
            </a:r>
            <a:r>
              <a:rPr sz="2200" dirty="0" smtClean="0">
                <a:latin typeface="Rockwell"/>
                <a:cs typeface="Rockwell"/>
              </a:rPr>
              <a:t>an</a:t>
            </a:r>
            <a:r>
              <a:rPr sz="2200" spc="-4" dirty="0" smtClean="0">
                <a:latin typeface="Rockwell"/>
                <a:cs typeface="Rockwell"/>
              </a:rPr>
              <a:t>gg</a:t>
            </a:r>
            <a:r>
              <a:rPr sz="2200" dirty="0" smtClean="0">
                <a:latin typeface="Rockwell"/>
                <a:cs typeface="Rockwell"/>
              </a:rPr>
              <a:t>a</a:t>
            </a:r>
            <a:r>
              <a:rPr sz="2200" spc="25" dirty="0" smtClean="0">
                <a:latin typeface="Rockwell"/>
                <a:cs typeface="Rockwell"/>
              </a:rPr>
              <a:t>n</a:t>
            </a:r>
            <a:r>
              <a:rPr sz="2200" dirty="0" smtClean="0">
                <a:latin typeface="Rockwell"/>
                <a:cs typeface="Rockwell"/>
              </a:rPr>
              <a:t>,</a:t>
            </a:r>
            <a:r>
              <a:rPr sz="2200" spc="125" dirty="0" smtClean="0">
                <a:latin typeface="Rockwell"/>
                <a:cs typeface="Rockwell"/>
              </a:rPr>
              <a:t> </a:t>
            </a:r>
            <a:r>
              <a:rPr sz="2200" spc="-4" dirty="0" smtClean="0">
                <a:latin typeface="Rockwell"/>
                <a:cs typeface="Rockwell"/>
              </a:rPr>
              <a:t>p</a:t>
            </a:r>
            <a:r>
              <a:rPr sz="2200" dirty="0" smtClean="0">
                <a:latin typeface="Rockwell"/>
                <a:cs typeface="Rockwell"/>
              </a:rPr>
              <a:t>en</a:t>
            </a:r>
            <a:r>
              <a:rPr sz="2200" spc="-4" dirty="0" smtClean="0">
                <a:latin typeface="Rockwell"/>
                <a:cs typeface="Rockwell"/>
              </a:rPr>
              <a:t>g</a:t>
            </a:r>
            <a:r>
              <a:rPr sz="2200" dirty="0" smtClean="0">
                <a:latin typeface="Rockwell"/>
                <a:cs typeface="Rockwell"/>
              </a:rPr>
              <a:t>em</a:t>
            </a:r>
            <a:r>
              <a:rPr sz="2200" spc="-4" dirty="0" smtClean="0">
                <a:latin typeface="Rockwell"/>
                <a:cs typeface="Rockwell"/>
              </a:rPr>
              <a:t>b</a:t>
            </a:r>
            <a:r>
              <a:rPr sz="2200" dirty="0" smtClean="0">
                <a:latin typeface="Rockwell"/>
                <a:cs typeface="Rockwell"/>
              </a:rPr>
              <a:t>a</a:t>
            </a:r>
            <a:r>
              <a:rPr sz="2200" spc="14" dirty="0" smtClean="0">
                <a:latin typeface="Rockwell"/>
                <a:cs typeface="Rockwell"/>
              </a:rPr>
              <a:t>n</a:t>
            </a:r>
            <a:r>
              <a:rPr sz="2200" spc="-4" dirty="0" smtClean="0">
                <a:latin typeface="Rockwell"/>
                <a:cs typeface="Rockwell"/>
              </a:rPr>
              <a:t>g</a:t>
            </a:r>
            <a:r>
              <a:rPr sz="2200" dirty="0" smtClean="0">
                <a:latin typeface="Rockwell"/>
                <a:cs typeface="Rockwell"/>
              </a:rPr>
              <a:t>an</a:t>
            </a:r>
            <a:r>
              <a:rPr sz="2200" spc="191" dirty="0" smtClean="0">
                <a:latin typeface="Rockwell"/>
                <a:cs typeface="Rockwell"/>
              </a:rPr>
              <a:t> </a:t>
            </a:r>
            <a:r>
              <a:rPr sz="2200" spc="-4" dirty="0" smtClean="0">
                <a:latin typeface="Rockwell"/>
                <a:cs typeface="Rockwell"/>
              </a:rPr>
              <a:t>p</a:t>
            </a:r>
            <a:r>
              <a:rPr sz="2200" dirty="0" smtClean="0">
                <a:latin typeface="Rockwell"/>
                <a:cs typeface="Rockwell"/>
              </a:rPr>
              <a:t>ro</a:t>
            </a:r>
            <a:r>
              <a:rPr sz="2200" spc="-4" dirty="0" smtClean="0">
                <a:latin typeface="Rockwell"/>
                <a:cs typeface="Rockwell"/>
              </a:rPr>
              <a:t>d</a:t>
            </a:r>
            <a:r>
              <a:rPr sz="2200" dirty="0" smtClean="0">
                <a:latin typeface="Rockwell"/>
                <a:cs typeface="Rockwell"/>
              </a:rPr>
              <a:t>u</a:t>
            </a:r>
            <a:r>
              <a:rPr sz="2200" spc="10" dirty="0" smtClean="0">
                <a:latin typeface="Rockwell"/>
                <a:cs typeface="Rockwell"/>
              </a:rPr>
              <a:t>k</a:t>
            </a:r>
            <a:r>
              <a:rPr sz="2200" dirty="0" smtClean="0">
                <a:latin typeface="Rockwell"/>
                <a:cs typeface="Rockwell"/>
              </a:rPr>
              <a:t>,</a:t>
            </a:r>
            <a:endParaRPr sz="2200">
              <a:latin typeface="Rockwell"/>
              <a:cs typeface="Rockwell"/>
            </a:endParaRPr>
          </a:p>
          <a:p>
            <a:pPr marL="12699" marR="42515">
              <a:lnSpc>
                <a:spcPts val="2410"/>
              </a:lnSpc>
            </a:pPr>
            <a:r>
              <a:rPr sz="2200" spc="-4" dirty="0" smtClean="0">
                <a:latin typeface="Rockwell"/>
                <a:cs typeface="Rockwell"/>
              </a:rPr>
              <a:t>p</a:t>
            </a:r>
            <a:r>
              <a:rPr sz="2200" dirty="0" smtClean="0">
                <a:latin typeface="Rockwell"/>
                <a:cs typeface="Rockwell"/>
              </a:rPr>
              <a:t>en</a:t>
            </a:r>
            <a:r>
              <a:rPr sz="2200" spc="-4" dirty="0" smtClean="0">
                <a:latin typeface="Rockwell"/>
                <a:cs typeface="Rockwell"/>
              </a:rPr>
              <a:t>g</a:t>
            </a:r>
            <a:r>
              <a:rPr sz="2200" dirty="0" smtClean="0">
                <a:latin typeface="Rockwell"/>
                <a:cs typeface="Rockwell"/>
              </a:rPr>
              <a:t>em</a:t>
            </a:r>
            <a:r>
              <a:rPr sz="2200" spc="-4" dirty="0" smtClean="0">
                <a:latin typeface="Rockwell"/>
                <a:cs typeface="Rockwell"/>
              </a:rPr>
              <a:t>b</a:t>
            </a:r>
            <a:r>
              <a:rPr sz="2200" spc="9" dirty="0" smtClean="0">
                <a:latin typeface="Rockwell"/>
                <a:cs typeface="Rockwell"/>
              </a:rPr>
              <a:t>a</a:t>
            </a:r>
            <a:r>
              <a:rPr sz="2200" dirty="0" smtClean="0">
                <a:latin typeface="Rockwell"/>
                <a:cs typeface="Rockwell"/>
              </a:rPr>
              <a:t>n</a:t>
            </a:r>
            <a:r>
              <a:rPr sz="2200" spc="-4" dirty="0" smtClean="0">
                <a:latin typeface="Rockwell"/>
                <a:cs typeface="Rockwell"/>
              </a:rPr>
              <a:t>g</a:t>
            </a:r>
            <a:r>
              <a:rPr sz="2200" dirty="0" smtClean="0">
                <a:latin typeface="Rockwell"/>
                <a:cs typeface="Rockwell"/>
              </a:rPr>
              <a:t>an</a:t>
            </a:r>
            <a:r>
              <a:rPr sz="2200" spc="191" dirty="0" smtClean="0">
                <a:latin typeface="Rockwell"/>
                <a:cs typeface="Rockwell"/>
              </a:rPr>
              <a:t> </a:t>
            </a:r>
            <a:r>
              <a:rPr sz="2200" dirty="0" smtClean="0">
                <a:latin typeface="Rockwell"/>
                <a:cs typeface="Rockwell"/>
              </a:rPr>
              <a:t>usaha.</a:t>
            </a:r>
            <a:endParaRPr sz="2200">
              <a:latin typeface="Rockwell"/>
              <a:cs typeface="Rockwell"/>
            </a:endParaRPr>
          </a:p>
          <a:p>
            <a:pPr marL="12699" marR="42515">
              <a:lnSpc>
                <a:spcPct val="97859"/>
              </a:lnSpc>
              <a:spcBef>
                <a:spcPts val="1243"/>
              </a:spcBef>
            </a:pPr>
            <a:r>
              <a:rPr sz="2200" b="1" dirty="0" smtClean="0">
                <a:latin typeface="Rockwell"/>
                <a:cs typeface="Rockwell"/>
              </a:rPr>
              <a:t>Me</a:t>
            </a:r>
            <a:r>
              <a:rPr sz="2200" b="1" spc="-4" dirty="0" smtClean="0">
                <a:latin typeface="Rockwell"/>
                <a:cs typeface="Rockwell"/>
              </a:rPr>
              <a:t>n</a:t>
            </a:r>
            <a:r>
              <a:rPr sz="2200" b="1" spc="4" dirty="0" smtClean="0">
                <a:latin typeface="Rockwell"/>
                <a:cs typeface="Rockwell"/>
              </a:rPr>
              <a:t>u</a:t>
            </a:r>
            <a:r>
              <a:rPr sz="2200" b="1" spc="-4" dirty="0" smtClean="0">
                <a:latin typeface="Rockwell"/>
                <a:cs typeface="Rockwell"/>
              </a:rPr>
              <a:t>ru</a:t>
            </a:r>
            <a:r>
              <a:rPr sz="2200" b="1" dirty="0" smtClean="0">
                <a:latin typeface="Rockwell"/>
                <a:cs typeface="Rockwell"/>
              </a:rPr>
              <a:t>t</a:t>
            </a:r>
            <a:r>
              <a:rPr sz="2200" b="1" spc="119" dirty="0" smtClean="0">
                <a:latin typeface="Rockwell"/>
                <a:cs typeface="Rockwell"/>
              </a:rPr>
              <a:t> </a:t>
            </a:r>
            <a:r>
              <a:rPr sz="2200" b="1" dirty="0" smtClean="0">
                <a:latin typeface="Rockwell"/>
                <a:cs typeface="Rockwell"/>
              </a:rPr>
              <a:t>Mo</a:t>
            </a:r>
            <a:r>
              <a:rPr sz="2200" b="1" spc="-4" dirty="0" smtClean="0">
                <a:latin typeface="Rockwell"/>
                <a:cs typeface="Rockwell"/>
              </a:rPr>
              <a:t>ha</a:t>
            </a:r>
            <a:r>
              <a:rPr sz="2200" b="1" dirty="0" smtClean="0">
                <a:latin typeface="Rockwell"/>
                <a:cs typeface="Rockwell"/>
              </a:rPr>
              <a:t>n</a:t>
            </a:r>
            <a:r>
              <a:rPr sz="2200" b="1" spc="85" dirty="0" smtClean="0">
                <a:latin typeface="Rockwell"/>
                <a:cs typeface="Rockwell"/>
              </a:rPr>
              <a:t> </a:t>
            </a:r>
            <a:r>
              <a:rPr sz="2200" b="1" dirty="0" smtClean="0">
                <a:latin typeface="Rockwell"/>
                <a:cs typeface="Rockwell"/>
              </a:rPr>
              <a:t>Sa</a:t>
            </a:r>
            <a:r>
              <a:rPr sz="2200" b="1" spc="-4" dirty="0" smtClean="0">
                <a:latin typeface="Rockwell"/>
                <a:cs typeface="Rockwell"/>
              </a:rPr>
              <a:t>whn</a:t>
            </a:r>
            <a:r>
              <a:rPr sz="2200" b="1" dirty="0" smtClean="0">
                <a:latin typeface="Rockwell"/>
                <a:cs typeface="Rockwell"/>
              </a:rPr>
              <a:t>ey</a:t>
            </a:r>
            <a:r>
              <a:rPr sz="2200" b="1" spc="120" dirty="0" smtClean="0">
                <a:latin typeface="Rockwell"/>
                <a:cs typeface="Rockwell"/>
              </a:rPr>
              <a:t> </a:t>
            </a:r>
            <a:r>
              <a:rPr sz="2200" b="1" dirty="0" smtClean="0">
                <a:latin typeface="Rockwell"/>
                <a:cs typeface="Rockwell"/>
              </a:rPr>
              <a:t>:</a:t>
            </a:r>
            <a:endParaRPr sz="2200">
              <a:latin typeface="Rockwell"/>
              <a:cs typeface="Rockwel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242553" y="3885988"/>
            <a:ext cx="558106" cy="30886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2400"/>
              </a:lnSpc>
              <a:spcBef>
                <a:spcPts val="120"/>
              </a:spcBef>
            </a:pPr>
            <a:r>
              <a:rPr sz="2200" spc="-4" dirty="0" smtClean="0">
                <a:latin typeface="Rockwell"/>
                <a:cs typeface="Rockwell"/>
              </a:rPr>
              <a:t>d</a:t>
            </a:r>
            <a:r>
              <a:rPr sz="2200" dirty="0" smtClean="0">
                <a:latin typeface="Rockwell"/>
                <a:cs typeface="Rockwell"/>
              </a:rPr>
              <a:t>an</a:t>
            </a:r>
            <a:endParaRPr sz="2200">
              <a:latin typeface="Rockwell"/>
              <a:cs typeface="Rockwel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89053" y="5067089"/>
            <a:ext cx="8120316" cy="30886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2400"/>
              </a:lnSpc>
              <a:spcBef>
                <a:spcPts val="120"/>
              </a:spcBef>
            </a:pPr>
            <a:r>
              <a:rPr sz="2200" i="1" spc="-4" dirty="0" smtClean="0">
                <a:latin typeface="Rockwell"/>
                <a:cs typeface="Rockwell"/>
              </a:rPr>
              <a:t>“T</a:t>
            </a:r>
            <a:r>
              <a:rPr sz="2200" i="1" dirty="0" smtClean="0">
                <a:latin typeface="Rockwell"/>
                <a:cs typeface="Rockwell"/>
              </a:rPr>
              <a:t>he </a:t>
            </a:r>
            <a:r>
              <a:rPr sz="2200" i="1" spc="72" dirty="0" smtClean="0">
                <a:latin typeface="Rockwell"/>
                <a:cs typeface="Rockwell"/>
              </a:rPr>
              <a:t> </a:t>
            </a:r>
            <a:r>
              <a:rPr sz="2200" i="1" dirty="0" smtClean="0">
                <a:latin typeface="Rockwell"/>
                <a:cs typeface="Rockwell"/>
              </a:rPr>
              <a:t>u</a:t>
            </a:r>
            <a:r>
              <a:rPr sz="2200" i="1" spc="-4" dirty="0" smtClean="0">
                <a:latin typeface="Rockwell"/>
                <a:cs typeface="Rockwell"/>
              </a:rPr>
              <a:t>s</a:t>
            </a:r>
            <a:r>
              <a:rPr sz="2200" i="1" dirty="0" smtClean="0">
                <a:latin typeface="Rockwell"/>
                <a:cs typeface="Rockwell"/>
              </a:rPr>
              <a:t>e </a:t>
            </a:r>
            <a:r>
              <a:rPr sz="2200" i="1" spc="53" dirty="0" smtClean="0">
                <a:latin typeface="Rockwell"/>
                <a:cs typeface="Rockwell"/>
              </a:rPr>
              <a:t> </a:t>
            </a:r>
            <a:r>
              <a:rPr sz="2200" i="1" spc="-9" dirty="0" smtClean="0">
                <a:latin typeface="Rockwell"/>
                <a:cs typeface="Rockwell"/>
              </a:rPr>
              <a:t>o</a:t>
            </a:r>
            <a:r>
              <a:rPr sz="2200" i="1" dirty="0" smtClean="0">
                <a:latin typeface="Rockwell"/>
                <a:cs typeface="Rockwell"/>
              </a:rPr>
              <a:t>f</a:t>
            </a:r>
            <a:r>
              <a:rPr sz="2200" i="1" spc="28" dirty="0" smtClean="0">
                <a:latin typeface="Rockwell"/>
                <a:cs typeface="Rockwell"/>
              </a:rPr>
              <a:t> </a:t>
            </a:r>
            <a:r>
              <a:rPr sz="2200" i="1" dirty="0" smtClean="0">
                <a:latin typeface="Rockwell"/>
                <a:cs typeface="Rockwell"/>
              </a:rPr>
              <a:t>elec</a:t>
            </a:r>
            <a:r>
              <a:rPr sz="2200" i="1" spc="-4" dirty="0" smtClean="0">
                <a:latin typeface="Rockwell"/>
                <a:cs typeface="Rockwell"/>
              </a:rPr>
              <a:t>t</a:t>
            </a:r>
            <a:r>
              <a:rPr sz="2200" i="1" dirty="0" smtClean="0">
                <a:latin typeface="Rockwell"/>
                <a:cs typeface="Rockwell"/>
              </a:rPr>
              <a:t>ronic </a:t>
            </a:r>
            <a:r>
              <a:rPr sz="2200" i="1" spc="98" dirty="0" smtClean="0">
                <a:latin typeface="Rockwell"/>
                <a:cs typeface="Rockwell"/>
              </a:rPr>
              <a:t> </a:t>
            </a:r>
            <a:r>
              <a:rPr sz="2200" i="1" dirty="0" smtClean="0">
                <a:latin typeface="Rockwell"/>
                <a:cs typeface="Rockwell"/>
              </a:rPr>
              <a:t>ne</a:t>
            </a:r>
            <a:r>
              <a:rPr sz="2200" i="1" spc="-4" dirty="0" smtClean="0">
                <a:latin typeface="Rockwell"/>
                <a:cs typeface="Rockwell"/>
              </a:rPr>
              <a:t>t</a:t>
            </a:r>
            <a:r>
              <a:rPr sz="2200" i="1" dirty="0" smtClean="0">
                <a:latin typeface="Rockwell"/>
                <a:cs typeface="Rockwell"/>
              </a:rPr>
              <a:t>works </a:t>
            </a:r>
            <a:r>
              <a:rPr sz="2200" i="1" spc="98" dirty="0" smtClean="0">
                <a:latin typeface="Rockwell"/>
                <a:cs typeface="Rockwell"/>
              </a:rPr>
              <a:t> </a:t>
            </a:r>
            <a:r>
              <a:rPr sz="2200" i="1" spc="-9" dirty="0" smtClean="0">
                <a:latin typeface="Rockwell"/>
                <a:cs typeface="Rockwell"/>
              </a:rPr>
              <a:t>a</a:t>
            </a:r>
            <a:r>
              <a:rPr sz="2200" i="1" dirty="0" smtClean="0">
                <a:latin typeface="Rockwell"/>
                <a:cs typeface="Rockwell"/>
              </a:rPr>
              <a:t>nd </a:t>
            </a:r>
            <a:r>
              <a:rPr sz="2200" i="1" spc="62" dirty="0" smtClean="0">
                <a:latin typeface="Rockwell"/>
                <a:cs typeface="Rockwell"/>
              </a:rPr>
              <a:t> </a:t>
            </a:r>
            <a:r>
              <a:rPr sz="2200" i="1" dirty="0" smtClean="0">
                <a:latin typeface="Rockwell"/>
                <a:cs typeface="Rockwell"/>
              </a:rPr>
              <a:t>a</a:t>
            </a:r>
            <a:r>
              <a:rPr sz="2200" i="1" spc="-4" dirty="0" smtClean="0">
                <a:latin typeface="Rockwell"/>
                <a:cs typeface="Rockwell"/>
              </a:rPr>
              <a:t>ss</a:t>
            </a:r>
            <a:r>
              <a:rPr sz="2200" i="1" dirty="0" smtClean="0">
                <a:latin typeface="Rockwell"/>
                <a:cs typeface="Rockwell"/>
              </a:rPr>
              <a:t>ocia</a:t>
            </a:r>
            <a:r>
              <a:rPr sz="2200" i="1" spc="4" dirty="0" smtClean="0">
                <a:latin typeface="Rockwell"/>
                <a:cs typeface="Rockwell"/>
              </a:rPr>
              <a:t>t</a:t>
            </a:r>
            <a:r>
              <a:rPr sz="2200" i="1" dirty="0" smtClean="0">
                <a:latin typeface="Rockwell"/>
                <a:cs typeface="Rockwell"/>
              </a:rPr>
              <a:t>ed </a:t>
            </a:r>
            <a:r>
              <a:rPr sz="2200" i="1" spc="128" dirty="0" smtClean="0">
                <a:latin typeface="Rockwell"/>
                <a:cs typeface="Rockwell"/>
              </a:rPr>
              <a:t> </a:t>
            </a:r>
            <a:r>
              <a:rPr sz="2200" i="1" spc="-4" dirty="0" smtClean="0">
                <a:latin typeface="Rockwell"/>
                <a:cs typeface="Rockwell"/>
              </a:rPr>
              <a:t>t</a:t>
            </a:r>
            <a:r>
              <a:rPr sz="2200" i="1" dirty="0" smtClean="0">
                <a:latin typeface="Rockwell"/>
                <a:cs typeface="Rockwell"/>
              </a:rPr>
              <a:t>echno</a:t>
            </a:r>
            <a:r>
              <a:rPr sz="2200" i="1" spc="-14" dirty="0" smtClean="0">
                <a:latin typeface="Rockwell"/>
                <a:cs typeface="Rockwell"/>
              </a:rPr>
              <a:t>l</a:t>
            </a:r>
            <a:r>
              <a:rPr sz="2200" i="1" dirty="0" smtClean="0">
                <a:latin typeface="Rockwell"/>
                <a:cs typeface="Rockwell"/>
              </a:rPr>
              <a:t>o</a:t>
            </a:r>
            <a:r>
              <a:rPr sz="2200" i="1" spc="-4" dirty="0" smtClean="0">
                <a:latin typeface="Rockwell"/>
                <a:cs typeface="Rockwell"/>
              </a:rPr>
              <a:t>g</a:t>
            </a:r>
            <a:r>
              <a:rPr sz="2200" i="1" dirty="0" smtClean="0">
                <a:latin typeface="Rockwell"/>
                <a:cs typeface="Rockwell"/>
              </a:rPr>
              <a:t>ies</a:t>
            </a:r>
            <a:endParaRPr sz="2200">
              <a:latin typeface="Rockwell"/>
              <a:cs typeface="Rockwel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494268" y="5067089"/>
            <a:ext cx="309605" cy="30886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2400"/>
              </a:lnSpc>
              <a:spcBef>
                <a:spcPts val="120"/>
              </a:spcBef>
            </a:pPr>
            <a:r>
              <a:rPr sz="2200" i="1" spc="-4" dirty="0" smtClean="0">
                <a:latin typeface="Rockwell"/>
                <a:cs typeface="Rockwell"/>
              </a:rPr>
              <a:t>t</a:t>
            </a:r>
            <a:r>
              <a:rPr sz="2200" i="1" dirty="0" smtClean="0">
                <a:latin typeface="Rockwell"/>
                <a:cs typeface="Rockwell"/>
              </a:rPr>
              <a:t>o</a:t>
            </a:r>
            <a:endParaRPr sz="2200">
              <a:latin typeface="Rockwell"/>
              <a:cs typeface="Rockwel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289053" y="5373413"/>
            <a:ext cx="8917800" cy="9215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2400"/>
              </a:lnSpc>
              <a:spcBef>
                <a:spcPts val="120"/>
              </a:spcBef>
            </a:pPr>
            <a:r>
              <a:rPr sz="2200" i="1" dirty="0" smtClean="0">
                <a:latin typeface="Rockwell"/>
                <a:cs typeface="Rockwell"/>
              </a:rPr>
              <a:t>ena</a:t>
            </a:r>
            <a:r>
              <a:rPr sz="2200" i="1" spc="-4" dirty="0" smtClean="0">
                <a:latin typeface="Rockwell"/>
                <a:cs typeface="Rockwell"/>
              </a:rPr>
              <a:t>b</a:t>
            </a:r>
            <a:r>
              <a:rPr sz="2200" i="1" dirty="0" smtClean="0">
                <a:latin typeface="Rockwell"/>
                <a:cs typeface="Rockwell"/>
              </a:rPr>
              <a:t>le, </a:t>
            </a:r>
            <a:r>
              <a:rPr sz="2200" i="1" spc="98" dirty="0" smtClean="0">
                <a:latin typeface="Rockwell"/>
                <a:cs typeface="Rockwell"/>
              </a:rPr>
              <a:t> </a:t>
            </a:r>
            <a:r>
              <a:rPr sz="2200" i="1" dirty="0" smtClean="0">
                <a:latin typeface="Rockwell"/>
                <a:cs typeface="Rockwell"/>
              </a:rPr>
              <a:t>im</a:t>
            </a:r>
            <a:r>
              <a:rPr sz="2200" i="1" spc="-4" dirty="0" smtClean="0">
                <a:latin typeface="Rockwell"/>
                <a:cs typeface="Rockwell"/>
              </a:rPr>
              <a:t>p</a:t>
            </a:r>
            <a:r>
              <a:rPr sz="2200" i="1" dirty="0" smtClean="0">
                <a:latin typeface="Rockwell"/>
                <a:cs typeface="Rockwell"/>
              </a:rPr>
              <a:t>rove, </a:t>
            </a:r>
            <a:r>
              <a:rPr sz="2200" i="1" spc="113" dirty="0" smtClean="0">
                <a:latin typeface="Rockwell"/>
                <a:cs typeface="Rockwell"/>
              </a:rPr>
              <a:t> </a:t>
            </a:r>
            <a:r>
              <a:rPr sz="2200" i="1" dirty="0" smtClean="0">
                <a:latin typeface="Rockwell"/>
                <a:cs typeface="Rockwell"/>
              </a:rPr>
              <a:t>e</a:t>
            </a:r>
            <a:r>
              <a:rPr sz="2200" i="1" spc="-9" dirty="0" smtClean="0">
                <a:latin typeface="Rockwell"/>
                <a:cs typeface="Rockwell"/>
              </a:rPr>
              <a:t>nh</a:t>
            </a:r>
            <a:r>
              <a:rPr sz="2200" i="1" dirty="0" smtClean="0">
                <a:latin typeface="Rockwell"/>
                <a:cs typeface="Rockwell"/>
              </a:rPr>
              <a:t>ance,</a:t>
            </a:r>
            <a:r>
              <a:rPr sz="2200" i="1" spc="99" dirty="0" smtClean="0">
                <a:latin typeface="Rockwell"/>
                <a:cs typeface="Rockwell"/>
              </a:rPr>
              <a:t> </a:t>
            </a:r>
            <a:r>
              <a:rPr sz="2200" i="1" spc="-4" dirty="0" smtClean="0">
                <a:latin typeface="Rockwell"/>
                <a:cs typeface="Rockwell"/>
              </a:rPr>
              <a:t>t</a:t>
            </a:r>
            <a:r>
              <a:rPr sz="2200" i="1" dirty="0" smtClean="0">
                <a:latin typeface="Rockwell"/>
                <a:cs typeface="Rockwell"/>
              </a:rPr>
              <a:t>ran</a:t>
            </a:r>
            <a:r>
              <a:rPr sz="2200" i="1" spc="-4" dirty="0" smtClean="0">
                <a:latin typeface="Rockwell"/>
                <a:cs typeface="Rockwell"/>
              </a:rPr>
              <a:t>s</a:t>
            </a:r>
            <a:r>
              <a:rPr sz="2200" i="1" spc="-14" dirty="0" smtClean="0">
                <a:latin typeface="Rockwell"/>
                <a:cs typeface="Rockwell"/>
              </a:rPr>
              <a:t>f</a:t>
            </a:r>
            <a:r>
              <a:rPr sz="2200" i="1" dirty="0" smtClean="0">
                <a:latin typeface="Rockwell"/>
                <a:cs typeface="Rockwell"/>
              </a:rPr>
              <a:t>orm,</a:t>
            </a:r>
            <a:r>
              <a:rPr sz="2200" i="1" spc="110" dirty="0" smtClean="0">
                <a:latin typeface="Rockwell"/>
                <a:cs typeface="Rockwell"/>
              </a:rPr>
              <a:t> </a:t>
            </a:r>
            <a:r>
              <a:rPr sz="2200" i="1" spc="-9" dirty="0" smtClean="0">
                <a:latin typeface="Rockwell"/>
                <a:cs typeface="Rockwell"/>
              </a:rPr>
              <a:t>o</a:t>
            </a:r>
            <a:r>
              <a:rPr sz="2200" i="1" dirty="0" smtClean="0">
                <a:latin typeface="Rockwell"/>
                <a:cs typeface="Rockwell"/>
              </a:rPr>
              <a:t>r</a:t>
            </a:r>
            <a:r>
              <a:rPr sz="2200" i="1" spc="35" dirty="0" smtClean="0">
                <a:latin typeface="Rockwell"/>
                <a:cs typeface="Rockwell"/>
              </a:rPr>
              <a:t> </a:t>
            </a:r>
            <a:r>
              <a:rPr sz="2200" i="1" dirty="0" smtClean="0">
                <a:latin typeface="Rockwell"/>
                <a:cs typeface="Rockwell"/>
              </a:rPr>
              <a:t>inv</a:t>
            </a:r>
            <a:r>
              <a:rPr sz="2200" i="1" spc="-9" dirty="0" smtClean="0">
                <a:latin typeface="Rockwell"/>
                <a:cs typeface="Rockwell"/>
              </a:rPr>
              <a:t>e</a:t>
            </a:r>
            <a:r>
              <a:rPr sz="2200" i="1" dirty="0" smtClean="0">
                <a:latin typeface="Rockwell"/>
                <a:cs typeface="Rockwell"/>
              </a:rPr>
              <a:t>nt</a:t>
            </a:r>
            <a:r>
              <a:rPr sz="2200" i="1" spc="69" dirty="0" smtClean="0">
                <a:latin typeface="Rockwell"/>
                <a:cs typeface="Rockwell"/>
              </a:rPr>
              <a:t> </a:t>
            </a:r>
            <a:r>
              <a:rPr sz="2200" i="1" dirty="0" smtClean="0">
                <a:latin typeface="Rockwell"/>
                <a:cs typeface="Rockwell"/>
              </a:rPr>
              <a:t>a</a:t>
            </a:r>
            <a:r>
              <a:rPr sz="2200" i="1" spc="26" dirty="0" smtClean="0">
                <a:latin typeface="Rockwell"/>
                <a:cs typeface="Rockwell"/>
              </a:rPr>
              <a:t> </a:t>
            </a:r>
            <a:r>
              <a:rPr sz="2200" i="1" spc="-4" dirty="0" smtClean="0">
                <a:latin typeface="Rockwell"/>
                <a:cs typeface="Rockwell"/>
              </a:rPr>
              <a:t>b</a:t>
            </a:r>
            <a:r>
              <a:rPr sz="2200" i="1" dirty="0" smtClean="0">
                <a:latin typeface="Rockwell"/>
                <a:cs typeface="Rockwell"/>
              </a:rPr>
              <a:t>u</a:t>
            </a:r>
            <a:r>
              <a:rPr sz="2200" i="1" spc="-4" dirty="0" smtClean="0">
                <a:latin typeface="Rockwell"/>
                <a:cs typeface="Rockwell"/>
              </a:rPr>
              <a:t>s</a:t>
            </a:r>
            <a:r>
              <a:rPr sz="2200" i="1" dirty="0" smtClean="0">
                <a:latin typeface="Rockwell"/>
                <a:cs typeface="Rockwell"/>
              </a:rPr>
              <a:t>ine</a:t>
            </a:r>
            <a:r>
              <a:rPr sz="2200" i="1" spc="-4" dirty="0" smtClean="0">
                <a:latin typeface="Rockwell"/>
                <a:cs typeface="Rockwell"/>
              </a:rPr>
              <a:t>s</a:t>
            </a:r>
            <a:r>
              <a:rPr sz="2200" i="1" dirty="0" smtClean="0">
                <a:latin typeface="Rockwell"/>
                <a:cs typeface="Rockwell"/>
              </a:rPr>
              <a:t>s</a:t>
            </a:r>
            <a:r>
              <a:rPr sz="2200" i="1" spc="94" dirty="0" smtClean="0">
                <a:latin typeface="Rockwell"/>
                <a:cs typeface="Rockwell"/>
              </a:rPr>
              <a:t> </a:t>
            </a:r>
            <a:r>
              <a:rPr sz="2200" i="1" spc="-4" dirty="0" smtClean="0">
                <a:latin typeface="Rockwell"/>
                <a:cs typeface="Rockwell"/>
              </a:rPr>
              <a:t>p</a:t>
            </a:r>
            <a:r>
              <a:rPr sz="2200" i="1" dirty="0" smtClean="0">
                <a:latin typeface="Rockwell"/>
                <a:cs typeface="Rockwell"/>
              </a:rPr>
              <a:t>ro</a:t>
            </a:r>
            <a:r>
              <a:rPr sz="2200" i="1" spc="79" dirty="0" smtClean="0">
                <a:latin typeface="Rockwell"/>
                <a:cs typeface="Rockwell"/>
              </a:rPr>
              <a:t>c</a:t>
            </a:r>
            <a:r>
              <a:rPr sz="2200" i="1" dirty="0" smtClean="0">
                <a:latin typeface="Rockwell"/>
                <a:cs typeface="Rockwell"/>
              </a:rPr>
              <a:t>e</a:t>
            </a:r>
            <a:r>
              <a:rPr sz="2200" i="1" spc="-4" dirty="0" smtClean="0">
                <a:latin typeface="Rockwell"/>
                <a:cs typeface="Rockwell"/>
              </a:rPr>
              <a:t>s</a:t>
            </a:r>
            <a:r>
              <a:rPr sz="2200" i="1" dirty="0" smtClean="0">
                <a:latin typeface="Rockwell"/>
                <a:cs typeface="Rockwell"/>
              </a:rPr>
              <a:t>s</a:t>
            </a:r>
            <a:r>
              <a:rPr sz="2200" i="1" spc="86" dirty="0" smtClean="0">
                <a:latin typeface="Rockwell"/>
                <a:cs typeface="Rockwell"/>
              </a:rPr>
              <a:t> </a:t>
            </a:r>
            <a:r>
              <a:rPr sz="2200" i="1" dirty="0" smtClean="0">
                <a:latin typeface="Rockwell"/>
                <a:cs typeface="Rockwell"/>
              </a:rPr>
              <a:t>or</a:t>
            </a:r>
            <a:endParaRPr sz="2200">
              <a:latin typeface="Rockwell"/>
              <a:cs typeface="Rockwell"/>
            </a:endParaRPr>
          </a:p>
          <a:p>
            <a:pPr marL="12699" marR="42515">
              <a:lnSpc>
                <a:spcPts val="2410"/>
              </a:lnSpc>
            </a:pPr>
            <a:r>
              <a:rPr sz="2200" i="1" spc="-4" dirty="0" smtClean="0">
                <a:latin typeface="Rockwell"/>
                <a:cs typeface="Rockwell"/>
              </a:rPr>
              <a:t>b</a:t>
            </a:r>
            <a:r>
              <a:rPr sz="2200" i="1" dirty="0" smtClean="0">
                <a:latin typeface="Rockwell"/>
                <a:cs typeface="Rockwell"/>
              </a:rPr>
              <a:t>u</a:t>
            </a:r>
            <a:r>
              <a:rPr sz="2200" i="1" spc="-4" dirty="0" smtClean="0">
                <a:latin typeface="Rockwell"/>
                <a:cs typeface="Rockwell"/>
              </a:rPr>
              <a:t>s</a:t>
            </a:r>
            <a:r>
              <a:rPr sz="2200" i="1" dirty="0" smtClean="0">
                <a:latin typeface="Rockwell"/>
                <a:cs typeface="Rockwell"/>
              </a:rPr>
              <a:t>ine</a:t>
            </a:r>
            <a:r>
              <a:rPr sz="2200" i="1" spc="-4" dirty="0" smtClean="0">
                <a:latin typeface="Rockwell"/>
                <a:cs typeface="Rockwell"/>
              </a:rPr>
              <a:t>s</a:t>
            </a:r>
            <a:r>
              <a:rPr sz="2200" i="1" dirty="0" smtClean="0">
                <a:latin typeface="Rockwell"/>
                <a:cs typeface="Rockwell"/>
              </a:rPr>
              <a:t>s</a:t>
            </a:r>
            <a:r>
              <a:rPr sz="2200" i="1" spc="94" dirty="0" smtClean="0">
                <a:latin typeface="Rockwell"/>
                <a:cs typeface="Rockwell"/>
              </a:rPr>
              <a:t> </a:t>
            </a:r>
            <a:r>
              <a:rPr sz="2200" i="1" spc="-4" dirty="0" smtClean="0">
                <a:latin typeface="Rockwell"/>
                <a:cs typeface="Rockwell"/>
              </a:rPr>
              <a:t>s</a:t>
            </a:r>
            <a:r>
              <a:rPr sz="2200" i="1" dirty="0" smtClean="0">
                <a:latin typeface="Rockwell"/>
                <a:cs typeface="Rockwell"/>
              </a:rPr>
              <a:t>y</a:t>
            </a:r>
            <a:r>
              <a:rPr sz="2200" i="1" spc="4" dirty="0" smtClean="0">
                <a:latin typeface="Rockwell"/>
                <a:cs typeface="Rockwell"/>
              </a:rPr>
              <a:t>s</a:t>
            </a:r>
            <a:r>
              <a:rPr sz="2200" i="1" spc="-4" dirty="0" smtClean="0">
                <a:latin typeface="Rockwell"/>
                <a:cs typeface="Rockwell"/>
              </a:rPr>
              <a:t>t</a:t>
            </a:r>
            <a:r>
              <a:rPr sz="2200" i="1" dirty="0" smtClean="0">
                <a:latin typeface="Rockwell"/>
                <a:cs typeface="Rockwell"/>
              </a:rPr>
              <a:t>em</a:t>
            </a:r>
            <a:r>
              <a:rPr sz="2200" i="1" spc="76" dirty="0" smtClean="0">
                <a:latin typeface="Rockwell"/>
                <a:cs typeface="Rockwell"/>
              </a:rPr>
              <a:t> </a:t>
            </a:r>
            <a:r>
              <a:rPr sz="2200" i="1" spc="-4" dirty="0" smtClean="0">
                <a:latin typeface="Rockwell"/>
                <a:cs typeface="Rockwell"/>
              </a:rPr>
              <a:t>t</a:t>
            </a:r>
            <a:r>
              <a:rPr sz="2200" i="1" dirty="0" smtClean="0">
                <a:latin typeface="Rockwell"/>
                <a:cs typeface="Rockwell"/>
              </a:rPr>
              <a:t>o</a:t>
            </a:r>
            <a:r>
              <a:rPr sz="2200" i="1" spc="33" dirty="0" smtClean="0">
                <a:latin typeface="Rockwell"/>
                <a:cs typeface="Rockwell"/>
              </a:rPr>
              <a:t> </a:t>
            </a:r>
            <a:r>
              <a:rPr sz="2200" i="1" dirty="0" smtClean="0">
                <a:latin typeface="Rockwell"/>
                <a:cs typeface="Rockwell"/>
              </a:rPr>
              <a:t>crea</a:t>
            </a:r>
            <a:r>
              <a:rPr sz="2200" i="1" spc="-14" dirty="0" smtClean="0">
                <a:latin typeface="Rockwell"/>
                <a:cs typeface="Rockwell"/>
              </a:rPr>
              <a:t>t</a:t>
            </a:r>
            <a:r>
              <a:rPr sz="2200" i="1" dirty="0" smtClean="0">
                <a:latin typeface="Rockwell"/>
                <a:cs typeface="Rockwell"/>
              </a:rPr>
              <a:t>e</a:t>
            </a:r>
            <a:r>
              <a:rPr sz="2200" i="1" spc="76" dirty="0" smtClean="0">
                <a:latin typeface="Rockwell"/>
                <a:cs typeface="Rockwell"/>
              </a:rPr>
              <a:t> </a:t>
            </a:r>
            <a:r>
              <a:rPr sz="2200" i="1" spc="-4" dirty="0" smtClean="0">
                <a:latin typeface="Rockwell"/>
                <a:cs typeface="Rockwell"/>
              </a:rPr>
              <a:t>s</a:t>
            </a:r>
            <a:r>
              <a:rPr sz="2200" i="1" dirty="0" smtClean="0">
                <a:latin typeface="Rockwell"/>
                <a:cs typeface="Rockwell"/>
              </a:rPr>
              <a:t>u</a:t>
            </a:r>
            <a:r>
              <a:rPr sz="2200" i="1" spc="-4" dirty="0" smtClean="0">
                <a:latin typeface="Rockwell"/>
                <a:cs typeface="Rockwell"/>
              </a:rPr>
              <a:t>p</a:t>
            </a:r>
            <a:r>
              <a:rPr sz="2200" i="1" dirty="0" smtClean="0">
                <a:latin typeface="Rockwell"/>
                <a:cs typeface="Rockwell"/>
              </a:rPr>
              <a:t>eri</a:t>
            </a:r>
            <a:r>
              <a:rPr sz="2200" i="1" spc="-9" dirty="0" smtClean="0">
                <a:latin typeface="Rockwell"/>
                <a:cs typeface="Rockwell"/>
              </a:rPr>
              <a:t>o</a:t>
            </a:r>
            <a:r>
              <a:rPr sz="2200" i="1" dirty="0" smtClean="0">
                <a:latin typeface="Rockwell"/>
                <a:cs typeface="Rockwell"/>
              </a:rPr>
              <a:t>r</a:t>
            </a:r>
            <a:r>
              <a:rPr sz="2200" i="1" spc="97" dirty="0" smtClean="0">
                <a:latin typeface="Rockwell"/>
                <a:cs typeface="Rockwell"/>
              </a:rPr>
              <a:t> </a:t>
            </a:r>
            <a:r>
              <a:rPr sz="2200" i="1" spc="-14" dirty="0" smtClean="0">
                <a:latin typeface="Rockwell"/>
                <a:cs typeface="Rockwell"/>
              </a:rPr>
              <a:t>v</a:t>
            </a:r>
            <a:r>
              <a:rPr sz="2200" i="1" dirty="0" smtClean="0">
                <a:latin typeface="Rockwell"/>
                <a:cs typeface="Rockwell"/>
              </a:rPr>
              <a:t>alue</a:t>
            </a:r>
            <a:r>
              <a:rPr sz="2200" i="1" spc="67" dirty="0" smtClean="0">
                <a:latin typeface="Rockwell"/>
                <a:cs typeface="Rockwell"/>
              </a:rPr>
              <a:t> </a:t>
            </a:r>
            <a:r>
              <a:rPr sz="2200" i="1" dirty="0" smtClean="0">
                <a:latin typeface="Rockwell"/>
                <a:cs typeface="Rockwell"/>
              </a:rPr>
              <a:t>for</a:t>
            </a:r>
            <a:r>
              <a:rPr sz="2200" i="1" spc="27" dirty="0" smtClean="0">
                <a:latin typeface="Rockwell"/>
                <a:cs typeface="Rockwell"/>
              </a:rPr>
              <a:t> </a:t>
            </a:r>
            <a:r>
              <a:rPr sz="2200" i="1" dirty="0" smtClean="0">
                <a:latin typeface="Rockwell"/>
                <a:cs typeface="Rockwell"/>
              </a:rPr>
              <a:t>c</a:t>
            </a:r>
            <a:r>
              <a:rPr sz="2200" i="1" spc="-9" dirty="0" smtClean="0">
                <a:latin typeface="Rockwell"/>
                <a:cs typeface="Rockwell"/>
              </a:rPr>
              <a:t>u</a:t>
            </a:r>
            <a:r>
              <a:rPr sz="2200" i="1" dirty="0" smtClean="0">
                <a:latin typeface="Rockwell"/>
                <a:cs typeface="Rockwell"/>
              </a:rPr>
              <a:t>r</a:t>
            </a:r>
            <a:r>
              <a:rPr sz="2200" i="1" spc="-9" dirty="0" smtClean="0">
                <a:latin typeface="Rockwell"/>
                <a:cs typeface="Rockwell"/>
              </a:rPr>
              <a:t>r</a:t>
            </a:r>
            <a:r>
              <a:rPr sz="2200" i="1" dirty="0" smtClean="0">
                <a:latin typeface="Rockwell"/>
                <a:cs typeface="Rockwell"/>
              </a:rPr>
              <a:t>ent</a:t>
            </a:r>
            <a:r>
              <a:rPr sz="2200" i="1" spc="81" dirty="0" smtClean="0">
                <a:latin typeface="Rockwell"/>
                <a:cs typeface="Rockwell"/>
              </a:rPr>
              <a:t> </a:t>
            </a:r>
            <a:r>
              <a:rPr sz="2200" i="1" spc="-9" dirty="0" smtClean="0">
                <a:latin typeface="Rockwell"/>
                <a:cs typeface="Rockwell"/>
              </a:rPr>
              <a:t>o</a:t>
            </a:r>
            <a:r>
              <a:rPr sz="2200" i="1" dirty="0" smtClean="0">
                <a:latin typeface="Rockwell"/>
                <a:cs typeface="Rockwell"/>
              </a:rPr>
              <a:t>r</a:t>
            </a:r>
            <a:r>
              <a:rPr sz="2200" i="1" spc="35" dirty="0" smtClean="0">
                <a:latin typeface="Rockwell"/>
                <a:cs typeface="Rockwell"/>
              </a:rPr>
              <a:t> </a:t>
            </a:r>
            <a:r>
              <a:rPr sz="2200" i="1" spc="-4" dirty="0" smtClean="0">
                <a:latin typeface="Rockwell"/>
                <a:cs typeface="Rockwell"/>
              </a:rPr>
              <a:t>p</a:t>
            </a:r>
            <a:r>
              <a:rPr sz="2200" i="1" dirty="0" smtClean="0">
                <a:latin typeface="Rockwell"/>
                <a:cs typeface="Rockwell"/>
              </a:rPr>
              <a:t>o</a:t>
            </a:r>
            <a:r>
              <a:rPr sz="2200" i="1" spc="-4" dirty="0" smtClean="0">
                <a:latin typeface="Rockwell"/>
                <a:cs typeface="Rockwell"/>
              </a:rPr>
              <a:t>t</a:t>
            </a:r>
            <a:r>
              <a:rPr sz="2200" i="1" dirty="0" smtClean="0">
                <a:latin typeface="Rockwell"/>
                <a:cs typeface="Rockwell"/>
              </a:rPr>
              <a:t>e</a:t>
            </a:r>
            <a:r>
              <a:rPr sz="2200" i="1" spc="-10" dirty="0" smtClean="0">
                <a:latin typeface="Rockwell"/>
                <a:cs typeface="Rockwell"/>
              </a:rPr>
              <a:t>n</a:t>
            </a:r>
            <a:r>
              <a:rPr sz="2200" i="1" spc="-4" dirty="0" smtClean="0">
                <a:latin typeface="Rockwell"/>
                <a:cs typeface="Rockwell"/>
              </a:rPr>
              <a:t>t</a:t>
            </a:r>
            <a:r>
              <a:rPr sz="2200" i="1" dirty="0" smtClean="0">
                <a:latin typeface="Rockwell"/>
                <a:cs typeface="Rockwell"/>
              </a:rPr>
              <a:t>i</a:t>
            </a:r>
            <a:r>
              <a:rPr sz="2200" i="1" spc="90" dirty="0" smtClean="0">
                <a:latin typeface="Rockwell"/>
                <a:cs typeface="Rockwell"/>
              </a:rPr>
              <a:t>a</a:t>
            </a:r>
            <a:r>
              <a:rPr sz="2200" i="1" dirty="0" smtClean="0">
                <a:latin typeface="Rockwell"/>
                <a:cs typeface="Rockwell"/>
              </a:rPr>
              <a:t>l</a:t>
            </a:r>
            <a:endParaRPr sz="2200">
              <a:latin typeface="Rockwell"/>
              <a:cs typeface="Rockwell"/>
            </a:endParaRPr>
          </a:p>
          <a:p>
            <a:pPr marL="12699" marR="42515">
              <a:lnSpc>
                <a:spcPts val="2410"/>
              </a:lnSpc>
            </a:pPr>
            <a:r>
              <a:rPr sz="2200" i="1" dirty="0" smtClean="0">
                <a:latin typeface="Rockwell"/>
                <a:cs typeface="Rockwell"/>
              </a:rPr>
              <a:t>cu</a:t>
            </a:r>
            <a:r>
              <a:rPr sz="2200" i="1" spc="-4" dirty="0" smtClean="0">
                <a:latin typeface="Rockwell"/>
                <a:cs typeface="Rockwell"/>
              </a:rPr>
              <a:t>st</a:t>
            </a:r>
            <a:r>
              <a:rPr sz="2200" i="1" dirty="0" smtClean="0">
                <a:latin typeface="Rockwell"/>
                <a:cs typeface="Rockwell"/>
              </a:rPr>
              <a:t>omer</a:t>
            </a:r>
            <a:r>
              <a:rPr sz="2200" i="1" spc="4" dirty="0" smtClean="0">
                <a:latin typeface="Rockwell"/>
                <a:cs typeface="Rockwell"/>
              </a:rPr>
              <a:t>s</a:t>
            </a:r>
            <a:r>
              <a:rPr sz="2200" i="1" dirty="0" smtClean="0">
                <a:latin typeface="Rockwell"/>
                <a:cs typeface="Rockwell"/>
              </a:rPr>
              <a:t>”</a:t>
            </a:r>
            <a:endParaRPr sz="2200">
              <a:latin typeface="Rockwell"/>
              <a:cs typeface="Rockwel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374904" y="1034797"/>
            <a:ext cx="9253727" cy="533095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" name="object 2"/>
          <p:cNvSpPr txBox="1"/>
          <p:nvPr/>
        </p:nvSpPr>
        <p:spPr>
          <a:xfrm>
            <a:off x="590805" y="6567255"/>
            <a:ext cx="6742924" cy="23875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1809"/>
              </a:lnSpc>
              <a:spcBef>
                <a:spcPts val="90"/>
              </a:spcBef>
            </a:pPr>
            <a:r>
              <a:rPr sz="1700" b="1" spc="-4" dirty="0" smtClean="0">
                <a:latin typeface="Arial"/>
                <a:cs typeface="Arial"/>
              </a:rPr>
              <a:t>S</a:t>
            </a:r>
            <a:r>
              <a:rPr sz="1700" b="1" spc="4" dirty="0" smtClean="0">
                <a:latin typeface="Arial"/>
                <a:cs typeface="Arial"/>
              </a:rPr>
              <a:t>u</a:t>
            </a:r>
            <a:r>
              <a:rPr sz="1700" b="1" spc="-9" dirty="0" smtClean="0">
                <a:latin typeface="Arial"/>
                <a:cs typeface="Arial"/>
              </a:rPr>
              <a:t>m</a:t>
            </a:r>
            <a:r>
              <a:rPr sz="1700" b="1" spc="4" dirty="0" smtClean="0">
                <a:latin typeface="Arial"/>
                <a:cs typeface="Arial"/>
              </a:rPr>
              <a:t>b</a:t>
            </a:r>
            <a:r>
              <a:rPr sz="1700" b="1" dirty="0" smtClean="0">
                <a:latin typeface="Arial"/>
                <a:cs typeface="Arial"/>
              </a:rPr>
              <a:t>er</a:t>
            </a:r>
            <a:r>
              <a:rPr sz="1700" b="1" spc="121" dirty="0" smtClean="0">
                <a:latin typeface="Arial"/>
                <a:cs typeface="Arial"/>
              </a:rPr>
              <a:t> </a:t>
            </a:r>
            <a:r>
              <a:rPr sz="1700" dirty="0" smtClean="0">
                <a:latin typeface="Arial"/>
                <a:cs typeface="Arial"/>
              </a:rPr>
              <a:t>:</a:t>
            </a:r>
            <a:r>
              <a:rPr sz="1700" spc="8" dirty="0" smtClean="0">
                <a:latin typeface="Arial"/>
                <a:cs typeface="Arial"/>
              </a:rPr>
              <a:t> </a:t>
            </a:r>
            <a:r>
              <a:rPr sz="1700" spc="-441" dirty="0" smtClean="0">
                <a:solidFill>
                  <a:srgbClr val="009999"/>
                </a:solidFill>
                <a:latin typeface="Arial"/>
                <a:cs typeface="Arial"/>
              </a:rPr>
              <a:t> </a:t>
            </a:r>
            <a:r>
              <a:rPr sz="1700" u="heavy" spc="-10" dirty="0" smtClean="0">
                <a:solidFill>
                  <a:srgbClr val="009999"/>
                </a:solidFill>
                <a:latin typeface="Arial"/>
                <a:cs typeface="Arial"/>
                <a:hlinkClick r:id="rId3"/>
              </a:rPr>
              <a:t>h</a:t>
            </a:r>
            <a:r>
              <a:rPr sz="1700" u="heavy" dirty="0" smtClean="0">
                <a:solidFill>
                  <a:srgbClr val="009999"/>
                </a:solidFill>
                <a:latin typeface="Arial"/>
                <a:cs typeface="Arial"/>
                <a:hlinkClick r:id="rId3"/>
              </a:rPr>
              <a:t>tt</a:t>
            </a:r>
            <a:r>
              <a:rPr sz="1700" u="heavy" spc="-10" dirty="0" smtClean="0">
                <a:solidFill>
                  <a:srgbClr val="009999"/>
                </a:solidFill>
                <a:latin typeface="Arial"/>
                <a:cs typeface="Arial"/>
                <a:hlinkClick r:id="rId3"/>
              </a:rPr>
              <a:t>p</a:t>
            </a:r>
            <a:r>
              <a:rPr sz="1700" u="heavy" dirty="0" smtClean="0">
                <a:solidFill>
                  <a:srgbClr val="009999"/>
                </a:solidFill>
                <a:latin typeface="Arial"/>
                <a:cs typeface="Arial"/>
                <a:hlinkClick r:id="rId3"/>
              </a:rPr>
              <a:t>:</a:t>
            </a:r>
            <a:r>
              <a:rPr sz="1700" u="heavy" spc="-10" dirty="0" smtClean="0">
                <a:solidFill>
                  <a:srgbClr val="009999"/>
                </a:solidFill>
                <a:latin typeface="Arial"/>
                <a:cs typeface="Arial"/>
                <a:hlinkClick r:id="rId3"/>
              </a:rPr>
              <a:t>//</a:t>
            </a:r>
            <a:r>
              <a:rPr sz="1700" u="heavy" dirty="0" smtClean="0">
                <a:solidFill>
                  <a:srgbClr val="009999"/>
                </a:solidFill>
                <a:latin typeface="Arial"/>
                <a:cs typeface="Arial"/>
                <a:hlinkClick r:id="rId3"/>
              </a:rPr>
              <a:t>exonou</a:t>
            </a:r>
            <a:r>
              <a:rPr sz="1700" u="heavy" spc="-14" dirty="0" smtClean="0">
                <a:solidFill>
                  <a:srgbClr val="009999"/>
                </a:solidFill>
                <a:latin typeface="Arial"/>
                <a:cs typeface="Arial"/>
                <a:hlinkClick r:id="rId3"/>
              </a:rPr>
              <a:t>s</a:t>
            </a:r>
            <a:r>
              <a:rPr sz="1700" u="heavy" dirty="0" smtClean="0">
                <a:solidFill>
                  <a:srgbClr val="009999"/>
                </a:solidFill>
                <a:latin typeface="Arial"/>
                <a:cs typeface="Arial"/>
                <a:hlinkClick r:id="rId3"/>
              </a:rPr>
              <a:t>.</a:t>
            </a:r>
            <a:r>
              <a:rPr sz="1700" u="heavy" spc="10" dirty="0" smtClean="0">
                <a:solidFill>
                  <a:srgbClr val="009999"/>
                </a:solidFill>
                <a:latin typeface="Arial"/>
                <a:cs typeface="Arial"/>
                <a:hlinkClick r:id="rId3"/>
              </a:rPr>
              <a:t>t</a:t>
            </a:r>
            <a:r>
              <a:rPr sz="1700" u="heavy" spc="-35" dirty="0" smtClean="0">
                <a:solidFill>
                  <a:srgbClr val="009999"/>
                </a:solidFill>
                <a:latin typeface="Arial"/>
                <a:cs typeface="Arial"/>
                <a:hlinkClick r:id="rId3"/>
              </a:rPr>
              <a:t>y</a:t>
            </a:r>
            <a:r>
              <a:rPr sz="1700" u="heavy" dirty="0" smtClean="0">
                <a:solidFill>
                  <a:srgbClr val="009999"/>
                </a:solidFill>
                <a:latin typeface="Arial"/>
                <a:cs typeface="Arial"/>
                <a:hlinkClick r:id="rId3"/>
              </a:rPr>
              <a:t>pepad.c</a:t>
            </a:r>
            <a:r>
              <a:rPr sz="1700" u="heavy" spc="-10" dirty="0" smtClean="0">
                <a:solidFill>
                  <a:srgbClr val="009999"/>
                </a:solidFill>
                <a:latin typeface="Arial"/>
                <a:cs typeface="Arial"/>
                <a:hlinkClick r:id="rId3"/>
              </a:rPr>
              <a:t>o</a:t>
            </a:r>
            <a:r>
              <a:rPr sz="1700" u="heavy" dirty="0" smtClean="0">
                <a:solidFill>
                  <a:srgbClr val="009999"/>
                </a:solidFill>
                <a:latin typeface="Arial"/>
                <a:cs typeface="Arial"/>
                <a:hlinkClick r:id="rId3"/>
              </a:rPr>
              <a:t>m</a:t>
            </a:r>
            <a:r>
              <a:rPr sz="1700" u="heavy" spc="-10" dirty="0" smtClean="0">
                <a:solidFill>
                  <a:srgbClr val="009999"/>
                </a:solidFill>
                <a:latin typeface="Arial"/>
                <a:cs typeface="Arial"/>
                <a:hlinkClick r:id="rId3"/>
              </a:rPr>
              <a:t>/</a:t>
            </a:r>
            <a:r>
              <a:rPr sz="1700" u="heavy" dirty="0" smtClean="0">
                <a:solidFill>
                  <a:srgbClr val="009999"/>
                </a:solidFill>
                <a:latin typeface="Arial"/>
                <a:cs typeface="Arial"/>
                <a:hlinkClick r:id="rId3"/>
              </a:rPr>
              <a:t>mis/20</a:t>
            </a:r>
            <a:r>
              <a:rPr sz="1700" u="heavy" spc="-10" dirty="0" smtClean="0">
                <a:solidFill>
                  <a:srgbClr val="009999"/>
                </a:solidFill>
                <a:latin typeface="Arial"/>
                <a:cs typeface="Arial"/>
                <a:hlinkClick r:id="rId3"/>
              </a:rPr>
              <a:t>07</a:t>
            </a:r>
            <a:r>
              <a:rPr sz="1700" u="heavy" dirty="0" smtClean="0">
                <a:solidFill>
                  <a:srgbClr val="009999"/>
                </a:solidFill>
                <a:latin typeface="Arial"/>
                <a:cs typeface="Arial"/>
                <a:hlinkClick r:id="rId3"/>
              </a:rPr>
              <a:t>/11</a:t>
            </a:r>
            <a:r>
              <a:rPr sz="1700" u="heavy" spc="-10" dirty="0" smtClean="0">
                <a:solidFill>
                  <a:srgbClr val="009999"/>
                </a:solidFill>
                <a:latin typeface="Arial"/>
                <a:cs typeface="Arial"/>
                <a:hlinkClick r:id="rId3"/>
              </a:rPr>
              <a:t>/</a:t>
            </a:r>
            <a:r>
              <a:rPr sz="1700" u="heavy" dirty="0" smtClean="0">
                <a:solidFill>
                  <a:srgbClr val="009999"/>
                </a:solidFill>
                <a:latin typeface="Arial"/>
                <a:cs typeface="Arial"/>
                <a:hlinkClick r:id="rId3"/>
              </a:rPr>
              <a:t>th</a:t>
            </a:r>
            <a:r>
              <a:rPr sz="1700" u="heavy" spc="10" dirty="0" smtClean="0">
                <a:solidFill>
                  <a:srgbClr val="009999"/>
                </a:solidFill>
                <a:latin typeface="Arial"/>
                <a:cs typeface="Arial"/>
                <a:hlinkClick r:id="rId3"/>
              </a:rPr>
              <a:t>e</a:t>
            </a:r>
            <a:r>
              <a:rPr sz="1700" u="heavy" spc="-10" dirty="0" smtClean="0">
                <a:solidFill>
                  <a:srgbClr val="009999"/>
                </a:solidFill>
                <a:latin typeface="Arial"/>
                <a:cs typeface="Arial"/>
                <a:hlinkClick r:id="rId3"/>
              </a:rPr>
              <a:t>-</a:t>
            </a:r>
            <a:r>
              <a:rPr sz="1700" u="heavy" dirty="0" smtClean="0">
                <a:solidFill>
                  <a:srgbClr val="009999"/>
                </a:solidFill>
                <a:latin typeface="Arial"/>
                <a:cs typeface="Arial"/>
                <a:hlinkClick r:id="rId3"/>
              </a:rPr>
              <a:t>bigge</a:t>
            </a:r>
            <a:r>
              <a:rPr sz="1700" u="heavy" spc="-10" dirty="0" smtClean="0">
                <a:solidFill>
                  <a:srgbClr val="009999"/>
                </a:solidFill>
                <a:latin typeface="Arial"/>
                <a:cs typeface="Arial"/>
                <a:hlinkClick r:id="rId3"/>
              </a:rPr>
              <a:t>r</a:t>
            </a:r>
            <a:r>
              <a:rPr sz="1700" u="heavy" spc="4" dirty="0" smtClean="0">
                <a:solidFill>
                  <a:srgbClr val="009999"/>
                </a:solidFill>
                <a:latin typeface="Arial"/>
                <a:cs typeface="Arial"/>
                <a:hlinkClick r:id="rId3"/>
              </a:rPr>
              <a:t>-</a:t>
            </a:r>
            <a:r>
              <a:rPr sz="1700" u="heavy" dirty="0" smtClean="0">
                <a:solidFill>
                  <a:srgbClr val="009999"/>
                </a:solidFill>
                <a:latin typeface="Arial"/>
                <a:cs typeface="Arial"/>
                <a:hlinkClick r:id="rId3"/>
              </a:rPr>
              <a:t>p</a:t>
            </a:r>
            <a:r>
              <a:rPr sz="1700" u="heavy" spc="-14" dirty="0" smtClean="0">
                <a:solidFill>
                  <a:srgbClr val="009999"/>
                </a:solidFill>
                <a:latin typeface="Arial"/>
                <a:cs typeface="Arial"/>
                <a:hlinkClick r:id="rId3"/>
              </a:rPr>
              <a:t>i</a:t>
            </a:r>
            <a:r>
              <a:rPr sz="1700" u="heavy" dirty="0" smtClean="0">
                <a:solidFill>
                  <a:srgbClr val="009999"/>
                </a:solidFill>
                <a:latin typeface="Arial"/>
                <a:cs typeface="Arial"/>
                <a:hlinkClick r:id="rId3"/>
              </a:rPr>
              <a:t>ct.</a:t>
            </a:r>
            <a:r>
              <a:rPr sz="1700" u="heavy" spc="-10" dirty="0" smtClean="0">
                <a:solidFill>
                  <a:srgbClr val="009999"/>
                </a:solidFill>
                <a:latin typeface="Arial"/>
                <a:cs typeface="Arial"/>
                <a:hlinkClick r:id="rId3"/>
              </a:rPr>
              <a:t>h</a:t>
            </a:r>
            <a:r>
              <a:rPr sz="1700" u="heavy" dirty="0" smtClean="0">
                <a:solidFill>
                  <a:srgbClr val="009999"/>
                </a:solidFill>
                <a:latin typeface="Arial"/>
                <a:cs typeface="Arial"/>
                <a:hlinkClick r:id="rId3"/>
              </a:rPr>
              <a:t>tml</a:t>
            </a:r>
            <a:endParaRPr sz="17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0" y="920496"/>
            <a:ext cx="10056875" cy="1045463"/>
          </a:xfrm>
          <a:custGeom>
            <a:avLst/>
            <a:gdLst/>
            <a:ahLst/>
            <a:cxnLst/>
            <a:rect l="l" t="t" r="r" b="b"/>
            <a:pathLst>
              <a:path w="10056875" h="1045463">
                <a:moveTo>
                  <a:pt x="0" y="1045463"/>
                </a:moveTo>
                <a:lnTo>
                  <a:pt x="10056875" y="1045463"/>
                </a:lnTo>
                <a:lnTo>
                  <a:pt x="10056875" y="0"/>
                </a:lnTo>
                <a:lnTo>
                  <a:pt x="0" y="0"/>
                </a:lnTo>
                <a:lnTo>
                  <a:pt x="0" y="1045463"/>
                </a:lnTo>
                <a:close/>
              </a:path>
            </a:pathLst>
          </a:custGeom>
          <a:solidFill>
            <a:srgbClr val="66CC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938020" y="1176869"/>
            <a:ext cx="6267280" cy="60147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4734"/>
              </a:lnSpc>
              <a:spcBef>
                <a:spcPts val="236"/>
              </a:spcBef>
            </a:pPr>
            <a:r>
              <a:rPr sz="4500" b="1" spc="-4" dirty="0" smtClean="0">
                <a:latin typeface="Rockwell"/>
                <a:cs typeface="Rockwell"/>
              </a:rPr>
              <a:t>D</a:t>
            </a:r>
            <a:r>
              <a:rPr sz="4500" b="1" dirty="0" smtClean="0">
                <a:latin typeface="Rockwell"/>
                <a:cs typeface="Rockwell"/>
              </a:rPr>
              <a:t>efi</a:t>
            </a:r>
            <a:r>
              <a:rPr sz="4500" b="1" spc="-4" dirty="0" smtClean="0">
                <a:latin typeface="Rockwell"/>
                <a:cs typeface="Rockwell"/>
              </a:rPr>
              <a:t>n</a:t>
            </a:r>
            <a:r>
              <a:rPr sz="4500" b="1" dirty="0" smtClean="0">
                <a:latin typeface="Rockwell"/>
                <a:cs typeface="Rockwell"/>
              </a:rPr>
              <a:t>isi </a:t>
            </a:r>
            <a:r>
              <a:rPr sz="4500" b="1" spc="-4" dirty="0" smtClean="0">
                <a:latin typeface="Rockwell"/>
                <a:cs typeface="Rockwell"/>
              </a:rPr>
              <a:t>E-C</a:t>
            </a:r>
            <a:r>
              <a:rPr sz="4500" b="1" spc="9" dirty="0" smtClean="0">
                <a:latin typeface="Rockwell"/>
                <a:cs typeface="Rockwell"/>
              </a:rPr>
              <a:t>o</a:t>
            </a:r>
            <a:r>
              <a:rPr sz="4500" b="1" spc="-9" dirty="0" smtClean="0">
                <a:latin typeface="Rockwell"/>
                <a:cs typeface="Rockwell"/>
              </a:rPr>
              <a:t>mm</a:t>
            </a:r>
            <a:r>
              <a:rPr sz="4500" b="1" spc="9" dirty="0" smtClean="0">
                <a:latin typeface="Rockwell"/>
                <a:cs typeface="Rockwell"/>
              </a:rPr>
              <a:t>e</a:t>
            </a:r>
            <a:r>
              <a:rPr sz="4500" b="1" spc="-4" dirty="0" smtClean="0">
                <a:latin typeface="Rockwell"/>
                <a:cs typeface="Rockwell"/>
              </a:rPr>
              <a:t>r</a:t>
            </a:r>
            <a:r>
              <a:rPr sz="4500" b="1" dirty="0" smtClean="0">
                <a:latin typeface="Rockwell"/>
                <a:cs typeface="Rockwell"/>
              </a:rPr>
              <a:t>ce</a:t>
            </a:r>
            <a:endParaRPr sz="4500">
              <a:latin typeface="Rockwell"/>
              <a:cs typeface="Rockwel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51536" y="2373893"/>
            <a:ext cx="8971278" cy="12522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 marR="46577">
              <a:lnSpc>
                <a:spcPts val="2840"/>
              </a:lnSpc>
              <a:spcBef>
                <a:spcPts val="142"/>
              </a:spcBef>
            </a:pPr>
            <a:r>
              <a:rPr sz="4000" b="1" spc="-9" baseline="1071" dirty="0" smtClean="0">
                <a:latin typeface="Rockwell"/>
                <a:cs typeface="Rockwell"/>
              </a:rPr>
              <a:t>M</a:t>
            </a:r>
            <a:r>
              <a:rPr sz="4000" b="1" baseline="1071" dirty="0" smtClean="0">
                <a:latin typeface="Rockwell"/>
                <a:cs typeface="Rockwell"/>
              </a:rPr>
              <a:t>e</a:t>
            </a:r>
            <a:r>
              <a:rPr sz="4000" b="1" spc="-4" baseline="1071" dirty="0" smtClean="0">
                <a:latin typeface="Rockwell"/>
                <a:cs typeface="Rockwell"/>
              </a:rPr>
              <a:t>nuru</a:t>
            </a:r>
            <a:r>
              <a:rPr sz="4000" b="1" baseline="1071" dirty="0" smtClean="0">
                <a:latin typeface="Rockwell"/>
                <a:cs typeface="Rockwell"/>
              </a:rPr>
              <a:t>t T</a:t>
            </a:r>
            <a:r>
              <a:rPr sz="4000" b="1" spc="-4" baseline="1071" dirty="0" smtClean="0">
                <a:latin typeface="Rockwell"/>
                <a:cs typeface="Rockwell"/>
              </a:rPr>
              <a:t>urb</a:t>
            </a:r>
            <a:r>
              <a:rPr sz="4000" b="1" baseline="1071" dirty="0" smtClean="0">
                <a:latin typeface="Rockwell"/>
                <a:cs typeface="Rockwell"/>
              </a:rPr>
              <a:t>an</a:t>
            </a:r>
            <a:r>
              <a:rPr sz="4000" b="1" spc="-9" baseline="1071" dirty="0" smtClean="0">
                <a:latin typeface="Rockwell"/>
                <a:cs typeface="Rockwell"/>
              </a:rPr>
              <a:t> </a:t>
            </a:r>
            <a:r>
              <a:rPr sz="4000" b="1" spc="4" baseline="1071" dirty="0" smtClean="0">
                <a:latin typeface="Rockwell"/>
                <a:cs typeface="Rockwell"/>
              </a:rPr>
              <a:t>d</a:t>
            </a:r>
            <a:r>
              <a:rPr sz="4000" b="1" baseline="1071" dirty="0" smtClean="0">
                <a:latin typeface="Rockwell"/>
                <a:cs typeface="Rockwell"/>
              </a:rPr>
              <a:t>k</a:t>
            </a:r>
            <a:r>
              <a:rPr sz="4000" b="1" spc="4" baseline="1071" dirty="0" smtClean="0">
                <a:latin typeface="Rockwell"/>
                <a:cs typeface="Rockwell"/>
              </a:rPr>
              <a:t>k</a:t>
            </a:r>
            <a:r>
              <a:rPr sz="4000" b="1" baseline="1071" dirty="0" smtClean="0">
                <a:latin typeface="Rockwell"/>
                <a:cs typeface="Rockwell"/>
              </a:rPr>
              <a:t>:</a:t>
            </a:r>
            <a:endParaRPr sz="2700">
              <a:latin typeface="Rockwell"/>
              <a:cs typeface="Rockwell"/>
            </a:endParaRPr>
          </a:p>
          <a:p>
            <a:pPr marL="12699">
              <a:lnSpc>
                <a:spcPct val="100012"/>
              </a:lnSpc>
              <a:spcBef>
                <a:spcPts val="574"/>
              </a:spcBef>
            </a:pPr>
            <a:r>
              <a:rPr sz="2700" dirty="0" smtClean="0">
                <a:latin typeface="Rockwell"/>
                <a:cs typeface="Rockwell"/>
              </a:rPr>
              <a:t>P</a:t>
            </a:r>
            <a:r>
              <a:rPr sz="2700" spc="-4" dirty="0" smtClean="0">
                <a:latin typeface="Rockwell"/>
                <a:cs typeface="Rockwell"/>
              </a:rPr>
              <a:t>r</a:t>
            </a:r>
            <a:r>
              <a:rPr sz="2700" dirty="0" smtClean="0">
                <a:latin typeface="Rockwell"/>
                <a:cs typeface="Rockwell"/>
              </a:rPr>
              <a:t>o</a:t>
            </a:r>
            <a:r>
              <a:rPr sz="2700" spc="-4" dirty="0" smtClean="0">
                <a:latin typeface="Rockwell"/>
                <a:cs typeface="Rockwell"/>
              </a:rPr>
              <a:t>s</a:t>
            </a:r>
            <a:r>
              <a:rPr sz="2700" dirty="0" smtClean="0">
                <a:latin typeface="Rockwell"/>
                <a:cs typeface="Rockwell"/>
              </a:rPr>
              <a:t>es </a:t>
            </a:r>
            <a:r>
              <a:rPr sz="2700" spc="-9" dirty="0" smtClean="0">
                <a:latin typeface="Rockwell"/>
                <a:cs typeface="Rockwell"/>
              </a:rPr>
              <a:t>M</a:t>
            </a:r>
            <a:r>
              <a:rPr sz="2700" dirty="0" smtClean="0">
                <a:latin typeface="Rockwell"/>
                <a:cs typeface="Rockwell"/>
              </a:rPr>
              <a:t>e</a:t>
            </a:r>
            <a:r>
              <a:rPr sz="2700" spc="-4" dirty="0" smtClean="0">
                <a:latin typeface="Rockwell"/>
                <a:cs typeface="Rockwell"/>
              </a:rPr>
              <a:t>m</a:t>
            </a:r>
            <a:r>
              <a:rPr sz="2700" dirty="0" smtClean="0">
                <a:latin typeface="Rockwell"/>
                <a:cs typeface="Rockwell"/>
              </a:rPr>
              <a:t>be</a:t>
            </a:r>
            <a:r>
              <a:rPr sz="2700" spc="4" dirty="0" smtClean="0">
                <a:latin typeface="Rockwell"/>
                <a:cs typeface="Rockwell"/>
              </a:rPr>
              <a:t>l</a:t>
            </a:r>
            <a:r>
              <a:rPr sz="2700" dirty="0" smtClean="0">
                <a:latin typeface="Rockwell"/>
                <a:cs typeface="Rockwell"/>
              </a:rPr>
              <a:t>i</a:t>
            </a:r>
            <a:r>
              <a:rPr sz="2700" spc="9" dirty="0" smtClean="0">
                <a:latin typeface="Rockwell"/>
                <a:cs typeface="Rockwell"/>
              </a:rPr>
              <a:t> </a:t>
            </a:r>
            <a:r>
              <a:rPr sz="2700" spc="-14" dirty="0" smtClean="0">
                <a:latin typeface="Rockwell"/>
                <a:cs typeface="Rockwell"/>
              </a:rPr>
              <a:t>d</a:t>
            </a:r>
            <a:r>
              <a:rPr sz="2700" spc="-4" dirty="0" smtClean="0">
                <a:latin typeface="Rockwell"/>
                <a:cs typeface="Rockwell"/>
              </a:rPr>
              <a:t>a</a:t>
            </a:r>
            <a:r>
              <a:rPr sz="2700" dirty="0" smtClean="0">
                <a:latin typeface="Rockwell"/>
                <a:cs typeface="Rockwell"/>
              </a:rPr>
              <a:t>n </a:t>
            </a:r>
            <a:r>
              <a:rPr sz="2700" spc="-9" dirty="0" smtClean="0">
                <a:latin typeface="Rockwell"/>
                <a:cs typeface="Rockwell"/>
              </a:rPr>
              <a:t>M</a:t>
            </a:r>
            <a:r>
              <a:rPr sz="2700" dirty="0" smtClean="0">
                <a:latin typeface="Rockwell"/>
                <a:cs typeface="Rockwell"/>
              </a:rPr>
              <a:t>en</a:t>
            </a:r>
            <a:r>
              <a:rPr sz="2700" spc="4" dirty="0" smtClean="0">
                <a:latin typeface="Rockwell"/>
                <a:cs typeface="Rockwell"/>
              </a:rPr>
              <a:t>j</a:t>
            </a:r>
            <a:r>
              <a:rPr sz="2700" spc="-4" dirty="0" smtClean="0">
                <a:latin typeface="Rockwell"/>
                <a:cs typeface="Rockwell"/>
              </a:rPr>
              <a:t>ua</a:t>
            </a:r>
            <a:r>
              <a:rPr sz="2700" dirty="0" smtClean="0">
                <a:latin typeface="Rockwell"/>
                <a:cs typeface="Rockwell"/>
              </a:rPr>
              <a:t>l</a:t>
            </a:r>
            <a:r>
              <a:rPr sz="2700" spc="9" dirty="0" smtClean="0">
                <a:latin typeface="Rockwell"/>
                <a:cs typeface="Rockwell"/>
              </a:rPr>
              <a:t> </a:t>
            </a:r>
            <a:r>
              <a:rPr sz="2700" spc="-4" dirty="0" smtClean="0">
                <a:latin typeface="Rockwell"/>
                <a:cs typeface="Rockwell"/>
              </a:rPr>
              <a:t>a</a:t>
            </a:r>
            <a:r>
              <a:rPr sz="2700" dirty="0" smtClean="0">
                <a:latin typeface="Rockwell"/>
                <a:cs typeface="Rockwell"/>
              </a:rPr>
              <a:t>t</a:t>
            </a:r>
            <a:r>
              <a:rPr sz="2700" spc="-4" dirty="0" smtClean="0">
                <a:latin typeface="Rockwell"/>
                <a:cs typeface="Rockwell"/>
              </a:rPr>
              <a:t>a</a:t>
            </a:r>
            <a:r>
              <a:rPr sz="2700" dirty="0" smtClean="0">
                <a:latin typeface="Rockwell"/>
                <a:cs typeface="Rockwell"/>
              </a:rPr>
              <a:t>u t</a:t>
            </a:r>
            <a:r>
              <a:rPr sz="2700" spc="4" dirty="0" smtClean="0">
                <a:latin typeface="Rockwell"/>
                <a:cs typeface="Rockwell"/>
              </a:rPr>
              <a:t>u</a:t>
            </a:r>
            <a:r>
              <a:rPr sz="2700" dirty="0" smtClean="0">
                <a:latin typeface="Rockwell"/>
                <a:cs typeface="Rockwell"/>
              </a:rPr>
              <a:t>k</a:t>
            </a:r>
            <a:r>
              <a:rPr sz="2700" spc="-4" dirty="0" smtClean="0">
                <a:latin typeface="Rockwell"/>
                <a:cs typeface="Rockwell"/>
              </a:rPr>
              <a:t>a</a:t>
            </a:r>
            <a:r>
              <a:rPr sz="2700" dirty="0" smtClean="0">
                <a:latin typeface="Rockwell"/>
                <a:cs typeface="Rockwell"/>
              </a:rPr>
              <a:t>r</a:t>
            </a:r>
            <a:r>
              <a:rPr sz="2700" spc="4" dirty="0" smtClean="0">
                <a:latin typeface="Rockwell"/>
                <a:cs typeface="Rockwell"/>
              </a:rPr>
              <a:t> </a:t>
            </a:r>
            <a:r>
              <a:rPr sz="2700" spc="-4" dirty="0" smtClean="0">
                <a:latin typeface="Rockwell"/>
                <a:cs typeface="Rockwell"/>
              </a:rPr>
              <a:t>m</a:t>
            </a:r>
            <a:r>
              <a:rPr sz="2700" dirty="0" smtClean="0">
                <a:latin typeface="Rockwell"/>
                <a:cs typeface="Rockwell"/>
              </a:rPr>
              <a:t>en</a:t>
            </a:r>
            <a:r>
              <a:rPr sz="2700" spc="-4" dirty="0" smtClean="0">
                <a:latin typeface="Rockwell"/>
                <a:cs typeface="Rockwell"/>
              </a:rPr>
              <a:t>u</a:t>
            </a:r>
            <a:r>
              <a:rPr sz="2700" dirty="0" smtClean="0">
                <a:latin typeface="Rockwell"/>
                <a:cs typeface="Rockwell"/>
              </a:rPr>
              <a:t>k</a:t>
            </a:r>
            <a:r>
              <a:rPr sz="2700" spc="-4" dirty="0" smtClean="0">
                <a:latin typeface="Rockwell"/>
                <a:cs typeface="Rockwell"/>
              </a:rPr>
              <a:t>a</a:t>
            </a:r>
            <a:r>
              <a:rPr sz="2700" dirty="0" smtClean="0">
                <a:latin typeface="Rockwell"/>
                <a:cs typeface="Rockwell"/>
              </a:rPr>
              <a:t>r </a:t>
            </a:r>
            <a:r>
              <a:rPr sz="2700" spc="-4" dirty="0" smtClean="0">
                <a:latin typeface="Rockwell"/>
                <a:cs typeface="Rockwell"/>
              </a:rPr>
              <a:t>pr</a:t>
            </a:r>
            <a:r>
              <a:rPr sz="2700" dirty="0" smtClean="0">
                <a:latin typeface="Rockwell"/>
                <a:cs typeface="Rockwell"/>
              </a:rPr>
              <a:t>o</a:t>
            </a:r>
            <a:r>
              <a:rPr sz="2700" spc="-4" dirty="0" smtClean="0">
                <a:latin typeface="Rockwell"/>
                <a:cs typeface="Rockwell"/>
              </a:rPr>
              <a:t>d</a:t>
            </a:r>
            <a:r>
              <a:rPr sz="2700" spc="4" dirty="0" smtClean="0">
                <a:latin typeface="Rockwell"/>
                <a:cs typeface="Rockwell"/>
              </a:rPr>
              <a:t>uk</a:t>
            </a:r>
            <a:r>
              <a:rPr sz="2700" dirty="0" smtClean="0">
                <a:latin typeface="Rockwell"/>
                <a:cs typeface="Rockwell"/>
              </a:rPr>
              <a:t>, </a:t>
            </a:r>
            <a:r>
              <a:rPr sz="2700" spc="4" dirty="0" smtClean="0">
                <a:latin typeface="Rockwell"/>
                <a:cs typeface="Rockwell"/>
              </a:rPr>
              <a:t>j</a:t>
            </a:r>
            <a:r>
              <a:rPr sz="2700" spc="-4" dirty="0" smtClean="0">
                <a:latin typeface="Rockwell"/>
                <a:cs typeface="Rockwell"/>
              </a:rPr>
              <a:t>as</a:t>
            </a:r>
            <a:r>
              <a:rPr sz="2700" dirty="0" smtClean="0">
                <a:latin typeface="Rockwell"/>
                <a:cs typeface="Rockwell"/>
              </a:rPr>
              <a:t>a </a:t>
            </a:r>
            <a:r>
              <a:rPr sz="2700" spc="-4" dirty="0" smtClean="0">
                <a:latin typeface="Rockwell"/>
                <a:cs typeface="Rockwell"/>
              </a:rPr>
              <a:t>a</a:t>
            </a:r>
            <a:r>
              <a:rPr sz="2700" dirty="0" smtClean="0">
                <a:latin typeface="Rockwell"/>
                <a:cs typeface="Rockwell"/>
              </a:rPr>
              <a:t>t</a:t>
            </a:r>
            <a:r>
              <a:rPr sz="2700" spc="-4" dirty="0" smtClean="0">
                <a:latin typeface="Rockwell"/>
                <a:cs typeface="Rockwell"/>
              </a:rPr>
              <a:t>a</a:t>
            </a:r>
            <a:r>
              <a:rPr sz="2700" dirty="0" smtClean="0">
                <a:latin typeface="Rockwell"/>
                <a:cs typeface="Rockwell"/>
              </a:rPr>
              <a:t>u </a:t>
            </a:r>
            <a:r>
              <a:rPr sz="2700" spc="14" dirty="0" smtClean="0">
                <a:latin typeface="Rockwell"/>
                <a:cs typeface="Rockwell"/>
              </a:rPr>
              <a:t>i</a:t>
            </a:r>
            <a:r>
              <a:rPr sz="2700" dirty="0" smtClean="0">
                <a:latin typeface="Rockwell"/>
                <a:cs typeface="Rockwell"/>
              </a:rPr>
              <a:t>n</a:t>
            </a:r>
            <a:r>
              <a:rPr sz="2700" spc="4" dirty="0" smtClean="0">
                <a:latin typeface="Rockwell"/>
                <a:cs typeface="Rockwell"/>
              </a:rPr>
              <a:t>f</a:t>
            </a:r>
            <a:r>
              <a:rPr sz="2700" dirty="0" smtClean="0">
                <a:latin typeface="Rockwell"/>
                <a:cs typeface="Rockwell"/>
              </a:rPr>
              <a:t>o</a:t>
            </a:r>
            <a:r>
              <a:rPr sz="2700" spc="-4" dirty="0" smtClean="0">
                <a:latin typeface="Rockwell"/>
                <a:cs typeface="Rockwell"/>
              </a:rPr>
              <a:t>rmas</a:t>
            </a:r>
            <a:r>
              <a:rPr sz="2700" dirty="0" smtClean="0">
                <a:latin typeface="Rockwell"/>
                <a:cs typeface="Rockwell"/>
              </a:rPr>
              <a:t>i</a:t>
            </a:r>
            <a:r>
              <a:rPr sz="2700" spc="14" dirty="0" smtClean="0">
                <a:latin typeface="Rockwell"/>
                <a:cs typeface="Rockwell"/>
              </a:rPr>
              <a:t> </a:t>
            </a:r>
            <a:r>
              <a:rPr sz="2700" spc="-4" dirty="0" smtClean="0">
                <a:latin typeface="Rockwell"/>
                <a:cs typeface="Rockwell"/>
              </a:rPr>
              <a:t>m</a:t>
            </a:r>
            <a:r>
              <a:rPr sz="2700" dirty="0" smtClean="0">
                <a:latin typeface="Rockwell"/>
                <a:cs typeface="Rockwell"/>
              </a:rPr>
              <a:t>e</a:t>
            </a:r>
            <a:r>
              <a:rPr sz="2700" spc="4" dirty="0" smtClean="0">
                <a:latin typeface="Rockwell"/>
                <a:cs typeface="Rockwell"/>
              </a:rPr>
              <a:t>l</a:t>
            </a:r>
            <a:r>
              <a:rPr sz="2700" spc="-4" dirty="0" smtClean="0">
                <a:latin typeface="Rockwell"/>
                <a:cs typeface="Rockwell"/>
              </a:rPr>
              <a:t>a</a:t>
            </a:r>
            <a:r>
              <a:rPr sz="2700" spc="4" dirty="0" smtClean="0">
                <a:latin typeface="Rockwell"/>
                <a:cs typeface="Rockwell"/>
              </a:rPr>
              <a:t>l</a:t>
            </a:r>
            <a:r>
              <a:rPr sz="2700" spc="-4" dirty="0" smtClean="0">
                <a:latin typeface="Rockwell"/>
                <a:cs typeface="Rockwell"/>
              </a:rPr>
              <a:t>u</a:t>
            </a:r>
            <a:r>
              <a:rPr sz="2700" dirty="0" smtClean="0">
                <a:latin typeface="Rockwell"/>
                <a:cs typeface="Rockwell"/>
              </a:rPr>
              <a:t>i</a:t>
            </a:r>
            <a:r>
              <a:rPr sz="2700" spc="14" dirty="0" smtClean="0">
                <a:latin typeface="Rockwell"/>
                <a:cs typeface="Rockwell"/>
              </a:rPr>
              <a:t> </a:t>
            </a:r>
            <a:r>
              <a:rPr sz="2700" spc="-9" dirty="0" smtClean="0">
                <a:latin typeface="Rockwell"/>
                <a:cs typeface="Rockwell"/>
              </a:rPr>
              <a:t>k</a:t>
            </a:r>
            <a:r>
              <a:rPr sz="2700" dirty="0" smtClean="0">
                <a:latin typeface="Rockwell"/>
                <a:cs typeface="Rockwell"/>
              </a:rPr>
              <a:t>o</a:t>
            </a:r>
            <a:r>
              <a:rPr sz="2700" spc="-4" dirty="0" smtClean="0">
                <a:latin typeface="Rockwell"/>
                <a:cs typeface="Rockwell"/>
              </a:rPr>
              <a:t>mpu</a:t>
            </a:r>
            <a:r>
              <a:rPr sz="2700" dirty="0" smtClean="0">
                <a:latin typeface="Rockwell"/>
                <a:cs typeface="Rockwell"/>
              </a:rPr>
              <a:t>te</a:t>
            </a:r>
            <a:r>
              <a:rPr sz="2700" spc="4" dirty="0" smtClean="0">
                <a:latin typeface="Rockwell"/>
                <a:cs typeface="Rockwell"/>
              </a:rPr>
              <a:t>r</a:t>
            </a:r>
            <a:r>
              <a:rPr sz="2700" dirty="0" smtClean="0">
                <a:latin typeface="Rockwell"/>
                <a:cs typeface="Rockwell"/>
              </a:rPr>
              <a:t>.</a:t>
            </a:r>
            <a:endParaRPr sz="2700">
              <a:latin typeface="Rockwell"/>
              <a:cs typeface="Rockwel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51536" y="4236220"/>
            <a:ext cx="8409812" cy="84683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 marR="50514">
              <a:lnSpc>
                <a:spcPts val="2840"/>
              </a:lnSpc>
              <a:spcBef>
                <a:spcPts val="142"/>
              </a:spcBef>
            </a:pPr>
            <a:r>
              <a:rPr sz="4000" b="1" spc="-9" baseline="1071" dirty="0" smtClean="0">
                <a:latin typeface="Rockwell"/>
                <a:cs typeface="Rockwell"/>
              </a:rPr>
              <a:t>M</a:t>
            </a:r>
            <a:r>
              <a:rPr sz="4000" b="1" baseline="1071" dirty="0" smtClean="0">
                <a:latin typeface="Rockwell"/>
                <a:cs typeface="Rockwell"/>
              </a:rPr>
              <a:t>e</a:t>
            </a:r>
            <a:r>
              <a:rPr sz="4000" b="1" spc="-4" baseline="1071" dirty="0" smtClean="0">
                <a:latin typeface="Rockwell"/>
                <a:cs typeface="Rockwell"/>
              </a:rPr>
              <a:t>nuru</a:t>
            </a:r>
            <a:r>
              <a:rPr sz="4000" b="1" baseline="1071" dirty="0" smtClean="0">
                <a:latin typeface="Rockwell"/>
                <a:cs typeface="Rockwell"/>
              </a:rPr>
              <a:t>t Lo</a:t>
            </a:r>
            <a:r>
              <a:rPr sz="4000" b="1" spc="-4" baseline="1071" dirty="0" smtClean="0">
                <a:latin typeface="Rockwell"/>
                <a:cs typeface="Rockwell"/>
              </a:rPr>
              <a:t>ud</a:t>
            </a:r>
            <a:r>
              <a:rPr sz="4000" b="1" baseline="1071" dirty="0" smtClean="0">
                <a:latin typeface="Rockwell"/>
                <a:cs typeface="Rockwell"/>
              </a:rPr>
              <a:t>o</a:t>
            </a:r>
            <a:r>
              <a:rPr sz="4000" b="1" spc="-4" baseline="1071" dirty="0" smtClean="0">
                <a:latin typeface="Rockwell"/>
                <a:cs typeface="Rockwell"/>
              </a:rPr>
              <a:t>n</a:t>
            </a:r>
            <a:r>
              <a:rPr sz="4000" b="1" baseline="1071" dirty="0" smtClean="0">
                <a:latin typeface="Rockwell"/>
                <a:cs typeface="Rockwell"/>
              </a:rPr>
              <a:t>:</a:t>
            </a:r>
            <a:endParaRPr sz="2700">
              <a:latin typeface="Rockwell"/>
              <a:cs typeface="Rockwell"/>
            </a:endParaRPr>
          </a:p>
          <a:p>
            <a:pPr marL="12699">
              <a:lnSpc>
                <a:spcPct val="97859"/>
              </a:lnSpc>
              <a:spcBef>
                <a:spcPts val="562"/>
              </a:spcBef>
            </a:pPr>
            <a:r>
              <a:rPr sz="2700" dirty="0" smtClean="0">
                <a:latin typeface="Rockwell"/>
                <a:cs typeface="Rockwell"/>
              </a:rPr>
              <a:t>Pen</a:t>
            </a:r>
            <a:r>
              <a:rPr sz="2700" spc="-4" dirty="0" smtClean="0">
                <a:latin typeface="Rockwell"/>
                <a:cs typeface="Rockwell"/>
              </a:rPr>
              <a:t>ggu</a:t>
            </a:r>
            <a:r>
              <a:rPr sz="2700" spc="-9" dirty="0" smtClean="0">
                <a:latin typeface="Rockwell"/>
                <a:cs typeface="Rockwell"/>
              </a:rPr>
              <a:t>n</a:t>
            </a:r>
            <a:r>
              <a:rPr sz="2700" spc="-4" dirty="0" smtClean="0">
                <a:latin typeface="Rockwell"/>
                <a:cs typeface="Rockwell"/>
              </a:rPr>
              <a:t>aa</a:t>
            </a:r>
            <a:r>
              <a:rPr sz="2700" dirty="0" smtClean="0">
                <a:latin typeface="Rockwell"/>
                <a:cs typeface="Rockwell"/>
              </a:rPr>
              <a:t>n </a:t>
            </a:r>
            <a:r>
              <a:rPr sz="2700" spc="-4" dirty="0" smtClean="0">
                <a:latin typeface="Rockwell"/>
                <a:cs typeface="Rockwell"/>
              </a:rPr>
              <a:t>I</a:t>
            </a:r>
            <a:r>
              <a:rPr sz="2700" dirty="0" smtClean="0">
                <a:latin typeface="Rockwell"/>
                <a:cs typeface="Rockwell"/>
              </a:rPr>
              <a:t>nte</a:t>
            </a:r>
            <a:r>
              <a:rPr sz="2700" spc="-4" dirty="0" smtClean="0">
                <a:latin typeface="Rockwell"/>
                <a:cs typeface="Rockwell"/>
              </a:rPr>
              <a:t>r</a:t>
            </a:r>
            <a:r>
              <a:rPr sz="2700" dirty="0" smtClean="0">
                <a:latin typeface="Rockwell"/>
                <a:cs typeface="Rockwell"/>
              </a:rPr>
              <a:t>net</a:t>
            </a:r>
            <a:r>
              <a:rPr sz="2700" spc="14" dirty="0" smtClean="0">
                <a:latin typeface="Rockwell"/>
                <a:cs typeface="Rockwell"/>
              </a:rPr>
              <a:t> </a:t>
            </a:r>
            <a:r>
              <a:rPr sz="2700" spc="-4" dirty="0" smtClean="0">
                <a:latin typeface="Rockwell"/>
                <a:cs typeface="Rockwell"/>
              </a:rPr>
              <a:t>da</a:t>
            </a:r>
            <a:r>
              <a:rPr sz="2700" dirty="0" smtClean="0">
                <a:latin typeface="Rockwell"/>
                <a:cs typeface="Rockwell"/>
              </a:rPr>
              <a:t>n </a:t>
            </a:r>
            <a:r>
              <a:rPr sz="2700" spc="-4" dirty="0" smtClean="0">
                <a:latin typeface="Rockwell"/>
                <a:cs typeface="Rockwell"/>
              </a:rPr>
              <a:t>W</a:t>
            </a:r>
            <a:r>
              <a:rPr sz="2700" dirty="0" smtClean="0">
                <a:latin typeface="Rockwell"/>
                <a:cs typeface="Rockwell"/>
              </a:rPr>
              <a:t>eb </a:t>
            </a:r>
            <a:r>
              <a:rPr sz="2700" spc="-4" dirty="0" smtClean="0">
                <a:latin typeface="Rockwell"/>
                <a:cs typeface="Rockwell"/>
              </a:rPr>
              <a:t>u</a:t>
            </a:r>
            <a:r>
              <a:rPr sz="2700" dirty="0" smtClean="0">
                <a:latin typeface="Rockwell"/>
                <a:cs typeface="Rockwell"/>
              </a:rPr>
              <a:t>nt</a:t>
            </a:r>
            <a:r>
              <a:rPr sz="2700" spc="-4" dirty="0" smtClean="0">
                <a:latin typeface="Rockwell"/>
                <a:cs typeface="Rockwell"/>
              </a:rPr>
              <a:t>u</a:t>
            </a:r>
            <a:r>
              <a:rPr sz="2700" dirty="0" smtClean="0">
                <a:latin typeface="Rockwell"/>
                <a:cs typeface="Rockwell"/>
              </a:rPr>
              <a:t>k T</a:t>
            </a:r>
            <a:r>
              <a:rPr sz="2700" spc="-4" dirty="0" smtClean="0">
                <a:latin typeface="Rockwell"/>
                <a:cs typeface="Rockwell"/>
              </a:rPr>
              <a:t>ra</a:t>
            </a:r>
            <a:r>
              <a:rPr sz="2700" dirty="0" smtClean="0">
                <a:latin typeface="Rockwell"/>
                <a:cs typeface="Rockwell"/>
              </a:rPr>
              <a:t>n</a:t>
            </a:r>
            <a:r>
              <a:rPr sz="2700" spc="-4" dirty="0" smtClean="0">
                <a:latin typeface="Rockwell"/>
                <a:cs typeface="Rockwell"/>
              </a:rPr>
              <a:t>sa</a:t>
            </a:r>
            <a:r>
              <a:rPr sz="2700" spc="-9" dirty="0" smtClean="0">
                <a:latin typeface="Rockwell"/>
                <a:cs typeface="Rockwell"/>
              </a:rPr>
              <a:t>k</a:t>
            </a:r>
            <a:r>
              <a:rPr sz="2700" spc="-4" dirty="0" smtClean="0">
                <a:latin typeface="Rockwell"/>
                <a:cs typeface="Rockwell"/>
              </a:rPr>
              <a:t>s</a:t>
            </a:r>
            <a:r>
              <a:rPr sz="2700" dirty="0" smtClean="0">
                <a:latin typeface="Rockwell"/>
                <a:cs typeface="Rockwell"/>
              </a:rPr>
              <a:t>i B</a:t>
            </a:r>
            <a:r>
              <a:rPr sz="2700" spc="4" dirty="0" smtClean="0">
                <a:latin typeface="Rockwell"/>
                <a:cs typeface="Rockwell"/>
              </a:rPr>
              <a:t>i</a:t>
            </a:r>
            <a:r>
              <a:rPr sz="2700" spc="-4" dirty="0" smtClean="0">
                <a:latin typeface="Rockwell"/>
                <a:cs typeface="Rockwell"/>
              </a:rPr>
              <a:t>s</a:t>
            </a:r>
            <a:r>
              <a:rPr sz="2700" dirty="0" smtClean="0">
                <a:latin typeface="Rockwell"/>
                <a:cs typeface="Rockwell"/>
              </a:rPr>
              <a:t>n</a:t>
            </a:r>
            <a:r>
              <a:rPr sz="2700" spc="4" dirty="0" smtClean="0">
                <a:latin typeface="Rockwell"/>
                <a:cs typeface="Rockwell"/>
              </a:rPr>
              <a:t>i</a:t>
            </a:r>
            <a:r>
              <a:rPr sz="2700" dirty="0" smtClean="0">
                <a:latin typeface="Rockwell"/>
                <a:cs typeface="Rockwell"/>
              </a:rPr>
              <a:t>s.</a:t>
            </a:r>
            <a:endParaRPr sz="27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8"/>
          <p:cNvSpPr txBox="1"/>
          <p:nvPr/>
        </p:nvSpPr>
        <p:spPr>
          <a:xfrm>
            <a:off x="1438147" y="3147366"/>
            <a:ext cx="2590686" cy="66395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5229"/>
              </a:lnSpc>
              <a:spcBef>
                <a:spcPts val="261"/>
              </a:spcBef>
            </a:pPr>
            <a:r>
              <a:rPr sz="5000" dirty="0" smtClean="0">
                <a:latin typeface="Rockwell"/>
                <a:cs typeface="Rockwell"/>
              </a:rPr>
              <a:t>M</a:t>
            </a:r>
            <a:r>
              <a:rPr sz="5000" spc="-4" dirty="0" smtClean="0">
                <a:latin typeface="Rockwell"/>
                <a:cs typeface="Rockwell"/>
              </a:rPr>
              <a:t>en</a:t>
            </a:r>
            <a:r>
              <a:rPr sz="5000" dirty="0" smtClean="0">
                <a:latin typeface="Rockwell"/>
                <a:cs typeface="Rockwell"/>
              </a:rPr>
              <a:t>urut</a:t>
            </a:r>
            <a:endParaRPr sz="5000">
              <a:latin typeface="Rockwell"/>
              <a:cs typeface="Rockwel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065523" y="3147366"/>
            <a:ext cx="1672620" cy="66395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5229"/>
              </a:lnSpc>
              <a:spcBef>
                <a:spcPts val="261"/>
              </a:spcBef>
            </a:pPr>
            <a:r>
              <a:rPr sz="5000" dirty="0" smtClean="0">
                <a:latin typeface="Rockwell"/>
                <a:cs typeface="Rockwell"/>
              </a:rPr>
              <a:t>A</a:t>
            </a:r>
            <a:r>
              <a:rPr sz="5000" spc="-4" dirty="0" smtClean="0">
                <a:latin typeface="Rockwell"/>
                <a:cs typeface="Rockwell"/>
              </a:rPr>
              <a:t>n</a:t>
            </a:r>
            <a:r>
              <a:rPr sz="5000" dirty="0" smtClean="0">
                <a:latin typeface="Rockwell"/>
                <a:cs typeface="Rockwell"/>
              </a:rPr>
              <a:t>da</a:t>
            </a:r>
            <a:endParaRPr sz="5000">
              <a:latin typeface="Rockwell"/>
              <a:cs typeface="Rockwel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775451" y="3147366"/>
            <a:ext cx="1306674" cy="66395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5229"/>
              </a:lnSpc>
              <a:spcBef>
                <a:spcPts val="261"/>
              </a:spcBef>
            </a:pPr>
            <a:r>
              <a:rPr sz="5000" dirty="0" smtClean="0">
                <a:latin typeface="Rockwell"/>
                <a:cs typeface="Rockwell"/>
              </a:rPr>
              <a:t>Apa</a:t>
            </a:r>
            <a:endParaRPr sz="5000">
              <a:latin typeface="Rockwell"/>
              <a:cs typeface="Rockwel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118096" y="3147366"/>
            <a:ext cx="1598407" cy="66395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5229"/>
              </a:lnSpc>
              <a:spcBef>
                <a:spcPts val="261"/>
              </a:spcBef>
            </a:pPr>
            <a:r>
              <a:rPr sz="5000" spc="-4" dirty="0" smtClean="0">
                <a:latin typeface="Rockwell"/>
                <a:cs typeface="Rockwell"/>
              </a:rPr>
              <a:t>Be</a:t>
            </a:r>
            <a:r>
              <a:rPr sz="5000" dirty="0" smtClean="0">
                <a:latin typeface="Rockwell"/>
                <a:cs typeface="Rockwell"/>
              </a:rPr>
              <a:t>da</a:t>
            </a:r>
            <a:endParaRPr sz="5000">
              <a:latin typeface="Rockwell"/>
              <a:cs typeface="Rockwel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223266" y="3913938"/>
            <a:ext cx="2442047" cy="66395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5229"/>
              </a:lnSpc>
              <a:spcBef>
                <a:spcPts val="261"/>
              </a:spcBef>
            </a:pPr>
            <a:r>
              <a:rPr sz="5000" spc="-4" dirty="0" smtClean="0">
                <a:latin typeface="Rockwell"/>
                <a:cs typeface="Rockwell"/>
              </a:rPr>
              <a:t>E-Bi</a:t>
            </a:r>
            <a:r>
              <a:rPr sz="5000" spc="4" dirty="0" smtClean="0">
                <a:latin typeface="Rockwell"/>
                <a:cs typeface="Rockwell"/>
              </a:rPr>
              <a:t>s</a:t>
            </a:r>
            <a:r>
              <a:rPr sz="5000" spc="-4" dirty="0" smtClean="0">
                <a:latin typeface="Rockwell"/>
                <a:cs typeface="Rockwell"/>
              </a:rPr>
              <a:t>ni</a:t>
            </a:r>
            <a:r>
              <a:rPr sz="5000" dirty="0" smtClean="0">
                <a:latin typeface="Rockwell"/>
                <a:cs typeface="Rockwell"/>
              </a:rPr>
              <a:t>s</a:t>
            </a:r>
            <a:endParaRPr sz="5000">
              <a:latin typeface="Rockwell"/>
              <a:cs typeface="Rockwel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704335" y="3913938"/>
            <a:ext cx="553666" cy="66395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5229"/>
              </a:lnSpc>
              <a:spcBef>
                <a:spcPts val="261"/>
              </a:spcBef>
            </a:pPr>
            <a:r>
              <a:rPr sz="5000" dirty="0" smtClean="0">
                <a:latin typeface="Rockwell"/>
                <a:cs typeface="Rockwell"/>
              </a:rPr>
              <a:t>&amp;</a:t>
            </a:r>
            <a:endParaRPr sz="5000">
              <a:latin typeface="Rockwell"/>
              <a:cs typeface="Rockwel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4296761" y="3913938"/>
            <a:ext cx="4633663" cy="66395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5229"/>
              </a:lnSpc>
              <a:spcBef>
                <a:spcPts val="261"/>
              </a:spcBef>
            </a:pPr>
            <a:r>
              <a:rPr sz="5000" dirty="0" smtClean="0">
                <a:latin typeface="Rockwell"/>
                <a:cs typeface="Rockwell"/>
              </a:rPr>
              <a:t>E</a:t>
            </a:r>
            <a:r>
              <a:rPr sz="5000" spc="-4" dirty="0" smtClean="0">
                <a:latin typeface="Rockwell"/>
                <a:cs typeface="Rockwell"/>
              </a:rPr>
              <a:t>-</a:t>
            </a:r>
            <a:r>
              <a:rPr sz="5000" dirty="0" smtClean="0">
                <a:latin typeface="Rockwell"/>
                <a:cs typeface="Rockwell"/>
              </a:rPr>
              <a:t>C</a:t>
            </a:r>
            <a:r>
              <a:rPr sz="5000" spc="-4" dirty="0" smtClean="0">
                <a:latin typeface="Rockwell"/>
                <a:cs typeface="Rockwell"/>
              </a:rPr>
              <a:t>o</a:t>
            </a:r>
            <a:r>
              <a:rPr sz="5000" dirty="0" smtClean="0">
                <a:latin typeface="Rockwell"/>
                <a:cs typeface="Rockwell"/>
              </a:rPr>
              <a:t>m</a:t>
            </a:r>
            <a:r>
              <a:rPr sz="5000" spc="-9" dirty="0" smtClean="0">
                <a:latin typeface="Rockwell"/>
                <a:cs typeface="Rockwell"/>
              </a:rPr>
              <a:t>m</a:t>
            </a:r>
            <a:r>
              <a:rPr sz="5000" spc="-4" dirty="0" smtClean="0">
                <a:latin typeface="Rockwell"/>
                <a:cs typeface="Rockwell"/>
              </a:rPr>
              <a:t>e</a:t>
            </a:r>
            <a:r>
              <a:rPr sz="5000" dirty="0" smtClean="0">
                <a:latin typeface="Rockwell"/>
                <a:cs typeface="Rockwell"/>
              </a:rPr>
              <a:t>r</a:t>
            </a:r>
            <a:r>
              <a:rPr sz="5000" spc="-4" dirty="0" smtClean="0">
                <a:latin typeface="Rockwell"/>
                <a:cs typeface="Rockwell"/>
              </a:rPr>
              <a:t>ce</a:t>
            </a:r>
            <a:r>
              <a:rPr sz="5000" dirty="0" smtClean="0">
                <a:latin typeface="Rockwell"/>
                <a:cs typeface="Rockwell"/>
              </a:rPr>
              <a:t>??</a:t>
            </a:r>
            <a:endParaRPr sz="50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0" y="920496"/>
            <a:ext cx="10056875" cy="1045463"/>
          </a:xfrm>
          <a:custGeom>
            <a:avLst/>
            <a:gdLst/>
            <a:ahLst/>
            <a:cxnLst/>
            <a:rect l="l" t="t" r="r" b="b"/>
            <a:pathLst>
              <a:path w="10056875" h="1045463">
                <a:moveTo>
                  <a:pt x="0" y="1045463"/>
                </a:moveTo>
                <a:lnTo>
                  <a:pt x="10056875" y="1045463"/>
                </a:lnTo>
                <a:lnTo>
                  <a:pt x="10056875" y="0"/>
                </a:lnTo>
                <a:lnTo>
                  <a:pt x="0" y="0"/>
                </a:lnTo>
                <a:lnTo>
                  <a:pt x="0" y="1045463"/>
                </a:lnTo>
                <a:close/>
              </a:path>
            </a:pathLst>
          </a:custGeom>
          <a:solidFill>
            <a:srgbClr val="66CC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511557" y="1201540"/>
            <a:ext cx="9111629" cy="5481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4314"/>
              </a:lnSpc>
              <a:spcBef>
                <a:spcPts val="215"/>
              </a:spcBef>
            </a:pPr>
            <a:r>
              <a:rPr sz="4100" b="1" dirty="0" smtClean="0">
                <a:latin typeface="Rockwell"/>
                <a:cs typeface="Rockwell"/>
              </a:rPr>
              <a:t>H</a:t>
            </a:r>
            <a:r>
              <a:rPr sz="4100" b="1" spc="-9" dirty="0" smtClean="0">
                <a:latin typeface="Rockwell"/>
                <a:cs typeface="Rockwell"/>
              </a:rPr>
              <a:t>u</a:t>
            </a:r>
            <a:r>
              <a:rPr sz="4100" b="1" dirty="0" smtClean="0">
                <a:latin typeface="Rockwell"/>
                <a:cs typeface="Rockwell"/>
              </a:rPr>
              <a:t>bu</a:t>
            </a:r>
            <a:r>
              <a:rPr sz="4100" b="1" spc="-9" dirty="0" smtClean="0">
                <a:latin typeface="Rockwell"/>
                <a:cs typeface="Rockwell"/>
              </a:rPr>
              <a:t>ng</a:t>
            </a:r>
            <a:r>
              <a:rPr sz="4100" b="1" spc="4" dirty="0" smtClean="0">
                <a:latin typeface="Rockwell"/>
                <a:cs typeface="Rockwell"/>
              </a:rPr>
              <a:t>a</a:t>
            </a:r>
            <a:r>
              <a:rPr sz="4100" b="1" dirty="0" smtClean="0">
                <a:latin typeface="Rockwell"/>
                <a:cs typeface="Rockwell"/>
              </a:rPr>
              <a:t>n</a:t>
            </a:r>
            <a:r>
              <a:rPr sz="4100" b="1" spc="14" dirty="0" smtClean="0">
                <a:latin typeface="Rockwell"/>
                <a:cs typeface="Rockwell"/>
              </a:rPr>
              <a:t> </a:t>
            </a:r>
            <a:r>
              <a:rPr sz="4100" b="1" dirty="0" smtClean="0">
                <a:latin typeface="Rockwell"/>
                <a:cs typeface="Rockwell"/>
              </a:rPr>
              <a:t>E</a:t>
            </a:r>
            <a:r>
              <a:rPr sz="4100" b="1" spc="-4" dirty="0" smtClean="0">
                <a:latin typeface="Rockwell"/>
                <a:cs typeface="Rockwell"/>
              </a:rPr>
              <a:t>-</a:t>
            </a:r>
            <a:r>
              <a:rPr sz="4100" b="1" dirty="0" smtClean="0">
                <a:latin typeface="Rockwell"/>
                <a:cs typeface="Rockwell"/>
              </a:rPr>
              <a:t>B</a:t>
            </a:r>
            <a:r>
              <a:rPr sz="4100" b="1" spc="-4" dirty="0" smtClean="0">
                <a:latin typeface="Rockwell"/>
                <a:cs typeface="Rockwell"/>
              </a:rPr>
              <a:t>i</a:t>
            </a:r>
            <a:r>
              <a:rPr sz="4100" b="1" spc="9" dirty="0" smtClean="0">
                <a:latin typeface="Rockwell"/>
                <a:cs typeface="Rockwell"/>
              </a:rPr>
              <a:t>s</a:t>
            </a:r>
            <a:r>
              <a:rPr sz="4100" b="1" spc="-9" dirty="0" smtClean="0">
                <a:latin typeface="Rockwell"/>
                <a:cs typeface="Rockwell"/>
              </a:rPr>
              <a:t>n</a:t>
            </a:r>
            <a:r>
              <a:rPr sz="4100" b="1" spc="-4" dirty="0" smtClean="0">
                <a:latin typeface="Rockwell"/>
                <a:cs typeface="Rockwell"/>
              </a:rPr>
              <a:t>i</a:t>
            </a:r>
            <a:r>
              <a:rPr sz="4100" b="1" dirty="0" smtClean="0">
                <a:latin typeface="Rockwell"/>
                <a:cs typeface="Rockwell"/>
              </a:rPr>
              <a:t>s &amp;</a:t>
            </a:r>
            <a:r>
              <a:rPr sz="4100" b="1" spc="14" dirty="0" smtClean="0">
                <a:latin typeface="Rockwell"/>
                <a:cs typeface="Rockwell"/>
              </a:rPr>
              <a:t> </a:t>
            </a:r>
            <a:r>
              <a:rPr sz="4100" b="1" spc="4" dirty="0" smtClean="0">
                <a:latin typeface="Rockwell"/>
                <a:cs typeface="Rockwell"/>
              </a:rPr>
              <a:t>E</a:t>
            </a:r>
            <a:r>
              <a:rPr sz="4100" b="1" spc="-4" dirty="0" smtClean="0">
                <a:latin typeface="Rockwell"/>
                <a:cs typeface="Rockwell"/>
              </a:rPr>
              <a:t>-</a:t>
            </a:r>
            <a:r>
              <a:rPr sz="4100" b="1" dirty="0" smtClean="0">
                <a:latin typeface="Rockwell"/>
                <a:cs typeface="Rockwell"/>
              </a:rPr>
              <a:t>C</a:t>
            </a:r>
            <a:r>
              <a:rPr sz="4100" b="1" spc="9" dirty="0" smtClean="0">
                <a:latin typeface="Rockwell"/>
                <a:cs typeface="Rockwell"/>
              </a:rPr>
              <a:t>o</a:t>
            </a:r>
            <a:r>
              <a:rPr sz="4100" b="1" dirty="0" smtClean="0">
                <a:latin typeface="Rockwell"/>
                <a:cs typeface="Rockwell"/>
              </a:rPr>
              <a:t>mmer</a:t>
            </a:r>
            <a:r>
              <a:rPr sz="4100" b="1" spc="-4" dirty="0" smtClean="0">
                <a:latin typeface="Rockwell"/>
                <a:cs typeface="Rockwell"/>
              </a:rPr>
              <a:t>c</a:t>
            </a:r>
            <a:r>
              <a:rPr sz="4100" b="1" dirty="0" smtClean="0">
                <a:latin typeface="Rockwell"/>
                <a:cs typeface="Rockwell"/>
              </a:rPr>
              <a:t>e</a:t>
            </a:r>
            <a:endParaRPr sz="4100">
              <a:latin typeface="Rockwell"/>
              <a:cs typeface="Rockwel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44501" y="2096524"/>
            <a:ext cx="9333433" cy="19806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8793" marR="46577">
              <a:lnSpc>
                <a:spcPts val="2840"/>
              </a:lnSpc>
              <a:spcBef>
                <a:spcPts val="142"/>
              </a:spcBef>
            </a:pPr>
            <a:r>
              <a:rPr sz="4000" baseline="1071" dirty="0" smtClean="0">
                <a:latin typeface="Rockwell"/>
                <a:cs typeface="Rockwell"/>
              </a:rPr>
              <a:t>Pe</a:t>
            </a:r>
            <a:r>
              <a:rPr sz="4000" spc="-4" baseline="1071" dirty="0" smtClean="0">
                <a:latin typeface="Rockwell"/>
                <a:cs typeface="Rockwell"/>
              </a:rPr>
              <a:t>rdaga</a:t>
            </a:r>
            <a:r>
              <a:rPr sz="4000" baseline="1071" dirty="0" smtClean="0">
                <a:latin typeface="Rockwell"/>
                <a:cs typeface="Rockwell"/>
              </a:rPr>
              <a:t>n</a:t>
            </a:r>
            <a:r>
              <a:rPr sz="4000" spc="-4" baseline="1071" dirty="0" smtClean="0">
                <a:latin typeface="Rockwell"/>
                <a:cs typeface="Rockwell"/>
              </a:rPr>
              <a:t>ga</a:t>
            </a:r>
            <a:r>
              <a:rPr sz="4000" baseline="1071" dirty="0" smtClean="0">
                <a:latin typeface="Rockwell"/>
                <a:cs typeface="Rockwell"/>
              </a:rPr>
              <a:t>n e</a:t>
            </a:r>
            <a:r>
              <a:rPr sz="4000" spc="4" baseline="1071" dirty="0" smtClean="0">
                <a:latin typeface="Rockwell"/>
                <a:cs typeface="Rockwell"/>
              </a:rPr>
              <a:t>l</a:t>
            </a:r>
            <a:r>
              <a:rPr sz="4000" baseline="1071" dirty="0" smtClean="0">
                <a:latin typeface="Rockwell"/>
                <a:cs typeface="Rockwell"/>
              </a:rPr>
              <a:t>ek</a:t>
            </a:r>
            <a:r>
              <a:rPr sz="4000" spc="-9" baseline="1071" dirty="0" smtClean="0">
                <a:latin typeface="Rockwell"/>
                <a:cs typeface="Rockwell"/>
              </a:rPr>
              <a:t>t</a:t>
            </a:r>
            <a:r>
              <a:rPr sz="4000" spc="-4" baseline="1071" dirty="0" smtClean="0">
                <a:latin typeface="Rockwell"/>
                <a:cs typeface="Rockwell"/>
              </a:rPr>
              <a:t>r</a:t>
            </a:r>
            <a:r>
              <a:rPr sz="4000" baseline="1071" dirty="0" smtClean="0">
                <a:latin typeface="Rockwell"/>
                <a:cs typeface="Rockwell"/>
              </a:rPr>
              <a:t>on</a:t>
            </a:r>
            <a:r>
              <a:rPr sz="4000" spc="4" baseline="1071" dirty="0" smtClean="0">
                <a:latin typeface="Rockwell"/>
                <a:cs typeface="Rockwell"/>
              </a:rPr>
              <a:t>i</a:t>
            </a:r>
            <a:r>
              <a:rPr sz="4000" baseline="1071" dirty="0" smtClean="0">
                <a:latin typeface="Rockwell"/>
                <a:cs typeface="Rockwell"/>
              </a:rPr>
              <a:t>k</a:t>
            </a:r>
            <a:r>
              <a:rPr sz="4000" spc="14" baseline="1071" dirty="0" smtClean="0">
                <a:latin typeface="Rockwell"/>
                <a:cs typeface="Rockwell"/>
              </a:rPr>
              <a:t> </a:t>
            </a:r>
            <a:r>
              <a:rPr sz="4000" spc="-4" baseline="1071" dirty="0" smtClean="0">
                <a:latin typeface="Rockwell"/>
                <a:cs typeface="Rockwell"/>
              </a:rPr>
              <a:t>a</a:t>
            </a:r>
            <a:r>
              <a:rPr sz="4000" baseline="1071" dirty="0" smtClean="0">
                <a:latin typeface="Rockwell"/>
                <a:cs typeface="Rockwell"/>
              </a:rPr>
              <a:t>t</a:t>
            </a:r>
            <a:r>
              <a:rPr sz="4000" spc="-4" baseline="1071" dirty="0" smtClean="0">
                <a:latin typeface="Rockwell"/>
                <a:cs typeface="Rockwell"/>
              </a:rPr>
              <a:t>a</a:t>
            </a:r>
            <a:r>
              <a:rPr sz="4000" baseline="1071" dirty="0" smtClean="0">
                <a:latin typeface="Rockwell"/>
                <a:cs typeface="Rockwell"/>
              </a:rPr>
              <a:t>u e</a:t>
            </a:r>
            <a:r>
              <a:rPr sz="4000" spc="-4" baseline="1071" dirty="0" smtClean="0">
                <a:latin typeface="Rockwell"/>
                <a:cs typeface="Rockwell"/>
              </a:rPr>
              <a:t>-c</a:t>
            </a:r>
            <a:r>
              <a:rPr sz="4000" baseline="1071" dirty="0" smtClean="0">
                <a:latin typeface="Rockwell"/>
                <a:cs typeface="Rockwell"/>
              </a:rPr>
              <a:t>o</a:t>
            </a:r>
            <a:r>
              <a:rPr sz="4000" spc="-4" baseline="1071" dirty="0" smtClean="0">
                <a:latin typeface="Rockwell"/>
                <a:cs typeface="Rockwell"/>
              </a:rPr>
              <a:t>mm</a:t>
            </a:r>
            <a:r>
              <a:rPr sz="4000" baseline="1071" dirty="0" smtClean="0">
                <a:latin typeface="Rockwell"/>
                <a:cs typeface="Rockwell"/>
              </a:rPr>
              <a:t>e</a:t>
            </a:r>
            <a:r>
              <a:rPr sz="4000" spc="-4" baseline="1071" dirty="0" smtClean="0">
                <a:latin typeface="Rockwell"/>
                <a:cs typeface="Rockwell"/>
              </a:rPr>
              <a:t>rc</a:t>
            </a:r>
            <a:r>
              <a:rPr sz="4000" baseline="1071" dirty="0" smtClean="0">
                <a:latin typeface="Rockwell"/>
                <a:cs typeface="Rockwell"/>
              </a:rPr>
              <a:t>e </a:t>
            </a:r>
            <a:r>
              <a:rPr sz="4000" spc="-4" baseline="1071" dirty="0" smtClean="0">
                <a:latin typeface="Rockwell"/>
                <a:cs typeface="Rockwell"/>
              </a:rPr>
              <a:t>m</a:t>
            </a:r>
            <a:r>
              <a:rPr sz="4000" baseline="1071" dirty="0" smtClean="0">
                <a:latin typeface="Rockwell"/>
                <a:cs typeface="Rockwell"/>
              </a:rPr>
              <a:t>e</a:t>
            </a:r>
            <a:r>
              <a:rPr sz="4000" spc="-4" baseline="1071" dirty="0" smtClean="0">
                <a:latin typeface="Rockwell"/>
                <a:cs typeface="Rockwell"/>
              </a:rPr>
              <a:t>r</a:t>
            </a:r>
            <a:r>
              <a:rPr sz="4000" spc="4" baseline="1071" dirty="0" smtClean="0">
                <a:latin typeface="Rockwell"/>
                <a:cs typeface="Rockwell"/>
              </a:rPr>
              <a:t>u</a:t>
            </a:r>
            <a:r>
              <a:rPr sz="4000" spc="-4" baseline="1071" dirty="0" smtClean="0">
                <a:latin typeface="Rockwell"/>
                <a:cs typeface="Rockwell"/>
              </a:rPr>
              <a:t>pa</a:t>
            </a:r>
            <a:r>
              <a:rPr sz="4000" baseline="1071" dirty="0" smtClean="0">
                <a:latin typeface="Rockwell"/>
                <a:cs typeface="Rockwell"/>
              </a:rPr>
              <a:t>k</a:t>
            </a:r>
            <a:r>
              <a:rPr sz="4000" spc="-4" baseline="1071" dirty="0" smtClean="0">
                <a:latin typeface="Rockwell"/>
                <a:cs typeface="Rockwell"/>
              </a:rPr>
              <a:t>a</a:t>
            </a:r>
            <a:r>
              <a:rPr sz="4000" baseline="1071" dirty="0" smtClean="0">
                <a:latin typeface="Rockwell"/>
                <a:cs typeface="Rockwell"/>
              </a:rPr>
              <a:t>n</a:t>
            </a:r>
            <a:endParaRPr sz="2700">
              <a:latin typeface="Rockwell"/>
              <a:cs typeface="Rockwell"/>
            </a:endParaRPr>
          </a:p>
          <a:p>
            <a:pPr marL="12699">
              <a:lnSpc>
                <a:spcPct val="100110"/>
              </a:lnSpc>
            </a:pPr>
            <a:r>
              <a:rPr sz="2700" dirty="0" smtClean="0">
                <a:latin typeface="Rockwell"/>
                <a:cs typeface="Rockwell"/>
              </a:rPr>
              <a:t>b</a:t>
            </a:r>
            <a:r>
              <a:rPr sz="2700" spc="-4" dirty="0" smtClean="0">
                <a:latin typeface="Rockwell"/>
                <a:cs typeface="Rockwell"/>
              </a:rPr>
              <a:t>ag</a:t>
            </a:r>
            <a:r>
              <a:rPr sz="2700" spc="4" dirty="0" smtClean="0">
                <a:latin typeface="Rockwell"/>
                <a:cs typeface="Rockwell"/>
              </a:rPr>
              <a:t>i</a:t>
            </a:r>
            <a:r>
              <a:rPr sz="2700" spc="-4" dirty="0" smtClean="0">
                <a:latin typeface="Rockwell"/>
                <a:cs typeface="Rockwell"/>
              </a:rPr>
              <a:t>a</a:t>
            </a:r>
            <a:r>
              <a:rPr sz="2700" dirty="0" smtClean="0">
                <a:latin typeface="Rockwell"/>
                <a:cs typeface="Rockwell"/>
              </a:rPr>
              <a:t>n </a:t>
            </a:r>
            <a:r>
              <a:rPr sz="2700" spc="-4" dirty="0" smtClean="0">
                <a:latin typeface="Rockwell"/>
                <a:cs typeface="Rockwell"/>
              </a:rPr>
              <a:t>dar</a:t>
            </a:r>
            <a:r>
              <a:rPr sz="2700" dirty="0" smtClean="0">
                <a:latin typeface="Rockwell"/>
                <a:cs typeface="Rockwell"/>
              </a:rPr>
              <a:t>i e</a:t>
            </a:r>
            <a:r>
              <a:rPr sz="2700" spc="-4" dirty="0" smtClean="0">
                <a:latin typeface="Rockwell"/>
                <a:cs typeface="Rockwell"/>
              </a:rPr>
              <a:t>-</a:t>
            </a:r>
            <a:r>
              <a:rPr sz="2700" dirty="0" smtClean="0">
                <a:latin typeface="Rockwell"/>
                <a:cs typeface="Rockwell"/>
              </a:rPr>
              <a:t>b</a:t>
            </a:r>
            <a:r>
              <a:rPr sz="2700" spc="-4" dirty="0" smtClean="0">
                <a:latin typeface="Rockwell"/>
                <a:cs typeface="Rockwell"/>
              </a:rPr>
              <a:t>us</a:t>
            </a:r>
            <a:r>
              <a:rPr sz="2700" spc="4" dirty="0" smtClean="0">
                <a:latin typeface="Rockwell"/>
                <a:cs typeface="Rockwell"/>
              </a:rPr>
              <a:t>i</a:t>
            </a:r>
            <a:r>
              <a:rPr sz="2700" dirty="0" smtClean="0">
                <a:latin typeface="Rockwell"/>
                <a:cs typeface="Rockwell"/>
              </a:rPr>
              <a:t>ne</a:t>
            </a:r>
            <a:r>
              <a:rPr sz="2700" spc="-4" dirty="0" smtClean="0">
                <a:latin typeface="Rockwell"/>
                <a:cs typeface="Rockwell"/>
              </a:rPr>
              <a:t>ss</a:t>
            </a:r>
            <a:r>
              <a:rPr sz="2700" dirty="0" smtClean="0">
                <a:latin typeface="Rockwell"/>
                <a:cs typeface="Rockwell"/>
              </a:rPr>
              <a:t>,</a:t>
            </a:r>
            <a:r>
              <a:rPr sz="2700" spc="4" dirty="0" smtClean="0">
                <a:latin typeface="Rockwell"/>
                <a:cs typeface="Rockwell"/>
              </a:rPr>
              <a:t> </a:t>
            </a:r>
            <a:r>
              <a:rPr sz="2700" spc="-4" dirty="0" smtClean="0">
                <a:latin typeface="Rockwell"/>
                <a:cs typeface="Rockwell"/>
              </a:rPr>
              <a:t>d</a:t>
            </a:r>
            <a:r>
              <a:rPr sz="2700" dirty="0" smtClean="0">
                <a:latin typeface="Rockwell"/>
                <a:cs typeface="Rockwell"/>
              </a:rPr>
              <a:t>i </a:t>
            </a:r>
            <a:r>
              <a:rPr sz="2700" spc="-4" dirty="0" smtClean="0">
                <a:latin typeface="Rockwell"/>
                <a:cs typeface="Rockwell"/>
              </a:rPr>
              <a:t>ma</a:t>
            </a:r>
            <a:r>
              <a:rPr sz="2700" dirty="0" smtClean="0">
                <a:latin typeface="Rockwell"/>
                <a:cs typeface="Rockwell"/>
              </a:rPr>
              <a:t>na </a:t>
            </a:r>
            <a:r>
              <a:rPr sz="2700" spc="-4" dirty="0" smtClean="0">
                <a:latin typeface="Rockwell"/>
                <a:cs typeface="Rockwell"/>
              </a:rPr>
              <a:t>ca</a:t>
            </a:r>
            <a:r>
              <a:rPr sz="2700" dirty="0" smtClean="0">
                <a:latin typeface="Rockwell"/>
                <a:cs typeface="Rockwell"/>
              </a:rPr>
              <a:t>k</a:t>
            </a:r>
            <a:r>
              <a:rPr sz="2700" spc="-4" dirty="0" smtClean="0">
                <a:latin typeface="Rockwell"/>
                <a:cs typeface="Rockwell"/>
              </a:rPr>
              <a:t>upa</a:t>
            </a:r>
            <a:r>
              <a:rPr sz="2700" dirty="0" smtClean="0">
                <a:latin typeface="Rockwell"/>
                <a:cs typeface="Rockwell"/>
              </a:rPr>
              <a:t>n e</a:t>
            </a:r>
            <a:r>
              <a:rPr sz="2700" spc="-4" dirty="0" smtClean="0">
                <a:latin typeface="Rockwell"/>
                <a:cs typeface="Rockwell"/>
              </a:rPr>
              <a:t>-</a:t>
            </a:r>
            <a:r>
              <a:rPr sz="2700" dirty="0" smtClean="0">
                <a:latin typeface="Rockwell"/>
                <a:cs typeface="Rockwell"/>
              </a:rPr>
              <a:t>b</a:t>
            </a:r>
            <a:r>
              <a:rPr sz="2700" spc="-4" dirty="0" smtClean="0">
                <a:latin typeface="Rockwell"/>
                <a:cs typeface="Rockwell"/>
              </a:rPr>
              <a:t>us</a:t>
            </a:r>
            <a:r>
              <a:rPr sz="2700" spc="4" dirty="0" smtClean="0">
                <a:latin typeface="Rockwell"/>
                <a:cs typeface="Rockwell"/>
              </a:rPr>
              <a:t>i</a:t>
            </a:r>
            <a:r>
              <a:rPr sz="2700" dirty="0" smtClean="0">
                <a:latin typeface="Rockwell"/>
                <a:cs typeface="Rockwell"/>
              </a:rPr>
              <a:t>ne</a:t>
            </a:r>
            <a:r>
              <a:rPr sz="2700" spc="-4" dirty="0" smtClean="0">
                <a:latin typeface="Rockwell"/>
                <a:cs typeface="Rockwell"/>
              </a:rPr>
              <a:t>s</a:t>
            </a:r>
            <a:r>
              <a:rPr sz="2700" dirty="0" smtClean="0">
                <a:latin typeface="Rockwell"/>
                <a:cs typeface="Rockwell"/>
              </a:rPr>
              <a:t>s </a:t>
            </a:r>
            <a:r>
              <a:rPr sz="2700" spc="4" dirty="0" smtClean="0">
                <a:latin typeface="Rockwell"/>
                <a:cs typeface="Rockwell"/>
              </a:rPr>
              <a:t>l</a:t>
            </a:r>
            <a:r>
              <a:rPr sz="2700" dirty="0" smtClean="0">
                <a:latin typeface="Rockwell"/>
                <a:cs typeface="Rockwell"/>
              </a:rPr>
              <a:t>e</a:t>
            </a:r>
            <a:r>
              <a:rPr sz="2700" spc="-9" dirty="0" smtClean="0">
                <a:latin typeface="Rockwell"/>
                <a:cs typeface="Rockwell"/>
              </a:rPr>
              <a:t>b</a:t>
            </a:r>
            <a:r>
              <a:rPr sz="2700" spc="-4" dirty="0" smtClean="0">
                <a:latin typeface="Rockwell"/>
                <a:cs typeface="Rockwell"/>
              </a:rPr>
              <a:t>i</a:t>
            </a:r>
            <a:r>
              <a:rPr sz="2700" dirty="0" smtClean="0">
                <a:latin typeface="Rockwell"/>
                <a:cs typeface="Rockwell"/>
              </a:rPr>
              <a:t>h </a:t>
            </a:r>
            <a:r>
              <a:rPr sz="2700" spc="4" dirty="0" smtClean="0">
                <a:latin typeface="Rockwell"/>
                <a:cs typeface="Rockwell"/>
              </a:rPr>
              <a:t>l</a:t>
            </a:r>
            <a:r>
              <a:rPr sz="2700" spc="-4" dirty="0" smtClean="0">
                <a:latin typeface="Rockwell"/>
                <a:cs typeface="Rockwell"/>
              </a:rPr>
              <a:t>ua</a:t>
            </a:r>
            <a:r>
              <a:rPr sz="2700" dirty="0" smtClean="0">
                <a:latin typeface="Rockwell"/>
                <a:cs typeface="Rockwell"/>
              </a:rPr>
              <a:t>s, t</a:t>
            </a:r>
            <a:r>
              <a:rPr sz="2700" spc="4" dirty="0" smtClean="0">
                <a:latin typeface="Rockwell"/>
                <a:cs typeface="Rockwell"/>
              </a:rPr>
              <a:t>i</a:t>
            </a:r>
            <a:r>
              <a:rPr sz="2700" spc="-4" dirty="0" smtClean="0">
                <a:latin typeface="Rockwell"/>
                <a:cs typeface="Rockwell"/>
              </a:rPr>
              <a:t>da</a:t>
            </a:r>
            <a:r>
              <a:rPr sz="2700" dirty="0" smtClean="0">
                <a:latin typeface="Rockwell"/>
                <a:cs typeface="Rockwell"/>
              </a:rPr>
              <a:t>k h</a:t>
            </a:r>
            <a:r>
              <a:rPr sz="2700" spc="-4" dirty="0" smtClean="0">
                <a:latin typeface="Rockwell"/>
                <a:cs typeface="Rockwell"/>
              </a:rPr>
              <a:t>a</a:t>
            </a:r>
            <a:r>
              <a:rPr sz="2700" dirty="0" smtClean="0">
                <a:latin typeface="Rockwell"/>
                <a:cs typeface="Rockwell"/>
              </a:rPr>
              <a:t>n</a:t>
            </a:r>
            <a:r>
              <a:rPr sz="2700" spc="-4" dirty="0" smtClean="0">
                <a:latin typeface="Rockwell"/>
                <a:cs typeface="Rockwell"/>
              </a:rPr>
              <a:t>y</a:t>
            </a:r>
            <a:r>
              <a:rPr sz="2700" dirty="0" smtClean="0">
                <a:latin typeface="Rockwell"/>
                <a:cs typeface="Rockwell"/>
              </a:rPr>
              <a:t>a </a:t>
            </a:r>
            <a:r>
              <a:rPr sz="2700" spc="-4" dirty="0" smtClean="0">
                <a:latin typeface="Rockwell"/>
                <a:cs typeface="Rockwell"/>
              </a:rPr>
              <a:t>s</a:t>
            </a:r>
            <a:r>
              <a:rPr sz="2700" dirty="0" smtClean="0">
                <a:latin typeface="Rockwell"/>
                <a:cs typeface="Rockwell"/>
              </a:rPr>
              <a:t>eke</a:t>
            </a:r>
            <a:r>
              <a:rPr sz="2700" spc="-4" dirty="0" smtClean="0">
                <a:latin typeface="Rockwell"/>
                <a:cs typeface="Rockwell"/>
              </a:rPr>
              <a:t>da</a:t>
            </a:r>
            <a:r>
              <a:rPr sz="2700" dirty="0" smtClean="0">
                <a:latin typeface="Rockwell"/>
                <a:cs typeface="Rockwell"/>
              </a:rPr>
              <a:t>r </a:t>
            </a:r>
            <a:r>
              <a:rPr sz="2700" spc="-4" dirty="0" smtClean="0">
                <a:latin typeface="Rockwell"/>
                <a:cs typeface="Rockwell"/>
              </a:rPr>
              <a:t>p</a:t>
            </a:r>
            <a:r>
              <a:rPr sz="2700" dirty="0" smtClean="0">
                <a:latin typeface="Rockwell"/>
                <a:cs typeface="Rockwell"/>
              </a:rPr>
              <a:t>e</a:t>
            </a:r>
            <a:r>
              <a:rPr sz="2700" spc="-4" dirty="0" smtClean="0">
                <a:latin typeface="Rockwell"/>
                <a:cs typeface="Rockwell"/>
              </a:rPr>
              <a:t>r</a:t>
            </a:r>
            <a:r>
              <a:rPr sz="2700" dirty="0" smtClean="0">
                <a:latin typeface="Rockwell"/>
                <a:cs typeface="Rockwell"/>
              </a:rPr>
              <a:t>n</a:t>
            </a:r>
            <a:r>
              <a:rPr sz="2700" spc="4" dirty="0" smtClean="0">
                <a:latin typeface="Rockwell"/>
                <a:cs typeface="Rockwell"/>
              </a:rPr>
              <a:t>i</a:t>
            </a:r>
            <a:r>
              <a:rPr sz="2700" spc="-4" dirty="0" smtClean="0">
                <a:latin typeface="Rockwell"/>
                <a:cs typeface="Rockwell"/>
              </a:rPr>
              <a:t>agaa</a:t>
            </a:r>
            <a:r>
              <a:rPr sz="2700" dirty="0" smtClean="0">
                <a:latin typeface="Rockwell"/>
                <a:cs typeface="Rockwell"/>
              </a:rPr>
              <a:t>n</a:t>
            </a:r>
            <a:r>
              <a:rPr sz="2700" spc="4" dirty="0" smtClean="0">
                <a:latin typeface="Rockwell"/>
                <a:cs typeface="Rockwell"/>
              </a:rPr>
              <a:t> </a:t>
            </a:r>
            <a:r>
              <a:rPr sz="2700" dirty="0" smtClean="0">
                <a:latin typeface="Rockwell"/>
                <a:cs typeface="Rockwell"/>
              </a:rPr>
              <a:t>tet</a:t>
            </a:r>
            <a:r>
              <a:rPr sz="2700" spc="-4" dirty="0" smtClean="0">
                <a:latin typeface="Rockwell"/>
                <a:cs typeface="Rockwell"/>
              </a:rPr>
              <a:t>ap</a:t>
            </a:r>
            <a:r>
              <a:rPr sz="2700" dirty="0" smtClean="0">
                <a:latin typeface="Rockwell"/>
                <a:cs typeface="Rockwell"/>
              </a:rPr>
              <a:t>i</a:t>
            </a:r>
            <a:r>
              <a:rPr sz="2700" spc="14" dirty="0" smtClean="0">
                <a:latin typeface="Rockwell"/>
                <a:cs typeface="Rockwell"/>
              </a:rPr>
              <a:t> </a:t>
            </a:r>
            <a:r>
              <a:rPr sz="2700" spc="-4" dirty="0" smtClean="0">
                <a:latin typeface="Rockwell"/>
                <a:cs typeface="Rockwell"/>
              </a:rPr>
              <a:t>m</a:t>
            </a:r>
            <a:r>
              <a:rPr sz="2700" dirty="0" smtClean="0">
                <a:latin typeface="Rockwell"/>
                <a:cs typeface="Rockwell"/>
              </a:rPr>
              <a:t>en</a:t>
            </a:r>
            <a:r>
              <a:rPr sz="2700" spc="-4" dirty="0" smtClean="0">
                <a:latin typeface="Rockwell"/>
                <a:cs typeface="Rockwell"/>
              </a:rPr>
              <a:t>ca</a:t>
            </a:r>
            <a:r>
              <a:rPr sz="2700" dirty="0" smtClean="0">
                <a:latin typeface="Rockwell"/>
                <a:cs typeface="Rockwell"/>
              </a:rPr>
              <a:t>k</a:t>
            </a:r>
            <a:r>
              <a:rPr sz="2700" spc="-4" dirty="0" smtClean="0">
                <a:latin typeface="Rockwell"/>
                <a:cs typeface="Rockwell"/>
              </a:rPr>
              <a:t>u</a:t>
            </a:r>
            <a:r>
              <a:rPr sz="2700" dirty="0" smtClean="0">
                <a:latin typeface="Rockwell"/>
                <a:cs typeface="Rockwell"/>
              </a:rPr>
              <a:t>p </a:t>
            </a:r>
            <a:r>
              <a:rPr sz="2700" spc="-4" dirty="0" smtClean="0">
                <a:latin typeface="Rockwell"/>
                <a:cs typeface="Rockwell"/>
              </a:rPr>
              <a:t>jug</a:t>
            </a:r>
            <a:r>
              <a:rPr sz="2700" dirty="0" smtClean="0">
                <a:latin typeface="Rockwell"/>
                <a:cs typeface="Rockwell"/>
              </a:rPr>
              <a:t>a </a:t>
            </a:r>
            <a:r>
              <a:rPr sz="2700" spc="-4" dirty="0" smtClean="0">
                <a:latin typeface="Rockwell"/>
                <a:cs typeface="Rockwell"/>
              </a:rPr>
              <a:t>p</a:t>
            </a:r>
            <a:r>
              <a:rPr sz="2700" dirty="0" smtClean="0">
                <a:latin typeface="Rockwell"/>
                <a:cs typeface="Rockwell"/>
              </a:rPr>
              <a:t>en</a:t>
            </a:r>
            <a:r>
              <a:rPr sz="2700" spc="-4" dirty="0" smtClean="0">
                <a:latin typeface="Rockwell"/>
                <a:cs typeface="Rockwell"/>
              </a:rPr>
              <a:t>g</a:t>
            </a:r>
            <a:r>
              <a:rPr sz="2700" dirty="0" smtClean="0">
                <a:latin typeface="Rockwell"/>
                <a:cs typeface="Rockwell"/>
              </a:rPr>
              <a:t>k</a:t>
            </a:r>
            <a:r>
              <a:rPr sz="2700" spc="-9" dirty="0" smtClean="0">
                <a:latin typeface="Rockwell"/>
                <a:cs typeface="Rockwell"/>
              </a:rPr>
              <a:t>o</a:t>
            </a:r>
            <a:r>
              <a:rPr sz="2700" spc="4" dirty="0" smtClean="0">
                <a:latin typeface="Rockwell"/>
                <a:cs typeface="Rockwell"/>
              </a:rPr>
              <a:t>l</a:t>
            </a:r>
            <a:r>
              <a:rPr sz="2700" spc="-4" dirty="0" smtClean="0">
                <a:latin typeface="Rockwell"/>
                <a:cs typeface="Rockwell"/>
              </a:rPr>
              <a:t>a</a:t>
            </a:r>
            <a:r>
              <a:rPr sz="2700" dirty="0" smtClean="0">
                <a:latin typeface="Rockwell"/>
                <a:cs typeface="Rockwell"/>
              </a:rPr>
              <a:t>bo</a:t>
            </a:r>
            <a:r>
              <a:rPr sz="2700" spc="-4" dirty="0" smtClean="0">
                <a:latin typeface="Rockwell"/>
                <a:cs typeface="Rockwell"/>
              </a:rPr>
              <a:t>ras</a:t>
            </a:r>
            <a:r>
              <a:rPr sz="2700" spc="4" dirty="0" smtClean="0">
                <a:latin typeface="Rockwell"/>
                <a:cs typeface="Rockwell"/>
              </a:rPr>
              <a:t>i</a:t>
            </a:r>
            <a:r>
              <a:rPr sz="2700" spc="-4" dirty="0" smtClean="0">
                <a:latin typeface="Rockwell"/>
                <a:cs typeface="Rockwell"/>
              </a:rPr>
              <a:t>a</a:t>
            </a:r>
            <a:r>
              <a:rPr sz="2700" dirty="0" smtClean="0">
                <a:latin typeface="Rockwell"/>
                <a:cs typeface="Rockwell"/>
              </a:rPr>
              <a:t>n </a:t>
            </a:r>
            <a:r>
              <a:rPr sz="2700" spc="-4" dirty="0" smtClean="0">
                <a:latin typeface="Rockwell"/>
                <a:cs typeface="Rockwell"/>
              </a:rPr>
              <a:t>m</a:t>
            </a:r>
            <a:r>
              <a:rPr sz="2700" spc="4" dirty="0" smtClean="0">
                <a:latin typeface="Rockwell"/>
                <a:cs typeface="Rockwell"/>
              </a:rPr>
              <a:t>i</a:t>
            </a:r>
            <a:r>
              <a:rPr sz="2700" dirty="0" smtClean="0">
                <a:latin typeface="Rockwell"/>
                <a:cs typeface="Rockwell"/>
              </a:rPr>
              <a:t>t</a:t>
            </a:r>
            <a:r>
              <a:rPr sz="2700" spc="-4" dirty="0" smtClean="0">
                <a:latin typeface="Rockwell"/>
                <a:cs typeface="Rockwell"/>
              </a:rPr>
              <a:t>r</a:t>
            </a:r>
            <a:r>
              <a:rPr sz="2700" dirty="0" smtClean="0">
                <a:latin typeface="Rockwell"/>
                <a:cs typeface="Rockwell"/>
              </a:rPr>
              <a:t>a b</a:t>
            </a:r>
            <a:r>
              <a:rPr sz="2700" spc="4" dirty="0" smtClean="0">
                <a:latin typeface="Rockwell"/>
                <a:cs typeface="Rockwell"/>
              </a:rPr>
              <a:t>i</a:t>
            </a:r>
            <a:r>
              <a:rPr sz="2700" spc="-4" dirty="0" smtClean="0">
                <a:latin typeface="Rockwell"/>
                <a:cs typeface="Rockwell"/>
              </a:rPr>
              <a:t>s</a:t>
            </a:r>
            <a:r>
              <a:rPr sz="2700" dirty="0" smtClean="0">
                <a:latin typeface="Rockwell"/>
                <a:cs typeface="Rockwell"/>
              </a:rPr>
              <a:t>n</a:t>
            </a:r>
            <a:r>
              <a:rPr sz="2700" spc="4" dirty="0" smtClean="0">
                <a:latin typeface="Rockwell"/>
                <a:cs typeface="Rockwell"/>
              </a:rPr>
              <a:t>is</a:t>
            </a:r>
            <a:r>
              <a:rPr sz="2700" dirty="0" smtClean="0">
                <a:latin typeface="Rockwell"/>
                <a:cs typeface="Rockwell"/>
              </a:rPr>
              <a:t>, </a:t>
            </a:r>
            <a:r>
              <a:rPr sz="2700" spc="-4" dirty="0" smtClean="0">
                <a:latin typeface="Rockwell"/>
                <a:cs typeface="Rockwell"/>
              </a:rPr>
              <a:t>p</a:t>
            </a:r>
            <a:r>
              <a:rPr sz="2700" dirty="0" smtClean="0">
                <a:latin typeface="Rockwell"/>
                <a:cs typeface="Rockwell"/>
              </a:rPr>
              <a:t>e</a:t>
            </a:r>
            <a:r>
              <a:rPr sz="2700" spc="4" dirty="0" smtClean="0">
                <a:latin typeface="Rockwell"/>
                <a:cs typeface="Rockwell"/>
              </a:rPr>
              <a:t>l</a:t>
            </a:r>
            <a:r>
              <a:rPr sz="2700" spc="-4" dirty="0" smtClean="0">
                <a:latin typeface="Rockwell"/>
                <a:cs typeface="Rockwell"/>
              </a:rPr>
              <a:t>aya</a:t>
            </a:r>
            <a:r>
              <a:rPr sz="2700" dirty="0" smtClean="0">
                <a:latin typeface="Rockwell"/>
                <a:cs typeface="Rockwell"/>
              </a:rPr>
              <a:t>n</a:t>
            </a:r>
            <a:r>
              <a:rPr sz="2700" spc="-4" dirty="0" smtClean="0">
                <a:latin typeface="Rockwell"/>
                <a:cs typeface="Rockwell"/>
              </a:rPr>
              <a:t>a</a:t>
            </a:r>
            <a:r>
              <a:rPr sz="2700" dirty="0" smtClean="0">
                <a:latin typeface="Rockwell"/>
                <a:cs typeface="Rockwell"/>
              </a:rPr>
              <a:t>n</a:t>
            </a:r>
            <a:r>
              <a:rPr sz="2700" spc="9" dirty="0" smtClean="0">
                <a:latin typeface="Rockwell"/>
                <a:cs typeface="Rockwell"/>
              </a:rPr>
              <a:t> </a:t>
            </a:r>
            <a:r>
              <a:rPr sz="2700" dirty="0" smtClean="0">
                <a:latin typeface="Rockwell"/>
                <a:cs typeface="Rockwell"/>
              </a:rPr>
              <a:t>n</a:t>
            </a:r>
            <a:r>
              <a:rPr sz="2700" spc="-4" dirty="0" smtClean="0">
                <a:latin typeface="Rockwell"/>
                <a:cs typeface="Rockwell"/>
              </a:rPr>
              <a:t>as</a:t>
            </a:r>
            <a:r>
              <a:rPr sz="2700" spc="-14" dirty="0" smtClean="0">
                <a:latin typeface="Rockwell"/>
                <a:cs typeface="Rockwell"/>
              </a:rPr>
              <a:t>a</a:t>
            </a:r>
            <a:r>
              <a:rPr sz="2700" dirty="0" smtClean="0">
                <a:latin typeface="Rockwell"/>
                <a:cs typeface="Rockwell"/>
              </a:rPr>
              <a:t>b</a:t>
            </a:r>
            <a:r>
              <a:rPr sz="2700" spc="-4" dirty="0" smtClean="0">
                <a:latin typeface="Rockwell"/>
                <a:cs typeface="Rockwell"/>
              </a:rPr>
              <a:t>a</a:t>
            </a:r>
            <a:r>
              <a:rPr sz="2700" spc="4" dirty="0" smtClean="0">
                <a:latin typeface="Rockwell"/>
                <a:cs typeface="Rockwell"/>
              </a:rPr>
              <a:t>h</a:t>
            </a:r>
            <a:r>
              <a:rPr sz="2700" dirty="0" smtClean="0">
                <a:latin typeface="Rockwell"/>
                <a:cs typeface="Rockwell"/>
              </a:rPr>
              <a:t>, </a:t>
            </a:r>
            <a:r>
              <a:rPr sz="2700" spc="-4" dirty="0" smtClean="0">
                <a:latin typeface="Rockwell"/>
                <a:cs typeface="Rockwell"/>
              </a:rPr>
              <a:t>sum</a:t>
            </a:r>
            <a:r>
              <a:rPr sz="2700" dirty="0" smtClean="0">
                <a:latin typeface="Rockwell"/>
                <a:cs typeface="Rockwell"/>
              </a:rPr>
              <a:t>ber </a:t>
            </a:r>
            <a:r>
              <a:rPr sz="2700" spc="-4" dirty="0" smtClean="0">
                <a:latin typeface="Rockwell"/>
                <a:cs typeface="Rockwell"/>
              </a:rPr>
              <a:t>day</a:t>
            </a:r>
            <a:r>
              <a:rPr sz="2700" dirty="0" smtClean="0">
                <a:latin typeface="Rockwell"/>
                <a:cs typeface="Rockwell"/>
              </a:rPr>
              <a:t>a</a:t>
            </a:r>
            <a:r>
              <a:rPr sz="2700" spc="-9" dirty="0" smtClean="0">
                <a:latin typeface="Rockwell"/>
                <a:cs typeface="Rockwell"/>
              </a:rPr>
              <a:t> </a:t>
            </a:r>
            <a:r>
              <a:rPr sz="2700" spc="4" dirty="0" smtClean="0">
                <a:latin typeface="Rockwell"/>
                <a:cs typeface="Rockwell"/>
              </a:rPr>
              <a:t>m</a:t>
            </a:r>
            <a:r>
              <a:rPr sz="2700" spc="-4" dirty="0" smtClean="0">
                <a:latin typeface="Rockwell"/>
                <a:cs typeface="Rockwell"/>
              </a:rPr>
              <a:t>a</a:t>
            </a:r>
            <a:r>
              <a:rPr sz="2700" dirty="0" smtClean="0">
                <a:latin typeface="Rockwell"/>
                <a:cs typeface="Rockwell"/>
              </a:rPr>
              <a:t>n</a:t>
            </a:r>
            <a:r>
              <a:rPr sz="2700" spc="-4" dirty="0" smtClean="0">
                <a:latin typeface="Rockwell"/>
                <a:cs typeface="Rockwell"/>
              </a:rPr>
              <a:t>us</a:t>
            </a:r>
            <a:r>
              <a:rPr sz="2700" spc="4" dirty="0" smtClean="0">
                <a:latin typeface="Rockwell"/>
                <a:cs typeface="Rockwell"/>
              </a:rPr>
              <a:t>ia</a:t>
            </a:r>
            <a:r>
              <a:rPr sz="2700" dirty="0" smtClean="0">
                <a:latin typeface="Rockwell"/>
                <a:cs typeface="Rockwell"/>
              </a:rPr>
              <a:t>, </a:t>
            </a:r>
            <a:r>
              <a:rPr sz="2700" spc="4" dirty="0" smtClean="0">
                <a:latin typeface="Rockwell"/>
                <a:cs typeface="Rockwell"/>
              </a:rPr>
              <a:t>l</a:t>
            </a:r>
            <a:r>
              <a:rPr sz="2700" dirty="0" smtClean="0">
                <a:latin typeface="Rockwell"/>
                <a:cs typeface="Rockwell"/>
              </a:rPr>
              <a:t>o</a:t>
            </a:r>
            <a:r>
              <a:rPr sz="2700" spc="-9" dirty="0" smtClean="0">
                <a:latin typeface="Rockwell"/>
                <a:cs typeface="Rockwell"/>
              </a:rPr>
              <a:t>wo</a:t>
            </a:r>
            <a:r>
              <a:rPr sz="2700" dirty="0" smtClean="0">
                <a:latin typeface="Rockwell"/>
                <a:cs typeface="Rockwell"/>
              </a:rPr>
              <a:t>n</a:t>
            </a:r>
            <a:r>
              <a:rPr sz="2700" spc="-4" dirty="0" smtClean="0">
                <a:latin typeface="Rockwell"/>
                <a:cs typeface="Rockwell"/>
              </a:rPr>
              <a:t>ga</a:t>
            </a:r>
            <a:r>
              <a:rPr sz="2700" dirty="0" smtClean="0">
                <a:latin typeface="Rockwell"/>
                <a:cs typeface="Rockwell"/>
              </a:rPr>
              <a:t>n</a:t>
            </a:r>
            <a:r>
              <a:rPr sz="2700" spc="9" dirty="0" smtClean="0">
                <a:latin typeface="Rockwell"/>
                <a:cs typeface="Rockwell"/>
              </a:rPr>
              <a:t> </a:t>
            </a:r>
            <a:r>
              <a:rPr sz="2700" spc="-4" dirty="0" smtClean="0">
                <a:latin typeface="Rockwell"/>
                <a:cs typeface="Rockwell"/>
              </a:rPr>
              <a:t>p</a:t>
            </a:r>
            <a:r>
              <a:rPr sz="2700" dirty="0" smtClean="0">
                <a:latin typeface="Rockwell"/>
                <a:cs typeface="Rockwell"/>
              </a:rPr>
              <a:t>e</a:t>
            </a:r>
            <a:r>
              <a:rPr sz="2700" spc="-9" dirty="0" smtClean="0">
                <a:latin typeface="Rockwell"/>
                <a:cs typeface="Rockwell"/>
              </a:rPr>
              <a:t>k</a:t>
            </a:r>
            <a:r>
              <a:rPr sz="2700" dirty="0" smtClean="0">
                <a:latin typeface="Rockwell"/>
                <a:cs typeface="Rockwell"/>
              </a:rPr>
              <a:t>e</a:t>
            </a:r>
            <a:r>
              <a:rPr sz="2700" spc="-4" dirty="0" smtClean="0">
                <a:latin typeface="Rockwell"/>
                <a:cs typeface="Rockwell"/>
              </a:rPr>
              <a:t>r</a:t>
            </a:r>
            <a:r>
              <a:rPr sz="2700" spc="4" dirty="0" smtClean="0">
                <a:latin typeface="Rockwell"/>
                <a:cs typeface="Rockwell"/>
              </a:rPr>
              <a:t>j</a:t>
            </a:r>
            <a:r>
              <a:rPr sz="2700" spc="-4" dirty="0" smtClean="0">
                <a:latin typeface="Rockwell"/>
                <a:cs typeface="Rockwell"/>
              </a:rPr>
              <a:t>aa</a:t>
            </a:r>
            <a:r>
              <a:rPr sz="2700" dirty="0" smtClean="0">
                <a:latin typeface="Rockwell"/>
                <a:cs typeface="Rockwell"/>
              </a:rPr>
              <a:t>n</a:t>
            </a:r>
            <a:r>
              <a:rPr sz="2700" spc="9" dirty="0" smtClean="0">
                <a:latin typeface="Rockwell"/>
                <a:cs typeface="Rockwell"/>
              </a:rPr>
              <a:t> </a:t>
            </a:r>
            <a:r>
              <a:rPr sz="2700" spc="-4" dirty="0" smtClean="0">
                <a:latin typeface="Rockwell"/>
                <a:cs typeface="Rockwell"/>
              </a:rPr>
              <a:t>d</a:t>
            </a:r>
            <a:r>
              <a:rPr sz="2700" spc="4" dirty="0" smtClean="0">
                <a:latin typeface="Rockwell"/>
                <a:cs typeface="Rockwell"/>
              </a:rPr>
              <a:t>l</a:t>
            </a:r>
            <a:r>
              <a:rPr sz="2700" spc="-4" dirty="0" smtClean="0">
                <a:latin typeface="Rockwell"/>
                <a:cs typeface="Rockwell"/>
              </a:rPr>
              <a:t>l</a:t>
            </a:r>
            <a:r>
              <a:rPr sz="2700" dirty="0" smtClean="0">
                <a:latin typeface="Rockwell"/>
                <a:cs typeface="Rockwell"/>
              </a:rPr>
              <a:t>.</a:t>
            </a:r>
            <a:endParaRPr sz="2700">
              <a:latin typeface="Rockwell"/>
              <a:cs typeface="Rockwel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444500" y="4687324"/>
            <a:ext cx="9266457" cy="19806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8793" marR="46577">
              <a:lnSpc>
                <a:spcPts val="2840"/>
              </a:lnSpc>
              <a:spcBef>
                <a:spcPts val="142"/>
              </a:spcBef>
            </a:pPr>
            <a:r>
              <a:rPr sz="4000" spc="-4" baseline="1071" dirty="0" smtClean="0">
                <a:latin typeface="Rockwell"/>
                <a:cs typeface="Rockwell"/>
              </a:rPr>
              <a:t>S</a:t>
            </a:r>
            <a:r>
              <a:rPr sz="4000" baseline="1071" dirty="0" smtClean="0">
                <a:latin typeface="Rockwell"/>
                <a:cs typeface="Rockwell"/>
              </a:rPr>
              <a:t>e</a:t>
            </a:r>
            <a:r>
              <a:rPr sz="4000" spc="4" baseline="1071" dirty="0" smtClean="0">
                <a:latin typeface="Rockwell"/>
                <a:cs typeface="Rockwell"/>
              </a:rPr>
              <a:t>l</a:t>
            </a:r>
            <a:r>
              <a:rPr sz="4000" spc="-4" baseline="1071" dirty="0" smtClean="0">
                <a:latin typeface="Rockwell"/>
                <a:cs typeface="Rockwell"/>
              </a:rPr>
              <a:t>a</a:t>
            </a:r>
            <a:r>
              <a:rPr sz="4000" spc="4" baseline="1071" dirty="0" smtClean="0">
                <a:latin typeface="Rockwell"/>
                <a:cs typeface="Rockwell"/>
              </a:rPr>
              <a:t>i</a:t>
            </a:r>
            <a:r>
              <a:rPr sz="4000" baseline="1071" dirty="0" smtClean="0">
                <a:latin typeface="Rockwell"/>
                <a:cs typeface="Rockwell"/>
              </a:rPr>
              <a:t>n</a:t>
            </a:r>
            <a:r>
              <a:rPr sz="4000" spc="9" baseline="1071" dirty="0" smtClean="0">
                <a:latin typeface="Rockwell"/>
                <a:cs typeface="Rockwell"/>
              </a:rPr>
              <a:t> </a:t>
            </a:r>
            <a:r>
              <a:rPr sz="4000" baseline="1071" dirty="0" smtClean="0">
                <a:latin typeface="Rockwell"/>
                <a:cs typeface="Rockwell"/>
              </a:rPr>
              <a:t>t</a:t>
            </a:r>
            <a:r>
              <a:rPr sz="4000" spc="-9" baseline="1071" dirty="0" smtClean="0">
                <a:latin typeface="Rockwell"/>
                <a:cs typeface="Rockwell"/>
              </a:rPr>
              <a:t>ek</a:t>
            </a:r>
            <a:r>
              <a:rPr sz="4000" baseline="1071" dirty="0" smtClean="0">
                <a:latin typeface="Rockwell"/>
                <a:cs typeface="Rockwell"/>
              </a:rPr>
              <a:t>no</a:t>
            </a:r>
            <a:r>
              <a:rPr sz="4000" spc="-4" baseline="1071" dirty="0" smtClean="0">
                <a:latin typeface="Rockwell"/>
                <a:cs typeface="Rockwell"/>
              </a:rPr>
              <a:t>l</a:t>
            </a:r>
            <a:r>
              <a:rPr sz="4000" baseline="1071" dirty="0" smtClean="0">
                <a:latin typeface="Rockwell"/>
                <a:cs typeface="Rockwell"/>
              </a:rPr>
              <a:t>o</a:t>
            </a:r>
            <a:r>
              <a:rPr sz="4000" spc="-4" baseline="1071" dirty="0" smtClean="0">
                <a:latin typeface="Rockwell"/>
                <a:cs typeface="Rockwell"/>
              </a:rPr>
              <a:t>g</a:t>
            </a:r>
            <a:r>
              <a:rPr sz="4000" baseline="1071" dirty="0" smtClean="0">
                <a:latin typeface="Rockwell"/>
                <a:cs typeface="Rockwell"/>
              </a:rPr>
              <a:t>i</a:t>
            </a:r>
            <a:r>
              <a:rPr sz="4000" spc="9" baseline="1071" dirty="0" smtClean="0">
                <a:latin typeface="Rockwell"/>
                <a:cs typeface="Rockwell"/>
              </a:rPr>
              <a:t> </a:t>
            </a:r>
            <a:r>
              <a:rPr sz="4000" spc="4" baseline="1071" dirty="0" smtClean="0">
                <a:latin typeface="Rockwell"/>
                <a:cs typeface="Rockwell"/>
              </a:rPr>
              <a:t>j</a:t>
            </a:r>
            <a:r>
              <a:rPr sz="4000" spc="-4" baseline="1071" dirty="0" smtClean="0">
                <a:latin typeface="Rockwell"/>
                <a:cs typeface="Rockwell"/>
              </a:rPr>
              <a:t>ar</a:t>
            </a:r>
            <a:r>
              <a:rPr sz="4000" spc="4" baseline="1071" dirty="0" smtClean="0">
                <a:latin typeface="Rockwell"/>
                <a:cs typeface="Rockwell"/>
              </a:rPr>
              <a:t>i</a:t>
            </a:r>
            <a:r>
              <a:rPr sz="4000" baseline="1071" dirty="0" smtClean="0">
                <a:latin typeface="Rockwell"/>
                <a:cs typeface="Rockwell"/>
              </a:rPr>
              <a:t>n</a:t>
            </a:r>
            <a:r>
              <a:rPr sz="4000" spc="-4" baseline="1071" dirty="0" smtClean="0">
                <a:latin typeface="Rockwell"/>
                <a:cs typeface="Rockwell"/>
              </a:rPr>
              <a:t>ga</a:t>
            </a:r>
            <a:r>
              <a:rPr sz="4000" baseline="1071" dirty="0" smtClean="0">
                <a:latin typeface="Rockwell"/>
                <a:cs typeface="Rockwell"/>
              </a:rPr>
              <a:t>n</a:t>
            </a:r>
            <a:r>
              <a:rPr sz="4000" spc="9" baseline="1071" dirty="0" smtClean="0">
                <a:latin typeface="Rockwell"/>
                <a:cs typeface="Rockwell"/>
              </a:rPr>
              <a:t> </a:t>
            </a:r>
            <a:r>
              <a:rPr sz="4000" spc="-9" baseline="1071" dirty="0" smtClean="0">
                <a:latin typeface="Rockwell"/>
                <a:cs typeface="Rockwell"/>
              </a:rPr>
              <a:t>www</a:t>
            </a:r>
            <a:r>
              <a:rPr sz="4000" baseline="1071" dirty="0" smtClean="0">
                <a:latin typeface="Rockwell"/>
                <a:cs typeface="Rockwell"/>
              </a:rPr>
              <a:t>, </a:t>
            </a:r>
            <a:r>
              <a:rPr sz="4000" spc="9" baseline="1071" dirty="0" smtClean="0">
                <a:latin typeface="Rockwell"/>
                <a:cs typeface="Rockwell"/>
              </a:rPr>
              <a:t>e</a:t>
            </a:r>
            <a:r>
              <a:rPr sz="4000" spc="-4" baseline="1071" dirty="0" smtClean="0">
                <a:latin typeface="Rockwell"/>
                <a:cs typeface="Rockwell"/>
              </a:rPr>
              <a:t>-</a:t>
            </a:r>
            <a:r>
              <a:rPr sz="4000" baseline="1071" dirty="0" smtClean="0">
                <a:latin typeface="Rockwell"/>
                <a:cs typeface="Rockwell"/>
              </a:rPr>
              <a:t>b</a:t>
            </a:r>
            <a:r>
              <a:rPr sz="4000" spc="-4" baseline="1071" dirty="0" smtClean="0">
                <a:latin typeface="Rockwell"/>
                <a:cs typeface="Rockwell"/>
              </a:rPr>
              <a:t>us</a:t>
            </a:r>
            <a:r>
              <a:rPr sz="4000" spc="4" baseline="1071" dirty="0" smtClean="0">
                <a:latin typeface="Rockwell"/>
                <a:cs typeface="Rockwell"/>
              </a:rPr>
              <a:t>i</a:t>
            </a:r>
            <a:r>
              <a:rPr sz="4000" baseline="1071" dirty="0" smtClean="0">
                <a:latin typeface="Rockwell"/>
                <a:cs typeface="Rockwell"/>
              </a:rPr>
              <a:t>ne</a:t>
            </a:r>
            <a:r>
              <a:rPr sz="4000" spc="-4" baseline="1071" dirty="0" smtClean="0">
                <a:latin typeface="Rockwell"/>
                <a:cs typeface="Rockwell"/>
              </a:rPr>
              <a:t>s</a:t>
            </a:r>
            <a:r>
              <a:rPr sz="4000" baseline="1071" dirty="0" smtClean="0">
                <a:latin typeface="Rockwell"/>
                <a:cs typeface="Rockwell"/>
              </a:rPr>
              <a:t>s </a:t>
            </a:r>
            <a:r>
              <a:rPr sz="4000" spc="4" baseline="1071" dirty="0" smtClean="0">
                <a:latin typeface="Rockwell"/>
                <a:cs typeface="Rockwell"/>
              </a:rPr>
              <a:t>j</a:t>
            </a:r>
            <a:r>
              <a:rPr sz="4000" spc="-4" baseline="1071" dirty="0" smtClean="0">
                <a:latin typeface="Rockwell"/>
                <a:cs typeface="Rockwell"/>
              </a:rPr>
              <a:t>ug</a:t>
            </a:r>
            <a:r>
              <a:rPr sz="4000" baseline="1071" dirty="0" smtClean="0">
                <a:latin typeface="Rockwell"/>
                <a:cs typeface="Rockwell"/>
              </a:rPr>
              <a:t>a</a:t>
            </a:r>
            <a:endParaRPr sz="2700">
              <a:latin typeface="Rockwell"/>
              <a:cs typeface="Rockwell"/>
            </a:endParaRPr>
          </a:p>
          <a:p>
            <a:pPr marL="12699">
              <a:lnSpc>
                <a:spcPct val="100208"/>
              </a:lnSpc>
            </a:pPr>
            <a:r>
              <a:rPr sz="2700" spc="-4" dirty="0" smtClean="0">
                <a:latin typeface="Rockwell"/>
                <a:cs typeface="Rockwell"/>
              </a:rPr>
              <a:t>m</a:t>
            </a:r>
            <a:r>
              <a:rPr sz="2700" dirty="0" smtClean="0">
                <a:latin typeface="Rockwell"/>
                <a:cs typeface="Rockwell"/>
              </a:rPr>
              <a:t>e</a:t>
            </a:r>
            <a:r>
              <a:rPr sz="2700" spc="-4" dirty="0" smtClean="0">
                <a:latin typeface="Rockwell"/>
                <a:cs typeface="Rockwell"/>
              </a:rPr>
              <a:t>m</a:t>
            </a:r>
            <a:r>
              <a:rPr sz="2700" dirty="0" smtClean="0">
                <a:latin typeface="Rockwell"/>
                <a:cs typeface="Rockwell"/>
              </a:rPr>
              <a:t>e</a:t>
            </a:r>
            <a:r>
              <a:rPr sz="2700" spc="-4" dirty="0" smtClean="0">
                <a:latin typeface="Rockwell"/>
                <a:cs typeface="Rockwell"/>
              </a:rPr>
              <a:t>r</a:t>
            </a:r>
            <a:r>
              <a:rPr sz="2700" spc="4" dirty="0" smtClean="0">
                <a:latin typeface="Rockwell"/>
                <a:cs typeface="Rockwell"/>
              </a:rPr>
              <a:t>l</a:t>
            </a:r>
            <a:r>
              <a:rPr sz="2700" spc="-4" dirty="0" smtClean="0">
                <a:latin typeface="Rockwell"/>
                <a:cs typeface="Rockwell"/>
              </a:rPr>
              <a:t>u</a:t>
            </a:r>
            <a:r>
              <a:rPr sz="2700" dirty="0" smtClean="0">
                <a:latin typeface="Rockwell"/>
                <a:cs typeface="Rockwell"/>
              </a:rPr>
              <a:t>k</a:t>
            </a:r>
            <a:r>
              <a:rPr sz="2700" spc="-4" dirty="0" smtClean="0">
                <a:latin typeface="Rockwell"/>
                <a:cs typeface="Rockwell"/>
              </a:rPr>
              <a:t>a</a:t>
            </a:r>
            <a:r>
              <a:rPr sz="2700" dirty="0" smtClean="0">
                <a:latin typeface="Rockwell"/>
                <a:cs typeface="Rockwell"/>
              </a:rPr>
              <a:t>n</a:t>
            </a:r>
            <a:r>
              <a:rPr sz="2700" spc="9" dirty="0" smtClean="0">
                <a:latin typeface="Rockwell"/>
                <a:cs typeface="Rockwell"/>
              </a:rPr>
              <a:t> </a:t>
            </a:r>
            <a:r>
              <a:rPr sz="2700" dirty="0" smtClean="0">
                <a:latin typeface="Rockwell"/>
                <a:cs typeface="Rockwell"/>
              </a:rPr>
              <a:t>te</a:t>
            </a:r>
            <a:r>
              <a:rPr sz="2700" spc="-9" dirty="0" smtClean="0">
                <a:latin typeface="Rockwell"/>
                <a:cs typeface="Rockwell"/>
              </a:rPr>
              <a:t>k</a:t>
            </a:r>
            <a:r>
              <a:rPr sz="2700" dirty="0" smtClean="0">
                <a:latin typeface="Rockwell"/>
                <a:cs typeface="Rockwell"/>
              </a:rPr>
              <a:t>n</a:t>
            </a:r>
            <a:r>
              <a:rPr sz="2700" spc="-9" dirty="0" smtClean="0">
                <a:latin typeface="Rockwell"/>
                <a:cs typeface="Rockwell"/>
              </a:rPr>
              <a:t>o</a:t>
            </a:r>
            <a:r>
              <a:rPr sz="2700" spc="4" dirty="0" smtClean="0">
                <a:latin typeface="Rockwell"/>
                <a:cs typeface="Rockwell"/>
              </a:rPr>
              <a:t>l</a:t>
            </a:r>
            <a:r>
              <a:rPr sz="2700" dirty="0" smtClean="0">
                <a:latin typeface="Rockwell"/>
                <a:cs typeface="Rockwell"/>
              </a:rPr>
              <a:t>o</a:t>
            </a:r>
            <a:r>
              <a:rPr sz="2700" spc="-4" dirty="0" smtClean="0">
                <a:latin typeface="Rockwell"/>
                <a:cs typeface="Rockwell"/>
              </a:rPr>
              <a:t>g</a:t>
            </a:r>
            <a:r>
              <a:rPr sz="2700" dirty="0" smtClean="0">
                <a:latin typeface="Rockwell"/>
                <a:cs typeface="Rockwell"/>
              </a:rPr>
              <a:t>i</a:t>
            </a:r>
            <a:r>
              <a:rPr sz="2700" spc="14" dirty="0" smtClean="0">
                <a:latin typeface="Rockwell"/>
                <a:cs typeface="Rockwell"/>
              </a:rPr>
              <a:t> </a:t>
            </a:r>
            <a:r>
              <a:rPr sz="2700" dirty="0" smtClean="0">
                <a:latin typeface="Rockwell"/>
                <a:cs typeface="Rockwell"/>
              </a:rPr>
              <a:t>b</a:t>
            </a:r>
            <a:r>
              <a:rPr sz="2700" spc="-4" dirty="0" smtClean="0">
                <a:latin typeface="Rockwell"/>
                <a:cs typeface="Rockwell"/>
              </a:rPr>
              <a:t>as</a:t>
            </a:r>
            <a:r>
              <a:rPr sz="2700" spc="4" dirty="0" smtClean="0">
                <a:latin typeface="Rockwell"/>
                <a:cs typeface="Rockwell"/>
              </a:rPr>
              <a:t>i</a:t>
            </a:r>
            <a:r>
              <a:rPr sz="2700" spc="-14" dirty="0" smtClean="0">
                <a:latin typeface="Rockwell"/>
                <a:cs typeface="Rockwell"/>
              </a:rPr>
              <a:t>s</a:t>
            </a:r>
            <a:r>
              <a:rPr sz="2700" spc="-4" dirty="0" smtClean="0">
                <a:latin typeface="Rockwell"/>
                <a:cs typeface="Rockwell"/>
              </a:rPr>
              <a:t>da</a:t>
            </a:r>
            <a:r>
              <a:rPr sz="2700" dirty="0" smtClean="0">
                <a:latin typeface="Rockwell"/>
                <a:cs typeface="Rockwell"/>
              </a:rPr>
              <a:t>ta (</a:t>
            </a:r>
            <a:r>
              <a:rPr sz="2700" i="1" spc="4" dirty="0" smtClean="0">
                <a:latin typeface="Rockwell"/>
                <a:cs typeface="Rockwell"/>
              </a:rPr>
              <a:t>d</a:t>
            </a:r>
            <a:r>
              <a:rPr sz="2700" i="1" spc="-4" dirty="0" smtClean="0">
                <a:latin typeface="Rockwell"/>
                <a:cs typeface="Rockwell"/>
              </a:rPr>
              <a:t>a</a:t>
            </a:r>
            <a:r>
              <a:rPr sz="2700" i="1" spc="4" dirty="0" smtClean="0">
                <a:latin typeface="Rockwell"/>
                <a:cs typeface="Rockwell"/>
              </a:rPr>
              <a:t>t</a:t>
            </a:r>
            <a:r>
              <a:rPr sz="2700" i="1" spc="-4" dirty="0" smtClean="0">
                <a:latin typeface="Rockwell"/>
                <a:cs typeface="Rockwell"/>
              </a:rPr>
              <a:t>abas</a:t>
            </a:r>
            <a:r>
              <a:rPr sz="2700" i="1" spc="9" dirty="0" smtClean="0">
                <a:latin typeface="Rockwell"/>
                <a:cs typeface="Rockwell"/>
              </a:rPr>
              <a:t>e</a:t>
            </a:r>
            <a:r>
              <a:rPr sz="2700" dirty="0" smtClean="0">
                <a:latin typeface="Rockwell"/>
                <a:cs typeface="Rockwell"/>
              </a:rPr>
              <a:t>), </a:t>
            </a:r>
            <a:r>
              <a:rPr sz="2700" spc="-4" dirty="0" smtClean="0">
                <a:latin typeface="Rockwell"/>
                <a:cs typeface="Rockwell"/>
              </a:rPr>
              <a:t>s</a:t>
            </a:r>
            <a:r>
              <a:rPr sz="2700" spc="4" dirty="0" smtClean="0">
                <a:latin typeface="Rockwell"/>
                <a:cs typeface="Rockwell"/>
              </a:rPr>
              <a:t>u</a:t>
            </a:r>
            <a:r>
              <a:rPr sz="2700" spc="9" dirty="0" smtClean="0">
                <a:latin typeface="Rockwell"/>
                <a:cs typeface="Rockwell"/>
              </a:rPr>
              <a:t>r</a:t>
            </a:r>
            <a:r>
              <a:rPr sz="2700" spc="-4" dirty="0" smtClean="0">
                <a:latin typeface="Rockwell"/>
                <a:cs typeface="Rockwell"/>
              </a:rPr>
              <a:t>a</a:t>
            </a:r>
            <a:r>
              <a:rPr sz="2700" dirty="0" smtClean="0">
                <a:latin typeface="Rockwell"/>
                <a:cs typeface="Rockwell"/>
              </a:rPr>
              <a:t>t e</a:t>
            </a:r>
            <a:r>
              <a:rPr sz="2700" spc="4" dirty="0" smtClean="0">
                <a:latin typeface="Rockwell"/>
                <a:cs typeface="Rockwell"/>
              </a:rPr>
              <a:t>l</a:t>
            </a:r>
            <a:r>
              <a:rPr sz="2700" spc="-9" dirty="0" smtClean="0">
                <a:latin typeface="Rockwell"/>
                <a:cs typeface="Rockwell"/>
              </a:rPr>
              <a:t>e</a:t>
            </a:r>
            <a:r>
              <a:rPr sz="2700" dirty="0" smtClean="0">
                <a:latin typeface="Rockwell"/>
                <a:cs typeface="Rockwell"/>
              </a:rPr>
              <a:t>kt</a:t>
            </a:r>
            <a:r>
              <a:rPr sz="2700" spc="-4" dirty="0" smtClean="0">
                <a:latin typeface="Rockwell"/>
                <a:cs typeface="Rockwell"/>
              </a:rPr>
              <a:t>r</a:t>
            </a:r>
            <a:r>
              <a:rPr sz="2700" dirty="0" smtClean="0">
                <a:latin typeface="Rockwell"/>
                <a:cs typeface="Rockwell"/>
              </a:rPr>
              <a:t>on</a:t>
            </a:r>
            <a:r>
              <a:rPr sz="2700" spc="-4" dirty="0" smtClean="0">
                <a:latin typeface="Rockwell"/>
                <a:cs typeface="Rockwell"/>
              </a:rPr>
              <a:t>i</a:t>
            </a:r>
            <a:r>
              <a:rPr sz="2700" dirty="0" smtClean="0">
                <a:latin typeface="Rockwell"/>
                <a:cs typeface="Rockwell"/>
              </a:rPr>
              <a:t>k</a:t>
            </a:r>
            <a:r>
              <a:rPr sz="2700" spc="14" dirty="0" smtClean="0">
                <a:latin typeface="Rockwell"/>
                <a:cs typeface="Rockwell"/>
              </a:rPr>
              <a:t> </a:t>
            </a:r>
            <a:r>
              <a:rPr sz="2700" dirty="0" smtClean="0">
                <a:latin typeface="Rockwell"/>
                <a:cs typeface="Rockwell"/>
              </a:rPr>
              <a:t>(</a:t>
            </a:r>
            <a:r>
              <a:rPr sz="2700" i="1" dirty="0" smtClean="0">
                <a:latin typeface="Rockwell"/>
                <a:cs typeface="Rockwell"/>
              </a:rPr>
              <a:t>e-m</a:t>
            </a:r>
            <a:r>
              <a:rPr sz="2700" i="1" spc="-4" dirty="0" smtClean="0">
                <a:latin typeface="Rockwell"/>
                <a:cs typeface="Rockwell"/>
              </a:rPr>
              <a:t>a</a:t>
            </a:r>
            <a:r>
              <a:rPr sz="2700" i="1" dirty="0" smtClean="0">
                <a:latin typeface="Rockwell"/>
                <a:cs typeface="Rockwell"/>
              </a:rPr>
              <a:t>i</a:t>
            </a:r>
            <a:r>
              <a:rPr sz="2700" i="1" spc="4" dirty="0" smtClean="0">
                <a:latin typeface="Rockwell"/>
                <a:cs typeface="Rockwell"/>
              </a:rPr>
              <a:t>l</a:t>
            </a:r>
            <a:r>
              <a:rPr sz="2700" dirty="0" smtClean="0">
                <a:latin typeface="Rockwell"/>
                <a:cs typeface="Rockwell"/>
              </a:rPr>
              <a:t>) </a:t>
            </a:r>
            <a:r>
              <a:rPr sz="2700" spc="-4" dirty="0" smtClean="0">
                <a:latin typeface="Rockwell"/>
                <a:cs typeface="Rockwell"/>
              </a:rPr>
              <a:t>da</a:t>
            </a:r>
            <a:r>
              <a:rPr sz="2700" dirty="0" smtClean="0">
                <a:latin typeface="Rockwell"/>
                <a:cs typeface="Rockwell"/>
              </a:rPr>
              <a:t>n ben</a:t>
            </a:r>
            <a:r>
              <a:rPr sz="2700" spc="-9" dirty="0" smtClean="0">
                <a:latin typeface="Rockwell"/>
                <a:cs typeface="Rockwell"/>
              </a:rPr>
              <a:t>t</a:t>
            </a:r>
            <a:r>
              <a:rPr sz="2700" spc="-4" dirty="0" smtClean="0">
                <a:latin typeface="Rockwell"/>
                <a:cs typeface="Rockwell"/>
              </a:rPr>
              <a:t>u</a:t>
            </a:r>
            <a:r>
              <a:rPr sz="2700" dirty="0" smtClean="0">
                <a:latin typeface="Rockwell"/>
                <a:cs typeface="Rockwell"/>
              </a:rPr>
              <a:t>k tek</a:t>
            </a:r>
            <a:r>
              <a:rPr sz="2700" spc="-9" dirty="0" smtClean="0">
                <a:latin typeface="Rockwell"/>
                <a:cs typeface="Rockwell"/>
              </a:rPr>
              <a:t>n</a:t>
            </a:r>
            <a:r>
              <a:rPr sz="2700" dirty="0" smtClean="0">
                <a:latin typeface="Rockwell"/>
                <a:cs typeface="Rockwell"/>
              </a:rPr>
              <a:t>o</a:t>
            </a:r>
            <a:r>
              <a:rPr sz="2700" spc="-4" dirty="0" smtClean="0">
                <a:latin typeface="Rockwell"/>
                <a:cs typeface="Rockwell"/>
              </a:rPr>
              <a:t>l</a:t>
            </a:r>
            <a:r>
              <a:rPr sz="2700" dirty="0" smtClean="0">
                <a:latin typeface="Rockwell"/>
                <a:cs typeface="Rockwell"/>
              </a:rPr>
              <a:t>o</a:t>
            </a:r>
            <a:r>
              <a:rPr sz="2700" spc="-4" dirty="0" smtClean="0">
                <a:latin typeface="Rockwell"/>
                <a:cs typeface="Rockwell"/>
              </a:rPr>
              <a:t>g</a:t>
            </a:r>
            <a:r>
              <a:rPr sz="2700" dirty="0" smtClean="0">
                <a:latin typeface="Rockwell"/>
                <a:cs typeface="Rockwell"/>
              </a:rPr>
              <a:t>i</a:t>
            </a:r>
            <a:r>
              <a:rPr sz="2700" spc="14" dirty="0" smtClean="0">
                <a:latin typeface="Rockwell"/>
                <a:cs typeface="Rockwell"/>
              </a:rPr>
              <a:t> </a:t>
            </a:r>
            <a:r>
              <a:rPr sz="2700" dirty="0" smtClean="0">
                <a:latin typeface="Rockwell"/>
                <a:cs typeface="Rockwell"/>
              </a:rPr>
              <a:t>non</a:t>
            </a:r>
            <a:r>
              <a:rPr sz="2700" spc="-9" dirty="0" smtClean="0">
                <a:latin typeface="Rockwell"/>
                <a:cs typeface="Rockwell"/>
              </a:rPr>
              <a:t> k</a:t>
            </a:r>
            <a:r>
              <a:rPr sz="2700" dirty="0" smtClean="0">
                <a:latin typeface="Rockwell"/>
                <a:cs typeface="Rockwell"/>
              </a:rPr>
              <a:t>o</a:t>
            </a:r>
            <a:r>
              <a:rPr sz="2700" spc="-4" dirty="0" smtClean="0">
                <a:latin typeface="Rockwell"/>
                <a:cs typeface="Rockwell"/>
              </a:rPr>
              <a:t>mpu</a:t>
            </a:r>
            <a:r>
              <a:rPr sz="2700" dirty="0" smtClean="0">
                <a:latin typeface="Rockwell"/>
                <a:cs typeface="Rockwell"/>
              </a:rPr>
              <a:t>ter </a:t>
            </a:r>
            <a:r>
              <a:rPr sz="2700" spc="-4" dirty="0" smtClean="0">
                <a:latin typeface="Rockwell"/>
                <a:cs typeface="Rockwell"/>
              </a:rPr>
              <a:t>ya</a:t>
            </a:r>
            <a:r>
              <a:rPr sz="2700" dirty="0" smtClean="0">
                <a:latin typeface="Rockwell"/>
                <a:cs typeface="Rockwell"/>
              </a:rPr>
              <a:t>ng </a:t>
            </a:r>
            <a:r>
              <a:rPr sz="2700" spc="4" dirty="0" smtClean="0">
                <a:latin typeface="Rockwell"/>
                <a:cs typeface="Rockwell"/>
              </a:rPr>
              <a:t>l</a:t>
            </a:r>
            <a:r>
              <a:rPr sz="2700" spc="-4" dirty="0" smtClean="0">
                <a:latin typeface="Rockwell"/>
                <a:cs typeface="Rockwell"/>
              </a:rPr>
              <a:t>a</a:t>
            </a:r>
            <a:r>
              <a:rPr sz="2700" spc="4" dirty="0" smtClean="0">
                <a:latin typeface="Rockwell"/>
                <a:cs typeface="Rockwell"/>
              </a:rPr>
              <a:t>i</a:t>
            </a:r>
            <a:r>
              <a:rPr sz="2700" dirty="0" smtClean="0">
                <a:latin typeface="Rockwell"/>
                <a:cs typeface="Rockwell"/>
              </a:rPr>
              <a:t>n</a:t>
            </a:r>
            <a:r>
              <a:rPr sz="2700" spc="4" dirty="0" smtClean="0">
                <a:latin typeface="Rockwell"/>
                <a:cs typeface="Rockwell"/>
              </a:rPr>
              <a:t> </a:t>
            </a:r>
            <a:r>
              <a:rPr sz="2700" spc="-4" dirty="0" smtClean="0">
                <a:latin typeface="Rockwell"/>
                <a:cs typeface="Rockwell"/>
              </a:rPr>
              <a:t>s</a:t>
            </a:r>
            <a:r>
              <a:rPr sz="2700" dirty="0" smtClean="0">
                <a:latin typeface="Rockwell"/>
                <a:cs typeface="Rockwell"/>
              </a:rPr>
              <a:t>e</a:t>
            </a:r>
            <a:r>
              <a:rPr sz="2700" spc="-4" dirty="0" smtClean="0">
                <a:latin typeface="Rockwell"/>
                <a:cs typeface="Rockwell"/>
              </a:rPr>
              <a:t>p</a:t>
            </a:r>
            <a:r>
              <a:rPr sz="2700" dirty="0" smtClean="0">
                <a:latin typeface="Rockwell"/>
                <a:cs typeface="Rockwell"/>
              </a:rPr>
              <a:t>e</a:t>
            </a:r>
            <a:r>
              <a:rPr sz="2700" spc="-4" dirty="0" smtClean="0">
                <a:latin typeface="Rockwell"/>
                <a:cs typeface="Rockwell"/>
              </a:rPr>
              <a:t>r</a:t>
            </a:r>
            <a:r>
              <a:rPr sz="2700" dirty="0" smtClean="0">
                <a:latin typeface="Rockwell"/>
                <a:cs typeface="Rockwell"/>
              </a:rPr>
              <a:t>ti</a:t>
            </a:r>
            <a:r>
              <a:rPr sz="2700" spc="9" dirty="0" smtClean="0">
                <a:latin typeface="Rockwell"/>
                <a:cs typeface="Rockwell"/>
              </a:rPr>
              <a:t> </a:t>
            </a:r>
            <a:r>
              <a:rPr sz="2700" dirty="0" smtClean="0">
                <a:latin typeface="Rockwell"/>
                <a:cs typeface="Rockwell"/>
              </a:rPr>
              <a:t>h</a:t>
            </a:r>
            <a:r>
              <a:rPr sz="2700" spc="-14" dirty="0" smtClean="0">
                <a:latin typeface="Rockwell"/>
                <a:cs typeface="Rockwell"/>
              </a:rPr>
              <a:t>a</a:t>
            </a:r>
            <a:r>
              <a:rPr sz="2700" spc="4" dirty="0" smtClean="0">
                <a:latin typeface="Rockwell"/>
                <a:cs typeface="Rockwell"/>
              </a:rPr>
              <a:t>l</a:t>
            </a:r>
            <a:r>
              <a:rPr sz="2700" dirty="0" smtClean="0">
                <a:latin typeface="Rockwell"/>
                <a:cs typeface="Rockwell"/>
              </a:rPr>
              <a:t>n</a:t>
            </a:r>
            <a:r>
              <a:rPr sz="2700" spc="-4" dirty="0" smtClean="0">
                <a:latin typeface="Rockwell"/>
                <a:cs typeface="Rockwell"/>
              </a:rPr>
              <a:t>y</a:t>
            </a:r>
            <a:r>
              <a:rPr sz="2700" dirty="0" smtClean="0">
                <a:latin typeface="Rockwell"/>
                <a:cs typeface="Rockwell"/>
              </a:rPr>
              <a:t>a </a:t>
            </a:r>
            <a:r>
              <a:rPr sz="2700" spc="-4" dirty="0" smtClean="0">
                <a:latin typeface="Rockwell"/>
                <a:cs typeface="Rockwell"/>
              </a:rPr>
              <a:t>s</a:t>
            </a:r>
            <a:r>
              <a:rPr sz="2700" spc="4" dirty="0" smtClean="0">
                <a:latin typeface="Rockwell"/>
                <a:cs typeface="Rockwell"/>
              </a:rPr>
              <a:t>i</a:t>
            </a:r>
            <a:r>
              <a:rPr sz="2700" spc="-4" dirty="0" smtClean="0">
                <a:latin typeface="Rockwell"/>
                <a:cs typeface="Rockwell"/>
              </a:rPr>
              <a:t>s</a:t>
            </a:r>
            <a:r>
              <a:rPr sz="2700" dirty="0" smtClean="0">
                <a:latin typeface="Rockwell"/>
                <a:cs typeface="Rockwell"/>
              </a:rPr>
              <a:t>tem </a:t>
            </a:r>
            <a:r>
              <a:rPr sz="2700" spc="-4" dirty="0" smtClean="0">
                <a:latin typeface="Rockwell"/>
                <a:cs typeface="Rockwell"/>
              </a:rPr>
              <a:t>p</a:t>
            </a:r>
            <a:r>
              <a:rPr sz="2700" dirty="0" smtClean="0">
                <a:latin typeface="Rockwell"/>
                <a:cs typeface="Rockwell"/>
              </a:rPr>
              <a:t>en</a:t>
            </a:r>
            <a:r>
              <a:rPr sz="2700" spc="-4" dirty="0" smtClean="0">
                <a:latin typeface="Rockwell"/>
                <a:cs typeface="Rockwell"/>
              </a:rPr>
              <a:t>g</a:t>
            </a:r>
            <a:r>
              <a:rPr sz="2700" spc="4" dirty="0" smtClean="0">
                <a:latin typeface="Rockwell"/>
                <a:cs typeface="Rockwell"/>
              </a:rPr>
              <a:t>i</a:t>
            </a:r>
            <a:r>
              <a:rPr sz="2700" spc="-4" dirty="0" smtClean="0">
                <a:latin typeface="Rockwell"/>
                <a:cs typeface="Rockwell"/>
              </a:rPr>
              <a:t>r</a:t>
            </a:r>
            <a:r>
              <a:rPr sz="2700" spc="4" dirty="0" smtClean="0">
                <a:latin typeface="Rockwell"/>
                <a:cs typeface="Rockwell"/>
              </a:rPr>
              <a:t>i</a:t>
            </a:r>
            <a:r>
              <a:rPr sz="2700" spc="-4" dirty="0" smtClean="0">
                <a:latin typeface="Rockwell"/>
                <a:cs typeface="Rockwell"/>
              </a:rPr>
              <a:t>ma</a:t>
            </a:r>
            <a:r>
              <a:rPr sz="2700" dirty="0" smtClean="0">
                <a:latin typeface="Rockwell"/>
                <a:cs typeface="Rockwell"/>
              </a:rPr>
              <a:t>n</a:t>
            </a:r>
            <a:r>
              <a:rPr sz="2700" spc="9" dirty="0" smtClean="0">
                <a:latin typeface="Rockwell"/>
                <a:cs typeface="Rockwell"/>
              </a:rPr>
              <a:t> </a:t>
            </a:r>
            <a:r>
              <a:rPr sz="2700" dirty="0" smtClean="0">
                <a:latin typeface="Rockwell"/>
                <a:cs typeface="Rockwell"/>
              </a:rPr>
              <a:t>b</a:t>
            </a:r>
            <a:r>
              <a:rPr sz="2700" spc="-4" dirty="0" smtClean="0">
                <a:latin typeface="Rockwell"/>
                <a:cs typeface="Rockwell"/>
              </a:rPr>
              <a:t>ara</a:t>
            </a:r>
            <a:r>
              <a:rPr sz="2700" dirty="0" smtClean="0">
                <a:latin typeface="Rockwell"/>
                <a:cs typeface="Rockwell"/>
              </a:rPr>
              <a:t>ng </a:t>
            </a:r>
            <a:r>
              <a:rPr sz="2700" spc="-4" dirty="0" smtClean="0">
                <a:latin typeface="Rockwell"/>
                <a:cs typeface="Rockwell"/>
              </a:rPr>
              <a:t>da</a:t>
            </a:r>
            <a:r>
              <a:rPr sz="2700" dirty="0" smtClean="0">
                <a:latin typeface="Rockwell"/>
                <a:cs typeface="Rockwell"/>
              </a:rPr>
              <a:t>n </a:t>
            </a:r>
            <a:r>
              <a:rPr sz="2700" spc="-4" dirty="0" smtClean="0">
                <a:latin typeface="Rockwell"/>
                <a:cs typeface="Rockwell"/>
              </a:rPr>
              <a:t>a</a:t>
            </a:r>
            <a:r>
              <a:rPr sz="2700" spc="4" dirty="0" smtClean="0">
                <a:latin typeface="Rockwell"/>
                <a:cs typeface="Rockwell"/>
              </a:rPr>
              <a:t>l</a:t>
            </a:r>
            <a:r>
              <a:rPr sz="2700" spc="-4" dirty="0" smtClean="0">
                <a:latin typeface="Rockwell"/>
                <a:cs typeface="Rockwell"/>
              </a:rPr>
              <a:t>a</a:t>
            </a:r>
            <a:r>
              <a:rPr sz="2700" dirty="0" smtClean="0">
                <a:latin typeface="Rockwell"/>
                <a:cs typeface="Rockwell"/>
              </a:rPr>
              <a:t>t </a:t>
            </a:r>
            <a:r>
              <a:rPr sz="2700" spc="-4" dirty="0" smtClean="0">
                <a:latin typeface="Rockwell"/>
                <a:cs typeface="Rockwell"/>
              </a:rPr>
              <a:t>p</a:t>
            </a:r>
            <a:r>
              <a:rPr sz="2700" dirty="0" smtClean="0">
                <a:latin typeface="Rockwell"/>
                <a:cs typeface="Rockwell"/>
              </a:rPr>
              <a:t>e</a:t>
            </a:r>
            <a:r>
              <a:rPr sz="2700" spc="-4" dirty="0" smtClean="0">
                <a:latin typeface="Rockwell"/>
                <a:cs typeface="Rockwell"/>
              </a:rPr>
              <a:t>m</a:t>
            </a:r>
            <a:r>
              <a:rPr sz="2700" dirty="0" smtClean="0">
                <a:latin typeface="Rockwell"/>
                <a:cs typeface="Rockwell"/>
              </a:rPr>
              <a:t>b</a:t>
            </a:r>
            <a:r>
              <a:rPr sz="2700" spc="-4" dirty="0" smtClean="0">
                <a:latin typeface="Rockwell"/>
                <a:cs typeface="Rockwell"/>
              </a:rPr>
              <a:t>ayara</a:t>
            </a:r>
            <a:r>
              <a:rPr sz="2700" dirty="0" smtClean="0">
                <a:latin typeface="Rockwell"/>
                <a:cs typeface="Rockwell"/>
              </a:rPr>
              <a:t>n </a:t>
            </a:r>
            <a:r>
              <a:rPr sz="2700" spc="-4" dirty="0" smtClean="0">
                <a:latin typeface="Rockwell"/>
                <a:cs typeface="Rockwell"/>
              </a:rPr>
              <a:t>u</a:t>
            </a:r>
            <a:r>
              <a:rPr sz="2700" dirty="0" smtClean="0">
                <a:latin typeface="Rockwell"/>
                <a:cs typeface="Rockwell"/>
              </a:rPr>
              <a:t>nt</a:t>
            </a:r>
            <a:r>
              <a:rPr sz="2700" spc="-4" dirty="0" smtClean="0">
                <a:latin typeface="Rockwell"/>
                <a:cs typeface="Rockwell"/>
              </a:rPr>
              <a:t>u</a:t>
            </a:r>
            <a:r>
              <a:rPr sz="2700" dirty="0" smtClean="0">
                <a:latin typeface="Rockwell"/>
                <a:cs typeface="Rockwell"/>
              </a:rPr>
              <a:t>k e</a:t>
            </a:r>
            <a:r>
              <a:rPr sz="2700" spc="-4" dirty="0" smtClean="0">
                <a:latin typeface="Rockwell"/>
                <a:cs typeface="Rockwell"/>
              </a:rPr>
              <a:t>-c</a:t>
            </a:r>
            <a:r>
              <a:rPr sz="2700" dirty="0" smtClean="0">
                <a:latin typeface="Rockwell"/>
                <a:cs typeface="Rockwell"/>
              </a:rPr>
              <a:t>o</a:t>
            </a:r>
            <a:r>
              <a:rPr sz="2700" spc="-4" dirty="0" smtClean="0">
                <a:latin typeface="Rockwell"/>
                <a:cs typeface="Rockwell"/>
              </a:rPr>
              <a:t>mm</a:t>
            </a:r>
            <a:r>
              <a:rPr sz="2700" dirty="0" smtClean="0">
                <a:latin typeface="Rockwell"/>
                <a:cs typeface="Rockwell"/>
              </a:rPr>
              <a:t>e</a:t>
            </a:r>
            <a:r>
              <a:rPr sz="2700" spc="-4" dirty="0" smtClean="0">
                <a:latin typeface="Rockwell"/>
                <a:cs typeface="Rockwell"/>
              </a:rPr>
              <a:t>rc</a:t>
            </a:r>
            <a:r>
              <a:rPr sz="2700" dirty="0" smtClean="0">
                <a:latin typeface="Rockwell"/>
                <a:cs typeface="Rockwell"/>
              </a:rPr>
              <a:t>e </a:t>
            </a:r>
            <a:r>
              <a:rPr sz="2700" spc="4" dirty="0" smtClean="0">
                <a:latin typeface="Rockwell"/>
                <a:cs typeface="Rockwell"/>
              </a:rPr>
              <a:t>i</a:t>
            </a:r>
            <a:r>
              <a:rPr sz="2700" dirty="0" smtClean="0">
                <a:latin typeface="Rockwell"/>
                <a:cs typeface="Rockwell"/>
              </a:rPr>
              <a:t>n</a:t>
            </a:r>
            <a:r>
              <a:rPr sz="2700" spc="9" dirty="0" smtClean="0">
                <a:latin typeface="Rockwell"/>
                <a:cs typeface="Rockwell"/>
              </a:rPr>
              <a:t>i</a:t>
            </a:r>
            <a:r>
              <a:rPr sz="2700" dirty="0" smtClean="0">
                <a:latin typeface="Rockwell"/>
                <a:cs typeface="Rockwell"/>
              </a:rPr>
              <a:t>.</a:t>
            </a:r>
            <a:endParaRPr sz="27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/>
          <p:nvPr/>
        </p:nvSpPr>
        <p:spPr>
          <a:xfrm>
            <a:off x="0" y="995172"/>
            <a:ext cx="10056875" cy="1046987"/>
          </a:xfrm>
          <a:custGeom>
            <a:avLst/>
            <a:gdLst/>
            <a:ahLst/>
            <a:cxnLst/>
            <a:rect l="l" t="t" r="r" b="b"/>
            <a:pathLst>
              <a:path w="10056875" h="1046987">
                <a:moveTo>
                  <a:pt x="0" y="1046987"/>
                </a:moveTo>
                <a:lnTo>
                  <a:pt x="10056875" y="1046987"/>
                </a:lnTo>
                <a:lnTo>
                  <a:pt x="10056875" y="0"/>
                </a:lnTo>
                <a:lnTo>
                  <a:pt x="0" y="0"/>
                </a:lnTo>
                <a:lnTo>
                  <a:pt x="0" y="1046987"/>
                </a:lnTo>
                <a:close/>
              </a:path>
            </a:pathLst>
          </a:custGeom>
          <a:solidFill>
            <a:srgbClr val="66CC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86945" y="1276216"/>
            <a:ext cx="9760853" cy="5481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4314"/>
              </a:lnSpc>
              <a:spcBef>
                <a:spcPts val="215"/>
              </a:spcBef>
            </a:pPr>
            <a:r>
              <a:rPr sz="4100" b="1" dirty="0" smtClean="0">
                <a:latin typeface="Rockwell"/>
                <a:cs typeface="Rockwell"/>
              </a:rPr>
              <a:t>Per</a:t>
            </a:r>
            <a:r>
              <a:rPr sz="4100" b="1" spc="-9" dirty="0" smtClean="0">
                <a:latin typeface="Rockwell"/>
                <a:cs typeface="Rockwell"/>
              </a:rPr>
              <a:t>b</a:t>
            </a:r>
            <a:r>
              <a:rPr sz="4100" b="1" spc="9" dirty="0" smtClean="0">
                <a:latin typeface="Rockwell"/>
                <a:cs typeface="Rockwell"/>
              </a:rPr>
              <a:t>e</a:t>
            </a:r>
            <a:r>
              <a:rPr sz="4100" b="1" spc="-9" dirty="0" smtClean="0">
                <a:latin typeface="Rockwell"/>
                <a:cs typeface="Rockwell"/>
              </a:rPr>
              <a:t>d</a:t>
            </a:r>
            <a:r>
              <a:rPr sz="4100" b="1" spc="-4" dirty="0" smtClean="0">
                <a:latin typeface="Rockwell"/>
                <a:cs typeface="Rockwell"/>
              </a:rPr>
              <a:t>aa</a:t>
            </a:r>
            <a:r>
              <a:rPr sz="4100" b="1" dirty="0" smtClean="0">
                <a:latin typeface="Rockwell"/>
                <a:cs typeface="Rockwell"/>
              </a:rPr>
              <a:t>n</a:t>
            </a:r>
            <a:r>
              <a:rPr sz="4100" b="1" spc="14" dirty="0" smtClean="0">
                <a:latin typeface="Rockwell"/>
                <a:cs typeface="Rockwell"/>
              </a:rPr>
              <a:t> </a:t>
            </a:r>
            <a:r>
              <a:rPr sz="4100" b="1" dirty="0" smtClean="0">
                <a:latin typeface="Rockwell"/>
                <a:cs typeface="Rockwell"/>
              </a:rPr>
              <a:t>E</a:t>
            </a:r>
            <a:r>
              <a:rPr sz="4100" b="1" spc="-4" dirty="0" smtClean="0">
                <a:latin typeface="Rockwell"/>
                <a:cs typeface="Rockwell"/>
              </a:rPr>
              <a:t>-</a:t>
            </a:r>
            <a:r>
              <a:rPr sz="4100" b="1" dirty="0" smtClean="0">
                <a:latin typeface="Rockwell"/>
                <a:cs typeface="Rockwell"/>
              </a:rPr>
              <a:t>B</a:t>
            </a:r>
            <a:r>
              <a:rPr sz="4100" b="1" spc="-4" dirty="0" smtClean="0">
                <a:latin typeface="Rockwell"/>
                <a:cs typeface="Rockwell"/>
              </a:rPr>
              <a:t>i</a:t>
            </a:r>
            <a:r>
              <a:rPr sz="4100" b="1" spc="9" dirty="0" smtClean="0">
                <a:latin typeface="Rockwell"/>
                <a:cs typeface="Rockwell"/>
              </a:rPr>
              <a:t>s</a:t>
            </a:r>
            <a:r>
              <a:rPr sz="4100" b="1" spc="-9" dirty="0" smtClean="0">
                <a:latin typeface="Rockwell"/>
                <a:cs typeface="Rockwell"/>
              </a:rPr>
              <a:t>n</a:t>
            </a:r>
            <a:r>
              <a:rPr sz="4100" b="1" spc="-4" dirty="0" smtClean="0">
                <a:latin typeface="Rockwell"/>
                <a:cs typeface="Rockwell"/>
              </a:rPr>
              <a:t>i</a:t>
            </a:r>
            <a:r>
              <a:rPr sz="4100" b="1" dirty="0" smtClean="0">
                <a:latin typeface="Rockwell"/>
                <a:cs typeface="Rockwell"/>
              </a:rPr>
              <a:t>s</a:t>
            </a:r>
            <a:r>
              <a:rPr sz="4100" b="1" spc="19" dirty="0" smtClean="0">
                <a:latin typeface="Rockwell"/>
                <a:cs typeface="Rockwell"/>
              </a:rPr>
              <a:t> </a:t>
            </a:r>
            <a:r>
              <a:rPr sz="4100" b="1" spc="-9" dirty="0" smtClean="0">
                <a:latin typeface="Rockwell"/>
                <a:cs typeface="Rockwell"/>
              </a:rPr>
              <a:t>d</a:t>
            </a:r>
            <a:r>
              <a:rPr sz="4100" b="1" spc="4" dirty="0" smtClean="0">
                <a:latin typeface="Rockwell"/>
                <a:cs typeface="Rockwell"/>
              </a:rPr>
              <a:t>a</a:t>
            </a:r>
            <a:r>
              <a:rPr sz="4100" b="1" dirty="0" smtClean="0">
                <a:latin typeface="Rockwell"/>
                <a:cs typeface="Rockwell"/>
              </a:rPr>
              <a:t>n E</a:t>
            </a:r>
            <a:r>
              <a:rPr sz="4100" b="1" spc="-4" dirty="0" smtClean="0">
                <a:latin typeface="Rockwell"/>
                <a:cs typeface="Rockwell"/>
              </a:rPr>
              <a:t>-</a:t>
            </a:r>
            <a:r>
              <a:rPr sz="4100" b="1" spc="9" dirty="0" smtClean="0">
                <a:latin typeface="Rockwell"/>
                <a:cs typeface="Rockwell"/>
              </a:rPr>
              <a:t>C</a:t>
            </a:r>
            <a:r>
              <a:rPr sz="4100" b="1" dirty="0" smtClean="0">
                <a:latin typeface="Rockwell"/>
                <a:cs typeface="Rockwell"/>
              </a:rPr>
              <a:t>ommer</a:t>
            </a:r>
            <a:r>
              <a:rPr sz="4100" b="1" spc="-4" dirty="0" smtClean="0">
                <a:latin typeface="Rockwell"/>
                <a:cs typeface="Rockwell"/>
              </a:rPr>
              <a:t>c</a:t>
            </a:r>
            <a:r>
              <a:rPr sz="4100" b="1" dirty="0" smtClean="0">
                <a:latin typeface="Rockwell"/>
                <a:cs typeface="Rockwell"/>
              </a:rPr>
              <a:t>e</a:t>
            </a:r>
            <a:endParaRPr sz="4100">
              <a:latin typeface="Rockwell"/>
              <a:cs typeface="Rockwel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5628" y="2394684"/>
            <a:ext cx="9451127" cy="324561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 marR="54405">
              <a:lnSpc>
                <a:spcPts val="3200"/>
              </a:lnSpc>
              <a:spcBef>
                <a:spcPts val="160"/>
              </a:spcBef>
            </a:pPr>
            <a:r>
              <a:rPr sz="3000" b="1" spc="-9" dirty="0" smtClean="0">
                <a:latin typeface="Rockwell"/>
                <a:cs typeface="Rockwell"/>
              </a:rPr>
              <a:t>M</a:t>
            </a:r>
            <a:r>
              <a:rPr sz="3000" b="1" spc="-4" dirty="0" smtClean="0">
                <a:latin typeface="Rockwell"/>
                <a:cs typeface="Rockwell"/>
              </a:rPr>
              <a:t>e</a:t>
            </a:r>
            <a:r>
              <a:rPr sz="3000" b="1" spc="4" dirty="0" smtClean="0">
                <a:latin typeface="Rockwell"/>
                <a:cs typeface="Rockwell"/>
              </a:rPr>
              <a:t>n</a:t>
            </a:r>
            <a:r>
              <a:rPr sz="3000" b="1" spc="-4" dirty="0" smtClean="0">
                <a:latin typeface="Rockwell"/>
                <a:cs typeface="Rockwell"/>
              </a:rPr>
              <a:t>ur</a:t>
            </a:r>
            <a:r>
              <a:rPr sz="3000" b="1" spc="4" dirty="0" smtClean="0">
                <a:latin typeface="Rockwell"/>
                <a:cs typeface="Rockwell"/>
              </a:rPr>
              <a:t>u</a:t>
            </a:r>
            <a:r>
              <a:rPr sz="3000" b="1" dirty="0" smtClean="0">
                <a:latin typeface="Rockwell"/>
                <a:cs typeface="Rockwell"/>
              </a:rPr>
              <a:t>t</a:t>
            </a:r>
            <a:r>
              <a:rPr sz="3000" b="1" spc="9" dirty="0" smtClean="0">
                <a:latin typeface="Rockwell"/>
                <a:cs typeface="Rockwell"/>
              </a:rPr>
              <a:t> </a:t>
            </a:r>
            <a:r>
              <a:rPr sz="3000" b="1" spc="-4" dirty="0" smtClean="0">
                <a:latin typeface="Rockwell"/>
                <a:cs typeface="Rockwell"/>
              </a:rPr>
              <a:t>Turb</a:t>
            </a:r>
            <a:r>
              <a:rPr sz="3000" b="1" spc="9" dirty="0" smtClean="0">
                <a:latin typeface="Rockwell"/>
                <a:cs typeface="Rockwell"/>
              </a:rPr>
              <a:t>a</a:t>
            </a:r>
            <a:r>
              <a:rPr sz="3000" b="1" dirty="0" smtClean="0">
                <a:latin typeface="Rockwell"/>
                <a:cs typeface="Rockwell"/>
              </a:rPr>
              <a:t>n</a:t>
            </a:r>
            <a:r>
              <a:rPr sz="3000" dirty="0" smtClean="0">
                <a:latin typeface="Rockwell"/>
                <a:cs typeface="Rockwell"/>
              </a:rPr>
              <a:t>, </a:t>
            </a:r>
            <a:r>
              <a:rPr sz="3000" spc="-4" dirty="0" smtClean="0">
                <a:latin typeface="Rockwell"/>
                <a:cs typeface="Rockwell"/>
              </a:rPr>
              <a:t>e</a:t>
            </a:r>
            <a:r>
              <a:rPr sz="3000" spc="4" dirty="0" smtClean="0">
                <a:latin typeface="Rockwell"/>
                <a:cs typeface="Rockwell"/>
              </a:rPr>
              <a:t>-</a:t>
            </a:r>
            <a:r>
              <a:rPr sz="3000" spc="-9" dirty="0" smtClean="0">
                <a:latin typeface="Rockwell"/>
                <a:cs typeface="Rockwell"/>
              </a:rPr>
              <a:t>b</a:t>
            </a:r>
            <a:r>
              <a:rPr sz="3000" dirty="0" smtClean="0">
                <a:latin typeface="Rockwell"/>
                <a:cs typeface="Rockwell"/>
              </a:rPr>
              <a:t>u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dirty="0" smtClean="0">
                <a:latin typeface="Rockwell"/>
                <a:cs typeface="Rockwell"/>
              </a:rPr>
              <a:t>i</a:t>
            </a:r>
            <a:r>
              <a:rPr sz="3000" spc="-4" dirty="0" smtClean="0">
                <a:latin typeface="Rockwell"/>
                <a:cs typeface="Rockwell"/>
              </a:rPr>
              <a:t>ne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dirty="0" smtClean="0">
                <a:latin typeface="Rockwell"/>
                <a:cs typeface="Rockwell"/>
              </a:rPr>
              <a:t>s</a:t>
            </a:r>
            <a:r>
              <a:rPr sz="3000" spc="14" dirty="0" smtClean="0">
                <a:latin typeface="Rockwell"/>
                <a:cs typeface="Rockwell"/>
              </a:rPr>
              <a:t> </a:t>
            </a:r>
            <a:r>
              <a:rPr sz="300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t</a:t>
            </a:r>
            <a:r>
              <a:rPr sz="3000" spc="9" dirty="0" smtClean="0">
                <a:latin typeface="Rockwell"/>
                <a:cs typeface="Rockwell"/>
              </a:rPr>
              <a:t>a</a:t>
            </a:r>
            <a:r>
              <a:rPr sz="3000" dirty="0" smtClean="0">
                <a:latin typeface="Rockwell"/>
                <a:cs typeface="Rockwell"/>
              </a:rPr>
              <a:t>u</a:t>
            </a:r>
            <a:r>
              <a:rPr sz="3000" spc="14" dirty="0" smtClean="0">
                <a:latin typeface="Rockwell"/>
                <a:cs typeface="Rockwell"/>
              </a:rPr>
              <a:t> </a:t>
            </a:r>
            <a:r>
              <a:rPr sz="3000" spc="-9" dirty="0" smtClean="0">
                <a:latin typeface="Rockwell"/>
                <a:cs typeface="Rockwell"/>
              </a:rPr>
              <a:t>b</a:t>
            </a:r>
            <a:r>
              <a:rPr sz="3000" dirty="0" smtClean="0">
                <a:latin typeface="Rockwell"/>
                <a:cs typeface="Rockwell"/>
              </a:rPr>
              <a:t>i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dirty="0" smtClean="0">
                <a:latin typeface="Rockwell"/>
                <a:cs typeface="Rockwell"/>
              </a:rPr>
              <a:t>is </a:t>
            </a:r>
            <a:r>
              <a:rPr sz="3000" spc="-4" dirty="0" smtClean="0">
                <a:latin typeface="Rockwell"/>
                <a:cs typeface="Rockwell"/>
              </a:rPr>
              <a:t>e</a:t>
            </a:r>
            <a:r>
              <a:rPr sz="3000" dirty="0" smtClean="0">
                <a:latin typeface="Rockwell"/>
                <a:cs typeface="Rockwell"/>
              </a:rPr>
              <a:t>l</a:t>
            </a:r>
            <a:r>
              <a:rPr sz="3000" spc="-4" dirty="0" smtClean="0">
                <a:latin typeface="Rockwell"/>
                <a:cs typeface="Rockwell"/>
              </a:rPr>
              <a:t>ekt</a:t>
            </a:r>
            <a:r>
              <a:rPr sz="3000" spc="4" dirty="0" smtClean="0">
                <a:latin typeface="Rockwell"/>
                <a:cs typeface="Rockwell"/>
              </a:rPr>
              <a:t>r</a:t>
            </a:r>
            <a:r>
              <a:rPr sz="3000" spc="-4" dirty="0" smtClean="0">
                <a:latin typeface="Rockwell"/>
                <a:cs typeface="Rockwell"/>
              </a:rPr>
              <a:t>o</a:t>
            </a:r>
            <a:r>
              <a:rPr sz="3000" spc="4" dirty="0" smtClean="0">
                <a:latin typeface="Rockwell"/>
                <a:cs typeface="Rockwell"/>
              </a:rPr>
              <a:t>n</a:t>
            </a:r>
            <a:r>
              <a:rPr sz="3000" dirty="0" smtClean="0">
                <a:latin typeface="Rockwell"/>
                <a:cs typeface="Rockwell"/>
              </a:rPr>
              <a:t>ik</a:t>
            </a:r>
            <a:endParaRPr sz="3000">
              <a:latin typeface="Rockwell"/>
              <a:cs typeface="Rockwell"/>
            </a:endParaRPr>
          </a:p>
          <a:p>
            <a:pPr marL="12699" marR="338698" algn="just">
              <a:lnSpc>
                <a:spcPct val="100208"/>
              </a:lnSpc>
            </a:pPr>
            <a:r>
              <a:rPr sz="3000" spc="-4" dirty="0" smtClean="0">
                <a:latin typeface="Rockwell"/>
                <a:cs typeface="Rockwell"/>
              </a:rPr>
              <a:t>mer</a:t>
            </a:r>
            <a:r>
              <a:rPr sz="3000" dirty="0" smtClean="0">
                <a:latin typeface="Rockwell"/>
                <a:cs typeface="Rockwell"/>
              </a:rPr>
              <a:t>ujuk</a:t>
            </a:r>
            <a:r>
              <a:rPr sz="3000" spc="14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p</a:t>
            </a:r>
            <a:r>
              <a:rPr sz="300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d</a:t>
            </a:r>
            <a:r>
              <a:rPr sz="3000" dirty="0" smtClean="0">
                <a:latin typeface="Rockwell"/>
                <a:cs typeface="Rockwell"/>
              </a:rPr>
              <a:t>a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d</a:t>
            </a:r>
            <a:r>
              <a:rPr sz="3000" spc="4" dirty="0" smtClean="0">
                <a:latin typeface="Rockwell"/>
                <a:cs typeface="Rockwell"/>
              </a:rPr>
              <a:t>e</a:t>
            </a:r>
            <a:r>
              <a:rPr sz="3000" dirty="0" smtClean="0">
                <a:latin typeface="Rockwell"/>
                <a:cs typeface="Rockwell"/>
              </a:rPr>
              <a:t>fi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dirty="0" smtClean="0">
                <a:latin typeface="Rockwell"/>
                <a:cs typeface="Rockwell"/>
              </a:rPr>
              <a:t>i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dirty="0" smtClean="0">
                <a:latin typeface="Rockwell"/>
                <a:cs typeface="Rockwell"/>
              </a:rPr>
              <a:t>i</a:t>
            </a:r>
            <a:r>
              <a:rPr sz="3000" spc="14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e</a:t>
            </a:r>
            <a:r>
              <a:rPr sz="3000" spc="4" dirty="0" smtClean="0">
                <a:latin typeface="Rockwell"/>
                <a:cs typeface="Rockwell"/>
              </a:rPr>
              <a:t>-</a:t>
            </a:r>
            <a:r>
              <a:rPr sz="3000" spc="-14" dirty="0" smtClean="0">
                <a:latin typeface="Rockwell"/>
                <a:cs typeface="Rockwell"/>
              </a:rPr>
              <a:t>c</a:t>
            </a:r>
            <a:r>
              <a:rPr sz="3000" spc="-4" dirty="0" smtClean="0">
                <a:latin typeface="Rockwell"/>
                <a:cs typeface="Rockwell"/>
              </a:rPr>
              <a:t>o</a:t>
            </a:r>
            <a:r>
              <a:rPr sz="3000" spc="4" dirty="0" smtClean="0">
                <a:latin typeface="Rockwell"/>
                <a:cs typeface="Rockwell"/>
              </a:rPr>
              <a:t>m</a:t>
            </a:r>
            <a:r>
              <a:rPr sz="3000" spc="-4" dirty="0" smtClean="0">
                <a:latin typeface="Rockwell"/>
                <a:cs typeface="Rockwell"/>
              </a:rPr>
              <a:t>mer</a:t>
            </a:r>
            <a:r>
              <a:rPr sz="3000" spc="4" dirty="0" smtClean="0">
                <a:latin typeface="Rockwell"/>
                <a:cs typeface="Rockwell"/>
              </a:rPr>
              <a:t>c</a:t>
            </a:r>
            <a:r>
              <a:rPr sz="3000" dirty="0" smtClean="0">
                <a:latin typeface="Rockwell"/>
                <a:cs typeface="Rockwell"/>
              </a:rPr>
              <a:t>e ya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dirty="0" smtClean="0">
                <a:latin typeface="Rockwell"/>
                <a:cs typeface="Rockwell"/>
              </a:rPr>
              <a:t>g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dirty="0" smtClean="0">
                <a:latin typeface="Rockwell"/>
                <a:cs typeface="Rockwell"/>
              </a:rPr>
              <a:t>l</a:t>
            </a:r>
            <a:r>
              <a:rPr sz="3000" spc="-4" dirty="0" smtClean="0">
                <a:latin typeface="Rockwell"/>
                <a:cs typeface="Rockwell"/>
              </a:rPr>
              <a:t>e</a:t>
            </a:r>
            <a:r>
              <a:rPr sz="3000" spc="-9" dirty="0" smtClean="0">
                <a:latin typeface="Rockwell"/>
                <a:cs typeface="Rockwell"/>
              </a:rPr>
              <a:t>b</a:t>
            </a:r>
            <a:r>
              <a:rPr sz="3000" dirty="0" smtClean="0">
                <a:latin typeface="Rockwell"/>
                <a:cs typeface="Rockwell"/>
              </a:rPr>
              <a:t>ih lua</a:t>
            </a:r>
            <a:r>
              <a:rPr sz="3000" spc="9" dirty="0" smtClean="0">
                <a:latin typeface="Rockwell"/>
                <a:cs typeface="Rockwell"/>
              </a:rPr>
              <a:t>s</a:t>
            </a:r>
            <a:r>
              <a:rPr sz="3000" dirty="0" smtClean="0">
                <a:latin typeface="Rockwell"/>
                <a:cs typeface="Rockwell"/>
              </a:rPr>
              <a:t>, </a:t>
            </a:r>
            <a:r>
              <a:rPr sz="3000" spc="-4" dirty="0" smtClean="0">
                <a:latin typeface="Rockwell"/>
                <a:cs typeface="Rockwell"/>
              </a:rPr>
              <a:t>t</a:t>
            </a:r>
            <a:r>
              <a:rPr sz="3000" dirty="0" smtClean="0">
                <a:latin typeface="Rockwell"/>
                <a:cs typeface="Rockwell"/>
              </a:rPr>
              <a:t>i</a:t>
            </a:r>
            <a:r>
              <a:rPr sz="3000" spc="-4" dirty="0" smtClean="0">
                <a:latin typeface="Rockwell"/>
                <a:cs typeface="Rockwell"/>
              </a:rPr>
              <a:t>d</a:t>
            </a:r>
            <a:r>
              <a:rPr sz="3000" dirty="0" smtClean="0">
                <a:latin typeface="Rockwell"/>
                <a:cs typeface="Rockwell"/>
              </a:rPr>
              <a:t>ak </a:t>
            </a:r>
            <a:r>
              <a:rPr sz="3000" spc="-4" dirty="0" smtClean="0">
                <a:latin typeface="Rockwell"/>
                <a:cs typeface="Rockwell"/>
              </a:rPr>
              <a:t>h</a:t>
            </a:r>
            <a:r>
              <a:rPr sz="3000" spc="9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dirty="0" smtClean="0">
                <a:latin typeface="Rockwell"/>
                <a:cs typeface="Rockwell"/>
              </a:rPr>
              <a:t>ya</a:t>
            </a:r>
            <a:r>
              <a:rPr sz="3000" spc="14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p</a:t>
            </a:r>
            <a:r>
              <a:rPr sz="3000" spc="4" dirty="0" smtClean="0">
                <a:latin typeface="Rockwell"/>
                <a:cs typeface="Rockwell"/>
              </a:rPr>
              <a:t>em</a:t>
            </a:r>
            <a:r>
              <a:rPr sz="3000" spc="-9" dirty="0" smtClean="0">
                <a:latin typeface="Rockwell"/>
                <a:cs typeface="Rockwell"/>
              </a:rPr>
              <a:t>b</a:t>
            </a:r>
            <a:r>
              <a:rPr sz="3000" spc="-4" dirty="0" smtClean="0">
                <a:latin typeface="Rockwell"/>
                <a:cs typeface="Rockwell"/>
              </a:rPr>
              <a:t>e</a:t>
            </a:r>
            <a:r>
              <a:rPr sz="3000" dirty="0" smtClean="0">
                <a:latin typeface="Rockwell"/>
                <a:cs typeface="Rockwell"/>
              </a:rPr>
              <a:t>lian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spc="4" dirty="0" smtClean="0">
                <a:latin typeface="Rockwell"/>
                <a:cs typeface="Rockwell"/>
              </a:rPr>
              <a:t>d</a:t>
            </a:r>
            <a:r>
              <a:rPr sz="3000" dirty="0" smtClean="0">
                <a:latin typeface="Rockwell"/>
                <a:cs typeface="Rockwell"/>
              </a:rPr>
              <a:t>an </a:t>
            </a:r>
            <a:r>
              <a:rPr sz="3000" spc="-4" dirty="0" smtClean="0">
                <a:latin typeface="Rockwell"/>
                <a:cs typeface="Rockwell"/>
              </a:rPr>
              <a:t>pen</a:t>
            </a:r>
            <a:r>
              <a:rPr sz="3000" dirty="0" smtClean="0">
                <a:latin typeface="Rockwell"/>
                <a:cs typeface="Rockwell"/>
              </a:rPr>
              <a:t>j</a:t>
            </a:r>
            <a:r>
              <a:rPr sz="3000" spc="9" dirty="0" smtClean="0">
                <a:latin typeface="Rockwell"/>
                <a:cs typeface="Rockwell"/>
              </a:rPr>
              <a:t>u</a:t>
            </a:r>
            <a:r>
              <a:rPr sz="3000" dirty="0" smtClean="0">
                <a:latin typeface="Rockwell"/>
                <a:cs typeface="Rockwell"/>
              </a:rPr>
              <a:t>alan</a:t>
            </a:r>
            <a:r>
              <a:rPr sz="3000" spc="14" dirty="0" smtClean="0">
                <a:latin typeface="Rockwell"/>
                <a:cs typeface="Rockwell"/>
              </a:rPr>
              <a:t> </a:t>
            </a:r>
            <a:r>
              <a:rPr sz="3000" spc="-9" dirty="0" smtClean="0">
                <a:latin typeface="Rockwell"/>
                <a:cs typeface="Rockwell"/>
              </a:rPr>
              <a:t>b</a:t>
            </a:r>
            <a:r>
              <a:rPr sz="300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r</a:t>
            </a:r>
            <a:r>
              <a:rPr sz="300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dirty="0" smtClean="0">
                <a:latin typeface="Rockwell"/>
                <a:cs typeface="Rockwell"/>
              </a:rPr>
              <a:t>g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-4" dirty="0" smtClean="0">
                <a:latin typeface="Rockwell"/>
                <a:cs typeface="Rockwell"/>
              </a:rPr>
              <a:t>er</a:t>
            </a:r>
            <a:r>
              <a:rPr sz="3000" spc="4" dirty="0" smtClean="0">
                <a:latin typeface="Rockwell"/>
                <a:cs typeface="Rockwell"/>
              </a:rPr>
              <a:t>t</a:t>
            </a:r>
            <a:r>
              <a:rPr sz="3000" dirty="0" smtClean="0">
                <a:latin typeface="Rockwell"/>
                <a:cs typeface="Rockwell"/>
              </a:rPr>
              <a:t>a ja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9" dirty="0" smtClean="0">
                <a:latin typeface="Rockwell"/>
                <a:cs typeface="Rockwell"/>
              </a:rPr>
              <a:t>a</a:t>
            </a:r>
            <a:r>
              <a:rPr sz="3000" dirty="0" smtClean="0">
                <a:latin typeface="Rockwell"/>
                <a:cs typeface="Rockwell"/>
              </a:rPr>
              <a:t>.</a:t>
            </a:r>
            <a:endParaRPr sz="3000">
              <a:latin typeface="Rockwell"/>
              <a:cs typeface="Rockwell"/>
            </a:endParaRPr>
          </a:p>
          <a:p>
            <a:pPr marL="12699">
              <a:lnSpc>
                <a:spcPct val="100208"/>
              </a:lnSpc>
              <a:spcBef>
                <a:spcPts val="724"/>
              </a:spcBef>
            </a:pPr>
            <a:r>
              <a:rPr sz="3000" spc="-4" dirty="0" smtClean="0">
                <a:latin typeface="Rockwell"/>
                <a:cs typeface="Rockwell"/>
              </a:rPr>
              <a:t>Tet</a:t>
            </a:r>
            <a:r>
              <a:rPr sz="3000" spc="9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p</a:t>
            </a:r>
            <a:r>
              <a:rPr sz="3000" dirty="0" smtClean="0">
                <a:latin typeface="Rockwell"/>
                <a:cs typeface="Rockwell"/>
              </a:rPr>
              <a:t>i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dirty="0" smtClean="0">
                <a:latin typeface="Rockwell"/>
                <a:cs typeface="Rockwell"/>
              </a:rPr>
              <a:t>ju</a:t>
            </a:r>
            <a:r>
              <a:rPr sz="3000" spc="-4" dirty="0" smtClean="0">
                <a:latin typeface="Rockwell"/>
                <a:cs typeface="Rockwell"/>
              </a:rPr>
              <a:t>g</a:t>
            </a:r>
            <a:r>
              <a:rPr sz="3000" dirty="0" smtClean="0">
                <a:latin typeface="Rockwell"/>
                <a:cs typeface="Rockwell"/>
              </a:rPr>
              <a:t>a</a:t>
            </a:r>
            <a:r>
              <a:rPr sz="3000" spc="14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pe</a:t>
            </a:r>
            <a:r>
              <a:rPr sz="3000" dirty="0" smtClean="0">
                <a:latin typeface="Rockwell"/>
                <a:cs typeface="Rockwell"/>
              </a:rPr>
              <a:t>la</a:t>
            </a:r>
            <a:r>
              <a:rPr sz="3000" spc="9" dirty="0" smtClean="0">
                <a:latin typeface="Rockwell"/>
                <a:cs typeface="Rockwell"/>
              </a:rPr>
              <a:t>y</a:t>
            </a:r>
            <a:r>
              <a:rPr sz="300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dirty="0" smtClean="0">
                <a:latin typeface="Rockwell"/>
                <a:cs typeface="Rockwell"/>
              </a:rPr>
              <a:t>an</a:t>
            </a:r>
            <a:r>
              <a:rPr sz="3000" spc="14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pe</a:t>
            </a:r>
            <a:r>
              <a:rPr sz="3000" spc="9" dirty="0" smtClean="0">
                <a:latin typeface="Rockwell"/>
                <a:cs typeface="Rockwell"/>
              </a:rPr>
              <a:t>l</a:t>
            </a:r>
            <a:r>
              <a:rPr sz="300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ngg</a:t>
            </a:r>
            <a:r>
              <a:rPr sz="3000" spc="9" dirty="0" smtClean="0">
                <a:latin typeface="Rockwell"/>
                <a:cs typeface="Rockwell"/>
              </a:rPr>
              <a:t>a</a:t>
            </a:r>
            <a:r>
              <a:rPr sz="3000" dirty="0" smtClean="0">
                <a:latin typeface="Rockwell"/>
                <a:cs typeface="Rockwell"/>
              </a:rPr>
              <a:t>n, </a:t>
            </a:r>
            <a:r>
              <a:rPr sz="3000" spc="-4" dirty="0" smtClean="0">
                <a:latin typeface="Rockwell"/>
                <a:cs typeface="Rockwell"/>
              </a:rPr>
              <a:t>ko</a:t>
            </a:r>
            <a:r>
              <a:rPr sz="3000" dirty="0" smtClean="0">
                <a:latin typeface="Rockwell"/>
                <a:cs typeface="Rockwell"/>
              </a:rPr>
              <a:t>la</a:t>
            </a:r>
            <a:r>
              <a:rPr sz="3000" spc="-9" dirty="0" smtClean="0">
                <a:latin typeface="Rockwell"/>
                <a:cs typeface="Rockwell"/>
              </a:rPr>
              <a:t>b</a:t>
            </a:r>
            <a:r>
              <a:rPr sz="3000" spc="-4" dirty="0" smtClean="0">
                <a:latin typeface="Rockwell"/>
                <a:cs typeface="Rockwell"/>
              </a:rPr>
              <a:t>o</a:t>
            </a:r>
            <a:r>
              <a:rPr sz="3000" spc="4" dirty="0" smtClean="0">
                <a:latin typeface="Rockwell"/>
                <a:cs typeface="Rockwell"/>
              </a:rPr>
              <a:t>r</a:t>
            </a:r>
            <a:r>
              <a:rPr sz="3000" dirty="0" smtClean="0">
                <a:latin typeface="Rockwell"/>
                <a:cs typeface="Rockwell"/>
              </a:rPr>
              <a:t>a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dirty="0" smtClean="0">
                <a:latin typeface="Rockwell"/>
                <a:cs typeface="Rockwell"/>
              </a:rPr>
              <a:t>i</a:t>
            </a:r>
            <a:r>
              <a:rPr sz="3000" spc="19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den</a:t>
            </a:r>
            <a:r>
              <a:rPr sz="3000" spc="4" dirty="0" smtClean="0">
                <a:latin typeface="Rockwell"/>
                <a:cs typeface="Rockwell"/>
              </a:rPr>
              <a:t>g</a:t>
            </a:r>
            <a:r>
              <a:rPr sz="3000" dirty="0" smtClean="0">
                <a:latin typeface="Rockwell"/>
                <a:cs typeface="Rockwell"/>
              </a:rPr>
              <a:t>an </a:t>
            </a:r>
            <a:r>
              <a:rPr sz="3000" spc="-4" dirty="0" smtClean="0">
                <a:latin typeface="Rockwell"/>
                <a:cs typeface="Rockwell"/>
              </a:rPr>
              <a:t>m</a:t>
            </a:r>
            <a:r>
              <a:rPr sz="3000" dirty="0" smtClean="0">
                <a:latin typeface="Rockwell"/>
                <a:cs typeface="Rockwell"/>
              </a:rPr>
              <a:t>i</a:t>
            </a:r>
            <a:r>
              <a:rPr sz="3000" spc="-4" dirty="0" smtClean="0">
                <a:latin typeface="Rockwell"/>
                <a:cs typeface="Rockwell"/>
              </a:rPr>
              <a:t>tr</a:t>
            </a:r>
            <a:r>
              <a:rPr sz="3000" dirty="0" smtClean="0">
                <a:latin typeface="Rockwell"/>
                <a:cs typeface="Rockwell"/>
              </a:rPr>
              <a:t>a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spc="-9" dirty="0" smtClean="0">
                <a:latin typeface="Rockwell"/>
                <a:cs typeface="Rockwell"/>
              </a:rPr>
              <a:t>b</a:t>
            </a:r>
            <a:r>
              <a:rPr sz="3000" dirty="0" smtClean="0">
                <a:latin typeface="Rockwell"/>
                <a:cs typeface="Rockwell"/>
              </a:rPr>
              <a:t>i</a:t>
            </a:r>
            <a:r>
              <a:rPr sz="3000" spc="14" dirty="0" smtClean="0">
                <a:latin typeface="Rockwell"/>
                <a:cs typeface="Rockwell"/>
              </a:rPr>
              <a:t>s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dirty="0" smtClean="0">
                <a:latin typeface="Rockwell"/>
                <a:cs typeface="Rockwell"/>
              </a:rPr>
              <a:t>i</a:t>
            </a:r>
            <a:r>
              <a:rPr sz="3000" spc="9" dirty="0" smtClean="0">
                <a:latin typeface="Rockwell"/>
                <a:cs typeface="Rockwell"/>
              </a:rPr>
              <a:t>s</a:t>
            </a:r>
            <a:r>
              <a:rPr sz="3000" dirty="0" smtClean="0">
                <a:latin typeface="Rockwell"/>
                <a:cs typeface="Rockwell"/>
              </a:rPr>
              <a:t>, </a:t>
            </a:r>
            <a:r>
              <a:rPr sz="3000" spc="-4" dirty="0" smtClean="0">
                <a:latin typeface="Rockwell"/>
                <a:cs typeface="Rockwell"/>
              </a:rPr>
              <a:t>e</a:t>
            </a:r>
            <a:r>
              <a:rPr sz="3000" spc="4" dirty="0" smtClean="0">
                <a:latin typeface="Rockwell"/>
                <a:cs typeface="Rockwell"/>
              </a:rPr>
              <a:t>-</a:t>
            </a:r>
            <a:r>
              <a:rPr sz="3000" dirty="0" smtClean="0">
                <a:latin typeface="Rockwell"/>
                <a:cs typeface="Rockwell"/>
              </a:rPr>
              <a:t>l</a:t>
            </a:r>
            <a:r>
              <a:rPr sz="3000" spc="-19" dirty="0" smtClean="0">
                <a:latin typeface="Rockwell"/>
                <a:cs typeface="Rockwell"/>
              </a:rPr>
              <a:t>e</a:t>
            </a:r>
            <a:r>
              <a:rPr sz="300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rn</a:t>
            </a:r>
            <a:r>
              <a:rPr sz="3000" dirty="0" smtClean="0">
                <a:latin typeface="Rockwell"/>
                <a:cs typeface="Rockwell"/>
              </a:rPr>
              <a:t>i</a:t>
            </a:r>
            <a:r>
              <a:rPr sz="3000" spc="-4" dirty="0" smtClean="0">
                <a:latin typeface="Rockwell"/>
                <a:cs typeface="Rockwell"/>
              </a:rPr>
              <a:t>ng</a:t>
            </a:r>
            <a:r>
              <a:rPr sz="3000" dirty="0" smtClean="0">
                <a:latin typeface="Rockwell"/>
                <a:cs typeface="Rockwell"/>
              </a:rPr>
              <a:t>,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d</a:t>
            </a:r>
            <a:r>
              <a:rPr sz="3000" dirty="0" smtClean="0">
                <a:latin typeface="Rockwell"/>
                <a:cs typeface="Rockwell"/>
              </a:rPr>
              <a:t>an </a:t>
            </a:r>
            <a:r>
              <a:rPr sz="3000" spc="-4" dirty="0" smtClean="0">
                <a:latin typeface="Rockwell"/>
                <a:cs typeface="Rockwell"/>
              </a:rPr>
              <a:t>tr</a:t>
            </a:r>
            <a:r>
              <a:rPr sz="3000" dirty="0" smtClean="0">
                <a:latin typeface="Rockwell"/>
                <a:cs typeface="Rockwell"/>
              </a:rPr>
              <a:t>a</a:t>
            </a:r>
            <a:r>
              <a:rPr sz="3000" spc="4" dirty="0" smtClean="0">
                <a:latin typeface="Rockwell"/>
                <a:cs typeface="Rockwell"/>
              </a:rPr>
              <a:t>ns</a:t>
            </a:r>
            <a:r>
              <a:rPr sz="300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k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dirty="0" smtClean="0">
                <a:latin typeface="Rockwell"/>
                <a:cs typeface="Rockwell"/>
              </a:rPr>
              <a:t>i</a:t>
            </a:r>
            <a:r>
              <a:rPr sz="3000" spc="19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e</a:t>
            </a:r>
            <a:r>
              <a:rPr sz="3000" dirty="0" smtClean="0">
                <a:latin typeface="Rockwell"/>
                <a:cs typeface="Rockwell"/>
              </a:rPr>
              <a:t>l</a:t>
            </a:r>
            <a:r>
              <a:rPr sz="3000" spc="-4" dirty="0" smtClean="0">
                <a:latin typeface="Rockwell"/>
                <a:cs typeface="Rockwell"/>
              </a:rPr>
              <a:t>ektr</a:t>
            </a:r>
            <a:r>
              <a:rPr sz="3000" spc="4" dirty="0" smtClean="0">
                <a:latin typeface="Rockwell"/>
                <a:cs typeface="Rockwell"/>
              </a:rPr>
              <a:t>o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dirty="0" smtClean="0">
                <a:latin typeface="Rockwell"/>
                <a:cs typeface="Rockwell"/>
              </a:rPr>
              <a:t>ik </a:t>
            </a:r>
            <a:r>
              <a:rPr sz="3000" spc="-4" dirty="0" smtClean="0">
                <a:latin typeface="Rockwell"/>
                <a:cs typeface="Rockwell"/>
              </a:rPr>
              <a:t>d</a:t>
            </a:r>
            <a:r>
              <a:rPr sz="3000" dirty="0" smtClean="0">
                <a:latin typeface="Rockwell"/>
                <a:cs typeface="Rockwell"/>
              </a:rPr>
              <a:t>alam </a:t>
            </a:r>
            <a:r>
              <a:rPr sz="3000" spc="4" dirty="0" smtClean="0">
                <a:latin typeface="Rockwell"/>
                <a:cs typeface="Rockwell"/>
              </a:rPr>
              <a:t>p</a:t>
            </a:r>
            <a:r>
              <a:rPr sz="3000" spc="-4" dirty="0" smtClean="0">
                <a:latin typeface="Rockwell"/>
                <a:cs typeface="Rockwell"/>
              </a:rPr>
              <a:t>er</a:t>
            </a:r>
            <a:r>
              <a:rPr sz="3000" dirty="0" smtClean="0">
                <a:latin typeface="Rockwell"/>
                <a:cs typeface="Rockwell"/>
              </a:rPr>
              <a:t>u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h</a:t>
            </a:r>
            <a:r>
              <a:rPr sz="3000" spc="9" dirty="0" smtClean="0">
                <a:latin typeface="Rockwell"/>
                <a:cs typeface="Rockwell"/>
              </a:rPr>
              <a:t>a</a:t>
            </a:r>
            <a:r>
              <a:rPr sz="3000" dirty="0" smtClean="0">
                <a:latin typeface="Rockwell"/>
                <a:cs typeface="Rockwell"/>
              </a:rPr>
              <a:t>a</a:t>
            </a:r>
            <a:r>
              <a:rPr sz="3000" spc="9" dirty="0" smtClean="0">
                <a:latin typeface="Rockwell"/>
                <a:cs typeface="Rockwell"/>
              </a:rPr>
              <a:t>n</a:t>
            </a:r>
            <a:r>
              <a:rPr sz="3000" dirty="0" smtClean="0">
                <a:latin typeface="Rockwell"/>
                <a:cs typeface="Rockwell"/>
              </a:rPr>
              <a:t>.</a:t>
            </a:r>
            <a:endParaRPr sz="30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ject 11"/>
          <p:cNvSpPr/>
          <p:nvPr/>
        </p:nvSpPr>
        <p:spPr>
          <a:xfrm>
            <a:off x="457200" y="1066799"/>
            <a:ext cx="9066275" cy="762001"/>
          </a:xfrm>
          <a:custGeom>
            <a:avLst/>
            <a:gdLst/>
            <a:ahLst/>
            <a:cxnLst/>
            <a:rect l="l" t="t" r="r" b="b"/>
            <a:pathLst>
              <a:path w="10056875" h="1046987">
                <a:moveTo>
                  <a:pt x="0" y="1046987"/>
                </a:moveTo>
                <a:lnTo>
                  <a:pt x="10056875" y="1046987"/>
                </a:lnTo>
                <a:lnTo>
                  <a:pt x="10056875" y="0"/>
                </a:lnTo>
                <a:lnTo>
                  <a:pt x="0" y="0"/>
                </a:lnTo>
                <a:lnTo>
                  <a:pt x="0" y="1046987"/>
                </a:lnTo>
                <a:close/>
              </a:path>
            </a:pathLst>
          </a:custGeom>
          <a:solidFill>
            <a:srgbClr val="66CC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3318764" y="1276216"/>
            <a:ext cx="3498589" cy="5481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4314"/>
              </a:lnSpc>
              <a:spcBef>
                <a:spcPts val="215"/>
              </a:spcBef>
            </a:pPr>
            <a:r>
              <a:rPr lang="en-US" sz="4100" b="1" spc="-4" dirty="0" err="1" smtClean="0">
                <a:latin typeface="Rockwell"/>
                <a:cs typeface="Rockwell"/>
              </a:rPr>
              <a:t>Kes</a:t>
            </a:r>
            <a:r>
              <a:rPr sz="4100" b="1" spc="-4" smtClean="0">
                <a:latin typeface="Rockwell"/>
                <a:cs typeface="Rockwell"/>
              </a:rPr>
              <a:t>i</a:t>
            </a:r>
            <a:r>
              <a:rPr sz="4100" b="1" smtClean="0">
                <a:latin typeface="Rockwell"/>
                <a:cs typeface="Rockwell"/>
              </a:rPr>
              <a:t>mp</a:t>
            </a:r>
            <a:r>
              <a:rPr sz="4100" b="1" spc="-9" smtClean="0">
                <a:latin typeface="Rockwell"/>
                <a:cs typeface="Rockwell"/>
              </a:rPr>
              <a:t>u</a:t>
            </a:r>
            <a:r>
              <a:rPr sz="4100" b="1" spc="-4" smtClean="0">
                <a:latin typeface="Rockwell"/>
                <a:cs typeface="Rockwell"/>
              </a:rPr>
              <a:t>l</a:t>
            </a:r>
            <a:r>
              <a:rPr sz="4100" b="1" spc="4" smtClean="0">
                <a:latin typeface="Rockwell"/>
                <a:cs typeface="Rockwell"/>
              </a:rPr>
              <a:t>a</a:t>
            </a:r>
            <a:r>
              <a:rPr sz="4100" b="1" spc="-9" smtClean="0">
                <a:latin typeface="Rockwell"/>
                <a:cs typeface="Rockwell"/>
              </a:rPr>
              <a:t>n</a:t>
            </a:r>
            <a:endParaRPr sz="4100">
              <a:latin typeface="Rockwell"/>
              <a:cs typeface="Rockwel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25628" y="2234951"/>
            <a:ext cx="361796" cy="35306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2760"/>
              </a:lnSpc>
              <a:spcBef>
                <a:spcPts val="138"/>
              </a:spcBef>
            </a:pPr>
            <a:r>
              <a:rPr sz="3800" b="1" i="1" spc="4" baseline="1113" dirty="0" smtClean="0">
                <a:latin typeface="Rockwell"/>
                <a:cs typeface="Rockwell"/>
              </a:rPr>
              <a:t>1</a:t>
            </a:r>
            <a:r>
              <a:rPr sz="3800" b="1" i="1" baseline="1113" dirty="0" smtClean="0">
                <a:latin typeface="Rockwell"/>
                <a:cs typeface="Rockwell"/>
              </a:rPr>
              <a:t>.</a:t>
            </a:r>
            <a:endParaRPr sz="2600">
              <a:latin typeface="Rockwell"/>
              <a:cs typeface="Rockwel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843788" y="2234953"/>
            <a:ext cx="8267238" cy="106324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2760"/>
              </a:lnSpc>
              <a:spcBef>
                <a:spcPts val="138"/>
              </a:spcBef>
            </a:pPr>
            <a:r>
              <a:rPr sz="3800" b="1" i="1" spc="-4" baseline="1113" dirty="0" smtClean="0">
                <a:latin typeface="Rockwell"/>
                <a:cs typeface="Rockwell"/>
              </a:rPr>
              <a:t>E</a:t>
            </a:r>
            <a:r>
              <a:rPr sz="3800" b="1" i="1" baseline="1113" dirty="0" smtClean="0">
                <a:latin typeface="Rockwell"/>
                <a:cs typeface="Rockwell"/>
              </a:rPr>
              <a:t>-b</a:t>
            </a:r>
            <a:r>
              <a:rPr sz="3800" b="1" i="1" spc="9" baseline="1113" dirty="0" smtClean="0">
                <a:latin typeface="Rockwell"/>
                <a:cs typeface="Rockwell"/>
              </a:rPr>
              <a:t>u</a:t>
            </a:r>
            <a:r>
              <a:rPr sz="3800" b="1" i="1" spc="-4" baseline="1113" dirty="0" smtClean="0">
                <a:latin typeface="Rockwell"/>
                <a:cs typeface="Rockwell"/>
              </a:rPr>
              <a:t>s</a:t>
            </a:r>
            <a:r>
              <a:rPr sz="3800" b="1" i="1" spc="4" baseline="1113" dirty="0" smtClean="0">
                <a:latin typeface="Rockwell"/>
                <a:cs typeface="Rockwell"/>
              </a:rPr>
              <a:t>i</a:t>
            </a:r>
            <a:r>
              <a:rPr sz="3800" b="1" i="1" baseline="1113" dirty="0" smtClean="0">
                <a:latin typeface="Rockwell"/>
                <a:cs typeface="Rockwell"/>
              </a:rPr>
              <a:t>ne</a:t>
            </a:r>
            <a:r>
              <a:rPr sz="3800" b="1" i="1" spc="4" baseline="1113" dirty="0" smtClean="0">
                <a:latin typeface="Rockwell"/>
                <a:cs typeface="Rockwell"/>
              </a:rPr>
              <a:t>s</a:t>
            </a:r>
            <a:r>
              <a:rPr sz="3800" b="1" i="1" baseline="1113" dirty="0" smtClean="0">
                <a:latin typeface="Rockwell"/>
                <a:cs typeface="Rockwell"/>
              </a:rPr>
              <a:t>s</a:t>
            </a:r>
            <a:r>
              <a:rPr sz="3800" b="1" i="1" spc="136" baseline="1113" dirty="0" smtClean="0">
                <a:latin typeface="Rockwell"/>
                <a:cs typeface="Rockwell"/>
              </a:rPr>
              <a:t> </a:t>
            </a:r>
            <a:r>
              <a:rPr sz="3800" baseline="1113" dirty="0" smtClean="0">
                <a:latin typeface="Rockwell"/>
                <a:cs typeface="Rockwell"/>
              </a:rPr>
              <a:t>l</a:t>
            </a:r>
            <a:r>
              <a:rPr sz="3800" spc="-4" baseline="1113" dirty="0" smtClean="0">
                <a:latin typeface="Rockwell"/>
                <a:cs typeface="Rockwell"/>
              </a:rPr>
              <a:t>e</a:t>
            </a:r>
            <a:r>
              <a:rPr sz="3800" baseline="1113" dirty="0" smtClean="0">
                <a:latin typeface="Rockwell"/>
                <a:cs typeface="Rockwell"/>
              </a:rPr>
              <a:t>bih</a:t>
            </a:r>
            <a:r>
              <a:rPr sz="3800" spc="75" baseline="1113" dirty="0" smtClean="0">
                <a:latin typeface="Rockwell"/>
                <a:cs typeface="Rockwell"/>
              </a:rPr>
              <a:t> </a:t>
            </a:r>
            <a:r>
              <a:rPr sz="3800" baseline="1113" dirty="0" smtClean="0">
                <a:latin typeface="Rockwell"/>
                <a:cs typeface="Rockwell"/>
              </a:rPr>
              <a:t>l</a:t>
            </a:r>
            <a:r>
              <a:rPr sz="3800" spc="-4" baseline="1113" dirty="0" smtClean="0">
                <a:latin typeface="Rockwell"/>
                <a:cs typeface="Rockwell"/>
              </a:rPr>
              <a:t>u</a:t>
            </a:r>
            <a:r>
              <a:rPr sz="3800" spc="9" baseline="1113" dirty="0" smtClean="0">
                <a:latin typeface="Rockwell"/>
                <a:cs typeface="Rockwell"/>
              </a:rPr>
              <a:t>a</a:t>
            </a:r>
            <a:r>
              <a:rPr sz="3800" baseline="1113" dirty="0" smtClean="0">
                <a:latin typeface="Rockwell"/>
                <a:cs typeface="Rockwell"/>
              </a:rPr>
              <a:t>s</a:t>
            </a:r>
            <a:r>
              <a:rPr sz="3800" spc="56" baseline="1113" dirty="0" smtClean="0">
                <a:latin typeface="Rockwell"/>
                <a:cs typeface="Rockwell"/>
              </a:rPr>
              <a:t> </a:t>
            </a:r>
            <a:r>
              <a:rPr sz="3800" spc="4" baseline="1113" dirty="0" smtClean="0">
                <a:latin typeface="Rockwell"/>
                <a:cs typeface="Rockwell"/>
              </a:rPr>
              <a:t>d</a:t>
            </a:r>
            <a:r>
              <a:rPr sz="3800" spc="-4" baseline="1113" dirty="0" smtClean="0">
                <a:latin typeface="Rockwell"/>
                <a:cs typeface="Rockwell"/>
              </a:rPr>
              <a:t>a</a:t>
            </a:r>
            <a:r>
              <a:rPr sz="3800" baseline="1113" dirty="0" smtClean="0">
                <a:latin typeface="Rockwell"/>
                <a:cs typeface="Rockwell"/>
              </a:rPr>
              <a:t>l</a:t>
            </a:r>
            <a:r>
              <a:rPr sz="3800" spc="-4" baseline="1113" dirty="0" smtClean="0">
                <a:latin typeface="Rockwell"/>
                <a:cs typeface="Rockwell"/>
              </a:rPr>
              <a:t>a</a:t>
            </a:r>
            <a:r>
              <a:rPr sz="3800" baseline="1113" dirty="0" smtClean="0">
                <a:latin typeface="Rockwell"/>
                <a:cs typeface="Rockwell"/>
              </a:rPr>
              <a:t>m</a:t>
            </a:r>
            <a:r>
              <a:rPr sz="3800" spc="87" baseline="1113" dirty="0" smtClean="0">
                <a:latin typeface="Rockwell"/>
                <a:cs typeface="Rockwell"/>
              </a:rPr>
              <a:t> </a:t>
            </a:r>
            <a:r>
              <a:rPr sz="3800" baseline="1113" dirty="0" smtClean="0">
                <a:latin typeface="Rockwell"/>
                <a:cs typeface="Rockwell"/>
              </a:rPr>
              <a:t>l</a:t>
            </a:r>
            <a:r>
              <a:rPr sz="3800" spc="-9" baseline="1113" dirty="0" smtClean="0">
                <a:latin typeface="Rockwell"/>
                <a:cs typeface="Rockwell"/>
              </a:rPr>
              <a:t>i</a:t>
            </a:r>
            <a:r>
              <a:rPr sz="3800" spc="-4" baseline="1113" dirty="0" smtClean="0">
                <a:latin typeface="Rockwell"/>
                <a:cs typeface="Rockwell"/>
              </a:rPr>
              <a:t>n</a:t>
            </a:r>
            <a:r>
              <a:rPr sz="3800" spc="4" baseline="1113" dirty="0" smtClean="0">
                <a:latin typeface="Rockwell"/>
                <a:cs typeface="Rockwell"/>
              </a:rPr>
              <a:t>g</a:t>
            </a:r>
            <a:r>
              <a:rPr sz="3800" spc="-4" baseline="1113" dirty="0" smtClean="0">
                <a:latin typeface="Rockwell"/>
                <a:cs typeface="Rockwell"/>
              </a:rPr>
              <a:t>k</a:t>
            </a:r>
            <a:r>
              <a:rPr sz="3800" spc="9" baseline="1113" dirty="0" smtClean="0">
                <a:latin typeface="Rockwell"/>
                <a:cs typeface="Rockwell"/>
              </a:rPr>
              <a:t>u</a:t>
            </a:r>
            <a:r>
              <a:rPr sz="3800" baseline="1113" dirty="0" smtClean="0">
                <a:latin typeface="Rockwell"/>
                <a:cs typeface="Rockwell"/>
              </a:rPr>
              <a:t>p</a:t>
            </a:r>
            <a:r>
              <a:rPr sz="3800" spc="105" baseline="1113" dirty="0" smtClean="0">
                <a:latin typeface="Rockwell"/>
                <a:cs typeface="Rockwell"/>
              </a:rPr>
              <a:t> </a:t>
            </a:r>
            <a:r>
              <a:rPr sz="3800" spc="4" baseline="1113" dirty="0" smtClean="0">
                <a:latin typeface="Rockwell"/>
                <a:cs typeface="Rockwell"/>
              </a:rPr>
              <a:t>d</a:t>
            </a:r>
            <a:r>
              <a:rPr sz="3800" spc="9" baseline="1113" dirty="0" smtClean="0">
                <a:latin typeface="Rockwell"/>
                <a:cs typeface="Rockwell"/>
              </a:rPr>
              <a:t>a</a:t>
            </a:r>
            <a:r>
              <a:rPr sz="3800" baseline="1113" dirty="0" smtClean="0">
                <a:latin typeface="Rockwell"/>
                <a:cs typeface="Rockwell"/>
              </a:rPr>
              <a:t>n</a:t>
            </a:r>
            <a:r>
              <a:rPr sz="3800" spc="53" baseline="1113" dirty="0" smtClean="0">
                <a:latin typeface="Rockwell"/>
                <a:cs typeface="Rockwell"/>
              </a:rPr>
              <a:t> </a:t>
            </a:r>
            <a:r>
              <a:rPr sz="3800" b="1" i="1" spc="4" baseline="1113" dirty="0" smtClean="0">
                <a:latin typeface="Rockwell"/>
                <a:cs typeface="Rockwell"/>
              </a:rPr>
              <a:t>e</a:t>
            </a:r>
            <a:r>
              <a:rPr sz="3800" b="1" i="1" baseline="1113" dirty="0" smtClean="0">
                <a:latin typeface="Rockwell"/>
                <a:cs typeface="Rockwell"/>
              </a:rPr>
              <a:t>-</a:t>
            </a:r>
            <a:r>
              <a:rPr sz="3800" b="1" i="1" spc="-4" baseline="1113" dirty="0" smtClean="0">
                <a:latin typeface="Rockwell"/>
                <a:cs typeface="Rockwell"/>
              </a:rPr>
              <a:t>c</a:t>
            </a:r>
            <a:r>
              <a:rPr sz="3800" b="1" i="1" spc="4" baseline="1113" dirty="0" smtClean="0">
                <a:latin typeface="Rockwell"/>
                <a:cs typeface="Rockwell"/>
              </a:rPr>
              <a:t>om</a:t>
            </a:r>
            <a:r>
              <a:rPr sz="3800" b="1" i="1" spc="-10" baseline="1113" dirty="0" smtClean="0">
                <a:latin typeface="Rockwell"/>
                <a:cs typeface="Rockwell"/>
              </a:rPr>
              <a:t>m</a:t>
            </a:r>
            <a:r>
              <a:rPr sz="3800" b="1" i="1" baseline="1113" dirty="0" smtClean="0">
                <a:latin typeface="Rockwell"/>
                <a:cs typeface="Rockwell"/>
              </a:rPr>
              <a:t>er</a:t>
            </a:r>
            <a:r>
              <a:rPr sz="3800" b="1" i="1" spc="-4" baseline="1113" dirty="0" smtClean="0">
                <a:latin typeface="Rockwell"/>
                <a:cs typeface="Rockwell"/>
              </a:rPr>
              <a:t>c</a:t>
            </a:r>
            <a:r>
              <a:rPr sz="3800" b="1" i="1" baseline="1113" dirty="0" smtClean="0">
                <a:latin typeface="Rockwell"/>
                <a:cs typeface="Rockwell"/>
              </a:rPr>
              <a:t>e</a:t>
            </a:r>
            <a:endParaRPr sz="2600">
              <a:latin typeface="Rockwell"/>
              <a:cs typeface="Rockwell"/>
            </a:endParaRPr>
          </a:p>
          <a:p>
            <a:pPr marL="12699" marR="49143">
              <a:lnSpc>
                <a:spcPts val="2794"/>
              </a:lnSpc>
              <a:spcBef>
                <a:spcPts val="1"/>
              </a:spcBef>
            </a:pPr>
            <a:r>
              <a:rPr sz="2600" spc="-4" dirty="0" smtClean="0">
                <a:latin typeface="Rockwell"/>
                <a:cs typeface="Rockwell"/>
              </a:rPr>
              <a:t>h</a:t>
            </a:r>
            <a:r>
              <a:rPr sz="2600" spc="9" dirty="0" smtClean="0">
                <a:latin typeface="Rockwell"/>
                <a:cs typeface="Rockwell"/>
              </a:rPr>
              <a:t>a</a:t>
            </a:r>
            <a:r>
              <a:rPr sz="2600" spc="-4" dirty="0" smtClean="0">
                <a:latin typeface="Rockwell"/>
                <a:cs typeface="Rockwell"/>
              </a:rPr>
              <a:t>ny</a:t>
            </a:r>
            <a:r>
              <a:rPr sz="2600" dirty="0" smtClean="0">
                <a:latin typeface="Rockwell"/>
                <a:cs typeface="Rockwell"/>
              </a:rPr>
              <a:t>a</a:t>
            </a:r>
            <a:r>
              <a:rPr sz="2600" spc="85" dirty="0" smtClean="0">
                <a:latin typeface="Rockwell"/>
                <a:cs typeface="Rockwell"/>
              </a:rPr>
              <a:t> </a:t>
            </a:r>
            <a:r>
              <a:rPr sz="2600" spc="4" dirty="0" smtClean="0">
                <a:latin typeface="Rockwell"/>
                <a:cs typeface="Rockwell"/>
              </a:rPr>
              <a:t>me</a:t>
            </a:r>
            <a:r>
              <a:rPr sz="2600" dirty="0" smtClean="0">
                <a:latin typeface="Rockwell"/>
                <a:cs typeface="Rockwell"/>
              </a:rPr>
              <a:t>r</a:t>
            </a:r>
            <a:r>
              <a:rPr sz="2600" spc="-4" dirty="0" smtClean="0">
                <a:latin typeface="Rockwell"/>
                <a:cs typeface="Rockwell"/>
              </a:rPr>
              <a:t>upa</a:t>
            </a:r>
            <a:r>
              <a:rPr sz="2600" spc="4" dirty="0" smtClean="0">
                <a:latin typeface="Rockwell"/>
                <a:cs typeface="Rockwell"/>
              </a:rPr>
              <a:t>k</a:t>
            </a:r>
            <a:r>
              <a:rPr sz="2600" spc="-4" dirty="0" smtClean="0">
                <a:latin typeface="Rockwell"/>
                <a:cs typeface="Rockwell"/>
              </a:rPr>
              <a:t>a</a:t>
            </a:r>
            <a:r>
              <a:rPr sz="2600" dirty="0" smtClean="0">
                <a:latin typeface="Rockwell"/>
                <a:cs typeface="Rockwell"/>
              </a:rPr>
              <a:t>n</a:t>
            </a:r>
            <a:r>
              <a:rPr sz="2600" spc="163" dirty="0" smtClean="0">
                <a:latin typeface="Rockwell"/>
                <a:cs typeface="Rockwell"/>
              </a:rPr>
              <a:t> </a:t>
            </a:r>
            <a:r>
              <a:rPr sz="2600" spc="4" dirty="0" smtClean="0">
                <a:latin typeface="Rockwell"/>
                <a:cs typeface="Rockwell"/>
              </a:rPr>
              <a:t>s</a:t>
            </a:r>
            <a:r>
              <a:rPr sz="2600" spc="-4" dirty="0" smtClean="0">
                <a:latin typeface="Rockwell"/>
                <a:cs typeface="Rockwell"/>
              </a:rPr>
              <a:t>a</a:t>
            </a:r>
            <a:r>
              <a:rPr sz="2600" dirty="0" smtClean="0">
                <a:latin typeface="Rockwell"/>
                <a:cs typeface="Rockwell"/>
              </a:rPr>
              <a:t>tu</a:t>
            </a:r>
            <a:r>
              <a:rPr sz="2600" spc="62" dirty="0" smtClean="0">
                <a:latin typeface="Rockwell"/>
                <a:cs typeface="Rockwell"/>
              </a:rPr>
              <a:t> </a:t>
            </a:r>
            <a:r>
              <a:rPr sz="2600" spc="-4" dirty="0" smtClean="0">
                <a:latin typeface="Rockwell"/>
                <a:cs typeface="Rockwell"/>
              </a:rPr>
              <a:t>a</a:t>
            </a:r>
            <a:r>
              <a:rPr sz="2600" spc="4" dirty="0" smtClean="0">
                <a:latin typeface="Rockwell"/>
                <a:cs typeface="Rockwell"/>
              </a:rPr>
              <a:t>sp</a:t>
            </a:r>
            <a:r>
              <a:rPr sz="2600" spc="-4" dirty="0" smtClean="0">
                <a:latin typeface="Rockwell"/>
                <a:cs typeface="Rockwell"/>
              </a:rPr>
              <a:t>e</a:t>
            </a:r>
            <a:r>
              <a:rPr sz="2600" dirty="0" smtClean="0">
                <a:latin typeface="Rockwell"/>
                <a:cs typeface="Rockwell"/>
              </a:rPr>
              <a:t>k</a:t>
            </a:r>
            <a:r>
              <a:rPr sz="2600" spc="90" dirty="0" smtClean="0">
                <a:latin typeface="Rockwell"/>
                <a:cs typeface="Rockwell"/>
              </a:rPr>
              <a:t> </a:t>
            </a:r>
            <a:r>
              <a:rPr sz="2600" spc="-4" dirty="0" smtClean="0">
                <a:latin typeface="Rockwell"/>
                <a:cs typeface="Rockwell"/>
              </a:rPr>
              <a:t>a</a:t>
            </a:r>
            <a:r>
              <a:rPr sz="2600" dirty="0" smtClean="0">
                <a:latin typeface="Rockwell"/>
                <a:cs typeface="Rockwell"/>
              </a:rPr>
              <a:t>t</a:t>
            </a:r>
            <a:r>
              <a:rPr sz="2600" spc="-4" dirty="0" smtClean="0">
                <a:latin typeface="Rockwell"/>
                <a:cs typeface="Rockwell"/>
              </a:rPr>
              <a:t>a</a:t>
            </a:r>
            <a:r>
              <a:rPr sz="2600" dirty="0" smtClean="0">
                <a:latin typeface="Rockwell"/>
                <a:cs typeface="Rockwell"/>
              </a:rPr>
              <a:t>u</a:t>
            </a:r>
            <a:r>
              <a:rPr sz="2600" spc="64" dirty="0" smtClean="0">
                <a:latin typeface="Rockwell"/>
                <a:cs typeface="Rockwell"/>
              </a:rPr>
              <a:t> </a:t>
            </a:r>
            <a:r>
              <a:rPr sz="2600" spc="4" dirty="0" smtClean="0">
                <a:latin typeface="Rockwell"/>
                <a:cs typeface="Rockwell"/>
              </a:rPr>
              <a:t>s</a:t>
            </a:r>
            <a:r>
              <a:rPr sz="2600" spc="-4" dirty="0" smtClean="0">
                <a:latin typeface="Rockwell"/>
                <a:cs typeface="Rockwell"/>
              </a:rPr>
              <a:t>a</a:t>
            </a:r>
            <a:r>
              <a:rPr sz="2600" dirty="0" smtClean="0">
                <a:latin typeface="Rockwell"/>
                <a:cs typeface="Rockwell"/>
              </a:rPr>
              <a:t>tu</a:t>
            </a:r>
            <a:r>
              <a:rPr sz="2600" spc="72" dirty="0" smtClean="0">
                <a:latin typeface="Rockwell"/>
                <a:cs typeface="Rockwell"/>
              </a:rPr>
              <a:t> </a:t>
            </a:r>
            <a:r>
              <a:rPr sz="2600" dirty="0" smtClean="0">
                <a:latin typeface="Rockwell"/>
                <a:cs typeface="Rockwell"/>
              </a:rPr>
              <a:t>b</a:t>
            </a:r>
            <a:r>
              <a:rPr sz="2600" spc="-4" dirty="0" smtClean="0">
                <a:latin typeface="Rockwell"/>
                <a:cs typeface="Rockwell"/>
              </a:rPr>
              <a:t>ag</a:t>
            </a:r>
            <a:r>
              <a:rPr sz="2600" dirty="0" smtClean="0">
                <a:latin typeface="Rockwell"/>
                <a:cs typeface="Rockwell"/>
              </a:rPr>
              <a:t>i</a:t>
            </a:r>
            <a:r>
              <a:rPr sz="2600" spc="-4" dirty="0" smtClean="0">
                <a:latin typeface="Rockwell"/>
                <a:cs typeface="Rockwell"/>
              </a:rPr>
              <a:t>a</a:t>
            </a:r>
            <a:r>
              <a:rPr sz="2600" dirty="0" smtClean="0">
                <a:latin typeface="Rockwell"/>
                <a:cs typeface="Rockwell"/>
              </a:rPr>
              <a:t>n</a:t>
            </a:r>
            <a:r>
              <a:rPr sz="2600" spc="101" dirty="0" smtClean="0">
                <a:latin typeface="Rockwell"/>
                <a:cs typeface="Rockwell"/>
              </a:rPr>
              <a:t> </a:t>
            </a:r>
            <a:r>
              <a:rPr sz="2600" spc="-4" dirty="0" smtClean="0">
                <a:latin typeface="Rockwell"/>
                <a:cs typeface="Rockwell"/>
              </a:rPr>
              <a:t>d</a:t>
            </a:r>
            <a:r>
              <a:rPr sz="2600" spc="9" dirty="0" smtClean="0">
                <a:latin typeface="Rockwell"/>
                <a:cs typeface="Rockwell"/>
              </a:rPr>
              <a:t>a</a:t>
            </a:r>
            <a:r>
              <a:rPr sz="2600" dirty="0" smtClean="0">
                <a:latin typeface="Rockwell"/>
                <a:cs typeface="Rockwell"/>
              </a:rPr>
              <a:t>ri</a:t>
            </a:r>
            <a:r>
              <a:rPr sz="2600" spc="52" dirty="0" smtClean="0">
                <a:latin typeface="Rockwell"/>
                <a:cs typeface="Rockwell"/>
              </a:rPr>
              <a:t> </a:t>
            </a:r>
            <a:r>
              <a:rPr sz="2600" b="1" i="1" spc="4" dirty="0" smtClean="0">
                <a:latin typeface="Rockwell"/>
                <a:cs typeface="Rockwell"/>
              </a:rPr>
              <a:t>e</a:t>
            </a:r>
            <a:r>
              <a:rPr sz="2600" b="1" i="1" dirty="0" smtClean="0">
                <a:latin typeface="Rockwell"/>
                <a:cs typeface="Rockwell"/>
              </a:rPr>
              <a:t>-</a:t>
            </a:r>
            <a:endParaRPr sz="2600">
              <a:latin typeface="Rockwell"/>
              <a:cs typeface="Rockwell"/>
            </a:endParaRPr>
          </a:p>
          <a:p>
            <a:pPr marL="12699" marR="49143">
              <a:lnSpc>
                <a:spcPts val="2794"/>
              </a:lnSpc>
            </a:pPr>
            <a:r>
              <a:rPr sz="2600" b="1" i="1" dirty="0" smtClean="0">
                <a:latin typeface="Rockwell"/>
                <a:cs typeface="Rockwell"/>
              </a:rPr>
              <a:t>bu</a:t>
            </a:r>
            <a:r>
              <a:rPr sz="2600" b="1" i="1" spc="-4" dirty="0" smtClean="0">
                <a:latin typeface="Rockwell"/>
                <a:cs typeface="Rockwell"/>
              </a:rPr>
              <a:t>s</a:t>
            </a:r>
            <a:r>
              <a:rPr sz="2600" b="1" i="1" spc="4" dirty="0" smtClean="0">
                <a:latin typeface="Rockwell"/>
                <a:cs typeface="Rockwell"/>
              </a:rPr>
              <a:t>i</a:t>
            </a:r>
            <a:r>
              <a:rPr sz="2600" b="1" i="1" dirty="0" smtClean="0">
                <a:latin typeface="Rockwell"/>
                <a:cs typeface="Rockwell"/>
              </a:rPr>
              <a:t>ne</a:t>
            </a:r>
            <a:r>
              <a:rPr sz="2600" b="1" i="1" spc="4" dirty="0" smtClean="0">
                <a:latin typeface="Rockwell"/>
                <a:cs typeface="Rockwell"/>
              </a:rPr>
              <a:t>s</a:t>
            </a:r>
            <a:r>
              <a:rPr sz="2600" b="1" i="1" spc="-4" dirty="0" smtClean="0">
                <a:latin typeface="Rockwell"/>
                <a:cs typeface="Rockwell"/>
              </a:rPr>
              <a:t>s</a:t>
            </a:r>
            <a:r>
              <a:rPr sz="2600" dirty="0" smtClean="0">
                <a:latin typeface="Rockwell"/>
                <a:cs typeface="Rockwell"/>
              </a:rPr>
              <a:t>.</a:t>
            </a:r>
            <a:endParaRPr sz="2600">
              <a:latin typeface="Rockwell"/>
              <a:cs typeface="Rockwel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25628" y="3377952"/>
            <a:ext cx="361796" cy="35306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2760"/>
              </a:lnSpc>
              <a:spcBef>
                <a:spcPts val="138"/>
              </a:spcBef>
            </a:pPr>
            <a:r>
              <a:rPr sz="3800" b="1" i="1" spc="4" baseline="1113" dirty="0" smtClean="0">
                <a:latin typeface="Rockwell"/>
                <a:cs typeface="Rockwell"/>
              </a:rPr>
              <a:t>2</a:t>
            </a:r>
            <a:r>
              <a:rPr sz="3800" b="1" i="1" baseline="1113" dirty="0" smtClean="0">
                <a:latin typeface="Rockwell"/>
                <a:cs typeface="Rockwell"/>
              </a:rPr>
              <a:t>.</a:t>
            </a:r>
            <a:endParaRPr sz="2600">
              <a:latin typeface="Rockwell"/>
              <a:cs typeface="Rockwel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43787" y="3377953"/>
            <a:ext cx="2070347" cy="1142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 marR="4147">
              <a:lnSpc>
                <a:spcPts val="2760"/>
              </a:lnSpc>
              <a:spcBef>
                <a:spcPts val="138"/>
              </a:spcBef>
            </a:pPr>
            <a:r>
              <a:rPr sz="3800" b="1" i="1" spc="-4" baseline="1113" dirty="0" smtClean="0">
                <a:latin typeface="Rockwell"/>
                <a:cs typeface="Rockwell"/>
              </a:rPr>
              <a:t>E</a:t>
            </a:r>
            <a:r>
              <a:rPr sz="3800" b="1" i="1" baseline="1113" dirty="0" smtClean="0">
                <a:latin typeface="Rockwell"/>
                <a:cs typeface="Rockwell"/>
              </a:rPr>
              <a:t>-</a:t>
            </a:r>
            <a:r>
              <a:rPr sz="3800" b="1" i="1" spc="10" baseline="1113" dirty="0" smtClean="0">
                <a:latin typeface="Rockwell"/>
                <a:cs typeface="Rockwell"/>
              </a:rPr>
              <a:t>c</a:t>
            </a:r>
            <a:r>
              <a:rPr sz="3800" b="1" i="1" spc="4" baseline="1113" dirty="0" smtClean="0">
                <a:latin typeface="Rockwell"/>
                <a:cs typeface="Rockwell"/>
              </a:rPr>
              <a:t>o</a:t>
            </a:r>
            <a:r>
              <a:rPr sz="3800" b="1" i="1" spc="-10" baseline="1113" dirty="0" smtClean="0">
                <a:latin typeface="Rockwell"/>
                <a:cs typeface="Rockwell"/>
              </a:rPr>
              <a:t>mm</a:t>
            </a:r>
            <a:r>
              <a:rPr sz="3800" b="1" i="1" spc="14" baseline="1113" dirty="0" smtClean="0">
                <a:latin typeface="Rockwell"/>
                <a:cs typeface="Rockwell"/>
              </a:rPr>
              <a:t>e</a:t>
            </a:r>
            <a:r>
              <a:rPr sz="3800" b="1" i="1" baseline="1113" dirty="0" smtClean="0">
                <a:latin typeface="Rockwell"/>
                <a:cs typeface="Rockwell"/>
              </a:rPr>
              <a:t>r</a:t>
            </a:r>
            <a:r>
              <a:rPr sz="3800" b="1" i="1" spc="-4" baseline="1113" dirty="0" smtClean="0">
                <a:latin typeface="Rockwell"/>
                <a:cs typeface="Rockwell"/>
              </a:rPr>
              <a:t>c</a:t>
            </a:r>
            <a:r>
              <a:rPr sz="3800" b="1" i="1" baseline="1113" dirty="0" smtClean="0">
                <a:latin typeface="Rockwell"/>
                <a:cs typeface="Rockwell"/>
              </a:rPr>
              <a:t>e</a:t>
            </a:r>
            <a:endParaRPr sz="2600">
              <a:latin typeface="Rockwell"/>
              <a:cs typeface="Rockwell"/>
            </a:endParaRPr>
          </a:p>
          <a:p>
            <a:pPr marL="12699">
              <a:lnSpc>
                <a:spcPts val="2794"/>
              </a:lnSpc>
              <a:spcBef>
                <a:spcPts val="1"/>
              </a:spcBef>
            </a:pPr>
            <a:r>
              <a:rPr sz="2600" spc="-4" dirty="0" smtClean="0">
                <a:latin typeface="Rockwell"/>
                <a:cs typeface="Rockwell"/>
              </a:rPr>
              <a:t>mem</a:t>
            </a:r>
            <a:r>
              <a:rPr sz="2600" spc="9" dirty="0" smtClean="0">
                <a:latin typeface="Rockwell"/>
                <a:cs typeface="Rockwell"/>
              </a:rPr>
              <a:t>b</a:t>
            </a:r>
            <a:r>
              <a:rPr sz="2600" spc="-4" dirty="0" smtClean="0">
                <a:latin typeface="Rockwell"/>
                <a:cs typeface="Rockwell"/>
              </a:rPr>
              <a:t>e</a:t>
            </a:r>
            <a:r>
              <a:rPr sz="2600" dirty="0" smtClean="0">
                <a:latin typeface="Rockwell"/>
                <a:cs typeface="Rockwell"/>
              </a:rPr>
              <a:t>li</a:t>
            </a:r>
            <a:r>
              <a:rPr sz="2600" spc="124" dirty="0" smtClean="0">
                <a:latin typeface="Rockwell"/>
                <a:cs typeface="Rockwell"/>
              </a:rPr>
              <a:t> </a:t>
            </a:r>
            <a:r>
              <a:rPr sz="2600" spc="-4" dirty="0" smtClean="0">
                <a:latin typeface="Rockwell"/>
                <a:cs typeface="Rockwell"/>
              </a:rPr>
              <a:t>da</a:t>
            </a:r>
            <a:r>
              <a:rPr sz="2600" dirty="0" smtClean="0">
                <a:latin typeface="Rockwell"/>
                <a:cs typeface="Rockwell"/>
              </a:rPr>
              <a:t>n</a:t>
            </a:r>
            <a:endParaRPr sz="2600">
              <a:latin typeface="Rockwell"/>
              <a:cs typeface="Rockwell"/>
            </a:endParaRPr>
          </a:p>
          <a:p>
            <a:pPr marL="12699" marR="4147">
              <a:lnSpc>
                <a:spcPct val="97859"/>
              </a:lnSpc>
              <a:spcBef>
                <a:spcPts val="285"/>
              </a:spcBef>
            </a:pPr>
            <a:r>
              <a:rPr sz="2600" b="1" i="1" spc="-4" dirty="0" smtClean="0">
                <a:latin typeface="Rockwell"/>
                <a:cs typeface="Rockwell"/>
              </a:rPr>
              <a:t>E</a:t>
            </a:r>
            <a:r>
              <a:rPr sz="2600" b="1" i="1" dirty="0" smtClean="0">
                <a:latin typeface="Rockwell"/>
                <a:cs typeface="Rockwell"/>
              </a:rPr>
              <a:t>-</a:t>
            </a:r>
            <a:r>
              <a:rPr sz="2600" b="1" i="1" spc="10" dirty="0" smtClean="0">
                <a:latin typeface="Rockwell"/>
                <a:cs typeface="Rockwell"/>
              </a:rPr>
              <a:t>c</a:t>
            </a:r>
            <a:r>
              <a:rPr sz="2600" b="1" i="1" spc="4" dirty="0" smtClean="0">
                <a:latin typeface="Rockwell"/>
                <a:cs typeface="Rockwell"/>
              </a:rPr>
              <a:t>o</a:t>
            </a:r>
            <a:r>
              <a:rPr sz="2600" b="1" i="1" spc="-10" dirty="0" smtClean="0">
                <a:latin typeface="Rockwell"/>
                <a:cs typeface="Rockwell"/>
              </a:rPr>
              <a:t>mm</a:t>
            </a:r>
            <a:r>
              <a:rPr sz="2600" b="1" i="1" spc="14" dirty="0" smtClean="0">
                <a:latin typeface="Rockwell"/>
                <a:cs typeface="Rockwell"/>
              </a:rPr>
              <a:t>e</a:t>
            </a:r>
            <a:r>
              <a:rPr sz="2600" b="1" i="1" dirty="0" smtClean="0">
                <a:latin typeface="Rockwell"/>
                <a:cs typeface="Rockwell"/>
              </a:rPr>
              <a:t>r</a:t>
            </a:r>
            <a:r>
              <a:rPr sz="2600" b="1" i="1" spc="-4" dirty="0" smtClean="0">
                <a:latin typeface="Rockwell"/>
                <a:cs typeface="Rockwell"/>
              </a:rPr>
              <a:t>c</a:t>
            </a:r>
            <a:r>
              <a:rPr sz="2600" b="1" i="1" dirty="0" smtClean="0">
                <a:latin typeface="Rockwell"/>
                <a:cs typeface="Rockwell"/>
              </a:rPr>
              <a:t>e</a:t>
            </a:r>
            <a:endParaRPr sz="2600">
              <a:latin typeface="Rockwell"/>
              <a:cs typeface="Rockwel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919475" y="3377953"/>
            <a:ext cx="6788526" cy="1142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 marR="49143">
              <a:lnSpc>
                <a:spcPts val="2760"/>
              </a:lnSpc>
              <a:spcBef>
                <a:spcPts val="138"/>
              </a:spcBef>
            </a:pPr>
            <a:r>
              <a:rPr sz="3800" spc="-4" baseline="1113" dirty="0" smtClean="0">
                <a:latin typeface="Rockwell"/>
                <a:cs typeface="Rockwell"/>
              </a:rPr>
              <a:t>hany</a:t>
            </a:r>
            <a:r>
              <a:rPr sz="3800" baseline="1113" dirty="0" smtClean="0">
                <a:latin typeface="Rockwell"/>
                <a:cs typeface="Rockwell"/>
              </a:rPr>
              <a:t>a</a:t>
            </a:r>
            <a:r>
              <a:rPr sz="3800" spc="95" baseline="1113" dirty="0" smtClean="0">
                <a:latin typeface="Rockwell"/>
                <a:cs typeface="Rockwell"/>
              </a:rPr>
              <a:t> </a:t>
            </a:r>
            <a:r>
              <a:rPr sz="3800" spc="-4" baseline="1113" dirty="0" smtClean="0">
                <a:latin typeface="Rockwell"/>
                <a:cs typeface="Rockwell"/>
              </a:rPr>
              <a:t>men</a:t>
            </a:r>
            <a:r>
              <a:rPr sz="3800" spc="9" baseline="1113" dirty="0" smtClean="0">
                <a:latin typeface="Rockwell"/>
                <a:cs typeface="Rockwell"/>
              </a:rPr>
              <a:t>c</a:t>
            </a:r>
            <a:r>
              <a:rPr sz="3800" spc="-4" baseline="1113" dirty="0" smtClean="0">
                <a:latin typeface="Rockwell"/>
                <a:cs typeface="Rockwell"/>
              </a:rPr>
              <a:t>a</a:t>
            </a:r>
            <a:r>
              <a:rPr sz="3800" spc="4" baseline="1113" dirty="0" smtClean="0">
                <a:latin typeface="Rockwell"/>
                <a:cs typeface="Rockwell"/>
              </a:rPr>
              <a:t>k</a:t>
            </a:r>
            <a:r>
              <a:rPr sz="3800" spc="9" baseline="1113" dirty="0" smtClean="0">
                <a:latin typeface="Rockwell"/>
                <a:cs typeface="Rockwell"/>
              </a:rPr>
              <a:t>u</a:t>
            </a:r>
            <a:r>
              <a:rPr sz="3800" baseline="1113" dirty="0" smtClean="0">
                <a:latin typeface="Rockwell"/>
                <a:cs typeface="Rockwell"/>
              </a:rPr>
              <a:t>p</a:t>
            </a:r>
            <a:r>
              <a:rPr sz="3800" spc="131" baseline="1113" dirty="0" smtClean="0">
                <a:latin typeface="Rockwell"/>
                <a:cs typeface="Rockwell"/>
              </a:rPr>
              <a:t> </a:t>
            </a:r>
            <a:r>
              <a:rPr sz="3800" baseline="1113" dirty="0" smtClean="0">
                <a:latin typeface="Rockwell"/>
                <a:cs typeface="Rockwell"/>
              </a:rPr>
              <a:t>tr</a:t>
            </a:r>
            <a:r>
              <a:rPr sz="3800" spc="-4" baseline="1113" dirty="0" smtClean="0">
                <a:latin typeface="Rockwell"/>
                <a:cs typeface="Rockwell"/>
              </a:rPr>
              <a:t>an</a:t>
            </a:r>
            <a:r>
              <a:rPr sz="3800" spc="4" baseline="1113" dirty="0" smtClean="0">
                <a:latin typeface="Rockwell"/>
                <a:cs typeface="Rockwell"/>
              </a:rPr>
              <a:t>s</a:t>
            </a:r>
            <a:r>
              <a:rPr sz="3800" spc="-4" baseline="1113" dirty="0" smtClean="0">
                <a:latin typeface="Rockwell"/>
                <a:cs typeface="Rockwell"/>
              </a:rPr>
              <a:t>a</a:t>
            </a:r>
            <a:r>
              <a:rPr sz="3800" spc="4" baseline="1113" dirty="0" smtClean="0">
                <a:latin typeface="Rockwell"/>
                <a:cs typeface="Rockwell"/>
              </a:rPr>
              <a:t>ks</a:t>
            </a:r>
            <a:r>
              <a:rPr sz="3800" baseline="1113" dirty="0" smtClean="0">
                <a:latin typeface="Rockwell"/>
                <a:cs typeface="Rockwell"/>
              </a:rPr>
              <a:t>i</a:t>
            </a:r>
            <a:r>
              <a:rPr sz="3800" spc="130" baseline="1113" dirty="0" smtClean="0">
                <a:latin typeface="Rockwell"/>
                <a:cs typeface="Rockwell"/>
              </a:rPr>
              <a:t> </a:t>
            </a:r>
            <a:r>
              <a:rPr sz="3800" baseline="1113" dirty="0" smtClean="0">
                <a:latin typeface="Rockwell"/>
                <a:cs typeface="Rockwell"/>
              </a:rPr>
              <a:t>bi</a:t>
            </a:r>
            <a:r>
              <a:rPr sz="3800" spc="-9" baseline="1113" dirty="0" smtClean="0">
                <a:latin typeface="Rockwell"/>
                <a:cs typeface="Rockwell"/>
              </a:rPr>
              <a:t>s</a:t>
            </a:r>
            <a:r>
              <a:rPr sz="3800" spc="-4" baseline="1113" dirty="0" smtClean="0">
                <a:latin typeface="Rockwell"/>
                <a:cs typeface="Rockwell"/>
              </a:rPr>
              <a:t>n</a:t>
            </a:r>
            <a:r>
              <a:rPr sz="3800" baseline="1113" dirty="0" smtClean="0">
                <a:latin typeface="Rockwell"/>
                <a:cs typeface="Rockwell"/>
              </a:rPr>
              <a:t>is</a:t>
            </a:r>
            <a:r>
              <a:rPr sz="3800" spc="94" baseline="1113" dirty="0" smtClean="0">
                <a:latin typeface="Rockwell"/>
                <a:cs typeface="Rockwell"/>
              </a:rPr>
              <a:t> </a:t>
            </a:r>
            <a:r>
              <a:rPr sz="3800" spc="-10" baseline="1113" dirty="0" smtClean="0">
                <a:latin typeface="Rockwell"/>
                <a:cs typeface="Rockwell"/>
              </a:rPr>
              <a:t>s</a:t>
            </a:r>
            <a:r>
              <a:rPr sz="3800" spc="4" baseline="1113" dirty="0" smtClean="0">
                <a:latin typeface="Rockwell"/>
                <a:cs typeface="Rockwell"/>
              </a:rPr>
              <a:t>e</a:t>
            </a:r>
            <a:r>
              <a:rPr sz="3800" spc="-4" baseline="1113" dirty="0" smtClean="0">
                <a:latin typeface="Rockwell"/>
                <a:cs typeface="Rockwell"/>
              </a:rPr>
              <a:t>pe</a:t>
            </a:r>
            <a:r>
              <a:rPr sz="3800" baseline="1113" dirty="0" smtClean="0">
                <a:latin typeface="Rockwell"/>
                <a:cs typeface="Rockwell"/>
              </a:rPr>
              <a:t>rti</a:t>
            </a:r>
            <a:endParaRPr sz="2600">
              <a:latin typeface="Rockwell"/>
              <a:cs typeface="Rockwell"/>
            </a:endParaRPr>
          </a:p>
          <a:p>
            <a:pPr marL="14223" marR="49143">
              <a:lnSpc>
                <a:spcPts val="2794"/>
              </a:lnSpc>
              <a:spcBef>
                <a:spcPts val="1"/>
              </a:spcBef>
            </a:pPr>
            <a:r>
              <a:rPr sz="2600" spc="4" dirty="0" smtClean="0">
                <a:latin typeface="Rockwell"/>
                <a:cs typeface="Rockwell"/>
              </a:rPr>
              <a:t>me</a:t>
            </a:r>
            <a:r>
              <a:rPr sz="2600" spc="-4" dirty="0" smtClean="0">
                <a:latin typeface="Rockwell"/>
                <a:cs typeface="Rockwell"/>
              </a:rPr>
              <a:t>n</a:t>
            </a:r>
            <a:r>
              <a:rPr sz="2600" dirty="0" smtClean="0">
                <a:latin typeface="Rockwell"/>
                <a:cs typeface="Rockwell"/>
              </a:rPr>
              <a:t>j</a:t>
            </a:r>
            <a:r>
              <a:rPr sz="2600" spc="-4" dirty="0" smtClean="0">
                <a:latin typeface="Rockwell"/>
                <a:cs typeface="Rockwell"/>
              </a:rPr>
              <a:t>ua</a:t>
            </a:r>
            <a:r>
              <a:rPr sz="2600" dirty="0" smtClean="0">
                <a:latin typeface="Rockwell"/>
                <a:cs typeface="Rockwell"/>
              </a:rPr>
              <a:t>l</a:t>
            </a:r>
            <a:r>
              <a:rPr sz="2600" spc="118" dirty="0" smtClean="0">
                <a:latin typeface="Rockwell"/>
                <a:cs typeface="Rockwell"/>
              </a:rPr>
              <a:t> </a:t>
            </a:r>
            <a:r>
              <a:rPr sz="2600" dirty="0" smtClean="0">
                <a:latin typeface="Rockwell"/>
                <a:cs typeface="Rockwell"/>
              </a:rPr>
              <a:t>b</a:t>
            </a:r>
            <a:r>
              <a:rPr sz="2600" spc="-4" dirty="0" smtClean="0">
                <a:latin typeface="Rockwell"/>
                <a:cs typeface="Rockwell"/>
              </a:rPr>
              <a:t>a</a:t>
            </a:r>
            <a:r>
              <a:rPr sz="2600" dirty="0" smtClean="0">
                <a:latin typeface="Rockwell"/>
                <a:cs typeface="Rockwell"/>
              </a:rPr>
              <a:t>r</a:t>
            </a:r>
            <a:r>
              <a:rPr sz="2600" spc="-4" dirty="0" smtClean="0">
                <a:latin typeface="Rockwell"/>
                <a:cs typeface="Rockwell"/>
              </a:rPr>
              <a:t>a</a:t>
            </a:r>
            <a:r>
              <a:rPr sz="2600" spc="4" dirty="0" smtClean="0">
                <a:latin typeface="Rockwell"/>
                <a:cs typeface="Rockwell"/>
              </a:rPr>
              <a:t>n</a:t>
            </a:r>
            <a:r>
              <a:rPr sz="2600" dirty="0" smtClean="0">
                <a:latin typeface="Rockwell"/>
                <a:cs typeface="Rockwell"/>
              </a:rPr>
              <a:t>g</a:t>
            </a:r>
            <a:r>
              <a:rPr sz="2600" spc="94" dirty="0" smtClean="0">
                <a:latin typeface="Rockwell"/>
                <a:cs typeface="Rockwell"/>
              </a:rPr>
              <a:t> </a:t>
            </a:r>
            <a:r>
              <a:rPr sz="2600" spc="-4" dirty="0" smtClean="0">
                <a:latin typeface="Rockwell"/>
                <a:cs typeface="Rockwell"/>
              </a:rPr>
              <a:t>d</a:t>
            </a:r>
            <a:r>
              <a:rPr sz="2600" spc="9" dirty="0" smtClean="0">
                <a:latin typeface="Rockwell"/>
                <a:cs typeface="Rockwell"/>
              </a:rPr>
              <a:t>a</a:t>
            </a:r>
            <a:r>
              <a:rPr sz="2600" dirty="0" smtClean="0">
                <a:latin typeface="Rockwell"/>
                <a:cs typeface="Rockwell"/>
              </a:rPr>
              <a:t>n</a:t>
            </a:r>
            <a:r>
              <a:rPr sz="2600" spc="43" dirty="0" smtClean="0">
                <a:latin typeface="Rockwell"/>
                <a:cs typeface="Rockwell"/>
              </a:rPr>
              <a:t> </a:t>
            </a:r>
            <a:r>
              <a:rPr sz="2600" dirty="0" smtClean="0">
                <a:latin typeface="Rockwell"/>
                <a:cs typeface="Rockwell"/>
              </a:rPr>
              <a:t>j</a:t>
            </a:r>
            <a:r>
              <a:rPr sz="2600" spc="-4" dirty="0" smtClean="0">
                <a:latin typeface="Rockwell"/>
                <a:cs typeface="Rockwell"/>
              </a:rPr>
              <a:t>a</a:t>
            </a:r>
            <a:r>
              <a:rPr sz="2600" spc="4" dirty="0" smtClean="0">
                <a:latin typeface="Rockwell"/>
                <a:cs typeface="Rockwell"/>
              </a:rPr>
              <a:t>s</a:t>
            </a:r>
            <a:r>
              <a:rPr sz="2600" dirty="0" smtClean="0">
                <a:latin typeface="Rockwell"/>
                <a:cs typeface="Rockwell"/>
              </a:rPr>
              <a:t>a</a:t>
            </a:r>
            <a:r>
              <a:rPr sz="2600" spc="71" dirty="0" smtClean="0">
                <a:latin typeface="Rockwell"/>
                <a:cs typeface="Rockwell"/>
              </a:rPr>
              <a:t> </a:t>
            </a:r>
            <a:r>
              <a:rPr sz="2600" spc="-4" dirty="0" smtClean="0">
                <a:latin typeface="Rockwell"/>
                <a:cs typeface="Rockwell"/>
              </a:rPr>
              <a:t>me</a:t>
            </a:r>
            <a:r>
              <a:rPr sz="2600" dirty="0" smtClean="0">
                <a:latin typeface="Rockwell"/>
                <a:cs typeface="Rockwell"/>
              </a:rPr>
              <a:t>l</a:t>
            </a:r>
            <a:r>
              <a:rPr sz="2600" spc="-4" dirty="0" smtClean="0">
                <a:latin typeface="Rockwell"/>
                <a:cs typeface="Rockwell"/>
              </a:rPr>
              <a:t>a</a:t>
            </a:r>
            <a:r>
              <a:rPr sz="2600" dirty="0" smtClean="0">
                <a:latin typeface="Rockwell"/>
                <a:cs typeface="Rockwell"/>
              </a:rPr>
              <a:t>l</a:t>
            </a:r>
            <a:r>
              <a:rPr sz="2600" spc="-4" dirty="0" smtClean="0">
                <a:latin typeface="Rockwell"/>
                <a:cs typeface="Rockwell"/>
              </a:rPr>
              <a:t>u</a:t>
            </a:r>
            <a:r>
              <a:rPr sz="2600" dirty="0" smtClean="0">
                <a:latin typeface="Rockwell"/>
                <a:cs typeface="Rockwell"/>
              </a:rPr>
              <a:t>i</a:t>
            </a:r>
            <a:r>
              <a:rPr sz="2600" spc="111" dirty="0" smtClean="0">
                <a:latin typeface="Rockwell"/>
                <a:cs typeface="Rockwell"/>
              </a:rPr>
              <a:t> </a:t>
            </a:r>
            <a:r>
              <a:rPr sz="2600" spc="-10" dirty="0" smtClean="0">
                <a:latin typeface="Rockwell"/>
                <a:cs typeface="Rockwell"/>
              </a:rPr>
              <a:t>i</a:t>
            </a:r>
            <a:r>
              <a:rPr sz="2600" spc="-4" dirty="0" smtClean="0">
                <a:latin typeface="Rockwell"/>
                <a:cs typeface="Rockwell"/>
              </a:rPr>
              <a:t>n</a:t>
            </a:r>
            <a:r>
              <a:rPr sz="2600" dirty="0" smtClean="0">
                <a:latin typeface="Rockwell"/>
                <a:cs typeface="Rockwell"/>
              </a:rPr>
              <a:t>t</a:t>
            </a:r>
            <a:r>
              <a:rPr sz="2600" spc="-4" dirty="0" smtClean="0">
                <a:latin typeface="Rockwell"/>
                <a:cs typeface="Rockwell"/>
              </a:rPr>
              <a:t>e</a:t>
            </a:r>
            <a:r>
              <a:rPr sz="2600" dirty="0" smtClean="0">
                <a:latin typeface="Rockwell"/>
                <a:cs typeface="Rockwell"/>
              </a:rPr>
              <a:t>r</a:t>
            </a:r>
            <a:r>
              <a:rPr sz="2600" spc="4" dirty="0" smtClean="0">
                <a:latin typeface="Rockwell"/>
                <a:cs typeface="Rockwell"/>
              </a:rPr>
              <a:t>n</a:t>
            </a:r>
            <a:r>
              <a:rPr sz="2600" spc="-4" dirty="0" smtClean="0">
                <a:latin typeface="Rockwell"/>
                <a:cs typeface="Rockwell"/>
              </a:rPr>
              <a:t>e</a:t>
            </a:r>
            <a:r>
              <a:rPr sz="2600" dirty="0" smtClean="0">
                <a:latin typeface="Rockwell"/>
                <a:cs typeface="Rockwell"/>
              </a:rPr>
              <a:t>t.</a:t>
            </a:r>
            <a:endParaRPr sz="2600">
              <a:latin typeface="Rockwell"/>
              <a:cs typeface="Rockwell"/>
            </a:endParaRPr>
          </a:p>
          <a:p>
            <a:pPr marL="12699">
              <a:lnSpc>
                <a:spcPct val="97859"/>
              </a:lnSpc>
              <a:spcBef>
                <a:spcPts val="285"/>
              </a:spcBef>
            </a:pPr>
            <a:r>
              <a:rPr sz="2600" spc="-4" dirty="0" smtClean="0">
                <a:latin typeface="Rockwell"/>
                <a:cs typeface="Rockwell"/>
              </a:rPr>
              <a:t>pad</a:t>
            </a:r>
            <a:r>
              <a:rPr sz="2600" dirty="0" smtClean="0">
                <a:latin typeface="Rockwell"/>
                <a:cs typeface="Rockwell"/>
              </a:rPr>
              <a:t>a</a:t>
            </a:r>
            <a:r>
              <a:rPr sz="2600" spc="58" dirty="0" smtClean="0">
                <a:latin typeface="Rockwell"/>
                <a:cs typeface="Rockwell"/>
              </a:rPr>
              <a:t> </a:t>
            </a:r>
            <a:r>
              <a:rPr sz="2600" spc="-4" dirty="0" smtClean="0">
                <a:latin typeface="Rockwell"/>
                <a:cs typeface="Rockwell"/>
              </a:rPr>
              <a:t>p</a:t>
            </a:r>
            <a:r>
              <a:rPr sz="2600" dirty="0" smtClean="0">
                <a:latin typeface="Rockwell"/>
                <a:cs typeface="Rockwell"/>
              </a:rPr>
              <a:t>ri</a:t>
            </a:r>
            <a:r>
              <a:rPr sz="2600" spc="-4" dirty="0" smtClean="0">
                <a:latin typeface="Rockwell"/>
                <a:cs typeface="Rockwell"/>
              </a:rPr>
              <a:t>n</a:t>
            </a:r>
            <a:r>
              <a:rPr sz="2600" spc="-9" dirty="0" smtClean="0">
                <a:latin typeface="Rockwell"/>
                <a:cs typeface="Rockwell"/>
              </a:rPr>
              <a:t>s</a:t>
            </a:r>
            <a:r>
              <a:rPr sz="2600" dirty="0" smtClean="0">
                <a:latin typeface="Rockwell"/>
                <a:cs typeface="Rockwell"/>
              </a:rPr>
              <a:t>i</a:t>
            </a:r>
            <a:r>
              <a:rPr sz="2600" spc="4" dirty="0" smtClean="0">
                <a:latin typeface="Rockwell"/>
                <a:cs typeface="Rockwell"/>
              </a:rPr>
              <a:t>p</a:t>
            </a:r>
            <a:r>
              <a:rPr sz="2600" spc="-4" dirty="0" smtClean="0">
                <a:latin typeface="Rockwell"/>
                <a:cs typeface="Rockwell"/>
              </a:rPr>
              <a:t>n</a:t>
            </a:r>
            <a:r>
              <a:rPr sz="2600" spc="9" dirty="0" smtClean="0">
                <a:latin typeface="Rockwell"/>
                <a:cs typeface="Rockwell"/>
              </a:rPr>
              <a:t>y</a:t>
            </a:r>
            <a:r>
              <a:rPr sz="2600" dirty="0" smtClean="0">
                <a:latin typeface="Rockwell"/>
                <a:cs typeface="Rockwell"/>
              </a:rPr>
              <a:t>a</a:t>
            </a:r>
            <a:r>
              <a:rPr sz="2600" spc="150" dirty="0" smtClean="0">
                <a:latin typeface="Rockwell"/>
                <a:cs typeface="Rockwell"/>
              </a:rPr>
              <a:t> </a:t>
            </a:r>
            <a:r>
              <a:rPr sz="2600" spc="-9" dirty="0" smtClean="0">
                <a:latin typeface="Rockwell"/>
                <a:cs typeface="Rockwell"/>
              </a:rPr>
              <a:t>s</a:t>
            </a:r>
            <a:r>
              <a:rPr sz="2600" spc="9" dirty="0" smtClean="0">
                <a:latin typeface="Rockwell"/>
                <a:cs typeface="Rockwell"/>
              </a:rPr>
              <a:t>a</a:t>
            </a:r>
            <a:r>
              <a:rPr sz="2600" spc="-4" dirty="0" smtClean="0">
                <a:latin typeface="Rockwell"/>
                <a:cs typeface="Rockwell"/>
              </a:rPr>
              <a:t>n</a:t>
            </a:r>
            <a:r>
              <a:rPr sz="2600" spc="4" dirty="0" smtClean="0">
                <a:latin typeface="Rockwell"/>
                <a:cs typeface="Rockwell"/>
              </a:rPr>
              <a:t>g</a:t>
            </a:r>
            <a:r>
              <a:rPr sz="2600" spc="-4" dirty="0" smtClean="0">
                <a:latin typeface="Rockwell"/>
                <a:cs typeface="Rockwell"/>
              </a:rPr>
              <a:t>a</a:t>
            </a:r>
            <a:r>
              <a:rPr sz="2600" dirty="0" smtClean="0">
                <a:latin typeface="Rockwell"/>
                <a:cs typeface="Rockwell"/>
              </a:rPr>
              <a:t>t</a:t>
            </a:r>
            <a:r>
              <a:rPr sz="2600" spc="91" dirty="0" smtClean="0">
                <a:latin typeface="Rockwell"/>
                <a:cs typeface="Rockwell"/>
              </a:rPr>
              <a:t> </a:t>
            </a:r>
            <a:r>
              <a:rPr sz="2600" spc="4" smtClean="0">
                <a:latin typeface="Rockwell"/>
                <a:cs typeface="Rockwell"/>
              </a:rPr>
              <a:t>d</a:t>
            </a:r>
            <a:r>
              <a:rPr sz="2600" smtClean="0">
                <a:latin typeface="Rockwell"/>
                <a:cs typeface="Rockwell"/>
              </a:rPr>
              <a:t>i</a:t>
            </a:r>
            <a:r>
              <a:rPr sz="2600" spc="-4" smtClean="0">
                <a:latin typeface="Rockwell"/>
                <a:cs typeface="Rockwell"/>
              </a:rPr>
              <a:t>pe</a:t>
            </a:r>
            <a:r>
              <a:rPr sz="2600" spc="4" smtClean="0">
                <a:latin typeface="Rockwell"/>
                <a:cs typeface="Rockwell"/>
              </a:rPr>
              <a:t>n</a:t>
            </a:r>
            <a:r>
              <a:rPr sz="2600" spc="-4" smtClean="0">
                <a:latin typeface="Rockwell"/>
                <a:cs typeface="Rockwell"/>
              </a:rPr>
              <a:t>ga</a:t>
            </a:r>
            <a:r>
              <a:rPr sz="2600" smtClean="0">
                <a:latin typeface="Rockwell"/>
                <a:cs typeface="Rockwell"/>
              </a:rPr>
              <a:t>r</a:t>
            </a:r>
            <a:r>
              <a:rPr sz="2600" spc="9" smtClean="0">
                <a:latin typeface="Rockwell"/>
                <a:cs typeface="Rockwell"/>
              </a:rPr>
              <a:t>u</a:t>
            </a:r>
            <a:r>
              <a:rPr sz="2600" spc="-4" smtClean="0">
                <a:latin typeface="Rockwell"/>
                <a:cs typeface="Rockwell"/>
              </a:rPr>
              <a:t>h</a:t>
            </a:r>
            <a:r>
              <a:rPr sz="2600" smtClean="0">
                <a:latin typeface="Rockwell"/>
                <a:cs typeface="Rockwell"/>
              </a:rPr>
              <a:t>i</a:t>
            </a:r>
            <a:r>
              <a:rPr sz="2600" spc="169" smtClean="0">
                <a:latin typeface="Rockwell"/>
                <a:cs typeface="Rockwell"/>
              </a:rPr>
              <a:t> </a:t>
            </a:r>
            <a:r>
              <a:rPr lang="en-US" sz="2600" spc="169" dirty="0" smtClean="0">
                <a:latin typeface="Rockwell"/>
                <a:cs typeface="Rockwell"/>
              </a:rPr>
              <a:t>d</a:t>
            </a:r>
            <a:r>
              <a:rPr sz="2600" spc="-4" smtClean="0">
                <a:latin typeface="Rockwell"/>
                <a:cs typeface="Rockwell"/>
              </a:rPr>
              <a:t>g</a:t>
            </a:r>
            <a:r>
              <a:rPr sz="2600" smtClean="0">
                <a:latin typeface="Rockwell"/>
                <a:cs typeface="Rockwell"/>
              </a:rPr>
              <a:t>n</a:t>
            </a:r>
            <a:endParaRPr sz="2600">
              <a:latin typeface="Rockwell"/>
              <a:cs typeface="Rockwel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25628" y="4167383"/>
            <a:ext cx="361796" cy="35306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2760"/>
              </a:lnSpc>
              <a:spcBef>
                <a:spcPts val="138"/>
              </a:spcBef>
            </a:pPr>
            <a:r>
              <a:rPr sz="3800" b="1" i="1" spc="4" baseline="1113" dirty="0" smtClean="0">
                <a:latin typeface="Rockwell"/>
                <a:cs typeface="Rockwell"/>
              </a:rPr>
              <a:t>3</a:t>
            </a:r>
            <a:r>
              <a:rPr sz="3800" b="1" i="1" baseline="1113" dirty="0" smtClean="0">
                <a:latin typeface="Rockwell"/>
                <a:cs typeface="Rockwell"/>
              </a:rPr>
              <a:t>.</a:t>
            </a:r>
            <a:endParaRPr sz="2600">
              <a:latin typeface="Rockwell"/>
              <a:cs typeface="Rockwel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43787" y="4520953"/>
            <a:ext cx="8751490" cy="220624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 marR="44340">
              <a:lnSpc>
                <a:spcPts val="2760"/>
              </a:lnSpc>
              <a:spcBef>
                <a:spcPts val="138"/>
              </a:spcBef>
            </a:pPr>
            <a:r>
              <a:rPr sz="3800" baseline="1113" dirty="0" smtClean="0">
                <a:latin typeface="Rockwell"/>
                <a:cs typeface="Rockwell"/>
              </a:rPr>
              <a:t>tr</a:t>
            </a:r>
            <a:r>
              <a:rPr sz="3800" spc="-4" baseline="1113" dirty="0" smtClean="0">
                <a:latin typeface="Rockwell"/>
                <a:cs typeface="Rockwell"/>
              </a:rPr>
              <a:t>an</a:t>
            </a:r>
            <a:r>
              <a:rPr sz="3800" spc="-9" baseline="1113" dirty="0" smtClean="0">
                <a:latin typeface="Rockwell"/>
                <a:cs typeface="Rockwell"/>
              </a:rPr>
              <a:t>s</a:t>
            </a:r>
            <a:r>
              <a:rPr sz="3800" spc="9" baseline="1113" dirty="0" smtClean="0">
                <a:latin typeface="Rockwell"/>
                <a:cs typeface="Rockwell"/>
              </a:rPr>
              <a:t>a</a:t>
            </a:r>
            <a:r>
              <a:rPr sz="3800" spc="4" baseline="1113" dirty="0" smtClean="0">
                <a:latin typeface="Rockwell"/>
                <a:cs typeface="Rockwell"/>
              </a:rPr>
              <a:t>k</a:t>
            </a:r>
            <a:r>
              <a:rPr sz="3800" spc="-9" baseline="1113" dirty="0" smtClean="0">
                <a:latin typeface="Rockwell"/>
                <a:cs typeface="Rockwell"/>
              </a:rPr>
              <a:t>s</a:t>
            </a:r>
            <a:r>
              <a:rPr sz="3800" baseline="1113" dirty="0" smtClean="0">
                <a:latin typeface="Rockwell"/>
                <a:cs typeface="Rockwell"/>
              </a:rPr>
              <a:t>i</a:t>
            </a:r>
            <a:r>
              <a:rPr sz="3800" spc="130" baseline="1113" dirty="0" smtClean="0">
                <a:latin typeface="Rockwell"/>
                <a:cs typeface="Rockwell"/>
              </a:rPr>
              <a:t> </a:t>
            </a:r>
            <a:r>
              <a:rPr sz="3800" spc="-4" baseline="1113" dirty="0" smtClean="0">
                <a:latin typeface="Rockwell"/>
                <a:cs typeface="Rockwell"/>
              </a:rPr>
              <a:t>k</a:t>
            </a:r>
            <a:r>
              <a:rPr sz="3800" spc="4" baseline="1113" dirty="0" smtClean="0">
                <a:latin typeface="Rockwell"/>
                <a:cs typeface="Rockwell"/>
              </a:rPr>
              <a:t>e</a:t>
            </a:r>
            <a:r>
              <a:rPr sz="3800" spc="-4" baseline="1113" dirty="0" smtClean="0">
                <a:latin typeface="Rockwell"/>
                <a:cs typeface="Rockwell"/>
              </a:rPr>
              <a:t>u</a:t>
            </a:r>
            <a:r>
              <a:rPr sz="3800" spc="9" baseline="1113" dirty="0" smtClean="0">
                <a:latin typeface="Rockwell"/>
                <a:cs typeface="Rockwell"/>
              </a:rPr>
              <a:t>a</a:t>
            </a:r>
            <a:r>
              <a:rPr sz="3800" spc="-4" baseline="1113" dirty="0" smtClean="0">
                <a:latin typeface="Rockwell"/>
                <a:cs typeface="Rockwell"/>
              </a:rPr>
              <a:t>ng</a:t>
            </a:r>
            <a:r>
              <a:rPr sz="3800" spc="9" baseline="1113" dirty="0" smtClean="0">
                <a:latin typeface="Rockwell"/>
                <a:cs typeface="Rockwell"/>
              </a:rPr>
              <a:t>a</a:t>
            </a:r>
            <a:r>
              <a:rPr sz="3800" baseline="1113" dirty="0" smtClean="0">
                <a:latin typeface="Rockwell"/>
                <a:cs typeface="Rockwell"/>
              </a:rPr>
              <a:t>n</a:t>
            </a:r>
            <a:r>
              <a:rPr sz="3800" spc="140" baseline="1113" dirty="0" smtClean="0">
                <a:latin typeface="Rockwell"/>
                <a:cs typeface="Rockwell"/>
              </a:rPr>
              <a:t> </a:t>
            </a:r>
            <a:r>
              <a:rPr sz="3800" spc="-9" baseline="1113" dirty="0" smtClean="0">
                <a:latin typeface="Rockwell"/>
                <a:cs typeface="Rockwell"/>
              </a:rPr>
              <a:t>s</a:t>
            </a:r>
            <a:r>
              <a:rPr sz="3800" spc="4" baseline="1113" dirty="0" smtClean="0">
                <a:latin typeface="Rockwell"/>
                <a:cs typeface="Rockwell"/>
              </a:rPr>
              <a:t>e</a:t>
            </a:r>
            <a:r>
              <a:rPr sz="3800" spc="-4" baseline="1113" dirty="0" smtClean="0">
                <a:latin typeface="Rockwell"/>
                <a:cs typeface="Rockwell"/>
              </a:rPr>
              <a:t>d</a:t>
            </a:r>
            <a:r>
              <a:rPr sz="3800" spc="9" baseline="1113" dirty="0" smtClean="0">
                <a:latin typeface="Rockwell"/>
                <a:cs typeface="Rockwell"/>
              </a:rPr>
              <a:t>a</a:t>
            </a:r>
            <a:r>
              <a:rPr sz="3800" spc="-4" baseline="1113" dirty="0" smtClean="0">
                <a:latin typeface="Rockwell"/>
                <a:cs typeface="Rockwell"/>
              </a:rPr>
              <a:t>n</a:t>
            </a:r>
            <a:r>
              <a:rPr sz="3800" spc="4" baseline="1113" dirty="0" smtClean="0">
                <a:latin typeface="Rockwell"/>
                <a:cs typeface="Rockwell"/>
              </a:rPr>
              <a:t>g</a:t>
            </a:r>
            <a:r>
              <a:rPr sz="3800" spc="-4" baseline="1113" dirty="0" smtClean="0">
                <a:latin typeface="Rockwell"/>
                <a:cs typeface="Rockwell"/>
              </a:rPr>
              <a:t>k</a:t>
            </a:r>
            <a:r>
              <a:rPr sz="3800" spc="9" baseline="1113" dirty="0" smtClean="0">
                <a:latin typeface="Rockwell"/>
                <a:cs typeface="Rockwell"/>
              </a:rPr>
              <a:t>a</a:t>
            </a:r>
            <a:r>
              <a:rPr sz="3800" baseline="1113" dirty="0" smtClean="0">
                <a:latin typeface="Rockwell"/>
                <a:cs typeface="Rockwell"/>
              </a:rPr>
              <a:t>n</a:t>
            </a:r>
            <a:r>
              <a:rPr sz="3800" spc="138" baseline="1113" dirty="0" smtClean="0">
                <a:latin typeface="Rockwell"/>
                <a:cs typeface="Rockwell"/>
              </a:rPr>
              <a:t> </a:t>
            </a:r>
            <a:r>
              <a:rPr sz="3800" spc="-4" baseline="1113" smtClean="0">
                <a:latin typeface="Rockwell"/>
                <a:cs typeface="Rockwell"/>
              </a:rPr>
              <a:t>da</a:t>
            </a:r>
            <a:r>
              <a:rPr sz="3800" baseline="1113" smtClean="0">
                <a:latin typeface="Rockwell"/>
                <a:cs typeface="Rockwell"/>
              </a:rPr>
              <a:t>l</a:t>
            </a:r>
            <a:r>
              <a:rPr sz="3800" spc="-4" baseline="1113" smtClean="0">
                <a:latin typeface="Rockwell"/>
                <a:cs typeface="Rockwell"/>
              </a:rPr>
              <a:t>a</a:t>
            </a:r>
            <a:r>
              <a:rPr sz="3800" baseline="1113" smtClean="0">
                <a:latin typeface="Rockwell"/>
                <a:cs typeface="Rockwell"/>
              </a:rPr>
              <a:t>m</a:t>
            </a:r>
            <a:r>
              <a:rPr sz="3800" spc="82" baseline="1113" smtClean="0">
                <a:latin typeface="Rockwell"/>
                <a:cs typeface="Rockwell"/>
              </a:rPr>
              <a:t> </a:t>
            </a:r>
            <a:r>
              <a:rPr sz="3800" b="1" i="1" spc="14" baseline="1113" smtClean="0">
                <a:latin typeface="Rockwell"/>
                <a:cs typeface="Rockwell"/>
              </a:rPr>
              <a:t>e</a:t>
            </a:r>
            <a:r>
              <a:rPr sz="3800" b="1" i="1" baseline="1113" smtClean="0">
                <a:latin typeface="Rockwell"/>
                <a:cs typeface="Rockwell"/>
              </a:rPr>
              <a:t>-bu</a:t>
            </a:r>
            <a:r>
              <a:rPr sz="3800" b="1" i="1" spc="-4" baseline="1113" smtClean="0">
                <a:latin typeface="Rockwell"/>
                <a:cs typeface="Rockwell"/>
              </a:rPr>
              <a:t>s</a:t>
            </a:r>
            <a:r>
              <a:rPr sz="3800" b="1" i="1" spc="4" baseline="1113" smtClean="0">
                <a:latin typeface="Rockwell"/>
                <a:cs typeface="Rockwell"/>
              </a:rPr>
              <a:t>i</a:t>
            </a:r>
            <a:r>
              <a:rPr sz="3800" b="1" i="1" baseline="1113" smtClean="0">
                <a:latin typeface="Rockwell"/>
                <a:cs typeface="Rockwell"/>
              </a:rPr>
              <a:t>ne</a:t>
            </a:r>
            <a:r>
              <a:rPr sz="3800" b="1" i="1" spc="4" baseline="1113" smtClean="0">
                <a:latin typeface="Rockwell"/>
                <a:cs typeface="Rockwell"/>
              </a:rPr>
              <a:t>ss</a:t>
            </a:r>
            <a:r>
              <a:rPr sz="3800" baseline="1113" smtClean="0">
                <a:latin typeface="Rockwell"/>
                <a:cs typeface="Rockwell"/>
              </a:rPr>
              <a:t>,</a:t>
            </a:r>
            <a:endParaRPr sz="2600" smtClean="0">
              <a:latin typeface="Rockwell"/>
              <a:cs typeface="Rockwell"/>
            </a:endParaRPr>
          </a:p>
          <a:p>
            <a:pPr marL="12699" marR="44340">
              <a:lnSpc>
                <a:spcPts val="2794"/>
              </a:lnSpc>
              <a:spcBef>
                <a:spcPts val="1"/>
              </a:spcBef>
            </a:pPr>
            <a:r>
              <a:rPr sz="2600" smtClean="0">
                <a:latin typeface="Rockwell"/>
                <a:cs typeface="Rockwell"/>
              </a:rPr>
              <a:t>tr</a:t>
            </a:r>
            <a:r>
              <a:rPr sz="2600" spc="-4" smtClean="0">
                <a:latin typeface="Rockwell"/>
                <a:cs typeface="Rockwell"/>
              </a:rPr>
              <a:t>an</a:t>
            </a:r>
            <a:r>
              <a:rPr sz="2600" spc="-9" smtClean="0">
                <a:latin typeface="Rockwell"/>
                <a:cs typeface="Rockwell"/>
              </a:rPr>
              <a:t>s</a:t>
            </a:r>
            <a:r>
              <a:rPr sz="2600" spc="9" smtClean="0">
                <a:latin typeface="Rockwell"/>
                <a:cs typeface="Rockwell"/>
              </a:rPr>
              <a:t>a</a:t>
            </a:r>
            <a:r>
              <a:rPr sz="2600" spc="4" smtClean="0">
                <a:latin typeface="Rockwell"/>
                <a:cs typeface="Rockwell"/>
              </a:rPr>
              <a:t>k</a:t>
            </a:r>
            <a:r>
              <a:rPr sz="2600" spc="-9" smtClean="0">
                <a:latin typeface="Rockwell"/>
                <a:cs typeface="Rockwell"/>
              </a:rPr>
              <a:t>s</a:t>
            </a:r>
            <a:r>
              <a:rPr sz="2600" smtClean="0">
                <a:latin typeface="Rockwell"/>
                <a:cs typeface="Rockwell"/>
              </a:rPr>
              <a:t>i</a:t>
            </a:r>
            <a:r>
              <a:rPr sz="2600" spc="130" smtClean="0">
                <a:latin typeface="Rockwell"/>
                <a:cs typeface="Rockwell"/>
              </a:rPr>
              <a:t> </a:t>
            </a:r>
            <a:r>
              <a:rPr sz="2600" spc="-4" smtClean="0">
                <a:latin typeface="Rockwell"/>
                <a:cs typeface="Rockwell"/>
              </a:rPr>
              <a:t>k</a:t>
            </a:r>
            <a:r>
              <a:rPr sz="2600" spc="4" smtClean="0">
                <a:latin typeface="Rockwell"/>
                <a:cs typeface="Rockwell"/>
              </a:rPr>
              <a:t>e</a:t>
            </a:r>
            <a:r>
              <a:rPr sz="2600" spc="-4" smtClean="0">
                <a:latin typeface="Rockwell"/>
                <a:cs typeface="Rockwell"/>
              </a:rPr>
              <a:t>u</a:t>
            </a:r>
            <a:r>
              <a:rPr sz="2600" spc="9" smtClean="0">
                <a:latin typeface="Rockwell"/>
                <a:cs typeface="Rockwell"/>
              </a:rPr>
              <a:t>a</a:t>
            </a:r>
            <a:r>
              <a:rPr sz="2600" spc="-4" smtClean="0">
                <a:latin typeface="Rockwell"/>
                <a:cs typeface="Rockwell"/>
              </a:rPr>
              <a:t>ng</a:t>
            </a:r>
            <a:r>
              <a:rPr sz="2600" spc="9" smtClean="0">
                <a:latin typeface="Rockwell"/>
                <a:cs typeface="Rockwell"/>
              </a:rPr>
              <a:t>a</a:t>
            </a:r>
            <a:r>
              <a:rPr sz="2600" smtClean="0">
                <a:latin typeface="Rockwell"/>
                <a:cs typeface="Rockwell"/>
              </a:rPr>
              <a:t>n</a:t>
            </a:r>
            <a:r>
              <a:rPr sz="2600" spc="140" smtClean="0">
                <a:latin typeface="Rockwell"/>
                <a:cs typeface="Rockwell"/>
              </a:rPr>
              <a:t> </a:t>
            </a:r>
            <a:r>
              <a:rPr sz="2600" smtClean="0">
                <a:latin typeface="Rockwell"/>
                <a:cs typeface="Rockwell"/>
              </a:rPr>
              <a:t>b</a:t>
            </a:r>
            <a:r>
              <a:rPr sz="2600" spc="-4" smtClean="0">
                <a:latin typeface="Rockwell"/>
                <a:cs typeface="Rockwell"/>
              </a:rPr>
              <a:t>uk</a:t>
            </a:r>
            <a:r>
              <a:rPr sz="2600" spc="9" smtClean="0">
                <a:latin typeface="Rockwell"/>
                <a:cs typeface="Rockwell"/>
              </a:rPr>
              <a:t>a</a:t>
            </a:r>
            <a:r>
              <a:rPr sz="2600" smtClean="0">
                <a:latin typeface="Rockwell"/>
                <a:cs typeface="Rockwell"/>
              </a:rPr>
              <a:t>n</a:t>
            </a:r>
            <a:r>
              <a:rPr sz="2600" spc="82" smtClean="0">
                <a:latin typeface="Rockwell"/>
                <a:cs typeface="Rockwell"/>
              </a:rPr>
              <a:t> </a:t>
            </a:r>
            <a:r>
              <a:rPr sz="2600" spc="4" smtClean="0">
                <a:latin typeface="Rockwell"/>
                <a:cs typeface="Rockwell"/>
              </a:rPr>
              <a:t>m</a:t>
            </a:r>
            <a:r>
              <a:rPr sz="2600" spc="-4" smtClean="0">
                <a:latin typeface="Rockwell"/>
                <a:cs typeface="Rockwell"/>
              </a:rPr>
              <a:t>en</a:t>
            </a:r>
            <a:r>
              <a:rPr sz="2600" smtClean="0">
                <a:latin typeface="Rockwell"/>
                <a:cs typeface="Rockwell"/>
              </a:rPr>
              <a:t>j</a:t>
            </a:r>
            <a:r>
              <a:rPr sz="2600" spc="9" smtClean="0">
                <a:latin typeface="Rockwell"/>
                <a:cs typeface="Rockwell"/>
              </a:rPr>
              <a:t>a</a:t>
            </a:r>
            <a:r>
              <a:rPr sz="2600" spc="-4" smtClean="0">
                <a:latin typeface="Rockwell"/>
                <a:cs typeface="Rockwell"/>
              </a:rPr>
              <a:t>d</a:t>
            </a:r>
            <a:r>
              <a:rPr sz="2600" smtClean="0">
                <a:latin typeface="Rockwell"/>
                <a:cs typeface="Rockwell"/>
              </a:rPr>
              <a:t>i</a:t>
            </a:r>
            <a:r>
              <a:rPr sz="2600" spc="115" smtClean="0">
                <a:latin typeface="Rockwell"/>
                <a:cs typeface="Rockwell"/>
              </a:rPr>
              <a:t> </a:t>
            </a:r>
            <a:r>
              <a:rPr sz="2600" spc="-4" smtClean="0">
                <a:latin typeface="Rockwell"/>
                <a:cs typeface="Rockwell"/>
              </a:rPr>
              <a:t>y</a:t>
            </a:r>
            <a:r>
              <a:rPr sz="2600" spc="9" smtClean="0">
                <a:latin typeface="Rockwell"/>
                <a:cs typeface="Rockwell"/>
              </a:rPr>
              <a:t>a</a:t>
            </a:r>
            <a:r>
              <a:rPr sz="2600" spc="-4" smtClean="0">
                <a:latin typeface="Rockwell"/>
                <a:cs typeface="Rockwell"/>
              </a:rPr>
              <a:t>n</a:t>
            </a:r>
            <a:r>
              <a:rPr sz="2600" smtClean="0">
                <a:latin typeface="Rockwell"/>
                <a:cs typeface="Rockwell"/>
              </a:rPr>
              <a:t>g</a:t>
            </a:r>
            <a:r>
              <a:rPr sz="2600" spc="78" smtClean="0">
                <a:latin typeface="Rockwell"/>
                <a:cs typeface="Rockwell"/>
              </a:rPr>
              <a:t> </a:t>
            </a:r>
            <a:r>
              <a:rPr sz="2600" spc="-4" smtClean="0">
                <a:latin typeface="Rockwell"/>
                <a:cs typeface="Rockwell"/>
              </a:rPr>
              <a:t>u</a:t>
            </a:r>
            <a:r>
              <a:rPr sz="2600" smtClean="0">
                <a:latin typeface="Rockwell"/>
                <a:cs typeface="Rockwell"/>
              </a:rPr>
              <a:t>t</a:t>
            </a:r>
            <a:r>
              <a:rPr sz="2600" spc="-4" smtClean="0">
                <a:latin typeface="Rockwell"/>
                <a:cs typeface="Rockwell"/>
              </a:rPr>
              <a:t>am</a:t>
            </a:r>
            <a:r>
              <a:rPr sz="2600" smtClean="0">
                <a:latin typeface="Rockwell"/>
                <a:cs typeface="Rockwell"/>
              </a:rPr>
              <a:t>a.</a:t>
            </a:r>
          </a:p>
          <a:p>
            <a:pPr marL="12699">
              <a:lnSpc>
                <a:spcPts val="3047"/>
              </a:lnSpc>
              <a:spcBef>
                <a:spcPts val="449"/>
              </a:spcBef>
            </a:pPr>
            <a:r>
              <a:rPr sz="2600" b="1" i="1" spc="-4" smtClean="0">
                <a:latin typeface="Rockwell"/>
                <a:cs typeface="Rockwell"/>
              </a:rPr>
              <a:t>E</a:t>
            </a:r>
            <a:r>
              <a:rPr sz="2600" b="1" i="1" smtClean="0">
                <a:latin typeface="Rockwell"/>
                <a:cs typeface="Rockwell"/>
              </a:rPr>
              <a:t>-b</a:t>
            </a:r>
            <a:r>
              <a:rPr sz="2600" b="1" i="1" spc="9" smtClean="0">
                <a:latin typeface="Rockwell"/>
                <a:cs typeface="Rockwell"/>
              </a:rPr>
              <a:t>u</a:t>
            </a:r>
            <a:r>
              <a:rPr sz="2600" b="1" i="1" spc="-4" smtClean="0">
                <a:latin typeface="Rockwell"/>
                <a:cs typeface="Rockwell"/>
              </a:rPr>
              <a:t>s</a:t>
            </a:r>
            <a:r>
              <a:rPr sz="2600" b="1" i="1" spc="4" smtClean="0">
                <a:latin typeface="Rockwell"/>
                <a:cs typeface="Rockwell"/>
              </a:rPr>
              <a:t>i</a:t>
            </a:r>
            <a:r>
              <a:rPr sz="2600" b="1" i="1" smtClean="0">
                <a:latin typeface="Rockwell"/>
                <a:cs typeface="Rockwell"/>
              </a:rPr>
              <a:t>ne</a:t>
            </a:r>
            <a:r>
              <a:rPr sz="2600" b="1" i="1" spc="4" smtClean="0">
                <a:latin typeface="Rockwell"/>
                <a:cs typeface="Rockwell"/>
              </a:rPr>
              <a:t>s</a:t>
            </a:r>
            <a:r>
              <a:rPr sz="2600" b="1" i="1" smtClean="0">
                <a:latin typeface="Rockwell"/>
                <a:cs typeface="Rockwell"/>
              </a:rPr>
              <a:t>s</a:t>
            </a:r>
            <a:r>
              <a:rPr sz="2600" b="1" i="1" spc="136" smtClean="0">
                <a:latin typeface="Rockwell"/>
                <a:cs typeface="Rockwell"/>
              </a:rPr>
              <a:t> </a:t>
            </a:r>
            <a:r>
              <a:rPr sz="2600" spc="-4" dirty="0" smtClean="0">
                <a:latin typeface="Rockwell"/>
                <a:cs typeface="Rockwell"/>
              </a:rPr>
              <a:t>me</a:t>
            </a:r>
            <a:r>
              <a:rPr sz="2600" dirty="0" smtClean="0">
                <a:latin typeface="Rockwell"/>
                <a:cs typeface="Rockwell"/>
              </a:rPr>
              <a:t>lib</a:t>
            </a:r>
            <a:r>
              <a:rPr sz="2600" spc="-4" dirty="0" smtClean="0">
                <a:latin typeface="Rockwell"/>
                <a:cs typeface="Rockwell"/>
              </a:rPr>
              <a:t>a</a:t>
            </a:r>
            <a:r>
              <a:rPr sz="2600" dirty="0" smtClean="0">
                <a:latin typeface="Rockwell"/>
                <a:cs typeface="Rockwell"/>
              </a:rPr>
              <a:t>t</a:t>
            </a:r>
            <a:r>
              <a:rPr sz="2600" spc="-4" dirty="0" smtClean="0">
                <a:latin typeface="Rockwell"/>
                <a:cs typeface="Rockwell"/>
              </a:rPr>
              <a:t>k</a:t>
            </a:r>
            <a:r>
              <a:rPr sz="2600" spc="9" dirty="0" smtClean="0">
                <a:latin typeface="Rockwell"/>
                <a:cs typeface="Rockwell"/>
              </a:rPr>
              <a:t>a</a:t>
            </a:r>
            <a:r>
              <a:rPr sz="2600" dirty="0" smtClean="0">
                <a:latin typeface="Rockwell"/>
                <a:cs typeface="Rockwell"/>
              </a:rPr>
              <a:t>n</a:t>
            </a:r>
            <a:r>
              <a:rPr sz="2600" spc="146" dirty="0" smtClean="0">
                <a:latin typeface="Rockwell"/>
                <a:cs typeface="Rockwell"/>
              </a:rPr>
              <a:t> </a:t>
            </a:r>
            <a:r>
              <a:rPr sz="2600" spc="4" dirty="0" smtClean="0">
                <a:latin typeface="Rockwell"/>
                <a:cs typeface="Rockwell"/>
              </a:rPr>
              <a:t>p</a:t>
            </a:r>
            <a:r>
              <a:rPr sz="2600" spc="-4" dirty="0" smtClean="0">
                <a:latin typeface="Rockwell"/>
                <a:cs typeface="Rockwell"/>
              </a:rPr>
              <a:t>em</a:t>
            </a:r>
            <a:r>
              <a:rPr sz="2600" spc="9" dirty="0" smtClean="0">
                <a:latin typeface="Rockwell"/>
                <a:cs typeface="Rockwell"/>
              </a:rPr>
              <a:t>a</a:t>
            </a:r>
            <a:r>
              <a:rPr sz="2600" spc="-9" dirty="0" smtClean="0">
                <a:latin typeface="Rockwell"/>
                <a:cs typeface="Rockwell"/>
              </a:rPr>
              <a:t>s</a:t>
            </a:r>
            <a:r>
              <a:rPr sz="2600" spc="-4" dirty="0" smtClean="0">
                <a:latin typeface="Rockwell"/>
                <a:cs typeface="Rockwell"/>
              </a:rPr>
              <a:t>a</a:t>
            </a:r>
            <a:r>
              <a:rPr sz="2600" dirty="0" smtClean="0">
                <a:latin typeface="Rockwell"/>
                <a:cs typeface="Rockwell"/>
              </a:rPr>
              <a:t>r</a:t>
            </a:r>
            <a:r>
              <a:rPr sz="2600" spc="-4" dirty="0" smtClean="0">
                <a:latin typeface="Rockwell"/>
                <a:cs typeface="Rockwell"/>
              </a:rPr>
              <a:t>a</a:t>
            </a:r>
            <a:r>
              <a:rPr sz="2600" spc="4" dirty="0" smtClean="0">
                <a:latin typeface="Rockwell"/>
                <a:cs typeface="Rockwell"/>
              </a:rPr>
              <a:t>n</a:t>
            </a:r>
            <a:r>
              <a:rPr sz="2600" dirty="0" smtClean="0">
                <a:latin typeface="Rockwell"/>
                <a:cs typeface="Rockwell"/>
              </a:rPr>
              <a:t>,</a:t>
            </a:r>
            <a:r>
              <a:rPr sz="2600" spc="152" dirty="0" smtClean="0">
                <a:latin typeface="Rockwell"/>
                <a:cs typeface="Rockwell"/>
              </a:rPr>
              <a:t> </a:t>
            </a:r>
            <a:r>
              <a:rPr sz="2600" spc="4" dirty="0" smtClean="0">
                <a:latin typeface="Rockwell"/>
                <a:cs typeface="Rockwell"/>
              </a:rPr>
              <a:t>p</a:t>
            </a:r>
            <a:r>
              <a:rPr sz="2600" spc="-4" dirty="0" smtClean="0">
                <a:latin typeface="Rockwell"/>
                <a:cs typeface="Rockwell"/>
              </a:rPr>
              <a:t>e</a:t>
            </a:r>
            <a:r>
              <a:rPr sz="2600" spc="14" dirty="0" smtClean="0">
                <a:latin typeface="Rockwell"/>
                <a:cs typeface="Rockwell"/>
              </a:rPr>
              <a:t>r</a:t>
            </a:r>
            <a:r>
              <a:rPr sz="2600" spc="-4" dirty="0" smtClean="0">
                <a:latin typeface="Rockwell"/>
                <a:cs typeface="Rockwell"/>
              </a:rPr>
              <a:t>anc</a:t>
            </a:r>
            <a:r>
              <a:rPr sz="2600" spc="9" dirty="0" smtClean="0">
                <a:latin typeface="Rockwell"/>
                <a:cs typeface="Rockwell"/>
              </a:rPr>
              <a:t>a</a:t>
            </a:r>
            <a:r>
              <a:rPr sz="2600" spc="-4" dirty="0" smtClean="0">
                <a:latin typeface="Rockwell"/>
                <a:cs typeface="Rockwell"/>
              </a:rPr>
              <a:t>n</a:t>
            </a:r>
            <a:r>
              <a:rPr sz="2600" spc="4" dirty="0" smtClean="0">
                <a:latin typeface="Rockwell"/>
                <a:cs typeface="Rockwell"/>
              </a:rPr>
              <a:t>g</a:t>
            </a:r>
            <a:r>
              <a:rPr sz="2600" spc="-4" dirty="0" smtClean="0">
                <a:latin typeface="Rockwell"/>
                <a:cs typeface="Rockwell"/>
              </a:rPr>
              <a:t>a</a:t>
            </a:r>
            <a:r>
              <a:rPr sz="2600" dirty="0" smtClean="0">
                <a:latin typeface="Rockwell"/>
                <a:cs typeface="Rockwell"/>
              </a:rPr>
              <a:t>n</a:t>
            </a:r>
            <a:r>
              <a:rPr sz="2600" spc="184" dirty="0" smtClean="0">
                <a:latin typeface="Rockwell"/>
                <a:cs typeface="Rockwell"/>
              </a:rPr>
              <a:t> </a:t>
            </a:r>
            <a:r>
              <a:rPr sz="2600" spc="-4" dirty="0" smtClean="0">
                <a:latin typeface="Rockwell"/>
                <a:cs typeface="Rockwell"/>
              </a:rPr>
              <a:t>p</a:t>
            </a:r>
            <a:r>
              <a:rPr sz="2600" dirty="0" smtClean="0">
                <a:latin typeface="Rockwell"/>
                <a:cs typeface="Rockwell"/>
              </a:rPr>
              <a:t>r</a:t>
            </a:r>
            <a:r>
              <a:rPr sz="2600" spc="-4" dirty="0" smtClean="0">
                <a:latin typeface="Rockwell"/>
                <a:cs typeface="Rockwell"/>
              </a:rPr>
              <a:t>o</a:t>
            </a:r>
            <a:r>
              <a:rPr sz="2600" spc="4" dirty="0" smtClean="0">
                <a:latin typeface="Rockwell"/>
                <a:cs typeface="Rockwell"/>
              </a:rPr>
              <a:t>d</a:t>
            </a:r>
            <a:r>
              <a:rPr sz="2600" spc="-4" dirty="0" smtClean="0">
                <a:latin typeface="Rockwell"/>
                <a:cs typeface="Rockwell"/>
              </a:rPr>
              <a:t>u</a:t>
            </a:r>
            <a:r>
              <a:rPr sz="2600" dirty="0" smtClean="0">
                <a:latin typeface="Rockwell"/>
                <a:cs typeface="Rockwell"/>
              </a:rPr>
              <a:t>k, </a:t>
            </a:r>
            <a:endParaRPr sz="2600">
              <a:latin typeface="Rockwell"/>
              <a:cs typeface="Rockwell"/>
            </a:endParaRPr>
          </a:p>
          <a:p>
            <a:pPr marL="12699">
              <a:lnSpc>
                <a:spcPts val="2994"/>
              </a:lnSpc>
            </a:pPr>
            <a:r>
              <a:rPr sz="2600" spc="-4" dirty="0" smtClean="0">
                <a:latin typeface="Rockwell"/>
                <a:cs typeface="Rockwell"/>
              </a:rPr>
              <a:t>e</a:t>
            </a:r>
            <a:r>
              <a:rPr sz="2600" spc="4" dirty="0" smtClean="0">
                <a:latin typeface="Rockwell"/>
                <a:cs typeface="Rockwell"/>
              </a:rPr>
              <a:t>v</a:t>
            </a:r>
            <a:r>
              <a:rPr sz="2600" spc="-4" dirty="0" smtClean="0">
                <a:latin typeface="Rockwell"/>
                <a:cs typeface="Rockwell"/>
              </a:rPr>
              <a:t>a</a:t>
            </a:r>
            <a:r>
              <a:rPr sz="2600" dirty="0" smtClean="0">
                <a:latin typeface="Rockwell"/>
                <a:cs typeface="Rockwell"/>
              </a:rPr>
              <a:t>l</a:t>
            </a:r>
            <a:r>
              <a:rPr sz="2600" spc="-4" dirty="0" smtClean="0">
                <a:latin typeface="Rockwell"/>
                <a:cs typeface="Rockwell"/>
              </a:rPr>
              <a:t>ua</a:t>
            </a:r>
            <a:r>
              <a:rPr sz="2600" spc="-9" dirty="0" smtClean="0">
                <a:latin typeface="Rockwell"/>
                <a:cs typeface="Rockwell"/>
              </a:rPr>
              <a:t>s</a:t>
            </a:r>
            <a:r>
              <a:rPr sz="2600" dirty="0" smtClean="0">
                <a:latin typeface="Rockwell"/>
                <a:cs typeface="Rockwell"/>
              </a:rPr>
              <a:t>i</a:t>
            </a:r>
            <a:r>
              <a:rPr sz="2600" spc="121" dirty="0" smtClean="0">
                <a:latin typeface="Rockwell"/>
                <a:cs typeface="Rockwell"/>
              </a:rPr>
              <a:t> </a:t>
            </a:r>
            <a:r>
              <a:rPr sz="2600" dirty="0" smtClean="0">
                <a:latin typeface="Rockwell"/>
                <a:cs typeface="Rockwell"/>
              </a:rPr>
              <a:t>l</a:t>
            </a:r>
            <a:r>
              <a:rPr sz="2600" spc="-4" dirty="0" smtClean="0">
                <a:latin typeface="Rockwell"/>
                <a:cs typeface="Rockwell"/>
              </a:rPr>
              <a:t>ay</a:t>
            </a:r>
            <a:r>
              <a:rPr sz="2600" spc="9" dirty="0" smtClean="0">
                <a:latin typeface="Rockwell"/>
                <a:cs typeface="Rockwell"/>
              </a:rPr>
              <a:t>a</a:t>
            </a:r>
            <a:r>
              <a:rPr sz="2600" spc="-4" dirty="0" smtClean="0">
                <a:latin typeface="Rockwell"/>
                <a:cs typeface="Rockwell"/>
              </a:rPr>
              <a:t>na</a:t>
            </a:r>
            <a:r>
              <a:rPr sz="2600" dirty="0" smtClean="0">
                <a:latin typeface="Rockwell"/>
                <a:cs typeface="Rockwell"/>
              </a:rPr>
              <a:t>n</a:t>
            </a:r>
            <a:r>
              <a:rPr sz="2600" spc="116" dirty="0" smtClean="0">
                <a:latin typeface="Rockwell"/>
                <a:cs typeface="Rockwell"/>
              </a:rPr>
              <a:t> </a:t>
            </a:r>
            <a:r>
              <a:rPr sz="2600" spc="4" dirty="0" smtClean="0">
                <a:latin typeface="Rockwell"/>
                <a:cs typeface="Rockwell"/>
              </a:rPr>
              <a:t>kon</a:t>
            </a:r>
            <a:r>
              <a:rPr sz="2600" spc="-9" dirty="0" smtClean="0">
                <a:latin typeface="Rockwell"/>
                <a:cs typeface="Rockwell"/>
              </a:rPr>
              <a:t>s</a:t>
            </a:r>
            <a:r>
              <a:rPr sz="2600" spc="-4" dirty="0" smtClean="0">
                <a:latin typeface="Rockwell"/>
                <a:cs typeface="Rockwell"/>
              </a:rPr>
              <a:t>u</a:t>
            </a:r>
            <a:r>
              <a:rPr sz="2600" spc="4" dirty="0" smtClean="0">
                <a:latin typeface="Rockwell"/>
                <a:cs typeface="Rockwell"/>
              </a:rPr>
              <a:t>men</a:t>
            </a:r>
            <a:r>
              <a:rPr sz="2600" dirty="0" smtClean="0">
                <a:latin typeface="Rockwell"/>
                <a:cs typeface="Rockwell"/>
              </a:rPr>
              <a:t>,</a:t>
            </a:r>
            <a:r>
              <a:rPr sz="2600" spc="143" dirty="0" smtClean="0">
                <a:latin typeface="Rockwell"/>
                <a:cs typeface="Rockwell"/>
              </a:rPr>
              <a:t> </a:t>
            </a:r>
            <a:r>
              <a:rPr sz="2600" spc="-4" dirty="0" smtClean="0">
                <a:latin typeface="Rockwell"/>
                <a:cs typeface="Rockwell"/>
              </a:rPr>
              <a:t>p</a:t>
            </a:r>
            <a:r>
              <a:rPr sz="2600" spc="4" dirty="0" smtClean="0">
                <a:latin typeface="Rockwell"/>
                <a:cs typeface="Rockwell"/>
              </a:rPr>
              <a:t>e</a:t>
            </a:r>
            <a:r>
              <a:rPr sz="2600" spc="-4" dirty="0" smtClean="0">
                <a:latin typeface="Rockwell"/>
                <a:cs typeface="Rockwell"/>
              </a:rPr>
              <a:t>n</a:t>
            </a:r>
            <a:r>
              <a:rPr sz="2600" spc="4" dirty="0" smtClean="0">
                <a:latin typeface="Rockwell"/>
                <a:cs typeface="Rockwell"/>
              </a:rPr>
              <a:t>g</a:t>
            </a:r>
            <a:r>
              <a:rPr sz="2600" spc="-4" dirty="0" smtClean="0">
                <a:latin typeface="Rockwell"/>
                <a:cs typeface="Rockwell"/>
              </a:rPr>
              <a:t>e</a:t>
            </a:r>
            <a:r>
              <a:rPr sz="2600" dirty="0" smtClean="0">
                <a:latin typeface="Rockwell"/>
                <a:cs typeface="Rockwell"/>
              </a:rPr>
              <a:t>l</a:t>
            </a:r>
            <a:r>
              <a:rPr sz="2600" spc="-4" dirty="0" smtClean="0">
                <a:latin typeface="Rockwell"/>
                <a:cs typeface="Rockwell"/>
              </a:rPr>
              <a:t>o</a:t>
            </a:r>
            <a:r>
              <a:rPr sz="2600" dirty="0" smtClean="0">
                <a:latin typeface="Rockwell"/>
                <a:cs typeface="Rockwell"/>
              </a:rPr>
              <a:t>l</a:t>
            </a:r>
            <a:r>
              <a:rPr sz="2600" spc="9" dirty="0" smtClean="0">
                <a:latin typeface="Rockwell"/>
                <a:cs typeface="Rockwell"/>
              </a:rPr>
              <a:t>a</a:t>
            </a:r>
            <a:r>
              <a:rPr sz="2600" spc="-4" dirty="0" smtClean="0">
                <a:latin typeface="Rockwell"/>
                <a:cs typeface="Rockwell"/>
              </a:rPr>
              <a:t>a</a:t>
            </a:r>
            <a:r>
              <a:rPr sz="2600" dirty="0" smtClean="0">
                <a:latin typeface="Rockwell"/>
                <a:cs typeface="Rockwell"/>
              </a:rPr>
              <a:t>n</a:t>
            </a:r>
            <a:r>
              <a:rPr sz="2600" spc="176" dirty="0" smtClean="0">
                <a:latin typeface="Rockwell"/>
                <a:cs typeface="Rockwell"/>
              </a:rPr>
              <a:t> </a:t>
            </a:r>
            <a:r>
              <a:rPr sz="2600" spc="-9" dirty="0" smtClean="0">
                <a:latin typeface="Rockwell"/>
                <a:cs typeface="Rockwell"/>
              </a:rPr>
              <a:t>s</a:t>
            </a:r>
            <a:r>
              <a:rPr sz="2600" spc="-4" dirty="0" smtClean="0">
                <a:latin typeface="Rockwell"/>
                <a:cs typeface="Rockwell"/>
              </a:rPr>
              <a:t>um</a:t>
            </a:r>
            <a:r>
              <a:rPr sz="2600" spc="9" dirty="0" smtClean="0">
                <a:latin typeface="Rockwell"/>
                <a:cs typeface="Rockwell"/>
              </a:rPr>
              <a:t>b</a:t>
            </a:r>
            <a:r>
              <a:rPr sz="2600" spc="4" dirty="0" smtClean="0">
                <a:latin typeface="Rockwell"/>
                <a:cs typeface="Rockwell"/>
              </a:rPr>
              <a:t>e</a:t>
            </a:r>
            <a:r>
              <a:rPr sz="2600" dirty="0" smtClean="0">
                <a:latin typeface="Rockwell"/>
                <a:cs typeface="Rockwell"/>
              </a:rPr>
              <a:t>r</a:t>
            </a:r>
            <a:r>
              <a:rPr sz="2600" spc="109" dirty="0" smtClean="0">
                <a:latin typeface="Rockwell"/>
                <a:cs typeface="Rockwell"/>
              </a:rPr>
              <a:t> </a:t>
            </a:r>
            <a:r>
              <a:rPr sz="2600" spc="-4" dirty="0" smtClean="0">
                <a:latin typeface="Rockwell"/>
                <a:cs typeface="Rockwell"/>
              </a:rPr>
              <a:t>day</a:t>
            </a:r>
            <a:r>
              <a:rPr sz="2600" dirty="0" smtClean="0">
                <a:latin typeface="Rockwell"/>
                <a:cs typeface="Rockwell"/>
              </a:rPr>
              <a:t>a </a:t>
            </a:r>
            <a:endParaRPr sz="2600">
              <a:latin typeface="Rockwell"/>
              <a:cs typeface="Rockwell"/>
            </a:endParaRPr>
          </a:p>
          <a:p>
            <a:pPr marL="12699">
              <a:lnSpc>
                <a:spcPts val="2994"/>
              </a:lnSpc>
            </a:pPr>
            <a:r>
              <a:rPr sz="2600" spc="-4" dirty="0" smtClean="0">
                <a:latin typeface="Rockwell"/>
                <a:cs typeface="Rockwell"/>
              </a:rPr>
              <a:t>ma</a:t>
            </a:r>
            <a:r>
              <a:rPr sz="2600" spc="4" dirty="0" smtClean="0">
                <a:latin typeface="Rockwell"/>
                <a:cs typeface="Rockwell"/>
              </a:rPr>
              <a:t>n</a:t>
            </a:r>
            <a:r>
              <a:rPr sz="2600" spc="-4" dirty="0" smtClean="0">
                <a:latin typeface="Rockwell"/>
                <a:cs typeface="Rockwell"/>
              </a:rPr>
              <a:t>u</a:t>
            </a:r>
            <a:r>
              <a:rPr sz="2600" spc="9" dirty="0" smtClean="0">
                <a:latin typeface="Rockwell"/>
                <a:cs typeface="Rockwell"/>
              </a:rPr>
              <a:t>a</a:t>
            </a:r>
            <a:r>
              <a:rPr sz="2600" spc="-9" dirty="0" smtClean="0">
                <a:latin typeface="Rockwell"/>
                <a:cs typeface="Rockwell"/>
              </a:rPr>
              <a:t>s</a:t>
            </a:r>
            <a:r>
              <a:rPr sz="2600" dirty="0" smtClean="0">
                <a:latin typeface="Rockwell"/>
                <a:cs typeface="Rockwell"/>
              </a:rPr>
              <a:t>ia</a:t>
            </a:r>
            <a:r>
              <a:rPr sz="2600" spc="125" dirty="0" smtClean="0">
                <a:latin typeface="Rockwell"/>
                <a:cs typeface="Rockwell"/>
              </a:rPr>
              <a:t> </a:t>
            </a:r>
            <a:r>
              <a:rPr sz="2600" spc="-4" dirty="0" smtClean="0">
                <a:latin typeface="Rockwell"/>
                <a:cs typeface="Rockwell"/>
              </a:rPr>
              <a:t>da</a:t>
            </a:r>
            <a:r>
              <a:rPr sz="2600" dirty="0" smtClean="0">
                <a:latin typeface="Rockwell"/>
                <a:cs typeface="Rockwell"/>
              </a:rPr>
              <a:t>n</a:t>
            </a:r>
            <a:r>
              <a:rPr sz="2600" spc="43" dirty="0" smtClean="0">
                <a:latin typeface="Rockwell"/>
                <a:cs typeface="Rockwell"/>
              </a:rPr>
              <a:t> </a:t>
            </a:r>
            <a:r>
              <a:rPr sz="2600" dirty="0" smtClean="0">
                <a:latin typeface="Rockwell"/>
                <a:cs typeface="Rockwell"/>
              </a:rPr>
              <a:t>l</a:t>
            </a:r>
            <a:r>
              <a:rPr sz="2600" spc="-4" dirty="0" smtClean="0">
                <a:latin typeface="Rockwell"/>
                <a:cs typeface="Rockwell"/>
              </a:rPr>
              <a:t>a</a:t>
            </a:r>
            <a:r>
              <a:rPr sz="2600" dirty="0" smtClean="0">
                <a:latin typeface="Rockwell"/>
                <a:cs typeface="Rockwell"/>
              </a:rPr>
              <a:t>in</a:t>
            </a:r>
            <a:r>
              <a:rPr sz="2600" spc="67" dirty="0" smtClean="0">
                <a:latin typeface="Rockwell"/>
                <a:cs typeface="Rockwell"/>
              </a:rPr>
              <a:t> </a:t>
            </a:r>
            <a:r>
              <a:rPr sz="2600" spc="4" dirty="0" smtClean="0">
                <a:latin typeface="Rockwell"/>
                <a:cs typeface="Rockwell"/>
              </a:rPr>
              <a:t>s</a:t>
            </a:r>
            <a:r>
              <a:rPr sz="2600" spc="-4" dirty="0" smtClean="0">
                <a:latin typeface="Rockwell"/>
                <a:cs typeface="Rockwell"/>
              </a:rPr>
              <a:t>e</a:t>
            </a:r>
            <a:r>
              <a:rPr sz="2600" dirty="0" smtClean="0">
                <a:latin typeface="Rockwell"/>
                <a:cs typeface="Rockwell"/>
              </a:rPr>
              <a:t>b</a:t>
            </a:r>
            <a:r>
              <a:rPr sz="2600" spc="-4" dirty="0" smtClean="0">
                <a:latin typeface="Rockwell"/>
                <a:cs typeface="Rockwell"/>
              </a:rPr>
              <a:t>a</a:t>
            </a:r>
            <a:r>
              <a:rPr sz="2600" spc="4" dirty="0" smtClean="0">
                <a:latin typeface="Rockwell"/>
                <a:cs typeface="Rockwell"/>
              </a:rPr>
              <a:t>g</a:t>
            </a:r>
            <a:r>
              <a:rPr sz="2600" spc="-4" dirty="0" smtClean="0">
                <a:latin typeface="Rockwell"/>
                <a:cs typeface="Rockwell"/>
              </a:rPr>
              <a:t>a</a:t>
            </a:r>
            <a:r>
              <a:rPr sz="2600" dirty="0" smtClean="0">
                <a:latin typeface="Rockwell"/>
                <a:cs typeface="Rockwell"/>
              </a:rPr>
              <a:t>i</a:t>
            </a:r>
            <a:r>
              <a:rPr sz="2600" spc="-4" dirty="0" smtClean="0">
                <a:latin typeface="Rockwell"/>
                <a:cs typeface="Rockwell"/>
              </a:rPr>
              <a:t>n</a:t>
            </a:r>
            <a:r>
              <a:rPr sz="2600" spc="9" dirty="0" smtClean="0">
                <a:latin typeface="Rockwell"/>
                <a:cs typeface="Rockwell"/>
              </a:rPr>
              <a:t>y</a:t>
            </a:r>
            <a:r>
              <a:rPr sz="2600" dirty="0" smtClean="0">
                <a:latin typeface="Rockwell"/>
                <a:cs typeface="Rockwell"/>
              </a:rPr>
              <a:t>a</a:t>
            </a:r>
            <a:r>
              <a:rPr sz="2600" spc="155" dirty="0" smtClean="0">
                <a:latin typeface="Rockwell"/>
                <a:cs typeface="Rockwell"/>
              </a:rPr>
              <a:t> </a:t>
            </a:r>
            <a:r>
              <a:rPr sz="2600" spc="-4" dirty="0" smtClean="0">
                <a:latin typeface="Rockwell"/>
                <a:cs typeface="Rockwell"/>
              </a:rPr>
              <a:t>d</a:t>
            </a:r>
            <a:r>
              <a:rPr sz="2600" spc="4" dirty="0" smtClean="0">
                <a:latin typeface="Rockwell"/>
                <a:cs typeface="Rockwell"/>
              </a:rPr>
              <a:t>en</a:t>
            </a:r>
            <a:r>
              <a:rPr sz="2600" spc="-4" dirty="0" smtClean="0">
                <a:latin typeface="Rockwell"/>
                <a:cs typeface="Rockwell"/>
              </a:rPr>
              <a:t>ga</a:t>
            </a:r>
            <a:r>
              <a:rPr sz="2600" dirty="0" smtClean="0">
                <a:latin typeface="Rockwell"/>
                <a:cs typeface="Rockwell"/>
              </a:rPr>
              <a:t>n</a:t>
            </a:r>
            <a:r>
              <a:rPr sz="2600" spc="104" dirty="0" smtClean="0">
                <a:latin typeface="Rockwell"/>
                <a:cs typeface="Rockwell"/>
              </a:rPr>
              <a:t> </a:t>
            </a:r>
            <a:r>
              <a:rPr sz="2600" spc="-4" dirty="0" smtClean="0">
                <a:latin typeface="Rockwell"/>
                <a:cs typeface="Rockwell"/>
              </a:rPr>
              <a:t>me</a:t>
            </a:r>
            <a:r>
              <a:rPr sz="2600" dirty="0" smtClean="0">
                <a:latin typeface="Rockwell"/>
                <a:cs typeface="Rockwell"/>
              </a:rPr>
              <a:t>lib</a:t>
            </a:r>
            <a:r>
              <a:rPr sz="2600" spc="-4" dirty="0" smtClean="0">
                <a:latin typeface="Rockwell"/>
                <a:cs typeface="Rockwell"/>
              </a:rPr>
              <a:t>a</a:t>
            </a:r>
            <a:r>
              <a:rPr sz="2600" dirty="0" smtClean="0">
                <a:latin typeface="Rockwell"/>
                <a:cs typeface="Rockwell"/>
              </a:rPr>
              <a:t>t</a:t>
            </a:r>
            <a:r>
              <a:rPr sz="2600" spc="-4" dirty="0" smtClean="0">
                <a:latin typeface="Rockwell"/>
                <a:cs typeface="Rockwell"/>
              </a:rPr>
              <a:t>k</a:t>
            </a:r>
            <a:r>
              <a:rPr sz="2600" spc="9" dirty="0" smtClean="0">
                <a:latin typeface="Rockwell"/>
                <a:cs typeface="Rockwell"/>
              </a:rPr>
              <a:t>a</a:t>
            </a:r>
            <a:r>
              <a:rPr sz="2600" dirty="0" smtClean="0">
                <a:latin typeface="Rockwell"/>
                <a:cs typeface="Rockwell"/>
              </a:rPr>
              <a:t>n</a:t>
            </a:r>
            <a:r>
              <a:rPr sz="2600" spc="146" dirty="0" smtClean="0">
                <a:latin typeface="Rockwell"/>
                <a:cs typeface="Rockwell"/>
              </a:rPr>
              <a:t> </a:t>
            </a:r>
            <a:r>
              <a:rPr sz="2600" spc="-10" dirty="0" smtClean="0">
                <a:latin typeface="Rockwell"/>
                <a:cs typeface="Rockwell"/>
              </a:rPr>
              <a:t>s</a:t>
            </a:r>
            <a:r>
              <a:rPr sz="2600" spc="14" dirty="0" smtClean="0">
                <a:latin typeface="Rockwell"/>
                <a:cs typeface="Rockwell"/>
              </a:rPr>
              <a:t>i</a:t>
            </a:r>
            <a:r>
              <a:rPr sz="2600" spc="-10" dirty="0" smtClean="0">
                <a:latin typeface="Rockwell"/>
                <a:cs typeface="Rockwell"/>
              </a:rPr>
              <a:t>s</a:t>
            </a:r>
            <a:r>
              <a:rPr sz="2600" dirty="0" smtClean="0">
                <a:latin typeface="Rockwell"/>
                <a:cs typeface="Rockwell"/>
              </a:rPr>
              <a:t>t</a:t>
            </a:r>
            <a:r>
              <a:rPr sz="2600" spc="4" dirty="0" smtClean="0">
                <a:latin typeface="Rockwell"/>
                <a:cs typeface="Rockwell"/>
              </a:rPr>
              <a:t>e</a:t>
            </a:r>
            <a:r>
              <a:rPr sz="2600" dirty="0" smtClean="0">
                <a:latin typeface="Rockwell"/>
                <a:cs typeface="Rockwell"/>
              </a:rPr>
              <a:t>m </a:t>
            </a:r>
            <a:endParaRPr sz="2600">
              <a:latin typeface="Rockwell"/>
              <a:cs typeface="Rockwell"/>
            </a:endParaRPr>
          </a:p>
          <a:p>
            <a:pPr marL="12699">
              <a:lnSpc>
                <a:spcPts val="2994"/>
              </a:lnSpc>
            </a:pPr>
            <a:r>
              <a:rPr sz="2600" dirty="0" smtClean="0">
                <a:latin typeface="Rockwell"/>
                <a:cs typeface="Rockwell"/>
              </a:rPr>
              <a:t>t</a:t>
            </a:r>
            <a:r>
              <a:rPr sz="2600" spc="-4" dirty="0" smtClean="0">
                <a:latin typeface="Rockwell"/>
                <a:cs typeface="Rockwell"/>
              </a:rPr>
              <a:t>e</a:t>
            </a:r>
            <a:r>
              <a:rPr sz="2600" dirty="0" smtClean="0">
                <a:latin typeface="Rockwell"/>
                <a:cs typeface="Rockwell"/>
              </a:rPr>
              <a:t>ri</a:t>
            </a:r>
            <a:r>
              <a:rPr sz="2600" spc="-4" dirty="0" smtClean="0">
                <a:latin typeface="Rockwell"/>
                <a:cs typeface="Rockwell"/>
              </a:rPr>
              <a:t>n</a:t>
            </a:r>
            <a:r>
              <a:rPr sz="2600" dirty="0" smtClean="0">
                <a:latin typeface="Rockwell"/>
                <a:cs typeface="Rockwell"/>
              </a:rPr>
              <a:t>t</a:t>
            </a:r>
            <a:r>
              <a:rPr sz="2600" spc="-4" dirty="0" smtClean="0">
                <a:latin typeface="Rockwell"/>
                <a:cs typeface="Rockwell"/>
              </a:rPr>
              <a:t>eg</a:t>
            </a:r>
            <a:r>
              <a:rPr sz="2600" dirty="0" smtClean="0">
                <a:latin typeface="Rockwell"/>
                <a:cs typeface="Rockwell"/>
              </a:rPr>
              <a:t>r</a:t>
            </a:r>
            <a:r>
              <a:rPr sz="2600" spc="10" dirty="0" smtClean="0">
                <a:latin typeface="Rockwell"/>
                <a:cs typeface="Rockwell"/>
              </a:rPr>
              <a:t>a</a:t>
            </a:r>
            <a:r>
              <a:rPr sz="2600" spc="-10" dirty="0" smtClean="0">
                <a:latin typeface="Rockwell"/>
                <a:cs typeface="Rockwell"/>
              </a:rPr>
              <a:t>s</a:t>
            </a:r>
            <a:r>
              <a:rPr sz="2600" spc="20" dirty="0" smtClean="0">
                <a:latin typeface="Rockwell"/>
                <a:cs typeface="Rockwell"/>
              </a:rPr>
              <a:t>i</a:t>
            </a:r>
            <a:r>
              <a:rPr sz="2600" dirty="0" smtClean="0">
                <a:latin typeface="Rockwell"/>
                <a:cs typeface="Rockwell"/>
              </a:rPr>
              <a:t>.</a:t>
            </a:r>
            <a:endParaRPr sz="2600">
              <a:latin typeface="Rockwell"/>
              <a:cs typeface="Rockwel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5628" y="5310384"/>
            <a:ext cx="361796" cy="35306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2760"/>
              </a:lnSpc>
              <a:spcBef>
                <a:spcPts val="138"/>
              </a:spcBef>
            </a:pPr>
            <a:r>
              <a:rPr sz="3800" b="1" i="1" spc="4" baseline="1113" dirty="0" smtClean="0">
                <a:latin typeface="Rockwell"/>
                <a:cs typeface="Rockwell"/>
              </a:rPr>
              <a:t>4</a:t>
            </a:r>
            <a:r>
              <a:rPr sz="3800" b="1" i="1" baseline="1113" dirty="0" smtClean="0">
                <a:latin typeface="Rockwell"/>
                <a:cs typeface="Rockwell"/>
              </a:rPr>
              <a:t>.</a:t>
            </a:r>
            <a:endParaRPr sz="26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/>
          <p:nvPr/>
        </p:nvSpPr>
        <p:spPr>
          <a:xfrm>
            <a:off x="1840992" y="1935480"/>
            <a:ext cx="6286499" cy="493318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999"/>
              </a:lnSpc>
            </a:pPr>
            <a:endParaRPr sz="1000"/>
          </a:p>
          <a:p>
            <a:pPr marL="2412730" marR="2327074" algn="ctr">
              <a:lnSpc>
                <a:spcPct val="95825"/>
              </a:lnSpc>
              <a:spcBef>
                <a:spcPts val="35096"/>
              </a:spcBef>
            </a:pPr>
            <a:r>
              <a:rPr sz="1300" spc="-4" dirty="0" smtClean="0">
                <a:latin typeface="Arial"/>
                <a:cs typeface="Arial"/>
                <a:hlinkClick r:id="rId2"/>
              </a:rPr>
              <a:t>ww</a:t>
            </a:r>
            <a:r>
              <a:rPr sz="1300" spc="-14" dirty="0" smtClean="0">
                <a:latin typeface="Arial"/>
                <a:cs typeface="Arial"/>
                <a:hlinkClick r:id="rId2"/>
              </a:rPr>
              <a:t>w</a:t>
            </a:r>
            <a:r>
              <a:rPr sz="1300" dirty="0" smtClean="0">
                <a:latin typeface="Arial"/>
                <a:cs typeface="Arial"/>
                <a:hlinkClick r:id="rId2"/>
              </a:rPr>
              <a:t>.rah</a:t>
            </a:r>
            <a:r>
              <a:rPr sz="1300" spc="-4" dirty="0" smtClean="0">
                <a:latin typeface="Arial"/>
                <a:cs typeface="Arial"/>
                <a:hlinkClick r:id="rId2"/>
              </a:rPr>
              <a:t>m</a:t>
            </a:r>
            <a:r>
              <a:rPr sz="1300" dirty="0" smtClean="0">
                <a:latin typeface="Arial"/>
                <a:cs typeface="Arial"/>
                <a:hlinkClick r:id="rId2"/>
              </a:rPr>
              <a:t>adan</a:t>
            </a:r>
            <a:r>
              <a:rPr sz="1300" spc="4" dirty="0" smtClean="0">
                <a:latin typeface="Arial"/>
                <a:cs typeface="Arial"/>
                <a:hlinkClick r:id="rId2"/>
              </a:rPr>
              <a:t>i</a:t>
            </a:r>
            <a:r>
              <a:rPr sz="1300" dirty="0" smtClean="0">
                <a:latin typeface="Arial"/>
                <a:cs typeface="Arial"/>
                <a:hlinkClick r:id="rId2"/>
              </a:rPr>
              <a:t>.net</a:t>
            </a:r>
            <a:endParaRPr sz="13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840992" y="1935480"/>
            <a:ext cx="6286499" cy="493318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920496"/>
            <a:ext cx="10056875" cy="1045463"/>
          </a:xfrm>
          <a:custGeom>
            <a:avLst/>
            <a:gdLst/>
            <a:ahLst/>
            <a:cxnLst/>
            <a:rect l="l" t="t" r="r" b="b"/>
            <a:pathLst>
              <a:path w="10056875" h="1045463">
                <a:moveTo>
                  <a:pt x="0" y="1045463"/>
                </a:moveTo>
                <a:lnTo>
                  <a:pt x="10056875" y="1045463"/>
                </a:lnTo>
                <a:lnTo>
                  <a:pt x="10056875" y="0"/>
                </a:lnTo>
                <a:lnTo>
                  <a:pt x="0" y="0"/>
                </a:lnTo>
                <a:lnTo>
                  <a:pt x="0" y="1045463"/>
                </a:lnTo>
                <a:close/>
              </a:path>
            </a:pathLst>
          </a:custGeom>
          <a:solidFill>
            <a:srgbClr val="66CC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" name="object 2"/>
          <p:cNvSpPr txBox="1"/>
          <p:nvPr/>
        </p:nvSpPr>
        <p:spPr>
          <a:xfrm>
            <a:off x="737108" y="1201540"/>
            <a:ext cx="8659228" cy="5481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4314"/>
              </a:lnSpc>
              <a:spcBef>
                <a:spcPts val="215"/>
              </a:spcBef>
            </a:pPr>
            <a:r>
              <a:rPr sz="4100" b="1" spc="-4" dirty="0" smtClean="0">
                <a:latin typeface="Rockwell"/>
                <a:cs typeface="Rockwell"/>
              </a:rPr>
              <a:t>Di</a:t>
            </a:r>
            <a:r>
              <a:rPr sz="4100" b="1" dirty="0" smtClean="0">
                <a:latin typeface="Rockwell"/>
                <a:cs typeface="Rockwell"/>
              </a:rPr>
              <a:t>me</a:t>
            </a:r>
            <a:r>
              <a:rPr sz="4100" b="1" spc="-9" dirty="0" smtClean="0">
                <a:latin typeface="Rockwell"/>
                <a:cs typeface="Rockwell"/>
              </a:rPr>
              <a:t>n</a:t>
            </a:r>
            <a:r>
              <a:rPr sz="4100" b="1" dirty="0" smtClean="0">
                <a:latin typeface="Rockwell"/>
                <a:cs typeface="Rockwell"/>
              </a:rPr>
              <a:t>si </a:t>
            </a:r>
            <a:r>
              <a:rPr sz="4100" b="1" spc="4" dirty="0" smtClean="0">
                <a:latin typeface="Rockwell"/>
                <a:cs typeface="Rockwell"/>
              </a:rPr>
              <a:t>R</a:t>
            </a:r>
            <a:r>
              <a:rPr sz="4100" b="1" spc="-9" dirty="0" smtClean="0">
                <a:latin typeface="Rockwell"/>
                <a:cs typeface="Rockwell"/>
              </a:rPr>
              <a:t>u</a:t>
            </a:r>
            <a:r>
              <a:rPr sz="4100" b="1" spc="-4" dirty="0" smtClean="0">
                <a:latin typeface="Rockwell"/>
                <a:cs typeface="Rockwell"/>
              </a:rPr>
              <a:t>a</a:t>
            </a:r>
            <a:r>
              <a:rPr sz="4100" b="1" dirty="0" smtClean="0">
                <a:latin typeface="Rockwell"/>
                <a:cs typeface="Rockwell"/>
              </a:rPr>
              <a:t>ng</a:t>
            </a:r>
            <a:r>
              <a:rPr sz="4100" b="1" spc="14" dirty="0" smtClean="0">
                <a:latin typeface="Rockwell"/>
                <a:cs typeface="Rockwell"/>
              </a:rPr>
              <a:t> </a:t>
            </a:r>
            <a:r>
              <a:rPr sz="4100" b="1" dirty="0" smtClean="0">
                <a:latin typeface="Rockwell"/>
                <a:cs typeface="Rockwell"/>
              </a:rPr>
              <a:t>L</a:t>
            </a:r>
            <a:r>
              <a:rPr sz="4100" b="1" spc="-4" dirty="0" smtClean="0">
                <a:latin typeface="Rockwell"/>
                <a:cs typeface="Rockwell"/>
              </a:rPr>
              <a:t>i</a:t>
            </a:r>
            <a:r>
              <a:rPr sz="4100" b="1" dirty="0" smtClean="0">
                <a:latin typeface="Rockwell"/>
                <a:cs typeface="Rockwell"/>
              </a:rPr>
              <a:t>n</a:t>
            </a:r>
            <a:r>
              <a:rPr sz="4100" b="1" spc="-9" dirty="0" smtClean="0">
                <a:latin typeface="Rockwell"/>
                <a:cs typeface="Rockwell"/>
              </a:rPr>
              <a:t>g</a:t>
            </a:r>
            <a:r>
              <a:rPr sz="4100" b="1" dirty="0" smtClean="0">
                <a:latin typeface="Rockwell"/>
                <a:cs typeface="Rockwell"/>
              </a:rPr>
              <a:t>k</a:t>
            </a:r>
            <a:r>
              <a:rPr sz="4100" b="1" spc="-9" dirty="0" smtClean="0">
                <a:latin typeface="Rockwell"/>
                <a:cs typeface="Rockwell"/>
              </a:rPr>
              <a:t>u</a:t>
            </a:r>
            <a:r>
              <a:rPr sz="4100" b="1" dirty="0" smtClean="0">
                <a:latin typeface="Rockwell"/>
                <a:cs typeface="Rockwell"/>
              </a:rPr>
              <a:t>p E</a:t>
            </a:r>
            <a:r>
              <a:rPr sz="4100" b="1" spc="9" dirty="0" smtClean="0">
                <a:latin typeface="Rockwell"/>
                <a:cs typeface="Rockwell"/>
              </a:rPr>
              <a:t>-</a:t>
            </a:r>
            <a:r>
              <a:rPr sz="4100" b="1" dirty="0" smtClean="0">
                <a:latin typeface="Rockwell"/>
                <a:cs typeface="Rockwell"/>
              </a:rPr>
              <a:t>B</a:t>
            </a:r>
            <a:r>
              <a:rPr sz="4100" b="1" spc="-4" dirty="0" smtClean="0">
                <a:latin typeface="Rockwell"/>
                <a:cs typeface="Rockwell"/>
              </a:rPr>
              <a:t>i</a:t>
            </a:r>
            <a:r>
              <a:rPr sz="4100" b="1" dirty="0" smtClean="0">
                <a:latin typeface="Rockwell"/>
                <a:cs typeface="Rockwell"/>
              </a:rPr>
              <a:t>sn</a:t>
            </a:r>
            <a:r>
              <a:rPr sz="4100" b="1" spc="4" dirty="0" smtClean="0">
                <a:latin typeface="Rockwell"/>
                <a:cs typeface="Rockwell"/>
              </a:rPr>
              <a:t>i</a:t>
            </a:r>
            <a:r>
              <a:rPr sz="4100" b="1" dirty="0" smtClean="0">
                <a:latin typeface="Rockwell"/>
                <a:cs typeface="Rockwell"/>
              </a:rPr>
              <a:t>s</a:t>
            </a:r>
            <a:endParaRPr sz="41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object 27"/>
          <p:cNvSpPr/>
          <p:nvPr/>
        </p:nvSpPr>
        <p:spPr>
          <a:xfrm>
            <a:off x="0" y="920496"/>
            <a:ext cx="10056875" cy="1045463"/>
          </a:xfrm>
          <a:custGeom>
            <a:avLst/>
            <a:gdLst/>
            <a:ahLst/>
            <a:cxnLst/>
            <a:rect l="l" t="t" r="r" b="b"/>
            <a:pathLst>
              <a:path w="10056875" h="1045463">
                <a:moveTo>
                  <a:pt x="0" y="1045463"/>
                </a:moveTo>
                <a:lnTo>
                  <a:pt x="10056875" y="1045463"/>
                </a:lnTo>
                <a:lnTo>
                  <a:pt x="10056875" y="0"/>
                </a:lnTo>
                <a:lnTo>
                  <a:pt x="0" y="0"/>
                </a:lnTo>
                <a:lnTo>
                  <a:pt x="0" y="1045463"/>
                </a:lnTo>
                <a:close/>
              </a:path>
            </a:pathLst>
          </a:custGeom>
          <a:solidFill>
            <a:srgbClr val="66CC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4237736" y="1201540"/>
            <a:ext cx="1656127" cy="5481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4314"/>
              </a:lnSpc>
              <a:spcBef>
                <a:spcPts val="215"/>
              </a:spcBef>
            </a:pPr>
            <a:r>
              <a:rPr sz="4100" b="1" i="1" spc="-9" dirty="0" smtClean="0">
                <a:latin typeface="Rockwell"/>
                <a:cs typeface="Rockwell"/>
              </a:rPr>
              <a:t>W</a:t>
            </a:r>
            <a:r>
              <a:rPr sz="4100" b="1" i="1" spc="-4" dirty="0" smtClean="0">
                <a:latin typeface="Rockwell"/>
                <a:cs typeface="Rockwell"/>
              </a:rPr>
              <a:t>H</a:t>
            </a:r>
            <a:r>
              <a:rPr sz="4100" b="1" i="1" dirty="0" smtClean="0">
                <a:latin typeface="Rockwell"/>
                <a:cs typeface="Rockwell"/>
              </a:rPr>
              <a:t>AT</a:t>
            </a:r>
            <a:endParaRPr sz="4100">
              <a:latin typeface="Rockwell"/>
              <a:cs typeface="Rockwel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375920" y="2129838"/>
            <a:ext cx="2192332" cy="3454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2700"/>
              </a:lnSpc>
              <a:spcBef>
                <a:spcPts val="135"/>
              </a:spcBef>
            </a:pPr>
            <a:r>
              <a:rPr sz="3800" spc="-9" baseline="1135" dirty="0" smtClean="0">
                <a:latin typeface="Rockwell"/>
                <a:cs typeface="Rockwell"/>
              </a:rPr>
              <a:t>S</a:t>
            </a:r>
            <a:r>
              <a:rPr sz="3800" spc="-4" baseline="1135" dirty="0" smtClean="0">
                <a:latin typeface="Rockwell"/>
                <a:cs typeface="Rockwell"/>
              </a:rPr>
              <a:t>ec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4" baseline="1135" dirty="0" smtClean="0">
                <a:latin typeface="Rockwell"/>
                <a:cs typeface="Rockwell"/>
              </a:rPr>
              <a:t>r</a:t>
            </a:r>
            <a:r>
              <a:rPr sz="3800" baseline="1135" dirty="0" smtClean="0">
                <a:latin typeface="Rockwell"/>
                <a:cs typeface="Rockwell"/>
              </a:rPr>
              <a:t>a</a:t>
            </a:r>
            <a:r>
              <a:rPr sz="3800" spc="9" baseline="1135" dirty="0" smtClean="0">
                <a:latin typeface="Rockwell"/>
                <a:cs typeface="Rockwell"/>
              </a:rPr>
              <a:t> </a:t>
            </a:r>
            <a:r>
              <a:rPr sz="3800" spc="-4" baseline="1135" dirty="0" smtClean="0">
                <a:latin typeface="Rockwell"/>
                <a:cs typeface="Rockwell"/>
              </a:rPr>
              <a:t>p</a:t>
            </a:r>
            <a:r>
              <a:rPr sz="3800" spc="4" baseline="1135" dirty="0" smtClean="0">
                <a:latin typeface="Rockwell"/>
                <a:cs typeface="Rockwell"/>
              </a:rPr>
              <a:t>r</a:t>
            </a:r>
            <a:r>
              <a:rPr sz="3800" spc="-14" baseline="1135" dirty="0" smtClean="0">
                <a:latin typeface="Rockwell"/>
                <a:cs typeface="Rockwell"/>
              </a:rPr>
              <a:t>i</a:t>
            </a:r>
            <a:r>
              <a:rPr sz="3800" spc="-4" baseline="1135" dirty="0" smtClean="0">
                <a:latin typeface="Rockwell"/>
                <a:cs typeface="Rockwell"/>
              </a:rPr>
              <a:t>nsi</a:t>
            </a:r>
            <a:r>
              <a:rPr sz="3800" baseline="1135" dirty="0" smtClean="0">
                <a:latin typeface="Rockwell"/>
                <a:cs typeface="Rockwell"/>
              </a:rPr>
              <a:t>p</a:t>
            </a:r>
            <a:endParaRPr sz="2500">
              <a:latin typeface="Rockwell"/>
              <a:cs typeface="Rockwel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2655824" y="2129838"/>
            <a:ext cx="1771169" cy="3454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2700"/>
              </a:lnSpc>
              <a:spcBef>
                <a:spcPts val="135"/>
              </a:spcBef>
            </a:pPr>
            <a:r>
              <a:rPr sz="3800" b="1" spc="-4" baseline="1135" dirty="0" smtClean="0">
                <a:latin typeface="Rockwell"/>
                <a:cs typeface="Rockwell"/>
              </a:rPr>
              <a:t>e</a:t>
            </a:r>
            <a:r>
              <a:rPr sz="3800" b="1" spc="-14" baseline="1135" dirty="0" smtClean="0">
                <a:latin typeface="Rockwell"/>
                <a:cs typeface="Rockwell"/>
              </a:rPr>
              <a:t>-</a:t>
            </a:r>
            <a:r>
              <a:rPr sz="3800" b="1" baseline="1135" dirty="0" smtClean="0">
                <a:latin typeface="Rockwell"/>
                <a:cs typeface="Rockwell"/>
              </a:rPr>
              <a:t>B</a:t>
            </a:r>
            <a:r>
              <a:rPr sz="3800" b="1" spc="-19" baseline="1135" dirty="0" smtClean="0">
                <a:latin typeface="Rockwell"/>
                <a:cs typeface="Rockwell"/>
              </a:rPr>
              <a:t>u</a:t>
            </a:r>
            <a:r>
              <a:rPr sz="3800" b="1" spc="-4" baseline="1135" dirty="0" smtClean="0">
                <a:latin typeface="Rockwell"/>
                <a:cs typeface="Rockwell"/>
              </a:rPr>
              <a:t>sines</a:t>
            </a:r>
            <a:r>
              <a:rPr sz="3800" b="1" baseline="1135" dirty="0" smtClean="0">
                <a:latin typeface="Rockwell"/>
                <a:cs typeface="Rockwell"/>
              </a:rPr>
              <a:t>s</a:t>
            </a:r>
            <a:endParaRPr sz="2500">
              <a:latin typeface="Rockwell"/>
              <a:cs typeface="Rockwel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4515103" y="2129838"/>
            <a:ext cx="1615634" cy="3454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2700"/>
              </a:lnSpc>
              <a:spcBef>
                <a:spcPts val="135"/>
              </a:spcBef>
            </a:pPr>
            <a:r>
              <a:rPr sz="3800" spc="-4" baseline="1135" dirty="0" smtClean="0">
                <a:latin typeface="Rockwell"/>
                <a:cs typeface="Rockwell"/>
              </a:rPr>
              <a:t>j</a:t>
            </a:r>
            <a:r>
              <a:rPr sz="3800" spc="-1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u</a:t>
            </a:r>
            <a:r>
              <a:rPr sz="3800" baseline="1135" dirty="0" smtClean="0">
                <a:latin typeface="Rockwell"/>
                <a:cs typeface="Rockwell"/>
              </a:rPr>
              <a:t>h </a:t>
            </a:r>
            <a:r>
              <a:rPr sz="3800" spc="19" baseline="1135" dirty="0" smtClean="0">
                <a:latin typeface="Rockwell"/>
                <a:cs typeface="Rockwell"/>
              </a:rPr>
              <a:t> </a:t>
            </a:r>
            <a:r>
              <a:rPr sz="3800" spc="-4" baseline="1135" dirty="0" smtClean="0">
                <a:latin typeface="Rockwell"/>
                <a:cs typeface="Rockwell"/>
              </a:rPr>
              <a:t>l</a:t>
            </a:r>
            <a:r>
              <a:rPr sz="3800" spc="-19" baseline="1135" dirty="0" smtClean="0">
                <a:latin typeface="Rockwell"/>
                <a:cs typeface="Rockwell"/>
              </a:rPr>
              <a:t>e</a:t>
            </a:r>
            <a:r>
              <a:rPr sz="3800" baseline="1135" dirty="0" smtClean="0">
                <a:latin typeface="Rockwell"/>
                <a:cs typeface="Rockwell"/>
              </a:rPr>
              <a:t>b</a:t>
            </a:r>
            <a:r>
              <a:rPr sz="3800" spc="-4" baseline="1135" dirty="0" smtClean="0">
                <a:latin typeface="Rockwell"/>
                <a:cs typeface="Rockwell"/>
              </a:rPr>
              <a:t>i</a:t>
            </a:r>
            <a:r>
              <a:rPr sz="3800" baseline="1135" dirty="0" smtClean="0">
                <a:latin typeface="Rockwell"/>
                <a:cs typeface="Rockwell"/>
              </a:rPr>
              <a:t>h</a:t>
            </a:r>
            <a:endParaRPr sz="2500">
              <a:latin typeface="Rockwell"/>
              <a:cs typeface="Rockwel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6217412" y="2129838"/>
            <a:ext cx="660190" cy="3454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2700"/>
              </a:lnSpc>
              <a:spcBef>
                <a:spcPts val="135"/>
              </a:spcBef>
            </a:pPr>
            <a:r>
              <a:rPr sz="3800" spc="-14" baseline="1135" dirty="0" smtClean="0">
                <a:latin typeface="Rockwell"/>
                <a:cs typeface="Rockwell"/>
              </a:rPr>
              <a:t>l</a:t>
            </a:r>
            <a:r>
              <a:rPr sz="3800" spc="-4" baseline="1135" dirty="0" smtClean="0">
                <a:latin typeface="Rockwell"/>
                <a:cs typeface="Rockwell"/>
              </a:rPr>
              <a:t>u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baseline="1135" dirty="0" smtClean="0">
                <a:latin typeface="Rockwell"/>
                <a:cs typeface="Rockwell"/>
              </a:rPr>
              <a:t>s</a:t>
            </a:r>
            <a:endParaRPr sz="2500">
              <a:latin typeface="Rockwell"/>
              <a:cs typeface="Rockwel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6965695" y="2129838"/>
            <a:ext cx="2134526" cy="3454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2700"/>
              </a:lnSpc>
              <a:spcBef>
                <a:spcPts val="135"/>
              </a:spcBef>
            </a:pPr>
            <a:r>
              <a:rPr sz="3800" spc="-4" baseline="1135" dirty="0" smtClean="0">
                <a:latin typeface="Rockwell"/>
                <a:cs typeface="Rockwell"/>
              </a:rPr>
              <a:t>d</a:t>
            </a:r>
            <a:r>
              <a:rPr sz="3800" spc="-14" baseline="1135" dirty="0" smtClean="0">
                <a:latin typeface="Rockwell"/>
                <a:cs typeface="Rockwell"/>
              </a:rPr>
              <a:t>i</a:t>
            </a:r>
            <a:r>
              <a:rPr sz="3800" baseline="1135" dirty="0" smtClean="0">
                <a:latin typeface="Rockwell"/>
                <a:cs typeface="Rockwell"/>
              </a:rPr>
              <a:t>b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ndingk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baseline="1135" dirty="0" smtClean="0">
                <a:latin typeface="Rockwell"/>
                <a:cs typeface="Rockwell"/>
              </a:rPr>
              <a:t>n</a:t>
            </a:r>
            <a:endParaRPr sz="2500">
              <a:latin typeface="Rockwell"/>
              <a:cs typeface="Rockwel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375920" y="2475785"/>
            <a:ext cx="1191823" cy="3454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2700"/>
              </a:lnSpc>
              <a:spcBef>
                <a:spcPts val="135"/>
              </a:spcBef>
            </a:pPr>
            <a:r>
              <a:rPr sz="3800" spc="-4" baseline="1135" dirty="0" smtClean="0">
                <a:latin typeface="Rockwell"/>
                <a:cs typeface="Rockwell"/>
              </a:rPr>
              <a:t>deng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baseline="1135" dirty="0" smtClean="0">
                <a:latin typeface="Rockwell"/>
                <a:cs typeface="Rockwell"/>
              </a:rPr>
              <a:t>n</a:t>
            </a:r>
            <a:endParaRPr sz="2500">
              <a:latin typeface="Rockwell"/>
              <a:cs typeface="Rockwel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654557" y="2475785"/>
            <a:ext cx="3384233" cy="3454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2700"/>
              </a:lnSpc>
              <a:spcBef>
                <a:spcPts val="135"/>
              </a:spcBef>
            </a:pPr>
            <a:r>
              <a:rPr sz="3800" b="1" spc="-19" baseline="1135" dirty="0" smtClean="0">
                <a:latin typeface="Rockwell"/>
                <a:cs typeface="Rockwell"/>
              </a:rPr>
              <a:t>e</a:t>
            </a:r>
            <a:r>
              <a:rPr sz="3800" b="1" spc="-4" baseline="1135" dirty="0" smtClean="0">
                <a:latin typeface="Rockwell"/>
                <a:cs typeface="Rockwell"/>
              </a:rPr>
              <a:t>-Co</a:t>
            </a:r>
            <a:r>
              <a:rPr sz="3800" b="1" spc="-14" baseline="1135" dirty="0" smtClean="0">
                <a:latin typeface="Rockwell"/>
                <a:cs typeface="Rockwell"/>
              </a:rPr>
              <a:t>m</a:t>
            </a:r>
            <a:r>
              <a:rPr sz="3800" b="1" spc="-4" baseline="1135" dirty="0" smtClean="0">
                <a:latin typeface="Rockwell"/>
                <a:cs typeface="Rockwell"/>
              </a:rPr>
              <a:t>me</a:t>
            </a:r>
            <a:r>
              <a:rPr sz="3800" b="1" spc="-14" baseline="1135" dirty="0" smtClean="0">
                <a:latin typeface="Rockwell"/>
                <a:cs typeface="Rockwell"/>
              </a:rPr>
              <a:t>r</a:t>
            </a:r>
            <a:r>
              <a:rPr sz="3800" b="1" spc="-4" baseline="1135" dirty="0" smtClean="0">
                <a:latin typeface="Rockwell"/>
                <a:cs typeface="Rockwell"/>
              </a:rPr>
              <a:t>c</a:t>
            </a:r>
            <a:r>
              <a:rPr sz="3800" b="1" spc="-9" baseline="1135" dirty="0" smtClean="0">
                <a:latin typeface="Rockwell"/>
                <a:cs typeface="Rockwell"/>
              </a:rPr>
              <a:t>e</a:t>
            </a:r>
            <a:r>
              <a:rPr sz="3800" baseline="1135" dirty="0" smtClean="0">
                <a:latin typeface="Rockwell"/>
                <a:cs typeface="Rockwell"/>
              </a:rPr>
              <a:t>;</a:t>
            </a:r>
            <a:r>
              <a:rPr sz="3800" spc="9" baseline="1135" dirty="0" smtClean="0">
                <a:latin typeface="Rockwell"/>
                <a:cs typeface="Rockwell"/>
              </a:rPr>
              <a:t> </a:t>
            </a:r>
            <a:r>
              <a:rPr sz="3800" baseline="1135" dirty="0" smtClean="0">
                <a:latin typeface="Rockwell"/>
                <a:cs typeface="Rockwell"/>
              </a:rPr>
              <a:t>b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hk</a:t>
            </a:r>
            <a:r>
              <a:rPr sz="3800" spc="-19" baseline="1135" dirty="0" smtClean="0">
                <a:latin typeface="Rockwell"/>
                <a:cs typeface="Rockwell"/>
              </a:rPr>
              <a:t>a</a:t>
            </a:r>
            <a:r>
              <a:rPr sz="3800" baseline="1135" dirty="0" smtClean="0">
                <a:latin typeface="Rockwell"/>
                <a:cs typeface="Rockwell"/>
              </a:rPr>
              <a:t>n</a:t>
            </a:r>
            <a:endParaRPr sz="2500">
              <a:latin typeface="Rockwell"/>
              <a:cs typeface="Rockwel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5205476" y="2475785"/>
            <a:ext cx="1041761" cy="3454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2700"/>
              </a:lnSpc>
              <a:spcBef>
                <a:spcPts val="135"/>
              </a:spcBef>
            </a:pPr>
            <a:r>
              <a:rPr sz="3800" spc="-4" baseline="1135" dirty="0" smtClean="0">
                <a:latin typeface="Rockwell"/>
                <a:cs typeface="Rockwell"/>
              </a:rPr>
              <a:t>sec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4" baseline="1135" dirty="0" smtClean="0">
                <a:latin typeface="Rockwell"/>
                <a:cs typeface="Rockwell"/>
              </a:rPr>
              <a:t>r</a:t>
            </a:r>
            <a:r>
              <a:rPr sz="3800" baseline="1135" dirty="0" smtClean="0">
                <a:latin typeface="Rockwell"/>
                <a:cs typeface="Rockwell"/>
              </a:rPr>
              <a:t>a</a:t>
            </a:r>
            <a:endParaRPr sz="2500">
              <a:latin typeface="Rockwell"/>
              <a:cs typeface="Rockwel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6412483" y="2475785"/>
            <a:ext cx="1289902" cy="3454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2700"/>
              </a:lnSpc>
              <a:spcBef>
                <a:spcPts val="135"/>
              </a:spcBef>
            </a:pPr>
            <a:r>
              <a:rPr sz="3800" spc="-4" baseline="1135" dirty="0" smtClean="0">
                <a:latin typeface="Rockwell"/>
                <a:cs typeface="Rockwell"/>
              </a:rPr>
              <a:t>filosofi</a:t>
            </a:r>
            <a:r>
              <a:rPr sz="3800" baseline="1135" dirty="0" smtClean="0">
                <a:latin typeface="Rockwell"/>
                <a:cs typeface="Rockwell"/>
              </a:rPr>
              <a:t>s,</a:t>
            </a:r>
            <a:endParaRPr sz="2500">
              <a:latin typeface="Rockwell"/>
              <a:cs typeface="Rockwel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7867863" y="2475785"/>
            <a:ext cx="1899813" cy="3454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2700"/>
              </a:lnSpc>
              <a:spcBef>
                <a:spcPts val="135"/>
              </a:spcBef>
            </a:pPr>
            <a:r>
              <a:rPr sz="3800" spc="-4" baseline="1135" dirty="0" smtClean="0">
                <a:latin typeface="Rockwell"/>
                <a:cs typeface="Rockwell"/>
              </a:rPr>
              <a:t>e</a:t>
            </a:r>
            <a:r>
              <a:rPr sz="3800" baseline="1135" dirty="0" smtClean="0">
                <a:latin typeface="Rockwell"/>
                <a:cs typeface="Rockwell"/>
              </a:rPr>
              <a:t>C</a:t>
            </a:r>
            <a:r>
              <a:rPr sz="3800" spc="-19" baseline="1135" dirty="0" smtClean="0">
                <a:latin typeface="Rockwell"/>
                <a:cs typeface="Rockwell"/>
              </a:rPr>
              <a:t>o</a:t>
            </a:r>
            <a:r>
              <a:rPr sz="3800" baseline="1135" dirty="0" smtClean="0">
                <a:latin typeface="Rockwell"/>
                <a:cs typeface="Rockwell"/>
              </a:rPr>
              <a:t>mm</a:t>
            </a:r>
            <a:r>
              <a:rPr sz="3800" spc="-19" baseline="1135" dirty="0" smtClean="0">
                <a:latin typeface="Rockwell"/>
                <a:cs typeface="Rockwell"/>
              </a:rPr>
              <a:t>e</a:t>
            </a:r>
            <a:r>
              <a:rPr sz="3800" spc="-9" baseline="1135" dirty="0" smtClean="0">
                <a:latin typeface="Rockwell"/>
                <a:cs typeface="Rockwell"/>
              </a:rPr>
              <a:t>r</a:t>
            </a:r>
            <a:r>
              <a:rPr sz="3800" spc="-4" baseline="1135" dirty="0" smtClean="0">
                <a:latin typeface="Rockwell"/>
                <a:cs typeface="Rockwell"/>
              </a:rPr>
              <a:t>c</a:t>
            </a:r>
            <a:r>
              <a:rPr sz="3800" baseline="1135" dirty="0" smtClean="0">
                <a:latin typeface="Rockwell"/>
                <a:cs typeface="Rockwell"/>
              </a:rPr>
              <a:t>e</a:t>
            </a:r>
            <a:endParaRPr sz="2500">
              <a:latin typeface="Rockwell"/>
              <a:cs typeface="Rockwel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375919" y="2820209"/>
            <a:ext cx="1750070" cy="3454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2700"/>
              </a:lnSpc>
              <a:spcBef>
                <a:spcPts val="135"/>
              </a:spcBef>
            </a:pPr>
            <a:r>
              <a:rPr sz="3800" baseline="1135" dirty="0" smtClean="0">
                <a:latin typeface="Rockwell"/>
                <a:cs typeface="Rockwell"/>
              </a:rPr>
              <a:t>m</a:t>
            </a:r>
            <a:r>
              <a:rPr sz="3800" spc="-19" baseline="1135" dirty="0" smtClean="0">
                <a:latin typeface="Rockwell"/>
                <a:cs typeface="Rockwell"/>
              </a:rPr>
              <a:t>e</a:t>
            </a:r>
            <a:r>
              <a:rPr sz="3800" spc="4" baseline="1135" dirty="0" smtClean="0">
                <a:latin typeface="Rockwell"/>
                <a:cs typeface="Rockwell"/>
              </a:rPr>
              <a:t>r</a:t>
            </a:r>
            <a:r>
              <a:rPr sz="3800" spc="-4" baseline="1135" dirty="0" smtClean="0">
                <a:latin typeface="Rockwell"/>
                <a:cs typeface="Rockwell"/>
              </a:rPr>
              <a:t>up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k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baseline="1135" dirty="0" smtClean="0">
                <a:latin typeface="Rockwell"/>
                <a:cs typeface="Rockwell"/>
              </a:rPr>
              <a:t>n</a:t>
            </a:r>
            <a:endParaRPr sz="2500">
              <a:latin typeface="Rockwell"/>
              <a:cs typeface="Rockwel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291589" y="2820209"/>
            <a:ext cx="1094347" cy="3454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2700"/>
              </a:lnSpc>
              <a:spcBef>
                <a:spcPts val="135"/>
              </a:spcBef>
            </a:pPr>
            <a:r>
              <a:rPr sz="3800" baseline="1135" dirty="0" smtClean="0">
                <a:latin typeface="Rockwell"/>
                <a:cs typeface="Rockwell"/>
              </a:rPr>
              <a:t>b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gi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baseline="1135" dirty="0" smtClean="0">
                <a:latin typeface="Rockwell"/>
                <a:cs typeface="Rockwell"/>
              </a:rPr>
              <a:t>n</a:t>
            </a:r>
            <a:endParaRPr sz="2500">
              <a:latin typeface="Rockwell"/>
              <a:cs typeface="Rockwel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3553459" y="2820209"/>
            <a:ext cx="667886" cy="3454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2700"/>
              </a:lnSpc>
              <a:spcBef>
                <a:spcPts val="135"/>
              </a:spcBef>
            </a:pPr>
            <a:r>
              <a:rPr sz="3800" spc="-4" baseline="1135" dirty="0" smtClean="0">
                <a:latin typeface="Rockwell"/>
                <a:cs typeface="Rockwell"/>
              </a:rPr>
              <a:t>d</a:t>
            </a:r>
            <a:r>
              <a:rPr sz="3800" spc="-19" baseline="1135" dirty="0" smtClean="0">
                <a:latin typeface="Rockwell"/>
                <a:cs typeface="Rockwell"/>
              </a:rPr>
              <a:t>a</a:t>
            </a:r>
            <a:r>
              <a:rPr sz="3800" spc="4" baseline="1135" dirty="0" smtClean="0">
                <a:latin typeface="Rockwell"/>
                <a:cs typeface="Rockwell"/>
              </a:rPr>
              <a:t>r</a:t>
            </a:r>
            <a:r>
              <a:rPr sz="3800" baseline="1135" dirty="0" smtClean="0">
                <a:latin typeface="Rockwell"/>
                <a:cs typeface="Rockwell"/>
              </a:rPr>
              <a:t>i</a:t>
            </a:r>
            <a:endParaRPr sz="2500">
              <a:latin typeface="Rockwell"/>
              <a:cs typeface="Rockwel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388611" y="2820209"/>
            <a:ext cx="1611466" cy="3454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2700"/>
              </a:lnSpc>
              <a:spcBef>
                <a:spcPts val="135"/>
              </a:spcBef>
            </a:pPr>
            <a:r>
              <a:rPr sz="3800" spc="-4" baseline="1135" dirty="0" smtClean="0">
                <a:latin typeface="Rockwell"/>
                <a:cs typeface="Rockwell"/>
              </a:rPr>
              <a:t>e</a:t>
            </a:r>
            <a:r>
              <a:rPr sz="3800" spc="-9" baseline="1135" dirty="0" smtClean="0">
                <a:latin typeface="Rockwell"/>
                <a:cs typeface="Rockwell"/>
              </a:rPr>
              <a:t>B</a:t>
            </a:r>
            <a:r>
              <a:rPr sz="3800" spc="-14" baseline="1135" dirty="0" smtClean="0">
                <a:latin typeface="Rockwell"/>
                <a:cs typeface="Rockwell"/>
              </a:rPr>
              <a:t>u</a:t>
            </a:r>
            <a:r>
              <a:rPr sz="3800" spc="-4" baseline="1135" dirty="0" smtClean="0">
                <a:latin typeface="Rockwell"/>
                <a:cs typeface="Rockwell"/>
              </a:rPr>
              <a:t>sines</a:t>
            </a:r>
            <a:r>
              <a:rPr sz="3800" spc="-9" baseline="1135" dirty="0" smtClean="0">
                <a:latin typeface="Rockwell"/>
                <a:cs typeface="Rockwell"/>
              </a:rPr>
              <a:t>s</a:t>
            </a:r>
            <a:r>
              <a:rPr sz="3800" baseline="1135" dirty="0" smtClean="0">
                <a:latin typeface="Rockwell"/>
                <a:cs typeface="Rockwell"/>
              </a:rPr>
              <a:t>.</a:t>
            </a:r>
            <a:endParaRPr sz="2500">
              <a:latin typeface="Rockwell"/>
              <a:cs typeface="Rockwel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75920" y="3662982"/>
            <a:ext cx="9150813" cy="137871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 marR="48000">
              <a:lnSpc>
                <a:spcPts val="2700"/>
              </a:lnSpc>
              <a:spcBef>
                <a:spcPts val="135"/>
              </a:spcBef>
            </a:pPr>
            <a:r>
              <a:rPr sz="3800" i="1" baseline="1135" dirty="0" smtClean="0">
                <a:latin typeface="Rockwell"/>
                <a:cs typeface="Rockwell"/>
              </a:rPr>
              <a:t>e-</a:t>
            </a:r>
            <a:r>
              <a:rPr sz="3800" i="1" spc="-4" baseline="1135" dirty="0" smtClean="0">
                <a:latin typeface="Rockwell"/>
                <a:cs typeface="Rockwell"/>
              </a:rPr>
              <a:t>Co</a:t>
            </a:r>
            <a:r>
              <a:rPr sz="3800" i="1" spc="-19" baseline="1135" dirty="0" smtClean="0">
                <a:latin typeface="Rockwell"/>
                <a:cs typeface="Rockwell"/>
              </a:rPr>
              <a:t>m</a:t>
            </a:r>
            <a:r>
              <a:rPr sz="3800" i="1" spc="-4" baseline="1135" dirty="0" smtClean="0">
                <a:latin typeface="Rockwell"/>
                <a:cs typeface="Rockwell"/>
              </a:rPr>
              <a:t>m</a:t>
            </a:r>
            <a:r>
              <a:rPr sz="3800" i="1" baseline="1135" dirty="0" smtClean="0">
                <a:latin typeface="Rockwell"/>
                <a:cs typeface="Rockwell"/>
              </a:rPr>
              <a:t>e</a:t>
            </a:r>
            <a:r>
              <a:rPr sz="3800" i="1" spc="-14" baseline="1135" dirty="0" smtClean="0">
                <a:latin typeface="Rockwell"/>
                <a:cs typeface="Rockwell"/>
              </a:rPr>
              <a:t>r</a:t>
            </a:r>
            <a:r>
              <a:rPr sz="3800" i="1" baseline="1135" dirty="0" smtClean="0">
                <a:latin typeface="Rockwell"/>
                <a:cs typeface="Rockwell"/>
              </a:rPr>
              <a:t>ce h</a:t>
            </a:r>
            <a:r>
              <a:rPr sz="3800" i="1" spc="-9" baseline="1135" dirty="0" smtClean="0">
                <a:latin typeface="Rockwell"/>
                <a:cs typeface="Rockwell"/>
              </a:rPr>
              <a:t>a</a:t>
            </a:r>
            <a:r>
              <a:rPr sz="3800" i="1" baseline="1135" dirty="0" smtClean="0">
                <a:latin typeface="Rockwell"/>
                <a:cs typeface="Rockwell"/>
              </a:rPr>
              <a:t>n</a:t>
            </a:r>
            <a:r>
              <a:rPr sz="3800" i="1" spc="-4" baseline="1135" dirty="0" smtClean="0">
                <a:latin typeface="Rockwell"/>
                <a:cs typeface="Rockwell"/>
              </a:rPr>
              <a:t>y</a:t>
            </a:r>
            <a:r>
              <a:rPr sz="3800" i="1" baseline="1135" dirty="0" smtClean="0">
                <a:latin typeface="Rockwell"/>
                <a:cs typeface="Rockwell"/>
              </a:rPr>
              <a:t>a </a:t>
            </a:r>
            <a:r>
              <a:rPr sz="3800" i="1" spc="-4" baseline="1135" dirty="0" smtClean="0">
                <a:latin typeface="Rockwell"/>
                <a:cs typeface="Rockwell"/>
              </a:rPr>
              <a:t>m</a:t>
            </a:r>
            <a:r>
              <a:rPr sz="3800" i="1" baseline="1135" dirty="0" smtClean="0">
                <a:latin typeface="Rockwell"/>
                <a:cs typeface="Rockwell"/>
              </a:rPr>
              <a:t>e</a:t>
            </a:r>
            <a:r>
              <a:rPr sz="3800" i="1" spc="-4" baseline="1135" dirty="0" smtClean="0">
                <a:latin typeface="Rockwell"/>
                <a:cs typeface="Rockwell"/>
              </a:rPr>
              <a:t>m</a:t>
            </a:r>
            <a:r>
              <a:rPr sz="3800" i="1" baseline="1135" dirty="0" smtClean="0">
                <a:latin typeface="Rockwell"/>
                <a:cs typeface="Rockwell"/>
              </a:rPr>
              <a:t>f</a:t>
            </a:r>
            <a:r>
              <a:rPr sz="3800" i="1" spc="-4" baseline="1135" dirty="0" smtClean="0">
                <a:latin typeface="Rockwell"/>
                <a:cs typeface="Rockwell"/>
              </a:rPr>
              <a:t>ok</a:t>
            </a:r>
            <a:r>
              <a:rPr sz="3800" i="1" spc="-14" baseline="1135" dirty="0" smtClean="0">
                <a:latin typeface="Rockwell"/>
                <a:cs typeface="Rockwell"/>
              </a:rPr>
              <a:t>u</a:t>
            </a:r>
            <a:r>
              <a:rPr sz="3800" i="1" spc="-9" baseline="1135" dirty="0" smtClean="0">
                <a:latin typeface="Rockwell"/>
                <a:cs typeface="Rockwell"/>
              </a:rPr>
              <a:t>s</a:t>
            </a:r>
            <a:r>
              <a:rPr sz="3800" i="1" spc="-4" baseline="1135" dirty="0" smtClean="0">
                <a:latin typeface="Rockwell"/>
                <a:cs typeface="Rockwell"/>
              </a:rPr>
              <a:t>k</a:t>
            </a:r>
            <a:r>
              <a:rPr sz="3800" i="1" spc="-9" baseline="1135" dirty="0" smtClean="0">
                <a:latin typeface="Rockwell"/>
                <a:cs typeface="Rockwell"/>
              </a:rPr>
              <a:t>a</a:t>
            </a:r>
            <a:r>
              <a:rPr sz="3800" i="1" baseline="1135" dirty="0" smtClean="0">
                <a:latin typeface="Rockwell"/>
                <a:cs typeface="Rockwell"/>
              </a:rPr>
              <a:t>n</a:t>
            </a:r>
            <a:r>
              <a:rPr sz="3800" i="1" spc="14" baseline="1135" dirty="0" smtClean="0">
                <a:latin typeface="Rockwell"/>
                <a:cs typeface="Rockwell"/>
              </a:rPr>
              <a:t> </a:t>
            </a:r>
            <a:r>
              <a:rPr sz="3800" i="1" baseline="1135" dirty="0" smtClean="0">
                <a:latin typeface="Rockwell"/>
                <a:cs typeface="Rockwell"/>
              </a:rPr>
              <a:t>di</a:t>
            </a:r>
            <a:r>
              <a:rPr sz="3800" i="1" spc="-4" baseline="1135" dirty="0" smtClean="0">
                <a:latin typeface="Rockwell"/>
                <a:cs typeface="Rockwell"/>
              </a:rPr>
              <a:t>r</a:t>
            </a:r>
            <a:r>
              <a:rPr sz="3800" i="1" baseline="1135" dirty="0" smtClean="0">
                <a:latin typeface="Rockwell"/>
                <a:cs typeface="Rockwell"/>
              </a:rPr>
              <a:t>i p</a:t>
            </a:r>
            <a:r>
              <a:rPr sz="3800" i="1" spc="-19" baseline="1135" dirty="0" smtClean="0">
                <a:latin typeface="Rockwell"/>
                <a:cs typeface="Rockwell"/>
              </a:rPr>
              <a:t>a</a:t>
            </a:r>
            <a:r>
              <a:rPr sz="3800" i="1" baseline="1135" dirty="0" smtClean="0">
                <a:latin typeface="Rockwell"/>
                <a:cs typeface="Rockwell"/>
              </a:rPr>
              <a:t>da </a:t>
            </a:r>
            <a:r>
              <a:rPr sz="3800" i="1" spc="-9" baseline="1135" dirty="0" smtClean="0">
                <a:latin typeface="Rockwell"/>
                <a:cs typeface="Rockwell"/>
              </a:rPr>
              <a:t>a</a:t>
            </a:r>
            <a:r>
              <a:rPr sz="3800" i="1" spc="-4" baseline="1135" dirty="0" smtClean="0">
                <a:latin typeface="Rockwell"/>
                <a:cs typeface="Rockwell"/>
              </a:rPr>
              <a:t>kt</a:t>
            </a:r>
            <a:r>
              <a:rPr sz="3800" i="1" baseline="1135" dirty="0" smtClean="0">
                <a:latin typeface="Rockwell"/>
                <a:cs typeface="Rockwell"/>
              </a:rPr>
              <a:t>i</a:t>
            </a:r>
            <a:r>
              <a:rPr sz="3800" i="1" spc="4" baseline="1135" dirty="0" smtClean="0">
                <a:latin typeface="Rockwell"/>
                <a:cs typeface="Rockwell"/>
              </a:rPr>
              <a:t>v</a:t>
            </a:r>
            <a:r>
              <a:rPr sz="3800" i="1" baseline="1135" dirty="0" smtClean="0">
                <a:latin typeface="Rockwell"/>
                <a:cs typeface="Rockwell"/>
              </a:rPr>
              <a:t>i</a:t>
            </a:r>
            <a:r>
              <a:rPr sz="3800" i="1" spc="-4" baseline="1135" dirty="0" smtClean="0">
                <a:latin typeface="Rockwell"/>
                <a:cs typeface="Rockwell"/>
              </a:rPr>
              <a:t>t</a:t>
            </a:r>
            <a:r>
              <a:rPr sz="3800" i="1" spc="-19" baseline="1135" dirty="0" smtClean="0">
                <a:latin typeface="Rockwell"/>
                <a:cs typeface="Rockwell"/>
              </a:rPr>
              <a:t>a</a:t>
            </a:r>
            <a:r>
              <a:rPr sz="3800" i="1" baseline="1135" dirty="0" smtClean="0">
                <a:latin typeface="Rockwell"/>
                <a:cs typeface="Rockwell"/>
              </a:rPr>
              <a:t>s</a:t>
            </a:r>
            <a:r>
              <a:rPr sz="3800" i="1" spc="25" baseline="1135" dirty="0" smtClean="0">
                <a:latin typeface="Rockwell"/>
                <a:cs typeface="Rockwell"/>
              </a:rPr>
              <a:t> </a:t>
            </a:r>
            <a:r>
              <a:rPr sz="3800" i="1" spc="-9" baseline="1135" dirty="0" smtClean="0">
                <a:latin typeface="Rockwell"/>
                <a:cs typeface="Rockwell"/>
              </a:rPr>
              <a:t>a</a:t>
            </a:r>
            <a:r>
              <a:rPr sz="3800" i="1" spc="-4" baseline="1135" dirty="0" smtClean="0">
                <a:latin typeface="Rockwell"/>
                <a:cs typeface="Rockwell"/>
              </a:rPr>
              <a:t>t</a:t>
            </a:r>
            <a:r>
              <a:rPr sz="3800" i="1" spc="-9" baseline="1135" dirty="0" smtClean="0">
                <a:latin typeface="Rockwell"/>
                <a:cs typeface="Rockwell"/>
              </a:rPr>
              <a:t>a</a:t>
            </a:r>
            <a:r>
              <a:rPr sz="3800" i="1" baseline="1135" dirty="0" smtClean="0">
                <a:latin typeface="Rockwell"/>
                <a:cs typeface="Rockwell"/>
              </a:rPr>
              <a:t>u</a:t>
            </a:r>
            <a:endParaRPr sz="2500">
              <a:latin typeface="Rockwell"/>
              <a:cs typeface="Rockwell"/>
            </a:endParaRPr>
          </a:p>
          <a:p>
            <a:pPr marL="12699" marR="48000">
              <a:lnSpc>
                <a:spcPts val="2710"/>
              </a:lnSpc>
            </a:pPr>
            <a:r>
              <a:rPr sz="3800" i="1" spc="-4" baseline="1135" dirty="0" smtClean="0">
                <a:latin typeface="Rockwell"/>
                <a:cs typeface="Rockwell"/>
              </a:rPr>
              <a:t>m</a:t>
            </a:r>
            <a:r>
              <a:rPr sz="3800" i="1" baseline="1135" dirty="0" smtClean="0">
                <a:latin typeface="Rockwell"/>
                <a:cs typeface="Rockwell"/>
              </a:rPr>
              <a:t>e</a:t>
            </a:r>
            <a:r>
              <a:rPr sz="3800" i="1" spc="-4" baseline="1135" dirty="0" smtClean="0">
                <a:latin typeface="Rockwell"/>
                <a:cs typeface="Rockwell"/>
              </a:rPr>
              <a:t>k</a:t>
            </a:r>
            <a:r>
              <a:rPr sz="3800" i="1" spc="-9" baseline="1135" dirty="0" smtClean="0">
                <a:latin typeface="Rockwell"/>
                <a:cs typeface="Rockwell"/>
              </a:rPr>
              <a:t>a</a:t>
            </a:r>
            <a:r>
              <a:rPr sz="3800" i="1" baseline="1135" dirty="0" smtClean="0">
                <a:latin typeface="Rockwell"/>
                <a:cs typeface="Rockwell"/>
              </a:rPr>
              <a:t>ni</a:t>
            </a:r>
            <a:r>
              <a:rPr sz="3800" i="1" spc="4" baseline="1135" dirty="0" smtClean="0">
                <a:latin typeface="Rockwell"/>
                <a:cs typeface="Rockwell"/>
              </a:rPr>
              <a:t>s</a:t>
            </a:r>
            <a:r>
              <a:rPr sz="3800" i="1" spc="-19" baseline="1135" dirty="0" smtClean="0">
                <a:latin typeface="Rockwell"/>
                <a:cs typeface="Rockwell"/>
              </a:rPr>
              <a:t>m</a:t>
            </a:r>
            <a:r>
              <a:rPr sz="3800" i="1" baseline="1135" dirty="0" smtClean="0">
                <a:latin typeface="Rockwell"/>
                <a:cs typeface="Rockwell"/>
              </a:rPr>
              <a:t>e</a:t>
            </a:r>
            <a:r>
              <a:rPr sz="3800" i="1" spc="14" baseline="1135" dirty="0" smtClean="0">
                <a:latin typeface="Rockwell"/>
                <a:cs typeface="Rockwell"/>
              </a:rPr>
              <a:t> </a:t>
            </a:r>
            <a:r>
              <a:rPr sz="3800" i="1" spc="-4" baseline="1135" dirty="0" smtClean="0">
                <a:latin typeface="Rockwell"/>
                <a:cs typeface="Rockwell"/>
              </a:rPr>
              <a:t>tr</a:t>
            </a:r>
            <a:r>
              <a:rPr sz="3800" i="1" spc="-9" baseline="1135" dirty="0" smtClean="0">
                <a:latin typeface="Rockwell"/>
                <a:cs typeface="Rockwell"/>
              </a:rPr>
              <a:t>a</a:t>
            </a:r>
            <a:r>
              <a:rPr sz="3800" i="1" spc="-14" baseline="1135" dirty="0" smtClean="0">
                <a:latin typeface="Rockwell"/>
                <a:cs typeface="Rockwell"/>
              </a:rPr>
              <a:t>n</a:t>
            </a:r>
            <a:r>
              <a:rPr sz="3800" i="1" spc="4" baseline="1135" dirty="0" smtClean="0">
                <a:latin typeface="Rockwell"/>
                <a:cs typeface="Rockwell"/>
              </a:rPr>
              <a:t>s</a:t>
            </a:r>
            <a:r>
              <a:rPr sz="3800" i="1" spc="-9" baseline="1135" dirty="0" smtClean="0">
                <a:latin typeface="Rockwell"/>
                <a:cs typeface="Rockwell"/>
              </a:rPr>
              <a:t>a</a:t>
            </a:r>
            <a:r>
              <a:rPr sz="3800" i="1" spc="-4" baseline="1135" dirty="0" smtClean="0">
                <a:latin typeface="Rockwell"/>
                <a:cs typeface="Rockwell"/>
              </a:rPr>
              <a:t>k</a:t>
            </a:r>
            <a:r>
              <a:rPr sz="3800" i="1" spc="4" baseline="1135" dirty="0" smtClean="0">
                <a:latin typeface="Rockwell"/>
                <a:cs typeface="Rockwell"/>
              </a:rPr>
              <a:t>s</a:t>
            </a:r>
            <a:r>
              <a:rPr sz="3800" i="1" baseline="1135" dirty="0" smtClean="0">
                <a:latin typeface="Rockwell"/>
                <a:cs typeface="Rockwell"/>
              </a:rPr>
              <a:t>i</a:t>
            </a:r>
            <a:r>
              <a:rPr sz="3800" i="1" spc="9" baseline="1135" dirty="0" smtClean="0">
                <a:latin typeface="Rockwell"/>
                <a:cs typeface="Rockwell"/>
              </a:rPr>
              <a:t> </a:t>
            </a:r>
            <a:r>
              <a:rPr sz="3800" i="1" spc="-4" baseline="1135" dirty="0" smtClean="0">
                <a:latin typeface="Rockwell"/>
                <a:cs typeface="Rockwell"/>
              </a:rPr>
              <a:t>y</a:t>
            </a:r>
            <a:r>
              <a:rPr sz="3800" i="1" spc="-9" baseline="1135" dirty="0" smtClean="0">
                <a:latin typeface="Rockwell"/>
                <a:cs typeface="Rockwell"/>
              </a:rPr>
              <a:t>a</a:t>
            </a:r>
            <a:r>
              <a:rPr sz="3800" i="1" baseline="1135" dirty="0" smtClean="0">
                <a:latin typeface="Rockwell"/>
                <a:cs typeface="Rockwell"/>
              </a:rPr>
              <a:t>ng dil</a:t>
            </a:r>
            <a:r>
              <a:rPr sz="3800" i="1" spc="-19" baseline="1135" dirty="0" smtClean="0">
                <a:latin typeface="Rockwell"/>
                <a:cs typeface="Rockwell"/>
              </a:rPr>
              <a:t>a</a:t>
            </a:r>
            <a:r>
              <a:rPr sz="3800" i="1" spc="-4" baseline="1135" dirty="0" smtClean="0">
                <a:latin typeface="Rockwell"/>
                <a:cs typeface="Rockwell"/>
              </a:rPr>
              <a:t>k</a:t>
            </a:r>
            <a:r>
              <a:rPr sz="3800" i="1" baseline="1135" dirty="0" smtClean="0">
                <a:latin typeface="Rockwell"/>
                <a:cs typeface="Rockwell"/>
              </a:rPr>
              <a:t>u</a:t>
            </a:r>
            <a:r>
              <a:rPr sz="3800" i="1" spc="-4" baseline="1135" dirty="0" smtClean="0">
                <a:latin typeface="Rockwell"/>
                <a:cs typeface="Rockwell"/>
              </a:rPr>
              <a:t>k</a:t>
            </a:r>
            <a:r>
              <a:rPr sz="3800" i="1" spc="-9" baseline="1135" dirty="0" smtClean="0">
                <a:latin typeface="Rockwell"/>
                <a:cs typeface="Rockwell"/>
              </a:rPr>
              <a:t>a</a:t>
            </a:r>
            <a:r>
              <a:rPr sz="3800" i="1" baseline="1135" dirty="0" smtClean="0">
                <a:latin typeface="Rockwell"/>
                <a:cs typeface="Rockwell"/>
              </a:rPr>
              <a:t>n</a:t>
            </a:r>
            <a:r>
              <a:rPr sz="3800" i="1" spc="14" baseline="1135" dirty="0" smtClean="0">
                <a:latin typeface="Rockwell"/>
                <a:cs typeface="Rockwell"/>
              </a:rPr>
              <a:t> </a:t>
            </a:r>
            <a:r>
              <a:rPr sz="3800" i="1" spc="-9" baseline="1135" dirty="0" smtClean="0">
                <a:latin typeface="Rockwell"/>
                <a:cs typeface="Rockwell"/>
              </a:rPr>
              <a:t>s</a:t>
            </a:r>
            <a:r>
              <a:rPr sz="3800" i="1" baseline="1135" dirty="0" smtClean="0">
                <a:latin typeface="Rockwell"/>
                <a:cs typeface="Rockwell"/>
              </a:rPr>
              <a:t>e</a:t>
            </a:r>
            <a:r>
              <a:rPr sz="3800" i="1" spc="-14" baseline="1135" dirty="0" smtClean="0">
                <a:latin typeface="Rockwell"/>
                <a:cs typeface="Rockwell"/>
              </a:rPr>
              <a:t>c</a:t>
            </a:r>
            <a:r>
              <a:rPr sz="3800" i="1" spc="-9" baseline="1135" dirty="0" smtClean="0">
                <a:latin typeface="Rockwell"/>
                <a:cs typeface="Rockwell"/>
              </a:rPr>
              <a:t>a</a:t>
            </a:r>
            <a:r>
              <a:rPr sz="3800" i="1" spc="-4" baseline="1135" dirty="0" smtClean="0">
                <a:latin typeface="Rockwell"/>
                <a:cs typeface="Rockwell"/>
              </a:rPr>
              <a:t>r</a:t>
            </a:r>
            <a:r>
              <a:rPr sz="3800" i="1" baseline="1135" dirty="0" smtClean="0">
                <a:latin typeface="Rockwell"/>
                <a:cs typeface="Rockwell"/>
              </a:rPr>
              <a:t>a</a:t>
            </a:r>
            <a:r>
              <a:rPr sz="3800" i="1" spc="4" baseline="1135" dirty="0" smtClean="0">
                <a:latin typeface="Rockwell"/>
                <a:cs typeface="Rockwell"/>
              </a:rPr>
              <a:t> </a:t>
            </a:r>
            <a:r>
              <a:rPr sz="3800" i="1" baseline="1135" dirty="0" smtClean="0">
                <a:latin typeface="Rockwell"/>
                <a:cs typeface="Rockwell"/>
              </a:rPr>
              <a:t>ele</a:t>
            </a:r>
            <a:r>
              <a:rPr sz="3800" i="1" spc="-4" baseline="1135" dirty="0" smtClean="0">
                <a:latin typeface="Rockwell"/>
                <a:cs typeface="Rockwell"/>
              </a:rPr>
              <a:t>ktr</a:t>
            </a:r>
            <a:r>
              <a:rPr sz="3800" i="1" spc="-14" baseline="1135" dirty="0" smtClean="0">
                <a:latin typeface="Rockwell"/>
                <a:cs typeface="Rockwell"/>
              </a:rPr>
              <a:t>o</a:t>
            </a:r>
            <a:r>
              <a:rPr sz="3800" i="1" baseline="1135" dirty="0" smtClean="0">
                <a:latin typeface="Rockwell"/>
                <a:cs typeface="Rockwell"/>
              </a:rPr>
              <a:t>ni</a:t>
            </a:r>
            <a:r>
              <a:rPr sz="3800" i="1" spc="4" baseline="1135" dirty="0" smtClean="0">
                <a:latin typeface="Rockwell"/>
                <a:cs typeface="Rockwell"/>
              </a:rPr>
              <a:t>k</a:t>
            </a:r>
            <a:r>
              <a:rPr sz="3800" i="1" baseline="1135" dirty="0" smtClean="0">
                <a:latin typeface="Rockwell"/>
                <a:cs typeface="Rockwell"/>
              </a:rPr>
              <a:t>/d</a:t>
            </a:r>
            <a:r>
              <a:rPr sz="3800" i="1" spc="-14" baseline="1135" dirty="0" smtClean="0">
                <a:latin typeface="Rockwell"/>
                <a:cs typeface="Rockwell"/>
              </a:rPr>
              <a:t>i</a:t>
            </a:r>
            <a:r>
              <a:rPr sz="3800" i="1" baseline="1135" dirty="0" smtClean="0">
                <a:latin typeface="Rockwell"/>
                <a:cs typeface="Rockwell"/>
              </a:rPr>
              <a:t>gi</a:t>
            </a:r>
            <a:r>
              <a:rPr sz="3800" i="1" spc="-4" baseline="1135" dirty="0" smtClean="0">
                <a:latin typeface="Rockwell"/>
                <a:cs typeface="Rockwell"/>
              </a:rPr>
              <a:t>t</a:t>
            </a:r>
            <a:r>
              <a:rPr sz="3800" i="1" spc="-9" baseline="1135" dirty="0" smtClean="0">
                <a:latin typeface="Rockwell"/>
                <a:cs typeface="Rockwell"/>
              </a:rPr>
              <a:t>a</a:t>
            </a:r>
            <a:r>
              <a:rPr sz="3800" i="1" spc="4" baseline="1135" dirty="0" smtClean="0">
                <a:latin typeface="Rockwell"/>
                <a:cs typeface="Rockwell"/>
              </a:rPr>
              <a:t>l</a:t>
            </a:r>
            <a:r>
              <a:rPr sz="3800" baseline="1135" dirty="0" smtClean="0">
                <a:latin typeface="Rockwell"/>
                <a:cs typeface="Rockwell"/>
              </a:rPr>
              <a:t>,</a:t>
            </a:r>
            <a:endParaRPr sz="2500">
              <a:latin typeface="Rockwell"/>
              <a:cs typeface="Rockwell"/>
            </a:endParaRPr>
          </a:p>
          <a:p>
            <a:pPr marL="12699">
              <a:lnSpc>
                <a:spcPts val="2710"/>
              </a:lnSpc>
            </a:pPr>
            <a:r>
              <a:rPr sz="3800" spc="-4" baseline="1135" dirty="0" smtClean="0">
                <a:latin typeface="Rockwell"/>
                <a:cs typeface="Rockwell"/>
              </a:rPr>
              <a:t>e-</a:t>
            </a:r>
            <a:r>
              <a:rPr sz="3800" spc="-9" baseline="1135" dirty="0" smtClean="0">
                <a:latin typeface="Rockwell"/>
                <a:cs typeface="Rockwell"/>
              </a:rPr>
              <a:t>B</a:t>
            </a:r>
            <a:r>
              <a:rPr sz="3800" spc="-4" baseline="1135" dirty="0" smtClean="0">
                <a:latin typeface="Rockwell"/>
                <a:cs typeface="Rockwell"/>
              </a:rPr>
              <a:t>usines</a:t>
            </a:r>
            <a:r>
              <a:rPr sz="3800" baseline="1135" dirty="0" smtClean="0">
                <a:latin typeface="Rockwell"/>
                <a:cs typeface="Rockwell"/>
              </a:rPr>
              <a:t>s m</a:t>
            </a:r>
            <a:r>
              <a:rPr sz="3800" spc="-19" baseline="1135" dirty="0" smtClean="0">
                <a:latin typeface="Rockwell"/>
                <a:cs typeface="Rockwell"/>
              </a:rPr>
              <a:t>e</a:t>
            </a:r>
            <a:r>
              <a:rPr sz="3800" baseline="1135" dirty="0" smtClean="0">
                <a:latin typeface="Rockwell"/>
                <a:cs typeface="Rockwell"/>
              </a:rPr>
              <a:t>m</a:t>
            </a:r>
            <a:r>
              <a:rPr sz="3800" spc="-4" baseline="1135" dirty="0" smtClean="0">
                <a:latin typeface="Rockwell"/>
                <a:cs typeface="Rockwell"/>
              </a:rPr>
              <a:t>ilik</a:t>
            </a:r>
            <a:r>
              <a:rPr sz="3800" baseline="1135" dirty="0" smtClean="0">
                <a:latin typeface="Rockwell"/>
                <a:cs typeface="Rockwell"/>
              </a:rPr>
              <a:t>i</a:t>
            </a:r>
            <a:r>
              <a:rPr sz="3800" spc="-9" baseline="1135" dirty="0" smtClean="0">
                <a:latin typeface="Rockwell"/>
                <a:cs typeface="Rockwell"/>
              </a:rPr>
              <a:t> </a:t>
            </a:r>
            <a:r>
              <a:rPr sz="3800" spc="-4" baseline="1135" dirty="0" smtClean="0">
                <a:latin typeface="Rockwell"/>
                <a:cs typeface="Rockwell"/>
              </a:rPr>
              <a:t>wil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y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baseline="1135" dirty="0" smtClean="0">
                <a:latin typeface="Rockwell"/>
                <a:cs typeface="Rockwell"/>
              </a:rPr>
              <a:t>h</a:t>
            </a:r>
            <a:r>
              <a:rPr sz="3800" spc="14" baseline="1135" dirty="0" smtClean="0">
                <a:latin typeface="Rockwell"/>
                <a:cs typeface="Rockwell"/>
              </a:rPr>
              <a:t> </a:t>
            </a:r>
            <a:r>
              <a:rPr sz="3800" spc="-14" baseline="1135" dirty="0" smtClean="0">
                <a:latin typeface="Rockwell"/>
                <a:cs typeface="Rockwell"/>
              </a:rPr>
              <a:t>y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n</a:t>
            </a:r>
            <a:r>
              <a:rPr sz="3800" baseline="1135" dirty="0" smtClean="0">
                <a:latin typeface="Rockwell"/>
                <a:cs typeface="Rockwell"/>
              </a:rPr>
              <a:t>g </a:t>
            </a:r>
            <a:r>
              <a:rPr sz="3800" spc="-4" baseline="1135" dirty="0" smtClean="0">
                <a:latin typeface="Rockwell"/>
                <a:cs typeface="Rockwell"/>
              </a:rPr>
              <a:t>j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u</a:t>
            </a:r>
            <a:r>
              <a:rPr sz="3800" baseline="1135" dirty="0" smtClean="0">
                <a:latin typeface="Rockwell"/>
                <a:cs typeface="Rockwell"/>
              </a:rPr>
              <a:t>h</a:t>
            </a:r>
            <a:r>
              <a:rPr sz="3800" spc="9" baseline="1135" dirty="0" smtClean="0">
                <a:latin typeface="Rockwell"/>
                <a:cs typeface="Rockwell"/>
              </a:rPr>
              <a:t> </a:t>
            </a:r>
            <a:r>
              <a:rPr sz="3800" spc="-14" baseline="1135" dirty="0" smtClean="0">
                <a:latin typeface="Rockwell"/>
                <a:cs typeface="Rockwell"/>
              </a:rPr>
              <a:t>l</a:t>
            </a:r>
            <a:r>
              <a:rPr sz="3800" spc="-4" baseline="1135" dirty="0" smtClean="0">
                <a:latin typeface="Rockwell"/>
                <a:cs typeface="Rockwell"/>
              </a:rPr>
              <a:t>e</a:t>
            </a:r>
            <a:r>
              <a:rPr sz="3800" baseline="1135" dirty="0" smtClean="0">
                <a:latin typeface="Rockwell"/>
                <a:cs typeface="Rockwell"/>
              </a:rPr>
              <a:t>b</a:t>
            </a:r>
            <a:r>
              <a:rPr sz="3800" spc="-4" baseline="1135" dirty="0" smtClean="0">
                <a:latin typeface="Rockwell"/>
                <a:cs typeface="Rockwell"/>
              </a:rPr>
              <a:t>i</a:t>
            </a:r>
            <a:r>
              <a:rPr sz="3800" baseline="1135" dirty="0" smtClean="0">
                <a:latin typeface="Rockwell"/>
                <a:cs typeface="Rockwell"/>
              </a:rPr>
              <a:t>h</a:t>
            </a:r>
            <a:r>
              <a:rPr sz="3800" spc="9" baseline="1135" dirty="0" smtClean="0">
                <a:latin typeface="Rockwell"/>
                <a:cs typeface="Rockwell"/>
              </a:rPr>
              <a:t> </a:t>
            </a:r>
            <a:r>
              <a:rPr sz="3800" spc="-4" baseline="1135" dirty="0" smtClean="0">
                <a:latin typeface="Rockwell"/>
                <a:cs typeface="Rockwell"/>
              </a:rPr>
              <a:t>lu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baseline="1135" dirty="0" smtClean="0">
                <a:latin typeface="Rockwell"/>
                <a:cs typeface="Rockwell"/>
              </a:rPr>
              <a:t>s, </a:t>
            </a:r>
            <a:r>
              <a:rPr sz="3800" spc="-4" baseline="1135" dirty="0" smtClean="0">
                <a:latin typeface="Rockwell"/>
                <a:cs typeface="Rockwell"/>
              </a:rPr>
              <a:t>te</a:t>
            </a:r>
            <a:r>
              <a:rPr sz="3800" spc="4" baseline="1135" dirty="0" smtClean="0">
                <a:latin typeface="Rockwell"/>
                <a:cs typeface="Rockwell"/>
              </a:rPr>
              <a:t>r</a:t>
            </a:r>
            <a:r>
              <a:rPr sz="3800" baseline="1135" dirty="0" smtClean="0">
                <a:latin typeface="Rockwell"/>
                <a:cs typeface="Rockwell"/>
              </a:rPr>
              <a:t>m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su</a:t>
            </a:r>
            <a:r>
              <a:rPr sz="3800" baseline="1135" dirty="0" smtClean="0">
                <a:latin typeface="Rockwell"/>
                <a:cs typeface="Rockwell"/>
              </a:rPr>
              <a:t>k</a:t>
            </a:r>
            <a:r>
              <a:rPr sz="3800" spc="-14" baseline="1135" dirty="0" smtClean="0">
                <a:latin typeface="Rockwell"/>
                <a:cs typeface="Rockwell"/>
              </a:rPr>
              <a:t> </a:t>
            </a:r>
            <a:r>
              <a:rPr sz="3800" spc="-4" baseline="1135" dirty="0" smtClean="0">
                <a:latin typeface="Rockwell"/>
                <a:cs typeface="Rockwell"/>
              </a:rPr>
              <a:t>d</a:t>
            </a:r>
            <a:r>
              <a:rPr sz="3800" baseline="1135" dirty="0" smtClean="0">
                <a:latin typeface="Rockwell"/>
                <a:cs typeface="Rockwell"/>
              </a:rPr>
              <a:t>i</a:t>
            </a:r>
            <a:endParaRPr sz="2500">
              <a:latin typeface="Rockwell"/>
              <a:cs typeface="Rockwell"/>
            </a:endParaRPr>
          </a:p>
          <a:p>
            <a:pPr marL="12699" marR="48000">
              <a:lnSpc>
                <a:spcPts val="2710"/>
              </a:lnSpc>
            </a:pPr>
            <a:r>
              <a:rPr sz="3800" spc="-4" baseline="1135" dirty="0" smtClean="0">
                <a:latin typeface="Rockwell"/>
                <a:cs typeface="Rockwell"/>
              </a:rPr>
              <a:t>d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l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baseline="1135" dirty="0" smtClean="0">
                <a:latin typeface="Rockwell"/>
                <a:cs typeface="Rockwell"/>
              </a:rPr>
              <a:t>m</a:t>
            </a:r>
            <a:r>
              <a:rPr sz="3800" spc="-4" baseline="1135" dirty="0" smtClean="0">
                <a:latin typeface="Rockwell"/>
                <a:cs typeface="Rockwell"/>
              </a:rPr>
              <a:t>ny</a:t>
            </a:r>
            <a:r>
              <a:rPr sz="3800" baseline="1135" dirty="0" smtClean="0">
                <a:latin typeface="Rockwell"/>
                <a:cs typeface="Rockwell"/>
              </a:rPr>
              <a:t>a 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kti</a:t>
            </a:r>
            <a:r>
              <a:rPr sz="3800" baseline="1135" dirty="0" smtClean="0">
                <a:latin typeface="Rockwell"/>
                <a:cs typeface="Rockwell"/>
              </a:rPr>
              <a:t>v</a:t>
            </a:r>
            <a:r>
              <a:rPr sz="3800" spc="-4" baseline="1135" dirty="0" smtClean="0">
                <a:latin typeface="Rockwell"/>
                <a:cs typeface="Rockwell"/>
              </a:rPr>
              <a:t>it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baseline="1135" dirty="0" smtClean="0">
                <a:latin typeface="Rockwell"/>
                <a:cs typeface="Rockwell"/>
              </a:rPr>
              <a:t>s</a:t>
            </a:r>
            <a:r>
              <a:rPr sz="3800" spc="14" baseline="1135" dirty="0" smtClean="0">
                <a:latin typeface="Rockwell"/>
                <a:cs typeface="Rockwell"/>
              </a:rPr>
              <a:t> </a:t>
            </a:r>
            <a:r>
              <a:rPr sz="3800" spc="4" baseline="1135" dirty="0" smtClean="0">
                <a:latin typeface="Rockwell"/>
                <a:cs typeface="Rockwell"/>
              </a:rPr>
              <a:t>r</a:t>
            </a:r>
            <a:r>
              <a:rPr sz="3800" spc="-4" baseline="1135" dirty="0" smtClean="0">
                <a:latin typeface="Rockwell"/>
                <a:cs typeface="Rockwell"/>
              </a:rPr>
              <a:t>el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s</a:t>
            </a:r>
            <a:r>
              <a:rPr sz="3800" baseline="1135" dirty="0" smtClean="0">
                <a:latin typeface="Rockwell"/>
                <a:cs typeface="Rockwell"/>
              </a:rPr>
              <a:t>i</a:t>
            </a:r>
            <a:r>
              <a:rPr sz="3800" spc="9" baseline="1135" dirty="0" smtClean="0">
                <a:latin typeface="Rockwell"/>
                <a:cs typeface="Rockwell"/>
              </a:rPr>
              <a:t> 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nt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4" baseline="1135" dirty="0" smtClean="0">
                <a:latin typeface="Rockwell"/>
                <a:cs typeface="Rockwell"/>
              </a:rPr>
              <a:t>r</a:t>
            </a:r>
            <a:r>
              <a:rPr sz="3800" baseline="1135" dirty="0" smtClean="0">
                <a:latin typeface="Rockwell"/>
                <a:cs typeface="Rockwell"/>
              </a:rPr>
              <a:t>a</a:t>
            </a:r>
            <a:r>
              <a:rPr sz="3800" spc="9" baseline="1135" dirty="0" smtClean="0">
                <a:latin typeface="Rockwell"/>
                <a:cs typeface="Rockwell"/>
              </a:rPr>
              <a:t> </a:t>
            </a:r>
            <a:r>
              <a:rPr sz="3800" spc="-4" baseline="1135" dirty="0" smtClean="0">
                <a:latin typeface="Rockwell"/>
                <a:cs typeface="Rockwell"/>
              </a:rPr>
              <a:t>du</a:t>
            </a:r>
            <a:r>
              <a:rPr sz="3800" baseline="1135" dirty="0" smtClean="0">
                <a:latin typeface="Rockwell"/>
                <a:cs typeface="Rockwell"/>
              </a:rPr>
              <a:t>a </a:t>
            </a:r>
            <a:r>
              <a:rPr sz="3800" spc="-4" baseline="1135" dirty="0" smtClean="0">
                <a:latin typeface="Rockwell"/>
                <a:cs typeface="Rockwell"/>
              </a:rPr>
              <a:t>entit</a:t>
            </a:r>
            <a:r>
              <a:rPr sz="3800" baseline="1135" dirty="0" smtClean="0">
                <a:latin typeface="Rockwell"/>
                <a:cs typeface="Rockwell"/>
              </a:rPr>
              <a:t>i</a:t>
            </a:r>
            <a:r>
              <a:rPr sz="3800" spc="9" baseline="1135" dirty="0" smtClean="0">
                <a:latin typeface="Rockwell"/>
                <a:cs typeface="Rockwell"/>
              </a:rPr>
              <a:t> </a:t>
            </a:r>
            <a:r>
              <a:rPr sz="3800" spc="-4" baseline="1135" dirty="0" smtClean="0">
                <a:latin typeface="Rockwell"/>
                <a:cs typeface="Rockwell"/>
              </a:rPr>
              <a:t>pe</a:t>
            </a:r>
            <a:r>
              <a:rPr sz="3800" spc="4" baseline="1135" dirty="0" smtClean="0">
                <a:latin typeface="Rockwell"/>
                <a:cs typeface="Rockwell"/>
              </a:rPr>
              <a:t>r</a:t>
            </a:r>
            <a:r>
              <a:rPr sz="3800" spc="-4" baseline="1135" dirty="0" smtClean="0">
                <a:latin typeface="Rockwell"/>
                <a:cs typeface="Rockwell"/>
              </a:rPr>
              <a:t>us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h</a:t>
            </a:r>
            <a:r>
              <a:rPr sz="3800" spc="-19" baseline="1135" dirty="0" smtClean="0">
                <a:latin typeface="Rockwell"/>
                <a:cs typeface="Rockwell"/>
              </a:rPr>
              <a:t>a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n</a:t>
            </a:r>
            <a:r>
              <a:rPr sz="3800" baseline="1135" dirty="0" smtClean="0">
                <a:latin typeface="Rockwell"/>
                <a:cs typeface="Rockwell"/>
              </a:rPr>
              <a:t>,</a:t>
            </a:r>
            <a:endParaRPr sz="2500">
              <a:latin typeface="Rockwell"/>
              <a:cs typeface="Rockwel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75920" y="5042202"/>
            <a:ext cx="7632790" cy="3454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2700"/>
              </a:lnSpc>
              <a:spcBef>
                <a:spcPts val="135"/>
              </a:spcBef>
            </a:pPr>
            <a:r>
              <a:rPr sz="3800" spc="-4" baseline="1135" dirty="0" smtClean="0">
                <a:latin typeface="Rockwell"/>
                <a:cs typeface="Rockwell"/>
              </a:rPr>
              <a:t>inte</a:t>
            </a:r>
            <a:r>
              <a:rPr sz="3800" spc="4" baseline="1135" dirty="0" smtClean="0">
                <a:latin typeface="Rockwell"/>
                <a:cs typeface="Rockwell"/>
              </a:rPr>
              <a:t>r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ks</a:t>
            </a:r>
            <a:r>
              <a:rPr sz="3800" baseline="1135" dirty="0" smtClean="0">
                <a:latin typeface="Rockwell"/>
                <a:cs typeface="Rockwell"/>
              </a:rPr>
              <a:t>i</a:t>
            </a:r>
            <a:r>
              <a:rPr sz="3800" spc="9" baseline="1135" dirty="0" smtClean="0">
                <a:latin typeface="Rockwell"/>
                <a:cs typeface="Rockwell"/>
              </a:rPr>
              <a:t> 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nt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4" baseline="1135" dirty="0" smtClean="0">
                <a:latin typeface="Rockwell"/>
                <a:cs typeface="Rockwell"/>
              </a:rPr>
              <a:t>r</a:t>
            </a:r>
            <a:r>
              <a:rPr sz="3800" baseline="1135" dirty="0" smtClean="0">
                <a:latin typeface="Rockwell"/>
                <a:cs typeface="Rockwell"/>
              </a:rPr>
              <a:t>a</a:t>
            </a:r>
            <a:r>
              <a:rPr sz="3800" spc="9" baseline="1135" dirty="0" smtClean="0">
                <a:latin typeface="Rockwell"/>
                <a:cs typeface="Rockwell"/>
              </a:rPr>
              <a:t> </a:t>
            </a:r>
            <a:r>
              <a:rPr sz="3800" spc="-4" baseline="1135" dirty="0" smtClean="0">
                <a:latin typeface="Rockwell"/>
                <a:cs typeface="Rockwell"/>
              </a:rPr>
              <a:t>pe</a:t>
            </a:r>
            <a:r>
              <a:rPr sz="3800" spc="4" baseline="1135" dirty="0" smtClean="0">
                <a:latin typeface="Rockwell"/>
                <a:cs typeface="Rockwell"/>
              </a:rPr>
              <a:t>r</a:t>
            </a:r>
            <a:r>
              <a:rPr sz="3800" spc="-14" baseline="1135" dirty="0" smtClean="0">
                <a:latin typeface="Rockwell"/>
                <a:cs typeface="Rockwell"/>
              </a:rPr>
              <a:t>u</a:t>
            </a:r>
            <a:r>
              <a:rPr sz="3800" spc="-4" baseline="1135" dirty="0" smtClean="0">
                <a:latin typeface="Rockwell"/>
                <a:cs typeface="Rockwell"/>
              </a:rPr>
              <a:t>s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h</a:t>
            </a:r>
            <a:r>
              <a:rPr sz="3800" spc="-9" baseline="1135" dirty="0" smtClean="0">
                <a:latin typeface="Rockwell"/>
                <a:cs typeface="Rockwell"/>
              </a:rPr>
              <a:t>aa</a:t>
            </a:r>
            <a:r>
              <a:rPr sz="3800" baseline="1135" dirty="0" smtClean="0">
                <a:latin typeface="Rockwell"/>
                <a:cs typeface="Rockwell"/>
              </a:rPr>
              <a:t>n </a:t>
            </a:r>
            <a:r>
              <a:rPr sz="3800" spc="-4" baseline="1135" dirty="0" smtClean="0">
                <a:latin typeface="Rockwell"/>
                <a:cs typeface="Rockwell"/>
              </a:rPr>
              <a:t>deng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baseline="1135" dirty="0" smtClean="0">
                <a:latin typeface="Rockwell"/>
                <a:cs typeface="Rockwell"/>
              </a:rPr>
              <a:t>n </a:t>
            </a:r>
            <a:r>
              <a:rPr sz="3800" spc="-4" baseline="1135" dirty="0" smtClean="0">
                <a:latin typeface="Rockwell"/>
                <a:cs typeface="Rockwell"/>
              </a:rPr>
              <a:t>pel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ngg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nny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baseline="1135" dirty="0" smtClean="0">
                <a:latin typeface="Rockwell"/>
                <a:cs typeface="Rockwell"/>
              </a:rPr>
              <a:t>,</a:t>
            </a:r>
            <a:endParaRPr sz="2500">
              <a:latin typeface="Rockwell"/>
              <a:cs typeface="Rockwel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096503" y="5042202"/>
            <a:ext cx="1630790" cy="3454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2700"/>
              </a:lnSpc>
              <a:spcBef>
                <a:spcPts val="135"/>
              </a:spcBef>
            </a:pPr>
            <a:r>
              <a:rPr sz="3800" spc="-4" baseline="1135" dirty="0" smtClean="0">
                <a:latin typeface="Rockwell"/>
                <a:cs typeface="Rockwell"/>
              </a:rPr>
              <a:t>kol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baseline="1135" dirty="0" smtClean="0">
                <a:latin typeface="Rockwell"/>
                <a:cs typeface="Rockwell"/>
              </a:rPr>
              <a:t>b</a:t>
            </a:r>
            <a:r>
              <a:rPr sz="3800" spc="-19" baseline="1135" dirty="0" smtClean="0">
                <a:latin typeface="Rockwell"/>
                <a:cs typeface="Rockwell"/>
              </a:rPr>
              <a:t>o</a:t>
            </a:r>
            <a:r>
              <a:rPr sz="3800" spc="4" baseline="1135" dirty="0" smtClean="0">
                <a:latin typeface="Rockwell"/>
                <a:cs typeface="Rockwell"/>
              </a:rPr>
              <a:t>r</a:t>
            </a:r>
            <a:r>
              <a:rPr sz="3800" spc="-1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s</a:t>
            </a:r>
            <a:r>
              <a:rPr sz="3800" baseline="1135" dirty="0" smtClean="0">
                <a:latin typeface="Rockwell"/>
                <a:cs typeface="Rockwell"/>
              </a:rPr>
              <a:t>i</a:t>
            </a:r>
            <a:endParaRPr sz="2500">
              <a:latin typeface="Rockwell"/>
              <a:cs typeface="Rockwel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75919" y="5386626"/>
            <a:ext cx="7160349" cy="3454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2700"/>
              </a:lnSpc>
              <a:spcBef>
                <a:spcPts val="135"/>
              </a:spcBef>
            </a:pP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nt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4" baseline="1135" dirty="0" smtClean="0">
                <a:latin typeface="Rockwell"/>
                <a:cs typeface="Rockwell"/>
              </a:rPr>
              <a:t>r</a:t>
            </a:r>
            <a:r>
              <a:rPr sz="3800" baseline="1135" dirty="0" smtClean="0">
                <a:latin typeface="Rockwell"/>
                <a:cs typeface="Rockwell"/>
              </a:rPr>
              <a:t>a</a:t>
            </a:r>
            <a:r>
              <a:rPr sz="3800" spc="9" baseline="1135" dirty="0" smtClean="0">
                <a:latin typeface="Rockwell"/>
                <a:cs typeface="Rockwell"/>
              </a:rPr>
              <a:t> </a:t>
            </a:r>
            <a:r>
              <a:rPr sz="3800" spc="-4" baseline="1135" dirty="0" smtClean="0">
                <a:latin typeface="Rockwell"/>
                <a:cs typeface="Rockwell"/>
              </a:rPr>
              <a:t>pe</a:t>
            </a:r>
            <a:r>
              <a:rPr sz="3800" spc="-9" baseline="1135" dirty="0" smtClean="0">
                <a:latin typeface="Rockwell"/>
                <a:cs typeface="Rockwell"/>
              </a:rPr>
              <a:t>r</a:t>
            </a:r>
            <a:r>
              <a:rPr sz="3800" spc="-4" baseline="1135" dirty="0" smtClean="0">
                <a:latin typeface="Rockwell"/>
                <a:cs typeface="Rockwell"/>
              </a:rPr>
              <a:t>us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h</a:t>
            </a:r>
            <a:r>
              <a:rPr sz="3800" spc="-9" baseline="1135" dirty="0" smtClean="0">
                <a:latin typeface="Rockwell"/>
                <a:cs typeface="Rockwell"/>
              </a:rPr>
              <a:t>aa</a:t>
            </a:r>
            <a:r>
              <a:rPr sz="3800" baseline="1135" dirty="0" smtClean="0">
                <a:latin typeface="Rockwell"/>
                <a:cs typeface="Rockwell"/>
              </a:rPr>
              <a:t>n </a:t>
            </a:r>
            <a:r>
              <a:rPr sz="3800" spc="-4" baseline="1135" dirty="0" smtClean="0">
                <a:latin typeface="Rockwell"/>
                <a:cs typeface="Rockwell"/>
              </a:rPr>
              <a:t>deng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baseline="1135" dirty="0" smtClean="0">
                <a:latin typeface="Rockwell"/>
                <a:cs typeface="Rockwell"/>
              </a:rPr>
              <a:t>n </a:t>
            </a:r>
            <a:r>
              <a:rPr sz="3800" spc="-4" baseline="1135" dirty="0" smtClean="0">
                <a:latin typeface="Rockwell"/>
                <a:cs typeface="Rockwell"/>
              </a:rPr>
              <a:t>p</a:t>
            </a:r>
            <a:r>
              <a:rPr sz="3800" spc="-9" baseline="1135" dirty="0" smtClean="0">
                <a:latin typeface="Rockwell"/>
                <a:cs typeface="Rockwell"/>
              </a:rPr>
              <a:t>ar</a:t>
            </a:r>
            <a:r>
              <a:rPr sz="3800" baseline="1135" dirty="0" smtClean="0">
                <a:latin typeface="Rockwell"/>
                <a:cs typeface="Rockwell"/>
              </a:rPr>
              <a:t>a</a:t>
            </a:r>
            <a:r>
              <a:rPr sz="3800" spc="4" baseline="1135" dirty="0" smtClean="0">
                <a:latin typeface="Rockwell"/>
                <a:cs typeface="Rockwell"/>
              </a:rPr>
              <a:t> </a:t>
            </a:r>
            <a:r>
              <a:rPr sz="3800" baseline="1135" dirty="0" smtClean="0">
                <a:latin typeface="Rockwell"/>
                <a:cs typeface="Rockwell"/>
              </a:rPr>
              <a:t>m</a:t>
            </a:r>
            <a:r>
              <a:rPr sz="3800" spc="-4" baseline="1135" dirty="0" smtClean="0">
                <a:latin typeface="Rockwell"/>
                <a:cs typeface="Rockwell"/>
              </a:rPr>
              <a:t>i</a:t>
            </a:r>
            <a:r>
              <a:rPr sz="3800" spc="-19" baseline="1135" dirty="0" smtClean="0">
                <a:latin typeface="Rockwell"/>
                <a:cs typeface="Rockwell"/>
              </a:rPr>
              <a:t>t</a:t>
            </a:r>
            <a:r>
              <a:rPr sz="3800" spc="4" baseline="1135" dirty="0" smtClean="0">
                <a:latin typeface="Rockwell"/>
                <a:cs typeface="Rockwell"/>
              </a:rPr>
              <a:t>r</a:t>
            </a:r>
            <a:r>
              <a:rPr sz="3800" baseline="1135" dirty="0" smtClean="0">
                <a:latin typeface="Rockwell"/>
                <a:cs typeface="Rockwell"/>
              </a:rPr>
              <a:t>a b</a:t>
            </a:r>
            <a:r>
              <a:rPr sz="3800" spc="-4" baseline="1135" dirty="0" smtClean="0">
                <a:latin typeface="Rockwell"/>
                <a:cs typeface="Rockwell"/>
              </a:rPr>
              <a:t>isnisnya</a:t>
            </a:r>
            <a:r>
              <a:rPr sz="3800" baseline="1135" dirty="0" smtClean="0">
                <a:latin typeface="Rockwell"/>
                <a:cs typeface="Rockwell"/>
              </a:rPr>
              <a:t>,</a:t>
            </a:r>
            <a:endParaRPr sz="2500">
              <a:latin typeface="Rockwell"/>
              <a:cs typeface="Rockwel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624064" y="5386626"/>
            <a:ext cx="1702294" cy="3454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2700"/>
              </a:lnSpc>
              <a:spcBef>
                <a:spcPts val="135"/>
              </a:spcBef>
            </a:pPr>
            <a:r>
              <a:rPr sz="3800" spc="-19" baseline="1135" dirty="0" smtClean="0">
                <a:latin typeface="Rockwell"/>
                <a:cs typeface="Rockwell"/>
              </a:rPr>
              <a:t>p</a:t>
            </a:r>
            <a:r>
              <a:rPr sz="3800" spc="-4" baseline="1135" dirty="0" smtClean="0">
                <a:latin typeface="Rockwell"/>
                <a:cs typeface="Rockwell"/>
              </a:rPr>
              <a:t>e</a:t>
            </a:r>
            <a:r>
              <a:rPr sz="3800" spc="4" baseline="1135" dirty="0" smtClean="0">
                <a:latin typeface="Rockwell"/>
                <a:cs typeface="Rockwell"/>
              </a:rPr>
              <a:t>r</a:t>
            </a:r>
            <a:r>
              <a:rPr sz="3800" spc="-4" baseline="1135" dirty="0" smtClean="0">
                <a:latin typeface="Rockwell"/>
                <a:cs typeface="Rockwell"/>
              </a:rPr>
              <a:t>tuk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4" baseline="1135" dirty="0" smtClean="0">
                <a:latin typeface="Rockwell"/>
                <a:cs typeface="Rockwell"/>
              </a:rPr>
              <a:t>r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baseline="1135" dirty="0" smtClean="0">
                <a:latin typeface="Rockwell"/>
                <a:cs typeface="Rockwell"/>
              </a:rPr>
              <a:t>n</a:t>
            </a:r>
            <a:endParaRPr sz="2500">
              <a:latin typeface="Rockwell"/>
              <a:cs typeface="Rockwel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75920" y="5731050"/>
            <a:ext cx="1444814" cy="3454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2700"/>
              </a:lnSpc>
              <a:spcBef>
                <a:spcPts val="135"/>
              </a:spcBef>
            </a:pPr>
            <a:r>
              <a:rPr sz="3800" spc="-4" baseline="1135" dirty="0" smtClean="0">
                <a:latin typeface="Rockwell"/>
                <a:cs typeface="Rockwell"/>
              </a:rPr>
              <a:t>info</a:t>
            </a:r>
            <a:r>
              <a:rPr sz="3800" spc="4" baseline="1135" dirty="0" smtClean="0">
                <a:latin typeface="Rockwell"/>
                <a:cs typeface="Rockwell"/>
              </a:rPr>
              <a:t>r</a:t>
            </a:r>
            <a:r>
              <a:rPr sz="3800" baseline="1135" dirty="0" smtClean="0">
                <a:latin typeface="Rockwell"/>
                <a:cs typeface="Rockwell"/>
              </a:rPr>
              <a:t>m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s</a:t>
            </a:r>
            <a:r>
              <a:rPr sz="3800" baseline="1135" dirty="0" smtClean="0">
                <a:latin typeface="Rockwell"/>
                <a:cs typeface="Rockwell"/>
              </a:rPr>
              <a:t>i</a:t>
            </a:r>
            <a:endParaRPr sz="2500">
              <a:latin typeface="Rockwell"/>
              <a:cs typeface="Rockwel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787144" y="5731049"/>
            <a:ext cx="2908688" cy="69138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31557">
              <a:lnSpc>
                <a:spcPts val="2700"/>
              </a:lnSpc>
              <a:spcBef>
                <a:spcPts val="135"/>
              </a:spcBef>
            </a:pP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nt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4" baseline="1135" dirty="0" smtClean="0">
                <a:latin typeface="Rockwell"/>
                <a:cs typeface="Rockwell"/>
              </a:rPr>
              <a:t>r</a:t>
            </a:r>
            <a:r>
              <a:rPr sz="3800" baseline="1135" dirty="0" smtClean="0">
                <a:latin typeface="Rockwell"/>
                <a:cs typeface="Rockwell"/>
              </a:rPr>
              <a:t>a</a:t>
            </a:r>
            <a:r>
              <a:rPr sz="3800" spc="9" baseline="1135" dirty="0" smtClean="0">
                <a:latin typeface="Rockwell"/>
                <a:cs typeface="Rockwell"/>
              </a:rPr>
              <a:t> </a:t>
            </a:r>
            <a:r>
              <a:rPr sz="3800" spc="-4" baseline="1135" dirty="0" smtClean="0">
                <a:latin typeface="Rockwell"/>
                <a:cs typeface="Rockwell"/>
              </a:rPr>
              <a:t>pe</a:t>
            </a:r>
            <a:r>
              <a:rPr sz="3800" spc="-9" baseline="1135" dirty="0" smtClean="0">
                <a:latin typeface="Rockwell"/>
                <a:cs typeface="Rockwell"/>
              </a:rPr>
              <a:t>r</a:t>
            </a:r>
            <a:r>
              <a:rPr sz="3800" spc="-4" baseline="1135" dirty="0" smtClean="0">
                <a:latin typeface="Rockwell"/>
                <a:cs typeface="Rockwell"/>
              </a:rPr>
              <a:t>us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h</a:t>
            </a:r>
            <a:r>
              <a:rPr sz="3800" spc="-9" baseline="1135" dirty="0" smtClean="0">
                <a:latin typeface="Rockwell"/>
                <a:cs typeface="Rockwell"/>
              </a:rPr>
              <a:t>aa</a:t>
            </a:r>
            <a:r>
              <a:rPr sz="3800" baseline="1135" dirty="0" smtClean="0">
                <a:latin typeface="Rockwell"/>
                <a:cs typeface="Rockwell"/>
              </a:rPr>
              <a:t>n</a:t>
            </a:r>
            <a:endParaRPr sz="2500">
              <a:latin typeface="Rockwell"/>
              <a:cs typeface="Rockwell"/>
            </a:endParaRPr>
          </a:p>
          <a:p>
            <a:pPr marL="12699" marR="48000">
              <a:lnSpc>
                <a:spcPts val="2724"/>
              </a:lnSpc>
              <a:spcBef>
                <a:spcPts val="1"/>
              </a:spcBef>
            </a:pPr>
            <a:r>
              <a:rPr sz="3800" spc="-14" baseline="1135" dirty="0" smtClean="0">
                <a:latin typeface="Rockwell"/>
                <a:cs typeface="Rockwell"/>
              </a:rPr>
              <a:t>s</a:t>
            </a:r>
            <a:r>
              <a:rPr sz="3800" spc="-4" baseline="1135" dirty="0" smtClean="0">
                <a:latin typeface="Rockwell"/>
                <a:cs typeface="Rockwell"/>
              </a:rPr>
              <a:t>e</a:t>
            </a:r>
            <a:r>
              <a:rPr sz="3800" baseline="1135" dirty="0" smtClean="0">
                <a:latin typeface="Rockwell"/>
                <a:cs typeface="Rockwell"/>
              </a:rPr>
              <a:t>b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g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iny</a:t>
            </a:r>
            <a:r>
              <a:rPr sz="3800" baseline="1135" dirty="0" smtClean="0">
                <a:latin typeface="Rockwell"/>
                <a:cs typeface="Rockwell"/>
              </a:rPr>
              <a:t>a.</a:t>
            </a:r>
            <a:endParaRPr sz="2500">
              <a:latin typeface="Rockwell"/>
              <a:cs typeface="Rockwel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783327" y="5731050"/>
            <a:ext cx="4746334" cy="3454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2700"/>
              </a:lnSpc>
              <a:spcBef>
                <a:spcPts val="135"/>
              </a:spcBef>
            </a:pPr>
            <a:r>
              <a:rPr sz="3800" spc="-19" baseline="1135" dirty="0" smtClean="0">
                <a:latin typeface="Rockwell"/>
                <a:cs typeface="Rockwell"/>
              </a:rPr>
              <a:t>d</a:t>
            </a:r>
            <a:r>
              <a:rPr sz="3800" spc="-4" baseline="1135" dirty="0" smtClean="0">
                <a:latin typeface="Rockwell"/>
                <a:cs typeface="Rockwell"/>
              </a:rPr>
              <a:t>eng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baseline="1135" dirty="0" smtClean="0">
                <a:latin typeface="Rockwell"/>
                <a:cs typeface="Rockwell"/>
              </a:rPr>
              <a:t>n </a:t>
            </a:r>
            <a:r>
              <a:rPr sz="3800" spc="-4" baseline="1135" dirty="0" smtClean="0">
                <a:latin typeface="Rockwell"/>
                <a:cs typeface="Rockwell"/>
              </a:rPr>
              <a:t>p</a:t>
            </a:r>
            <a:r>
              <a:rPr sz="3800" spc="-9" baseline="1135" dirty="0" smtClean="0">
                <a:latin typeface="Rockwell"/>
                <a:cs typeface="Rockwell"/>
              </a:rPr>
              <a:t>ar</a:t>
            </a:r>
            <a:r>
              <a:rPr sz="3800" baseline="1135" dirty="0" smtClean="0">
                <a:latin typeface="Rockwell"/>
                <a:cs typeface="Rockwell"/>
              </a:rPr>
              <a:t>a</a:t>
            </a:r>
            <a:r>
              <a:rPr sz="3800" spc="4" baseline="1135" dirty="0" smtClean="0">
                <a:latin typeface="Rockwell"/>
                <a:cs typeface="Rockwell"/>
              </a:rPr>
              <a:t> </a:t>
            </a:r>
            <a:r>
              <a:rPr sz="3800" spc="-4" baseline="1135" dirty="0" smtClean="0">
                <a:latin typeface="Rockwell"/>
                <a:cs typeface="Rockwell"/>
              </a:rPr>
              <a:t>pes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in</a:t>
            </a:r>
            <a:r>
              <a:rPr sz="3800" baseline="1135" dirty="0" smtClean="0">
                <a:latin typeface="Rockwell"/>
                <a:cs typeface="Rockwell"/>
              </a:rPr>
              <a:t>g</a:t>
            </a:r>
            <a:r>
              <a:rPr sz="3800" spc="-9" baseline="1135" dirty="0" smtClean="0">
                <a:latin typeface="Rockwell"/>
                <a:cs typeface="Rockwell"/>
              </a:rPr>
              <a:t> </a:t>
            </a:r>
            <a:r>
              <a:rPr sz="3800" spc="-4" baseline="1135" dirty="0" smtClean="0">
                <a:latin typeface="Rockwell"/>
                <a:cs typeface="Rockwell"/>
              </a:rPr>
              <a:t>us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h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nya</a:t>
            </a:r>
            <a:r>
              <a:rPr sz="3800" baseline="1135" dirty="0" smtClean="0">
                <a:latin typeface="Rockwell"/>
                <a:cs typeface="Rockwell"/>
              </a:rPr>
              <a:t>,</a:t>
            </a:r>
            <a:endParaRPr sz="2500">
              <a:latin typeface="Rockwell"/>
              <a:cs typeface="Rockwel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75920" y="6076997"/>
            <a:ext cx="625881" cy="3454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2700"/>
              </a:lnSpc>
              <a:spcBef>
                <a:spcPts val="135"/>
              </a:spcBef>
            </a:pPr>
            <a:r>
              <a:rPr sz="3800" spc="-4" baseline="1135" dirty="0" smtClean="0">
                <a:latin typeface="Rockwell"/>
                <a:cs typeface="Rockwell"/>
              </a:rPr>
              <a:t>d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baseline="1135" dirty="0" smtClean="0">
                <a:latin typeface="Rockwell"/>
                <a:cs typeface="Rockwell"/>
              </a:rPr>
              <a:t>n</a:t>
            </a:r>
            <a:endParaRPr sz="2500">
              <a:latin typeface="Rockwell"/>
              <a:cs typeface="Rockwel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089152" y="6076997"/>
            <a:ext cx="611452" cy="3454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2700"/>
              </a:lnSpc>
              <a:spcBef>
                <a:spcPts val="135"/>
              </a:spcBef>
            </a:pPr>
            <a:r>
              <a:rPr sz="3800" spc="-4" baseline="1135" dirty="0" smtClean="0">
                <a:latin typeface="Rockwell"/>
                <a:cs typeface="Rockwell"/>
              </a:rPr>
              <a:t>l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i</a:t>
            </a:r>
            <a:r>
              <a:rPr sz="3800" baseline="1135" dirty="0" smtClean="0">
                <a:latin typeface="Rockwell"/>
                <a:cs typeface="Rockwell"/>
              </a:rPr>
              <a:t>n</a:t>
            </a:r>
            <a:endParaRPr sz="25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18"/>
          <p:cNvSpPr/>
          <p:nvPr/>
        </p:nvSpPr>
        <p:spPr>
          <a:xfrm>
            <a:off x="0" y="920496"/>
            <a:ext cx="10056875" cy="1045463"/>
          </a:xfrm>
          <a:custGeom>
            <a:avLst/>
            <a:gdLst/>
            <a:ahLst/>
            <a:cxnLst/>
            <a:rect l="l" t="t" r="r" b="b"/>
            <a:pathLst>
              <a:path w="10056875" h="1045463">
                <a:moveTo>
                  <a:pt x="0" y="1045463"/>
                </a:moveTo>
                <a:lnTo>
                  <a:pt x="10056875" y="1045463"/>
                </a:lnTo>
                <a:lnTo>
                  <a:pt x="10056875" y="0"/>
                </a:lnTo>
                <a:lnTo>
                  <a:pt x="0" y="0"/>
                </a:lnTo>
                <a:lnTo>
                  <a:pt x="0" y="1045463"/>
                </a:lnTo>
                <a:close/>
              </a:path>
            </a:pathLst>
          </a:custGeom>
          <a:solidFill>
            <a:srgbClr val="66CC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4371848" y="1201540"/>
            <a:ext cx="1390599" cy="5481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4314"/>
              </a:lnSpc>
              <a:spcBef>
                <a:spcPts val="215"/>
              </a:spcBef>
            </a:pPr>
            <a:r>
              <a:rPr sz="4100" b="1" i="1" spc="-9" dirty="0" smtClean="0">
                <a:latin typeface="Rockwell"/>
                <a:cs typeface="Rockwell"/>
              </a:rPr>
              <a:t>W</a:t>
            </a:r>
            <a:r>
              <a:rPr sz="4100" b="1" i="1" spc="4" dirty="0" smtClean="0">
                <a:latin typeface="Rockwell"/>
                <a:cs typeface="Rockwell"/>
              </a:rPr>
              <a:t>H</a:t>
            </a:r>
            <a:r>
              <a:rPr sz="4100" b="1" i="1" dirty="0" smtClean="0">
                <a:latin typeface="Rockwell"/>
                <a:cs typeface="Rockwell"/>
              </a:rPr>
              <a:t>O</a:t>
            </a:r>
            <a:endParaRPr sz="4100">
              <a:latin typeface="Rockwell"/>
              <a:cs typeface="Rockwel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375919" y="2192537"/>
            <a:ext cx="949898" cy="3622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2840"/>
              </a:lnSpc>
              <a:spcBef>
                <a:spcPts val="142"/>
              </a:spcBef>
            </a:pPr>
            <a:r>
              <a:rPr sz="4000" b="1" i="1" baseline="1071" dirty="0" smtClean="0">
                <a:latin typeface="Rockwell"/>
                <a:cs typeface="Rockwell"/>
              </a:rPr>
              <a:t>S</a:t>
            </a:r>
            <a:r>
              <a:rPr sz="4000" b="1" i="1" spc="4" baseline="1071" dirty="0" smtClean="0">
                <a:latin typeface="Rockwell"/>
                <a:cs typeface="Rockwell"/>
              </a:rPr>
              <a:t>i</a:t>
            </a:r>
            <a:r>
              <a:rPr sz="4000" b="1" i="1" baseline="1071" dirty="0" smtClean="0">
                <a:latin typeface="Rockwell"/>
                <a:cs typeface="Rockwell"/>
              </a:rPr>
              <a:t>a</a:t>
            </a:r>
            <a:r>
              <a:rPr sz="4000" b="1" i="1" spc="-9" baseline="1071" dirty="0" smtClean="0">
                <a:latin typeface="Rockwell"/>
                <a:cs typeface="Rockwell"/>
              </a:rPr>
              <a:t>p</a:t>
            </a:r>
            <a:r>
              <a:rPr sz="4000" b="1" i="1" baseline="1071" dirty="0" smtClean="0">
                <a:latin typeface="Rockwell"/>
                <a:cs typeface="Rockwell"/>
              </a:rPr>
              <a:t>a</a:t>
            </a:r>
            <a:endParaRPr sz="2700">
              <a:latin typeface="Rockwell"/>
              <a:cs typeface="Rockwel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418337" y="2192537"/>
            <a:ext cx="735621" cy="3622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2840"/>
              </a:lnSpc>
              <a:spcBef>
                <a:spcPts val="142"/>
              </a:spcBef>
            </a:pPr>
            <a:r>
              <a:rPr sz="4000" b="1" i="1" spc="-4" baseline="1071" dirty="0" smtClean="0">
                <a:latin typeface="Rockwell"/>
                <a:cs typeface="Rockwell"/>
              </a:rPr>
              <a:t>s</a:t>
            </a:r>
            <a:r>
              <a:rPr sz="4000" b="1" i="1" baseline="1071" dirty="0" smtClean="0">
                <a:latin typeface="Rockwell"/>
                <a:cs typeface="Rockwell"/>
              </a:rPr>
              <a:t>a</a:t>
            </a:r>
            <a:r>
              <a:rPr sz="4000" b="1" i="1" spc="-4" baseline="1071" dirty="0" smtClean="0">
                <a:latin typeface="Rockwell"/>
                <a:cs typeface="Rockwell"/>
              </a:rPr>
              <a:t>j</a:t>
            </a:r>
            <a:r>
              <a:rPr sz="4000" b="1" i="1" baseline="1071" dirty="0" smtClean="0">
                <a:latin typeface="Rockwell"/>
                <a:cs typeface="Rockwell"/>
              </a:rPr>
              <a:t>a</a:t>
            </a:r>
            <a:endParaRPr sz="2700">
              <a:latin typeface="Rockwell"/>
              <a:cs typeface="Rockwel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245868" y="2192537"/>
            <a:ext cx="866212" cy="3622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2840"/>
              </a:lnSpc>
              <a:spcBef>
                <a:spcPts val="142"/>
              </a:spcBef>
            </a:pPr>
            <a:r>
              <a:rPr sz="4000" b="1" i="1" spc="-4" baseline="1071" dirty="0" smtClean="0">
                <a:latin typeface="Rockwell"/>
                <a:cs typeface="Rockwell"/>
              </a:rPr>
              <a:t>y</a:t>
            </a:r>
            <a:r>
              <a:rPr sz="4000" b="1" i="1" baseline="1071" dirty="0" smtClean="0">
                <a:latin typeface="Rockwell"/>
                <a:cs typeface="Rockwell"/>
              </a:rPr>
              <a:t>a</a:t>
            </a:r>
            <a:r>
              <a:rPr sz="4000" b="1" i="1" spc="4" baseline="1071" dirty="0" smtClean="0">
                <a:latin typeface="Rockwell"/>
                <a:cs typeface="Rockwell"/>
              </a:rPr>
              <a:t>n</a:t>
            </a:r>
            <a:r>
              <a:rPr sz="4000" b="1" i="1" baseline="1071" dirty="0" smtClean="0">
                <a:latin typeface="Rockwell"/>
                <a:cs typeface="Rockwell"/>
              </a:rPr>
              <a:t>g</a:t>
            </a:r>
            <a:endParaRPr sz="2700">
              <a:latin typeface="Rockwell"/>
              <a:cs typeface="Rockwel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3202940" y="2192537"/>
            <a:ext cx="1249885" cy="3622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2840"/>
              </a:lnSpc>
              <a:spcBef>
                <a:spcPts val="142"/>
              </a:spcBef>
            </a:pPr>
            <a:r>
              <a:rPr sz="4000" b="1" i="1" spc="14" baseline="1071" dirty="0" smtClean="0">
                <a:latin typeface="Rockwell"/>
                <a:cs typeface="Rockwell"/>
              </a:rPr>
              <a:t>t</a:t>
            </a:r>
            <a:r>
              <a:rPr sz="4000" b="1" i="1" baseline="1071" dirty="0" smtClean="0">
                <a:latin typeface="Rockwell"/>
                <a:cs typeface="Rockwell"/>
              </a:rPr>
              <a:t>e</a:t>
            </a:r>
            <a:r>
              <a:rPr sz="4000" b="1" i="1" spc="-4" baseline="1071" dirty="0" smtClean="0">
                <a:latin typeface="Rockwell"/>
                <a:cs typeface="Rockwell"/>
              </a:rPr>
              <a:t>r</a:t>
            </a:r>
            <a:r>
              <a:rPr sz="4000" b="1" i="1" spc="4" baseline="1071" dirty="0" smtClean="0">
                <a:latin typeface="Rockwell"/>
                <a:cs typeface="Rockwell"/>
              </a:rPr>
              <a:t>li</a:t>
            </a:r>
            <a:r>
              <a:rPr sz="4000" b="1" i="1" spc="-9" baseline="1071" dirty="0" smtClean="0">
                <a:latin typeface="Rockwell"/>
                <a:cs typeface="Rockwell"/>
              </a:rPr>
              <a:t>b</a:t>
            </a:r>
            <a:r>
              <a:rPr sz="4000" b="1" i="1" baseline="1071" dirty="0" smtClean="0">
                <a:latin typeface="Rockwell"/>
                <a:cs typeface="Rockwell"/>
              </a:rPr>
              <a:t>at</a:t>
            </a:r>
            <a:endParaRPr sz="2700">
              <a:latin typeface="Rockwell"/>
              <a:cs typeface="Rockwel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545583" y="2192537"/>
            <a:ext cx="391092" cy="3622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2840"/>
              </a:lnSpc>
              <a:spcBef>
                <a:spcPts val="142"/>
              </a:spcBef>
            </a:pPr>
            <a:r>
              <a:rPr sz="4000" b="1" i="1" spc="-9" baseline="1071" dirty="0" smtClean="0">
                <a:latin typeface="Rockwell"/>
                <a:cs typeface="Rockwell"/>
              </a:rPr>
              <a:t>d</a:t>
            </a:r>
            <a:r>
              <a:rPr sz="4000" b="1" i="1" baseline="1071" dirty="0" smtClean="0">
                <a:latin typeface="Rockwell"/>
                <a:cs typeface="Rockwell"/>
              </a:rPr>
              <a:t>i</a:t>
            </a:r>
            <a:endParaRPr sz="2700">
              <a:latin typeface="Rockwell"/>
              <a:cs typeface="Rockwel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028691" y="2192537"/>
            <a:ext cx="1105122" cy="3622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2840"/>
              </a:lnSpc>
              <a:spcBef>
                <a:spcPts val="142"/>
              </a:spcBef>
            </a:pPr>
            <a:r>
              <a:rPr sz="4000" b="1" i="1" spc="-9" baseline="1071" dirty="0" smtClean="0">
                <a:latin typeface="Rockwell"/>
                <a:cs typeface="Rockwell"/>
              </a:rPr>
              <a:t>d</a:t>
            </a:r>
            <a:r>
              <a:rPr sz="4000" b="1" i="1" baseline="1071" dirty="0" smtClean="0">
                <a:latin typeface="Rockwell"/>
                <a:cs typeface="Rockwell"/>
              </a:rPr>
              <a:t>a</a:t>
            </a:r>
            <a:r>
              <a:rPr sz="4000" b="1" i="1" spc="4" baseline="1071" dirty="0" smtClean="0">
                <a:latin typeface="Rockwell"/>
                <a:cs typeface="Rockwell"/>
              </a:rPr>
              <a:t>l</a:t>
            </a:r>
            <a:r>
              <a:rPr sz="4000" b="1" i="1" baseline="1071" dirty="0" smtClean="0">
                <a:latin typeface="Rockwell"/>
                <a:cs typeface="Rockwell"/>
              </a:rPr>
              <a:t>am</a:t>
            </a:r>
            <a:endParaRPr sz="2700">
              <a:latin typeface="Rockwell"/>
              <a:cs typeface="Rockwel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225033" y="2192537"/>
            <a:ext cx="1989137" cy="3622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2840"/>
              </a:lnSpc>
              <a:spcBef>
                <a:spcPts val="142"/>
              </a:spcBef>
            </a:pPr>
            <a:r>
              <a:rPr sz="4000" b="1" i="1" spc="9" baseline="1071" dirty="0" smtClean="0">
                <a:latin typeface="Rockwell"/>
                <a:cs typeface="Rockwell"/>
              </a:rPr>
              <a:t>e</a:t>
            </a:r>
            <a:r>
              <a:rPr sz="4000" b="1" i="1" baseline="1071" dirty="0" smtClean="0">
                <a:latin typeface="Rockwell"/>
                <a:cs typeface="Rockwell"/>
              </a:rPr>
              <a:t>-</a:t>
            </a:r>
            <a:r>
              <a:rPr sz="4000" b="1" i="1" spc="4" baseline="1071" dirty="0" smtClean="0">
                <a:latin typeface="Rockwell"/>
                <a:cs typeface="Rockwell"/>
              </a:rPr>
              <a:t>B</a:t>
            </a:r>
            <a:r>
              <a:rPr sz="4000" b="1" i="1" spc="-9" baseline="1071" dirty="0" smtClean="0">
                <a:latin typeface="Rockwell"/>
                <a:cs typeface="Rockwell"/>
              </a:rPr>
              <a:t>u</a:t>
            </a:r>
            <a:r>
              <a:rPr sz="4000" b="1" i="1" spc="-4" baseline="1071" dirty="0" smtClean="0">
                <a:latin typeface="Rockwell"/>
                <a:cs typeface="Rockwell"/>
              </a:rPr>
              <a:t>s</a:t>
            </a:r>
            <a:r>
              <a:rPr sz="4000" b="1" i="1" spc="14" baseline="1071" dirty="0" smtClean="0">
                <a:latin typeface="Rockwell"/>
                <a:cs typeface="Rockwell"/>
              </a:rPr>
              <a:t>i</a:t>
            </a:r>
            <a:r>
              <a:rPr sz="4000" b="1" i="1" spc="-9" baseline="1071" dirty="0" smtClean="0">
                <a:latin typeface="Rockwell"/>
                <a:cs typeface="Rockwell"/>
              </a:rPr>
              <a:t>n</a:t>
            </a:r>
            <a:r>
              <a:rPr sz="4000" b="1" i="1" baseline="1071" dirty="0" smtClean="0">
                <a:latin typeface="Rockwell"/>
                <a:cs typeface="Rockwell"/>
              </a:rPr>
              <a:t>e</a:t>
            </a:r>
            <a:r>
              <a:rPr sz="4000" b="1" i="1" spc="4" baseline="1071" dirty="0" smtClean="0">
                <a:latin typeface="Rockwell"/>
                <a:cs typeface="Rockwell"/>
              </a:rPr>
              <a:t>ss</a:t>
            </a:r>
            <a:r>
              <a:rPr sz="4000" b="1" i="1" baseline="1071" dirty="0" smtClean="0">
                <a:latin typeface="Rockwell"/>
                <a:cs typeface="Rockwell"/>
              </a:rPr>
              <a:t>?</a:t>
            </a:r>
            <a:endParaRPr sz="2700">
              <a:latin typeface="Rockwell"/>
              <a:cs typeface="Rockwel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75919" y="3001781"/>
            <a:ext cx="1191170" cy="3622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2840"/>
              </a:lnSpc>
              <a:spcBef>
                <a:spcPts val="142"/>
              </a:spcBef>
            </a:pPr>
            <a:r>
              <a:rPr sz="4000" spc="-4" baseline="1071" dirty="0" smtClean="0">
                <a:latin typeface="Rockwell"/>
                <a:cs typeface="Rockwell"/>
              </a:rPr>
              <a:t>S</a:t>
            </a:r>
            <a:r>
              <a:rPr sz="4000" baseline="1071" dirty="0" smtClean="0">
                <a:latin typeface="Rockwell"/>
                <a:cs typeface="Rockwell"/>
              </a:rPr>
              <a:t>e</a:t>
            </a:r>
            <a:r>
              <a:rPr sz="4000" spc="-4" baseline="1071" dirty="0" smtClean="0">
                <a:latin typeface="Rockwell"/>
                <a:cs typeface="Rockwell"/>
              </a:rPr>
              <a:t>p</a:t>
            </a:r>
            <a:r>
              <a:rPr sz="4000" baseline="1071" dirty="0" smtClean="0">
                <a:latin typeface="Rockwell"/>
                <a:cs typeface="Rockwell"/>
              </a:rPr>
              <a:t>e</a:t>
            </a:r>
            <a:r>
              <a:rPr sz="4000" spc="-4" baseline="1071" dirty="0" smtClean="0">
                <a:latin typeface="Rockwell"/>
                <a:cs typeface="Rockwell"/>
              </a:rPr>
              <a:t>r</a:t>
            </a:r>
            <a:r>
              <a:rPr sz="4000" baseline="1071" dirty="0" smtClean="0">
                <a:latin typeface="Rockwell"/>
                <a:cs typeface="Rockwell"/>
              </a:rPr>
              <a:t>ti</a:t>
            </a:r>
            <a:endParaRPr sz="2700">
              <a:latin typeface="Rockwell"/>
              <a:cs typeface="Rockwel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660651" y="3001781"/>
            <a:ext cx="847315" cy="3622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2840"/>
              </a:lnSpc>
              <a:spcBef>
                <a:spcPts val="142"/>
              </a:spcBef>
            </a:pPr>
            <a:r>
              <a:rPr sz="4000" spc="-4" baseline="1071" dirty="0" smtClean="0">
                <a:latin typeface="Rockwell"/>
                <a:cs typeface="Rockwell"/>
              </a:rPr>
              <a:t>ya</a:t>
            </a:r>
            <a:r>
              <a:rPr sz="4000" baseline="1071" dirty="0" smtClean="0">
                <a:latin typeface="Rockwell"/>
                <a:cs typeface="Rockwell"/>
              </a:rPr>
              <a:t>ng</a:t>
            </a:r>
            <a:endParaRPr sz="2700">
              <a:latin typeface="Rockwell"/>
              <a:cs typeface="Rockwel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599436" y="3001781"/>
            <a:ext cx="6248846" cy="3622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2840"/>
              </a:lnSpc>
              <a:spcBef>
                <a:spcPts val="142"/>
              </a:spcBef>
            </a:pPr>
            <a:r>
              <a:rPr sz="4000" baseline="1071" dirty="0" smtClean="0">
                <a:latin typeface="Rockwell"/>
                <a:cs typeface="Rockwell"/>
              </a:rPr>
              <a:t>te</a:t>
            </a:r>
            <a:r>
              <a:rPr sz="4000" spc="-4" baseline="1071" dirty="0" smtClean="0">
                <a:latin typeface="Rockwell"/>
                <a:cs typeface="Rockwell"/>
              </a:rPr>
              <a:t>rs</a:t>
            </a:r>
            <a:r>
              <a:rPr sz="4000" spc="4" baseline="1071" dirty="0" smtClean="0">
                <a:latin typeface="Rockwell"/>
                <a:cs typeface="Rockwell"/>
              </a:rPr>
              <a:t>i</a:t>
            </a:r>
            <a:r>
              <a:rPr sz="4000" spc="-4" baseline="1071" dirty="0" smtClean="0">
                <a:latin typeface="Rockwell"/>
                <a:cs typeface="Rockwell"/>
              </a:rPr>
              <a:t>ra</a:t>
            </a:r>
            <a:r>
              <a:rPr sz="4000" baseline="1071" dirty="0" smtClean="0">
                <a:latin typeface="Rockwell"/>
                <a:cs typeface="Rockwell"/>
              </a:rPr>
              <a:t>t </a:t>
            </a:r>
            <a:r>
              <a:rPr sz="4000" spc="9" baseline="1071" dirty="0" smtClean="0">
                <a:latin typeface="Rockwell"/>
                <a:cs typeface="Rockwell"/>
              </a:rPr>
              <a:t> </a:t>
            </a:r>
            <a:r>
              <a:rPr sz="4000" spc="-4" baseline="1071" dirty="0" smtClean="0">
                <a:latin typeface="Rockwell"/>
                <a:cs typeface="Rockwell"/>
              </a:rPr>
              <a:t>da</a:t>
            </a:r>
            <a:r>
              <a:rPr sz="4000" spc="4" baseline="1071" dirty="0" smtClean="0">
                <a:latin typeface="Rockwell"/>
                <a:cs typeface="Rockwell"/>
              </a:rPr>
              <a:t>l</a:t>
            </a:r>
            <a:r>
              <a:rPr sz="4000" spc="-4" baseline="1071" dirty="0" smtClean="0">
                <a:latin typeface="Rockwell"/>
                <a:cs typeface="Rockwell"/>
              </a:rPr>
              <a:t>a</a:t>
            </a:r>
            <a:r>
              <a:rPr sz="4000" baseline="1071" dirty="0" smtClean="0">
                <a:latin typeface="Rockwell"/>
                <a:cs typeface="Rockwell"/>
              </a:rPr>
              <a:t>m</a:t>
            </a:r>
            <a:r>
              <a:rPr sz="4000" spc="4" baseline="1071" dirty="0" smtClean="0">
                <a:latin typeface="Rockwell"/>
                <a:cs typeface="Rockwell"/>
              </a:rPr>
              <a:t> </a:t>
            </a:r>
            <a:r>
              <a:rPr sz="4000" spc="-4" baseline="1071" dirty="0" smtClean="0">
                <a:latin typeface="Rockwell"/>
                <a:cs typeface="Rockwell"/>
              </a:rPr>
              <a:t>d</a:t>
            </a:r>
            <a:r>
              <a:rPr sz="4000" baseline="1071" dirty="0" smtClean="0">
                <a:latin typeface="Rockwell"/>
                <a:cs typeface="Rockwell"/>
              </a:rPr>
              <a:t>e</a:t>
            </a:r>
            <a:r>
              <a:rPr sz="4000" spc="4" baseline="1071" dirty="0" smtClean="0">
                <a:latin typeface="Rockwell"/>
                <a:cs typeface="Rockwell"/>
              </a:rPr>
              <a:t>fi</a:t>
            </a:r>
            <a:r>
              <a:rPr sz="4000" baseline="1071" dirty="0" smtClean="0">
                <a:latin typeface="Rockwell"/>
                <a:cs typeface="Rockwell"/>
              </a:rPr>
              <a:t>n</a:t>
            </a:r>
            <a:r>
              <a:rPr sz="4000" spc="4" baseline="1071" dirty="0" smtClean="0">
                <a:latin typeface="Rockwell"/>
                <a:cs typeface="Rockwell"/>
              </a:rPr>
              <a:t>i</a:t>
            </a:r>
            <a:r>
              <a:rPr sz="4000" spc="-4" baseline="1071" dirty="0" smtClean="0">
                <a:latin typeface="Rockwell"/>
                <a:cs typeface="Rockwell"/>
              </a:rPr>
              <a:t>si</a:t>
            </a:r>
            <a:r>
              <a:rPr sz="4000" spc="-9" baseline="1071" dirty="0" smtClean="0">
                <a:latin typeface="Rockwell"/>
                <a:cs typeface="Rockwell"/>
              </a:rPr>
              <a:t>n</a:t>
            </a:r>
            <a:r>
              <a:rPr sz="4000" spc="-4" baseline="1071" dirty="0" smtClean="0">
                <a:latin typeface="Rockwell"/>
                <a:cs typeface="Rockwell"/>
              </a:rPr>
              <a:t>y</a:t>
            </a:r>
            <a:r>
              <a:rPr sz="4000" spc="4" baseline="1071" dirty="0" smtClean="0">
                <a:latin typeface="Rockwell"/>
                <a:cs typeface="Rockwell"/>
              </a:rPr>
              <a:t>a</a:t>
            </a:r>
            <a:r>
              <a:rPr sz="4000" baseline="1071" dirty="0" smtClean="0">
                <a:latin typeface="Rockwell"/>
                <a:cs typeface="Rockwell"/>
              </a:rPr>
              <a:t>, </a:t>
            </a:r>
            <a:r>
              <a:rPr sz="4000" spc="-4" baseline="1071" dirty="0" smtClean="0">
                <a:latin typeface="Rockwell"/>
                <a:cs typeface="Rockwell"/>
              </a:rPr>
              <a:t>s</a:t>
            </a:r>
            <a:r>
              <a:rPr sz="4000" baseline="1071" dirty="0" smtClean="0">
                <a:latin typeface="Rockwell"/>
                <a:cs typeface="Rockwell"/>
              </a:rPr>
              <a:t>e</a:t>
            </a:r>
            <a:r>
              <a:rPr sz="4000" spc="-4" baseline="1071" dirty="0" smtClean="0">
                <a:latin typeface="Rockwell"/>
                <a:cs typeface="Rockwell"/>
              </a:rPr>
              <a:t>mu</a:t>
            </a:r>
            <a:r>
              <a:rPr sz="4000" baseline="1071" dirty="0" smtClean="0">
                <a:latin typeface="Rockwell"/>
                <a:cs typeface="Rockwell"/>
              </a:rPr>
              <a:t>a </a:t>
            </a:r>
            <a:r>
              <a:rPr sz="4000" spc="-4" baseline="1071" dirty="0" smtClean="0">
                <a:latin typeface="Rockwell"/>
                <a:cs typeface="Rockwell"/>
              </a:rPr>
              <a:t>p</a:t>
            </a:r>
            <a:r>
              <a:rPr sz="4000" spc="4" baseline="1071" dirty="0" smtClean="0">
                <a:latin typeface="Rockwell"/>
                <a:cs typeface="Rockwell"/>
              </a:rPr>
              <a:t>i</a:t>
            </a:r>
            <a:r>
              <a:rPr sz="4000" baseline="1071" dirty="0" smtClean="0">
                <a:latin typeface="Rockwell"/>
                <a:cs typeface="Rockwell"/>
              </a:rPr>
              <a:t>h</a:t>
            </a:r>
            <a:r>
              <a:rPr sz="4000" spc="-4" baseline="1071" dirty="0" smtClean="0">
                <a:latin typeface="Rockwell"/>
                <a:cs typeface="Rockwell"/>
              </a:rPr>
              <a:t>a</a:t>
            </a:r>
            <a:r>
              <a:rPr sz="4000" baseline="1071" dirty="0" smtClean="0">
                <a:latin typeface="Rockwell"/>
                <a:cs typeface="Rockwell"/>
              </a:rPr>
              <a:t>k</a:t>
            </a:r>
            <a:endParaRPr sz="2700">
              <a:latin typeface="Rockwell"/>
              <a:cs typeface="Rockwel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75919" y="3324870"/>
            <a:ext cx="9201408" cy="133451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3113"/>
              </a:lnSpc>
              <a:spcBef>
                <a:spcPts val="181"/>
              </a:spcBef>
            </a:pPr>
            <a:r>
              <a:rPr sz="2700" dirty="0" smtClean="0">
                <a:latin typeface="Rockwell"/>
                <a:cs typeface="Rockwell"/>
              </a:rPr>
              <a:t>(</a:t>
            </a:r>
            <a:r>
              <a:rPr sz="2700" i="1" spc="-4" dirty="0" smtClean="0">
                <a:latin typeface="Rockwell"/>
                <a:cs typeface="Rockwell"/>
              </a:rPr>
              <a:t>s</a:t>
            </a:r>
            <a:r>
              <a:rPr sz="2700" i="1" dirty="0" smtClean="0">
                <a:latin typeface="Rockwell"/>
                <a:cs typeface="Rockwell"/>
              </a:rPr>
              <a:t>i</a:t>
            </a:r>
            <a:r>
              <a:rPr sz="2700" i="1" spc="-4" dirty="0" smtClean="0">
                <a:latin typeface="Rockwell"/>
                <a:cs typeface="Rockwell"/>
              </a:rPr>
              <a:t>a</a:t>
            </a:r>
            <a:r>
              <a:rPr sz="2700" i="1" spc="-9" dirty="0" smtClean="0">
                <a:latin typeface="Rockwell"/>
                <a:cs typeface="Rockwell"/>
              </a:rPr>
              <a:t>p</a:t>
            </a:r>
            <a:r>
              <a:rPr sz="2700" i="1" dirty="0" smtClean="0">
                <a:latin typeface="Rockwell"/>
                <a:cs typeface="Rockwell"/>
              </a:rPr>
              <a:t>a</a:t>
            </a:r>
            <a:r>
              <a:rPr sz="2700" i="1" spc="4" dirty="0" smtClean="0">
                <a:latin typeface="Rockwell"/>
                <a:cs typeface="Rockwell"/>
              </a:rPr>
              <a:t> </a:t>
            </a:r>
            <a:r>
              <a:rPr sz="2700" i="1" spc="-4" dirty="0" smtClean="0">
                <a:latin typeface="Rockwell"/>
                <a:cs typeface="Rockwell"/>
              </a:rPr>
              <a:t>sa</a:t>
            </a:r>
            <a:r>
              <a:rPr sz="2700" i="1" spc="9" dirty="0" smtClean="0">
                <a:latin typeface="Rockwell"/>
                <a:cs typeface="Rockwell"/>
              </a:rPr>
              <a:t>j</a:t>
            </a:r>
            <a:r>
              <a:rPr sz="2700" i="1" dirty="0" smtClean="0">
                <a:latin typeface="Rockwell"/>
                <a:cs typeface="Rockwell"/>
              </a:rPr>
              <a:t>a</a:t>
            </a:r>
            <a:r>
              <a:rPr sz="2700" dirty="0" smtClean="0">
                <a:latin typeface="Rockwell"/>
                <a:cs typeface="Rockwell"/>
              </a:rPr>
              <a:t>) </a:t>
            </a:r>
            <a:r>
              <a:rPr sz="2700" spc="-4" dirty="0" smtClean="0">
                <a:latin typeface="Rockwell"/>
                <a:cs typeface="Rockwell"/>
              </a:rPr>
              <a:t>a</a:t>
            </a:r>
            <a:r>
              <a:rPr sz="2700" dirty="0" smtClean="0">
                <a:latin typeface="Rockwell"/>
                <a:cs typeface="Rockwell"/>
              </a:rPr>
              <a:t>t</a:t>
            </a:r>
            <a:r>
              <a:rPr sz="2700" spc="-4" dirty="0" smtClean="0">
                <a:latin typeface="Rockwell"/>
                <a:cs typeface="Rockwell"/>
              </a:rPr>
              <a:t>a</a:t>
            </a:r>
            <a:r>
              <a:rPr sz="2700" dirty="0" smtClean="0">
                <a:latin typeface="Rockwell"/>
                <a:cs typeface="Rockwell"/>
              </a:rPr>
              <a:t>u ent</a:t>
            </a:r>
            <a:r>
              <a:rPr sz="2700" spc="4" dirty="0" smtClean="0">
                <a:latin typeface="Rockwell"/>
                <a:cs typeface="Rockwell"/>
              </a:rPr>
              <a:t>i</a:t>
            </a:r>
            <a:r>
              <a:rPr sz="2700" dirty="0" smtClean="0">
                <a:latin typeface="Rockwell"/>
                <a:cs typeface="Rockwell"/>
              </a:rPr>
              <a:t>ti</a:t>
            </a:r>
            <a:r>
              <a:rPr sz="2700" spc="19" dirty="0" smtClean="0">
                <a:latin typeface="Rockwell"/>
                <a:cs typeface="Rockwell"/>
              </a:rPr>
              <a:t> </a:t>
            </a:r>
            <a:r>
              <a:rPr sz="2700" spc="-4" dirty="0" smtClean="0">
                <a:latin typeface="Rockwell"/>
                <a:cs typeface="Rockwell"/>
              </a:rPr>
              <a:t>ya</a:t>
            </a:r>
            <a:r>
              <a:rPr sz="2700" dirty="0" smtClean="0">
                <a:latin typeface="Rockwell"/>
                <a:cs typeface="Rockwell"/>
              </a:rPr>
              <a:t>ng </a:t>
            </a:r>
            <a:r>
              <a:rPr sz="2700" spc="-4" dirty="0" smtClean="0">
                <a:latin typeface="Rockwell"/>
                <a:cs typeface="Rockwell"/>
              </a:rPr>
              <a:t>m</a:t>
            </a:r>
            <a:r>
              <a:rPr sz="2700" dirty="0" smtClean="0">
                <a:latin typeface="Rockwell"/>
                <a:cs typeface="Rockwell"/>
              </a:rPr>
              <a:t>e</a:t>
            </a:r>
            <a:r>
              <a:rPr sz="2700" spc="4" dirty="0" smtClean="0">
                <a:latin typeface="Rockwell"/>
                <a:cs typeface="Rockwell"/>
              </a:rPr>
              <a:t>l</a:t>
            </a:r>
            <a:r>
              <a:rPr sz="2700" spc="-4" dirty="0" smtClean="0">
                <a:latin typeface="Rockwell"/>
                <a:cs typeface="Rockwell"/>
              </a:rPr>
              <a:t>a</a:t>
            </a:r>
            <a:r>
              <a:rPr sz="2700" dirty="0" smtClean="0">
                <a:latin typeface="Rockwell"/>
                <a:cs typeface="Rockwell"/>
              </a:rPr>
              <a:t>k</a:t>
            </a:r>
            <a:r>
              <a:rPr sz="2700" spc="-4" dirty="0" smtClean="0">
                <a:latin typeface="Rockwell"/>
                <a:cs typeface="Rockwell"/>
              </a:rPr>
              <a:t>u</a:t>
            </a:r>
            <a:r>
              <a:rPr sz="2700" dirty="0" smtClean="0">
                <a:latin typeface="Rockwell"/>
                <a:cs typeface="Rockwell"/>
              </a:rPr>
              <a:t>k</a:t>
            </a:r>
            <a:r>
              <a:rPr sz="2700" spc="-14" dirty="0" smtClean="0">
                <a:latin typeface="Rockwell"/>
                <a:cs typeface="Rockwell"/>
              </a:rPr>
              <a:t>a</a:t>
            </a:r>
            <a:r>
              <a:rPr sz="2700" dirty="0" smtClean="0">
                <a:latin typeface="Rockwell"/>
                <a:cs typeface="Rockwell"/>
              </a:rPr>
              <a:t>n</a:t>
            </a:r>
            <a:r>
              <a:rPr sz="2700" spc="9" dirty="0" smtClean="0">
                <a:latin typeface="Rockwell"/>
                <a:cs typeface="Rockwell"/>
              </a:rPr>
              <a:t> </a:t>
            </a:r>
            <a:r>
              <a:rPr sz="2700" spc="4" dirty="0" smtClean="0">
                <a:latin typeface="Rockwell"/>
                <a:cs typeface="Rockwell"/>
              </a:rPr>
              <a:t>i</a:t>
            </a:r>
            <a:r>
              <a:rPr sz="2700" dirty="0" smtClean="0">
                <a:latin typeface="Rockwell"/>
                <a:cs typeface="Rockwell"/>
              </a:rPr>
              <a:t>nte</a:t>
            </a:r>
            <a:r>
              <a:rPr sz="2700" spc="-4" dirty="0" smtClean="0">
                <a:latin typeface="Rockwell"/>
                <a:cs typeface="Rockwell"/>
              </a:rPr>
              <a:t>ra</a:t>
            </a:r>
            <a:r>
              <a:rPr sz="2700" dirty="0" smtClean="0">
                <a:latin typeface="Rockwell"/>
                <a:cs typeface="Rockwell"/>
              </a:rPr>
              <a:t>k</a:t>
            </a:r>
            <a:r>
              <a:rPr sz="2700" spc="-14" dirty="0" smtClean="0">
                <a:latin typeface="Rockwell"/>
                <a:cs typeface="Rockwell"/>
              </a:rPr>
              <a:t>s</a:t>
            </a:r>
            <a:r>
              <a:rPr sz="2700" dirty="0" smtClean="0">
                <a:latin typeface="Rockwell"/>
                <a:cs typeface="Rockwell"/>
              </a:rPr>
              <a:t>i</a:t>
            </a:r>
            <a:r>
              <a:rPr sz="2700" spc="19" dirty="0" smtClean="0">
                <a:latin typeface="Rockwell"/>
                <a:cs typeface="Rockwell"/>
              </a:rPr>
              <a:t> </a:t>
            </a:r>
            <a:r>
              <a:rPr sz="2700" spc="-4" dirty="0" smtClean="0">
                <a:latin typeface="Rockwell"/>
                <a:cs typeface="Rockwell"/>
              </a:rPr>
              <a:t>da</a:t>
            </a:r>
            <a:r>
              <a:rPr sz="2700" spc="4" dirty="0" smtClean="0">
                <a:latin typeface="Rockwell"/>
                <a:cs typeface="Rockwell"/>
              </a:rPr>
              <a:t>l</a:t>
            </a:r>
            <a:r>
              <a:rPr sz="2700" spc="-4" dirty="0" smtClean="0">
                <a:latin typeface="Rockwell"/>
                <a:cs typeface="Rockwell"/>
              </a:rPr>
              <a:t>a</a:t>
            </a:r>
            <a:r>
              <a:rPr sz="2700" dirty="0" smtClean="0">
                <a:latin typeface="Rockwell"/>
                <a:cs typeface="Rockwell"/>
              </a:rPr>
              <a:t>m </a:t>
            </a:r>
            <a:endParaRPr sz="2700">
              <a:latin typeface="Rockwell"/>
              <a:cs typeface="Rockwell"/>
            </a:endParaRPr>
          </a:p>
          <a:p>
            <a:pPr marL="12699">
              <a:lnSpc>
                <a:spcPts val="3111"/>
              </a:lnSpc>
            </a:pPr>
            <a:r>
              <a:rPr sz="2700" spc="-4" dirty="0" smtClean="0">
                <a:latin typeface="Rockwell"/>
                <a:cs typeface="Rockwell"/>
              </a:rPr>
              <a:t>s</a:t>
            </a:r>
            <a:r>
              <a:rPr sz="2700" dirty="0" smtClean="0">
                <a:latin typeface="Rockwell"/>
                <a:cs typeface="Rockwell"/>
              </a:rPr>
              <a:t>eb</a:t>
            </a:r>
            <a:r>
              <a:rPr sz="2700" spc="-4" dirty="0" smtClean="0">
                <a:latin typeface="Rockwell"/>
                <a:cs typeface="Rockwell"/>
              </a:rPr>
              <a:t>ua</a:t>
            </a:r>
            <a:r>
              <a:rPr sz="2700" dirty="0" smtClean="0">
                <a:latin typeface="Rockwell"/>
                <a:cs typeface="Rockwell"/>
              </a:rPr>
              <a:t>h </a:t>
            </a:r>
            <a:r>
              <a:rPr sz="2700" spc="-4" dirty="0" smtClean="0">
                <a:latin typeface="Rockwell"/>
                <a:cs typeface="Rockwell"/>
              </a:rPr>
              <a:t>sis</a:t>
            </a:r>
            <a:r>
              <a:rPr sz="2700" dirty="0" smtClean="0">
                <a:latin typeface="Rockwell"/>
                <a:cs typeface="Rockwell"/>
              </a:rPr>
              <a:t>tem</a:t>
            </a:r>
            <a:r>
              <a:rPr sz="2700" spc="-4" dirty="0" smtClean="0">
                <a:latin typeface="Rockwell"/>
                <a:cs typeface="Rockwell"/>
              </a:rPr>
              <a:t> </a:t>
            </a:r>
            <a:r>
              <a:rPr sz="2700" dirty="0" smtClean="0">
                <a:latin typeface="Rockwell"/>
                <a:cs typeface="Rockwell"/>
              </a:rPr>
              <a:t>b</a:t>
            </a:r>
            <a:r>
              <a:rPr sz="2700" spc="4" dirty="0" smtClean="0">
                <a:latin typeface="Rockwell"/>
                <a:cs typeface="Rockwell"/>
              </a:rPr>
              <a:t>i</a:t>
            </a:r>
            <a:r>
              <a:rPr sz="2700" spc="-4" dirty="0" smtClean="0">
                <a:latin typeface="Rockwell"/>
                <a:cs typeface="Rockwell"/>
              </a:rPr>
              <a:t>s</a:t>
            </a:r>
            <a:r>
              <a:rPr sz="2700" spc="-9" dirty="0" smtClean="0">
                <a:latin typeface="Rockwell"/>
                <a:cs typeface="Rockwell"/>
              </a:rPr>
              <a:t>n</a:t>
            </a:r>
            <a:r>
              <a:rPr sz="2700" spc="4" dirty="0" smtClean="0">
                <a:latin typeface="Rockwell"/>
                <a:cs typeface="Rockwell"/>
              </a:rPr>
              <a:t>i</a:t>
            </a:r>
            <a:r>
              <a:rPr sz="2700" dirty="0" smtClean="0">
                <a:latin typeface="Rockwell"/>
                <a:cs typeface="Rockwell"/>
              </a:rPr>
              <a:t>s  </a:t>
            </a:r>
            <a:r>
              <a:rPr sz="2700" spc="-4" dirty="0" smtClean="0">
                <a:latin typeface="Rockwell"/>
                <a:cs typeface="Rockwell"/>
              </a:rPr>
              <a:t>a</a:t>
            </a:r>
            <a:r>
              <a:rPr sz="2700" dirty="0" smtClean="0">
                <a:latin typeface="Rockwell"/>
                <a:cs typeface="Rockwell"/>
              </a:rPr>
              <a:t>t</a:t>
            </a:r>
            <a:r>
              <a:rPr sz="2700" spc="-4" dirty="0" smtClean="0">
                <a:latin typeface="Rockwell"/>
                <a:cs typeface="Rockwell"/>
              </a:rPr>
              <a:t>a</a:t>
            </a:r>
            <a:r>
              <a:rPr sz="2700" dirty="0" smtClean="0">
                <a:latin typeface="Rockwell"/>
                <a:cs typeface="Rockwell"/>
              </a:rPr>
              <a:t>u </a:t>
            </a:r>
            <a:r>
              <a:rPr sz="2700" spc="9" dirty="0" smtClean="0">
                <a:latin typeface="Rockwell"/>
                <a:cs typeface="Rockwell"/>
              </a:rPr>
              <a:t> </a:t>
            </a:r>
            <a:r>
              <a:rPr sz="2700" spc="4" dirty="0" smtClean="0">
                <a:latin typeface="Rockwell"/>
                <a:cs typeface="Rockwell"/>
              </a:rPr>
              <a:t>s</a:t>
            </a:r>
            <a:r>
              <a:rPr sz="2700" dirty="0" smtClean="0">
                <a:latin typeface="Rockwell"/>
                <a:cs typeface="Rockwell"/>
              </a:rPr>
              <a:t>e</a:t>
            </a:r>
            <a:r>
              <a:rPr sz="2700" spc="-4" dirty="0" smtClean="0">
                <a:latin typeface="Rockwell"/>
                <a:cs typeface="Rockwell"/>
              </a:rPr>
              <a:t>ra</a:t>
            </a:r>
            <a:r>
              <a:rPr sz="2700" dirty="0" smtClean="0">
                <a:latin typeface="Rockwell"/>
                <a:cs typeface="Rockwell"/>
              </a:rPr>
              <a:t>n</a:t>
            </a:r>
            <a:r>
              <a:rPr sz="2700" spc="-4" dirty="0" smtClean="0">
                <a:latin typeface="Rockwell"/>
                <a:cs typeface="Rockwell"/>
              </a:rPr>
              <a:t>g</a:t>
            </a:r>
            <a:r>
              <a:rPr sz="2700" dirty="0" smtClean="0">
                <a:latin typeface="Rockwell"/>
                <a:cs typeface="Rockwell"/>
              </a:rPr>
              <a:t>k</a:t>
            </a:r>
            <a:r>
              <a:rPr sz="2700" spc="-4" dirty="0" smtClean="0">
                <a:latin typeface="Rockwell"/>
                <a:cs typeface="Rockwell"/>
              </a:rPr>
              <a:t>aia</a:t>
            </a:r>
            <a:r>
              <a:rPr sz="2700" dirty="0" smtClean="0">
                <a:latin typeface="Rockwell"/>
                <a:cs typeface="Rockwell"/>
              </a:rPr>
              <a:t>n  </a:t>
            </a:r>
            <a:r>
              <a:rPr sz="2700" spc="-4" dirty="0" smtClean="0">
                <a:latin typeface="Rockwell"/>
                <a:cs typeface="Rockwell"/>
              </a:rPr>
              <a:t>pr</a:t>
            </a:r>
            <a:r>
              <a:rPr sz="2700" dirty="0" smtClean="0">
                <a:latin typeface="Rockwell"/>
                <a:cs typeface="Rockwell"/>
              </a:rPr>
              <a:t>o</a:t>
            </a:r>
            <a:r>
              <a:rPr sz="2700" spc="-4" dirty="0" smtClean="0">
                <a:latin typeface="Rockwell"/>
                <a:cs typeface="Rockwell"/>
              </a:rPr>
              <a:t>s</a:t>
            </a:r>
            <a:r>
              <a:rPr sz="2700" dirty="0" smtClean="0">
                <a:latin typeface="Rockwell"/>
                <a:cs typeface="Rockwell"/>
              </a:rPr>
              <a:t>es</a:t>
            </a:r>
            <a:r>
              <a:rPr sz="2700" spc="652" dirty="0" smtClean="0">
                <a:latin typeface="Rockwell"/>
                <a:cs typeface="Rockwell"/>
              </a:rPr>
              <a:t> </a:t>
            </a:r>
            <a:r>
              <a:rPr sz="2700" dirty="0" smtClean="0">
                <a:latin typeface="Rockwell"/>
                <a:cs typeface="Rockwell"/>
              </a:rPr>
              <a:t>b</a:t>
            </a:r>
            <a:r>
              <a:rPr sz="2700" spc="4" dirty="0" smtClean="0">
                <a:latin typeface="Rockwell"/>
                <a:cs typeface="Rockwell"/>
              </a:rPr>
              <a:t>i</a:t>
            </a:r>
            <a:r>
              <a:rPr sz="2700" spc="-4" dirty="0" smtClean="0">
                <a:latin typeface="Rockwell"/>
                <a:cs typeface="Rockwell"/>
              </a:rPr>
              <a:t>s</a:t>
            </a:r>
            <a:r>
              <a:rPr sz="2700" dirty="0" smtClean="0">
                <a:latin typeface="Rockwell"/>
                <a:cs typeface="Rockwell"/>
              </a:rPr>
              <a:t>n</a:t>
            </a:r>
            <a:r>
              <a:rPr sz="2700" spc="4" dirty="0" smtClean="0">
                <a:latin typeface="Rockwell"/>
                <a:cs typeface="Rockwell"/>
              </a:rPr>
              <a:t>i</a:t>
            </a:r>
            <a:r>
              <a:rPr sz="2700" dirty="0" smtClean="0">
                <a:latin typeface="Rockwell"/>
                <a:cs typeface="Rockwell"/>
              </a:rPr>
              <a:t>s </a:t>
            </a:r>
            <a:endParaRPr sz="2700">
              <a:latin typeface="Rockwell"/>
              <a:cs typeface="Rockwell"/>
            </a:endParaRPr>
          </a:p>
          <a:p>
            <a:pPr marL="12699">
              <a:lnSpc>
                <a:spcPts val="3113"/>
              </a:lnSpc>
            </a:pPr>
            <a:r>
              <a:rPr sz="2700" dirty="0" smtClean="0">
                <a:latin typeface="Rockwell"/>
                <a:cs typeface="Rockwell"/>
              </a:rPr>
              <a:t>(</a:t>
            </a:r>
            <a:r>
              <a:rPr sz="2700" i="1" spc="-4" dirty="0" smtClean="0">
                <a:latin typeface="Rockwell"/>
                <a:cs typeface="Rockwell"/>
              </a:rPr>
              <a:t>b</a:t>
            </a:r>
            <a:r>
              <a:rPr sz="2700" i="1" dirty="0" smtClean="0">
                <a:latin typeface="Rockwell"/>
                <a:cs typeface="Rockwell"/>
              </a:rPr>
              <a:t>u</a:t>
            </a:r>
            <a:r>
              <a:rPr sz="2700" i="1" spc="-4" dirty="0" smtClean="0">
                <a:latin typeface="Rockwell"/>
                <a:cs typeface="Rockwell"/>
              </a:rPr>
              <a:t>s</a:t>
            </a:r>
            <a:r>
              <a:rPr sz="2700" i="1" dirty="0" smtClean="0">
                <a:latin typeface="Rockwell"/>
                <a:cs typeface="Rockwell"/>
              </a:rPr>
              <a:t>in</a:t>
            </a:r>
            <a:r>
              <a:rPr sz="2700" i="1" spc="9" dirty="0" smtClean="0">
                <a:latin typeface="Rockwell"/>
                <a:cs typeface="Rockwell"/>
              </a:rPr>
              <a:t>e</a:t>
            </a:r>
            <a:r>
              <a:rPr sz="2700" i="1" spc="-4" dirty="0" smtClean="0">
                <a:latin typeface="Rockwell"/>
                <a:cs typeface="Rockwell"/>
              </a:rPr>
              <a:t>s</a:t>
            </a:r>
            <a:r>
              <a:rPr sz="2700" i="1" dirty="0" smtClean="0">
                <a:latin typeface="Rockwell"/>
                <a:cs typeface="Rockwell"/>
              </a:rPr>
              <a:t>s  </a:t>
            </a:r>
            <a:r>
              <a:rPr sz="2700" i="1" spc="-9" dirty="0" smtClean="0">
                <a:latin typeface="Rockwell"/>
                <a:cs typeface="Rockwell"/>
              </a:rPr>
              <a:t>p</a:t>
            </a:r>
            <a:r>
              <a:rPr sz="2700" i="1" spc="4" dirty="0" smtClean="0">
                <a:latin typeface="Rockwell"/>
                <a:cs typeface="Rockwell"/>
              </a:rPr>
              <a:t>r</a:t>
            </a:r>
            <a:r>
              <a:rPr sz="2700" i="1" spc="-4" dirty="0" smtClean="0">
                <a:latin typeface="Rockwell"/>
                <a:cs typeface="Rockwell"/>
              </a:rPr>
              <a:t>o</a:t>
            </a:r>
            <a:r>
              <a:rPr sz="2700" i="1" spc="4" dirty="0" smtClean="0">
                <a:latin typeface="Rockwell"/>
                <a:cs typeface="Rockwell"/>
              </a:rPr>
              <a:t>c</a:t>
            </a:r>
            <a:r>
              <a:rPr sz="2700" i="1" dirty="0" smtClean="0">
                <a:latin typeface="Rockwell"/>
                <a:cs typeface="Rockwell"/>
              </a:rPr>
              <a:t>e</a:t>
            </a:r>
            <a:r>
              <a:rPr sz="2700" i="1" spc="4" dirty="0" smtClean="0">
                <a:latin typeface="Rockwell"/>
                <a:cs typeface="Rockwell"/>
              </a:rPr>
              <a:t>s</a:t>
            </a:r>
            <a:r>
              <a:rPr sz="2700" i="1" spc="9" dirty="0" smtClean="0">
                <a:latin typeface="Rockwell"/>
                <a:cs typeface="Rockwell"/>
              </a:rPr>
              <a:t>s</a:t>
            </a:r>
            <a:r>
              <a:rPr sz="2700" dirty="0" smtClean="0">
                <a:latin typeface="Rockwell"/>
                <a:cs typeface="Rockwell"/>
              </a:rPr>
              <a:t>)  </a:t>
            </a:r>
            <a:r>
              <a:rPr sz="2700" spc="-4" dirty="0" smtClean="0">
                <a:latin typeface="Rockwell"/>
                <a:cs typeface="Rockwell"/>
              </a:rPr>
              <a:t>m</a:t>
            </a:r>
            <a:r>
              <a:rPr sz="2700" dirty="0" smtClean="0">
                <a:latin typeface="Rockwell"/>
                <a:cs typeface="Rockwell"/>
              </a:rPr>
              <a:t>e</a:t>
            </a:r>
            <a:r>
              <a:rPr sz="2700" spc="-4" dirty="0" smtClean="0">
                <a:latin typeface="Rockwell"/>
                <a:cs typeface="Rockwell"/>
              </a:rPr>
              <a:t>rupa</a:t>
            </a:r>
            <a:r>
              <a:rPr sz="2700" spc="9" dirty="0" smtClean="0">
                <a:latin typeface="Rockwell"/>
                <a:cs typeface="Rockwell"/>
              </a:rPr>
              <a:t>k</a:t>
            </a:r>
            <a:r>
              <a:rPr sz="2700" spc="-4" dirty="0" smtClean="0">
                <a:latin typeface="Rockwell"/>
                <a:cs typeface="Rockwell"/>
              </a:rPr>
              <a:t>a</a:t>
            </a:r>
            <a:r>
              <a:rPr sz="2700" dirty="0" smtClean="0">
                <a:latin typeface="Rockwell"/>
                <a:cs typeface="Rockwell"/>
              </a:rPr>
              <a:t>n  </a:t>
            </a:r>
            <a:r>
              <a:rPr sz="2700" spc="-4" dirty="0" smtClean="0">
                <a:latin typeface="Rockwell"/>
                <a:cs typeface="Rockwell"/>
              </a:rPr>
              <a:t>p</a:t>
            </a:r>
            <a:r>
              <a:rPr sz="2700" spc="4" dirty="0" smtClean="0">
                <a:latin typeface="Rockwell"/>
                <a:cs typeface="Rockwell"/>
              </a:rPr>
              <a:t>i</a:t>
            </a:r>
            <a:r>
              <a:rPr sz="2700" dirty="0" smtClean="0">
                <a:latin typeface="Rockwell"/>
                <a:cs typeface="Rockwell"/>
              </a:rPr>
              <a:t>h</a:t>
            </a:r>
            <a:r>
              <a:rPr sz="2700" spc="-4" dirty="0" smtClean="0">
                <a:latin typeface="Rockwell"/>
                <a:cs typeface="Rockwell"/>
              </a:rPr>
              <a:t>a</a:t>
            </a:r>
            <a:r>
              <a:rPr sz="2700" spc="4" dirty="0" smtClean="0">
                <a:latin typeface="Rockwell"/>
                <a:cs typeface="Rockwell"/>
              </a:rPr>
              <a:t>k</a:t>
            </a:r>
            <a:r>
              <a:rPr sz="2700" spc="-4" dirty="0" smtClean="0">
                <a:latin typeface="Rockwell"/>
                <a:cs typeface="Rockwell"/>
              </a:rPr>
              <a:t>-p</a:t>
            </a:r>
            <a:r>
              <a:rPr sz="2700" spc="4" dirty="0" smtClean="0">
                <a:latin typeface="Rockwell"/>
                <a:cs typeface="Rockwell"/>
              </a:rPr>
              <a:t>i</a:t>
            </a:r>
            <a:r>
              <a:rPr sz="2700" dirty="0" smtClean="0">
                <a:latin typeface="Rockwell"/>
                <a:cs typeface="Rockwell"/>
              </a:rPr>
              <a:t>h</a:t>
            </a:r>
            <a:r>
              <a:rPr sz="2700" spc="-4" dirty="0" smtClean="0">
                <a:latin typeface="Rockwell"/>
                <a:cs typeface="Rockwell"/>
              </a:rPr>
              <a:t>a</a:t>
            </a:r>
            <a:r>
              <a:rPr sz="2700" dirty="0" smtClean="0">
                <a:latin typeface="Rockwell"/>
                <a:cs typeface="Rockwell"/>
              </a:rPr>
              <a:t>k </a:t>
            </a:r>
            <a:r>
              <a:rPr sz="2700" spc="-4" dirty="0" smtClean="0">
                <a:latin typeface="Rockwell"/>
                <a:cs typeface="Rockwell"/>
              </a:rPr>
              <a:t>ya</a:t>
            </a:r>
            <a:r>
              <a:rPr sz="2700" dirty="0" smtClean="0">
                <a:latin typeface="Rockwell"/>
                <a:cs typeface="Rockwell"/>
              </a:rPr>
              <a:t>ng </a:t>
            </a:r>
            <a:endParaRPr sz="2700">
              <a:latin typeface="Rockwell"/>
              <a:cs typeface="Rockwell"/>
            </a:endParaRPr>
          </a:p>
          <a:p>
            <a:pPr marL="12699">
              <a:lnSpc>
                <a:spcPts val="3111"/>
              </a:lnSpc>
            </a:pPr>
            <a:r>
              <a:rPr sz="2700" dirty="0" smtClean="0">
                <a:latin typeface="Rockwell"/>
                <a:cs typeface="Rockwell"/>
              </a:rPr>
              <a:t>be</a:t>
            </a:r>
            <a:r>
              <a:rPr sz="2700" spc="-4" dirty="0" smtClean="0">
                <a:latin typeface="Rockwell"/>
                <a:cs typeface="Rockwell"/>
              </a:rPr>
              <a:t>r</a:t>
            </a:r>
            <a:r>
              <a:rPr sz="2700" dirty="0" smtClean="0">
                <a:latin typeface="Rockwell"/>
                <a:cs typeface="Rockwell"/>
              </a:rPr>
              <a:t>ke</a:t>
            </a:r>
            <a:r>
              <a:rPr sz="2700" spc="-14" dirty="0" smtClean="0">
                <a:latin typeface="Rockwell"/>
                <a:cs typeface="Rockwell"/>
              </a:rPr>
              <a:t>p</a:t>
            </a:r>
            <a:r>
              <a:rPr sz="2700" dirty="0" smtClean="0">
                <a:latin typeface="Rockwell"/>
                <a:cs typeface="Rockwell"/>
              </a:rPr>
              <a:t>e</a:t>
            </a:r>
            <a:r>
              <a:rPr sz="2700" spc="-9" dirty="0" smtClean="0">
                <a:latin typeface="Rockwell"/>
                <a:cs typeface="Rockwell"/>
              </a:rPr>
              <a:t>n</a:t>
            </a:r>
            <a:r>
              <a:rPr sz="2700" dirty="0" smtClean="0">
                <a:latin typeface="Rockwell"/>
                <a:cs typeface="Rockwell"/>
              </a:rPr>
              <a:t>t</a:t>
            </a:r>
            <a:r>
              <a:rPr sz="2700" spc="4" dirty="0" smtClean="0">
                <a:latin typeface="Rockwell"/>
                <a:cs typeface="Rockwell"/>
              </a:rPr>
              <a:t>i</a:t>
            </a:r>
            <a:r>
              <a:rPr sz="2700" dirty="0" smtClean="0">
                <a:latin typeface="Rockwell"/>
                <a:cs typeface="Rockwell"/>
              </a:rPr>
              <a:t>n</a:t>
            </a:r>
            <a:r>
              <a:rPr sz="2700" spc="-4" dirty="0" smtClean="0">
                <a:latin typeface="Rockwell"/>
                <a:cs typeface="Rockwell"/>
              </a:rPr>
              <a:t>ga</a:t>
            </a:r>
            <a:r>
              <a:rPr sz="2700" dirty="0" smtClean="0">
                <a:latin typeface="Rockwell"/>
                <a:cs typeface="Rockwell"/>
              </a:rPr>
              <a:t>n </a:t>
            </a:r>
            <a:r>
              <a:rPr sz="2700" spc="14" dirty="0" smtClean="0">
                <a:latin typeface="Rockwell"/>
                <a:cs typeface="Rockwell"/>
              </a:rPr>
              <a:t> </a:t>
            </a:r>
            <a:r>
              <a:rPr sz="2700" spc="-4" dirty="0" smtClean="0">
                <a:latin typeface="Rockwell"/>
                <a:cs typeface="Rockwell"/>
              </a:rPr>
              <a:t>da</a:t>
            </a:r>
            <a:r>
              <a:rPr sz="2700" spc="4" dirty="0" smtClean="0">
                <a:latin typeface="Rockwell"/>
                <a:cs typeface="Rockwell"/>
              </a:rPr>
              <a:t>l</a:t>
            </a:r>
            <a:r>
              <a:rPr sz="2700" spc="-4" dirty="0" smtClean="0">
                <a:latin typeface="Rockwell"/>
                <a:cs typeface="Rockwell"/>
              </a:rPr>
              <a:t>a</a:t>
            </a:r>
            <a:r>
              <a:rPr sz="2700" dirty="0" smtClean="0">
                <a:latin typeface="Rockwell"/>
                <a:cs typeface="Rockwell"/>
              </a:rPr>
              <a:t>m</a:t>
            </a:r>
            <a:r>
              <a:rPr sz="2700" spc="657" dirty="0" smtClean="0">
                <a:latin typeface="Rockwell"/>
                <a:cs typeface="Rockwell"/>
              </a:rPr>
              <a:t> </a:t>
            </a:r>
            <a:r>
              <a:rPr sz="2700" spc="9" dirty="0" smtClean="0">
                <a:latin typeface="Rockwell"/>
                <a:cs typeface="Rockwell"/>
              </a:rPr>
              <a:t>r</a:t>
            </a:r>
            <a:r>
              <a:rPr sz="2700" spc="-4" dirty="0" smtClean="0">
                <a:latin typeface="Rockwell"/>
                <a:cs typeface="Rockwell"/>
              </a:rPr>
              <a:t>ua</a:t>
            </a:r>
            <a:r>
              <a:rPr sz="2700" dirty="0" smtClean="0">
                <a:latin typeface="Rockwell"/>
                <a:cs typeface="Rockwell"/>
              </a:rPr>
              <a:t>ng  </a:t>
            </a:r>
            <a:r>
              <a:rPr sz="2700" spc="4" dirty="0" smtClean="0">
                <a:latin typeface="Rockwell"/>
                <a:cs typeface="Rockwell"/>
              </a:rPr>
              <a:t>li</a:t>
            </a:r>
            <a:r>
              <a:rPr sz="2700" dirty="0" smtClean="0">
                <a:latin typeface="Rockwell"/>
                <a:cs typeface="Rockwell"/>
              </a:rPr>
              <a:t>n</a:t>
            </a:r>
            <a:r>
              <a:rPr sz="2700" spc="-4" dirty="0" smtClean="0">
                <a:latin typeface="Rockwell"/>
                <a:cs typeface="Rockwell"/>
              </a:rPr>
              <a:t>g</a:t>
            </a:r>
            <a:r>
              <a:rPr sz="2700" dirty="0" smtClean="0">
                <a:latin typeface="Rockwell"/>
                <a:cs typeface="Rockwell"/>
              </a:rPr>
              <a:t>k</a:t>
            </a:r>
            <a:r>
              <a:rPr sz="2700" spc="-4" dirty="0" smtClean="0">
                <a:latin typeface="Rockwell"/>
                <a:cs typeface="Rockwell"/>
              </a:rPr>
              <a:t>u</a:t>
            </a:r>
            <a:r>
              <a:rPr sz="2700" dirty="0" smtClean="0">
                <a:latin typeface="Rockwell"/>
                <a:cs typeface="Rockwell"/>
              </a:rPr>
              <a:t>p  e</a:t>
            </a:r>
            <a:r>
              <a:rPr sz="2700" spc="-4" dirty="0" smtClean="0">
                <a:latin typeface="Rockwell"/>
                <a:cs typeface="Rockwell"/>
              </a:rPr>
              <a:t>-</a:t>
            </a:r>
            <a:r>
              <a:rPr sz="2700" dirty="0" smtClean="0">
                <a:latin typeface="Rockwell"/>
                <a:cs typeface="Rockwell"/>
              </a:rPr>
              <a:t>B</a:t>
            </a:r>
            <a:r>
              <a:rPr sz="2700" spc="-4" dirty="0" smtClean="0">
                <a:latin typeface="Rockwell"/>
                <a:cs typeface="Rockwell"/>
              </a:rPr>
              <a:t>us</a:t>
            </a:r>
            <a:r>
              <a:rPr sz="2700" spc="4" dirty="0" smtClean="0">
                <a:latin typeface="Rockwell"/>
                <a:cs typeface="Rockwell"/>
              </a:rPr>
              <a:t>i</a:t>
            </a:r>
            <a:r>
              <a:rPr sz="2700" dirty="0" smtClean="0">
                <a:latin typeface="Rockwell"/>
                <a:cs typeface="Rockwell"/>
              </a:rPr>
              <a:t>ne</a:t>
            </a:r>
            <a:r>
              <a:rPr sz="2700" spc="-4" dirty="0" smtClean="0">
                <a:latin typeface="Rockwell"/>
                <a:cs typeface="Rockwell"/>
              </a:rPr>
              <a:t>ss</a:t>
            </a:r>
            <a:r>
              <a:rPr sz="2700" dirty="0" smtClean="0">
                <a:latin typeface="Rockwell"/>
                <a:cs typeface="Rockwell"/>
              </a:rPr>
              <a:t>.  P</a:t>
            </a:r>
            <a:r>
              <a:rPr sz="2700" spc="-4" dirty="0" smtClean="0">
                <a:latin typeface="Rockwell"/>
                <a:cs typeface="Rockwell"/>
              </a:rPr>
              <a:t>a</a:t>
            </a:r>
            <a:r>
              <a:rPr sz="2700" spc="4" dirty="0" smtClean="0">
                <a:latin typeface="Rockwell"/>
                <a:cs typeface="Rockwell"/>
              </a:rPr>
              <a:t>li</a:t>
            </a:r>
            <a:r>
              <a:rPr sz="2700" spc="-9" dirty="0" smtClean="0">
                <a:latin typeface="Rockwell"/>
                <a:cs typeface="Rockwell"/>
              </a:rPr>
              <a:t>n</a:t>
            </a:r>
            <a:r>
              <a:rPr sz="2700" dirty="0" smtClean="0">
                <a:latin typeface="Rockwell"/>
                <a:cs typeface="Rockwell"/>
              </a:rPr>
              <a:t>g</a:t>
            </a:r>
            <a:endParaRPr sz="2700">
              <a:latin typeface="Rockwell"/>
              <a:cs typeface="Rockwel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75919" y="4620269"/>
            <a:ext cx="6144739" cy="3622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2840"/>
              </a:lnSpc>
              <a:spcBef>
                <a:spcPts val="142"/>
              </a:spcBef>
            </a:pPr>
            <a:r>
              <a:rPr sz="4000" baseline="1071" dirty="0" smtClean="0">
                <a:latin typeface="Rockwell"/>
                <a:cs typeface="Rockwell"/>
              </a:rPr>
              <a:t>t</a:t>
            </a:r>
            <a:r>
              <a:rPr sz="4000" spc="4" baseline="1071" dirty="0" smtClean="0">
                <a:latin typeface="Rockwell"/>
                <a:cs typeface="Rockwell"/>
              </a:rPr>
              <a:t>i</a:t>
            </a:r>
            <a:r>
              <a:rPr sz="4000" spc="-4" baseline="1071" dirty="0" smtClean="0">
                <a:latin typeface="Rockwell"/>
                <a:cs typeface="Rockwell"/>
              </a:rPr>
              <a:t>da</a:t>
            </a:r>
            <a:r>
              <a:rPr sz="4000" baseline="1071" dirty="0" smtClean="0">
                <a:latin typeface="Rockwell"/>
                <a:cs typeface="Rockwell"/>
              </a:rPr>
              <a:t>k  </a:t>
            </a:r>
            <a:r>
              <a:rPr sz="4000" spc="-4" baseline="1071" dirty="0" smtClean="0">
                <a:latin typeface="Rockwell"/>
                <a:cs typeface="Rockwell"/>
              </a:rPr>
              <a:t>ad</a:t>
            </a:r>
            <a:r>
              <a:rPr sz="4000" baseline="1071" dirty="0" smtClean="0">
                <a:latin typeface="Rockwell"/>
                <a:cs typeface="Rockwell"/>
              </a:rPr>
              <a:t>a</a:t>
            </a:r>
            <a:r>
              <a:rPr sz="4000" spc="662" baseline="1071" dirty="0" smtClean="0">
                <a:latin typeface="Rockwell"/>
                <a:cs typeface="Rockwell"/>
              </a:rPr>
              <a:t> </a:t>
            </a:r>
            <a:r>
              <a:rPr sz="4000" baseline="1071" dirty="0" smtClean="0">
                <a:latin typeface="Rockwell"/>
                <a:cs typeface="Rockwell"/>
              </a:rPr>
              <a:t>t</a:t>
            </a:r>
            <a:r>
              <a:rPr sz="4000" spc="-4" baseline="1071" dirty="0" smtClean="0">
                <a:latin typeface="Rockwell"/>
                <a:cs typeface="Rockwell"/>
              </a:rPr>
              <a:t>u</a:t>
            </a:r>
            <a:r>
              <a:rPr sz="4000" spc="4" baseline="1071" dirty="0" smtClean="0">
                <a:latin typeface="Rockwell"/>
                <a:cs typeface="Rockwell"/>
              </a:rPr>
              <a:t>j</a:t>
            </a:r>
            <a:r>
              <a:rPr sz="4000" spc="-4" baseline="1071" dirty="0" smtClean="0">
                <a:latin typeface="Rockwell"/>
                <a:cs typeface="Rockwell"/>
              </a:rPr>
              <a:t>u</a:t>
            </a:r>
            <a:r>
              <a:rPr sz="4000" baseline="1071" dirty="0" smtClean="0">
                <a:latin typeface="Rockwell"/>
                <a:cs typeface="Rockwell"/>
              </a:rPr>
              <a:t>h</a:t>
            </a:r>
            <a:r>
              <a:rPr sz="4000" spc="9" baseline="1071" dirty="0" smtClean="0">
                <a:latin typeface="Rockwell"/>
                <a:cs typeface="Rockwell"/>
              </a:rPr>
              <a:t> </a:t>
            </a:r>
            <a:r>
              <a:rPr sz="4000" baseline="1071" dirty="0" smtClean="0">
                <a:latin typeface="Rockwell"/>
                <a:cs typeface="Rockwell"/>
              </a:rPr>
              <a:t>k</a:t>
            </a:r>
            <a:r>
              <a:rPr sz="4000" spc="4" baseline="1071" dirty="0" smtClean="0">
                <a:latin typeface="Rockwell"/>
                <a:cs typeface="Rockwell"/>
              </a:rPr>
              <a:t>l</a:t>
            </a:r>
            <a:r>
              <a:rPr sz="4000" spc="-4" baseline="1071" dirty="0" smtClean="0">
                <a:latin typeface="Rockwell"/>
                <a:cs typeface="Rockwell"/>
              </a:rPr>
              <a:t>as</a:t>
            </a:r>
            <a:r>
              <a:rPr sz="4000" spc="4" baseline="1071" dirty="0" smtClean="0">
                <a:latin typeface="Rockwell"/>
                <a:cs typeface="Rockwell"/>
              </a:rPr>
              <a:t>ifi</a:t>
            </a:r>
            <a:r>
              <a:rPr sz="4000" baseline="1071" dirty="0" smtClean="0">
                <a:latin typeface="Rockwell"/>
                <a:cs typeface="Rockwell"/>
              </a:rPr>
              <a:t>k</a:t>
            </a:r>
            <a:r>
              <a:rPr sz="4000" spc="-4" baseline="1071" dirty="0" smtClean="0">
                <a:latin typeface="Rockwell"/>
                <a:cs typeface="Rockwell"/>
              </a:rPr>
              <a:t>as</a:t>
            </a:r>
            <a:r>
              <a:rPr sz="4000" baseline="1071" dirty="0" smtClean="0">
                <a:latin typeface="Rockwell"/>
                <a:cs typeface="Rockwell"/>
              </a:rPr>
              <a:t>i  </a:t>
            </a:r>
            <a:r>
              <a:rPr sz="4000" spc="14" baseline="1071" dirty="0" smtClean="0">
                <a:latin typeface="Rockwell"/>
                <a:cs typeface="Rockwell"/>
              </a:rPr>
              <a:t> </a:t>
            </a:r>
            <a:r>
              <a:rPr sz="4000" spc="-9" baseline="1071" dirty="0" smtClean="0">
                <a:latin typeface="Rockwell"/>
                <a:cs typeface="Rockwell"/>
              </a:rPr>
              <a:t>e</a:t>
            </a:r>
            <a:r>
              <a:rPr sz="4000" baseline="1071" dirty="0" smtClean="0">
                <a:latin typeface="Rockwell"/>
                <a:cs typeface="Rockwell"/>
              </a:rPr>
              <a:t>nt</a:t>
            </a:r>
            <a:r>
              <a:rPr sz="4000" spc="4" baseline="1071" dirty="0" smtClean="0">
                <a:latin typeface="Rockwell"/>
                <a:cs typeface="Rockwell"/>
              </a:rPr>
              <a:t>i</a:t>
            </a:r>
            <a:r>
              <a:rPr sz="4000" baseline="1071" dirty="0" smtClean="0">
                <a:latin typeface="Rockwell"/>
                <a:cs typeface="Rockwell"/>
              </a:rPr>
              <a:t>ti </a:t>
            </a:r>
            <a:r>
              <a:rPr sz="4000" spc="14" baseline="1071" dirty="0" smtClean="0">
                <a:latin typeface="Rockwell"/>
                <a:cs typeface="Rockwell"/>
              </a:rPr>
              <a:t> </a:t>
            </a:r>
            <a:r>
              <a:rPr sz="4000" spc="-4" baseline="1071" dirty="0" smtClean="0">
                <a:latin typeface="Rockwell"/>
                <a:cs typeface="Rockwell"/>
              </a:rPr>
              <a:t>ya</a:t>
            </a:r>
            <a:r>
              <a:rPr sz="4000" baseline="1071" dirty="0" smtClean="0">
                <a:latin typeface="Rockwell"/>
                <a:cs typeface="Rockwell"/>
              </a:rPr>
              <a:t>ng</a:t>
            </a:r>
            <a:endParaRPr sz="2700">
              <a:latin typeface="Rockwell"/>
              <a:cs typeface="Rockwel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612129" y="4620269"/>
            <a:ext cx="991741" cy="3622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2840"/>
              </a:lnSpc>
              <a:spcBef>
                <a:spcPts val="142"/>
              </a:spcBef>
            </a:pPr>
            <a:r>
              <a:rPr sz="4000" baseline="1071" dirty="0" smtClean="0">
                <a:latin typeface="Rockwell"/>
                <a:cs typeface="Rockwell"/>
              </a:rPr>
              <a:t>ke</a:t>
            </a:r>
            <a:r>
              <a:rPr sz="4000" spc="-4" baseline="1071" dirty="0" smtClean="0">
                <a:latin typeface="Rockwell"/>
                <a:cs typeface="Rockwell"/>
              </a:rPr>
              <a:t>ra</a:t>
            </a:r>
            <a:r>
              <a:rPr sz="4000" baseline="1071" dirty="0" smtClean="0">
                <a:latin typeface="Rockwell"/>
                <a:cs typeface="Rockwell"/>
              </a:rPr>
              <a:t>p</a:t>
            </a:r>
            <a:endParaRPr sz="2700">
              <a:latin typeface="Rockwell"/>
              <a:cs typeface="Rockwel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75919" y="4944881"/>
            <a:ext cx="8140139" cy="3622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2840"/>
              </a:lnSpc>
              <a:spcBef>
                <a:spcPts val="142"/>
              </a:spcBef>
            </a:pPr>
            <a:r>
              <a:rPr sz="4000" spc="-4" baseline="1071" dirty="0" smtClean="0">
                <a:latin typeface="Rockwell"/>
                <a:cs typeface="Rockwell"/>
              </a:rPr>
              <a:t>d</a:t>
            </a:r>
            <a:r>
              <a:rPr sz="4000" spc="4" baseline="1071" dirty="0" smtClean="0">
                <a:latin typeface="Rockwell"/>
                <a:cs typeface="Rockwell"/>
              </a:rPr>
              <a:t>i</a:t>
            </a:r>
            <a:r>
              <a:rPr sz="4000" spc="-4" baseline="1071" dirty="0" smtClean="0">
                <a:latin typeface="Rockwell"/>
                <a:cs typeface="Rockwell"/>
              </a:rPr>
              <a:t>p</a:t>
            </a:r>
            <a:r>
              <a:rPr sz="4000" baseline="1071" dirty="0" smtClean="0">
                <a:latin typeface="Rockwell"/>
                <a:cs typeface="Rockwell"/>
              </a:rPr>
              <a:t>e</a:t>
            </a:r>
            <a:r>
              <a:rPr sz="4000" spc="-4" baseline="1071" dirty="0" smtClean="0">
                <a:latin typeface="Rockwell"/>
                <a:cs typeface="Rockwell"/>
              </a:rPr>
              <a:t>rgu</a:t>
            </a:r>
            <a:r>
              <a:rPr sz="4000" baseline="1071" dirty="0" smtClean="0">
                <a:latin typeface="Rockwell"/>
                <a:cs typeface="Rockwell"/>
              </a:rPr>
              <a:t>n</a:t>
            </a:r>
            <a:r>
              <a:rPr sz="4000" spc="-4" baseline="1071" dirty="0" smtClean="0">
                <a:latin typeface="Rockwell"/>
                <a:cs typeface="Rockwell"/>
              </a:rPr>
              <a:t>a</a:t>
            </a:r>
            <a:r>
              <a:rPr sz="4000" baseline="1071" dirty="0" smtClean="0">
                <a:latin typeface="Rockwell"/>
                <a:cs typeface="Rockwell"/>
              </a:rPr>
              <a:t>k</a:t>
            </a:r>
            <a:r>
              <a:rPr sz="4000" spc="-4" baseline="1071" dirty="0" smtClean="0">
                <a:latin typeface="Rockwell"/>
                <a:cs typeface="Rockwell"/>
              </a:rPr>
              <a:t>a</a:t>
            </a:r>
            <a:r>
              <a:rPr sz="4000" baseline="1071" dirty="0" smtClean="0">
                <a:latin typeface="Rockwell"/>
                <a:cs typeface="Rockwell"/>
              </a:rPr>
              <a:t>n   </a:t>
            </a:r>
            <a:r>
              <a:rPr sz="4000" spc="-4" baseline="1071" dirty="0" smtClean="0">
                <a:latin typeface="Rockwell"/>
                <a:cs typeface="Rockwell"/>
              </a:rPr>
              <a:t>da</a:t>
            </a:r>
            <a:r>
              <a:rPr sz="4000" spc="4" baseline="1071" dirty="0" smtClean="0">
                <a:latin typeface="Rockwell"/>
                <a:cs typeface="Rockwell"/>
              </a:rPr>
              <a:t>l</a:t>
            </a:r>
            <a:r>
              <a:rPr sz="4000" spc="-4" baseline="1071" dirty="0" smtClean="0">
                <a:latin typeface="Rockwell"/>
                <a:cs typeface="Rockwell"/>
              </a:rPr>
              <a:t>a</a:t>
            </a:r>
            <a:r>
              <a:rPr sz="4000" baseline="1071" dirty="0" smtClean="0">
                <a:latin typeface="Rockwell"/>
                <a:cs typeface="Rockwell"/>
              </a:rPr>
              <a:t>m</a:t>
            </a:r>
            <a:r>
              <a:rPr sz="4000" spc="657" baseline="1071" dirty="0" smtClean="0">
                <a:latin typeface="Rockwell"/>
                <a:cs typeface="Rockwell"/>
              </a:rPr>
              <a:t> </a:t>
            </a:r>
            <a:r>
              <a:rPr sz="4000" spc="-4" baseline="1071" dirty="0" smtClean="0">
                <a:latin typeface="Rockwell"/>
                <a:cs typeface="Rockwell"/>
              </a:rPr>
              <a:t>m</a:t>
            </a:r>
            <a:r>
              <a:rPr sz="4000" baseline="1071" dirty="0" smtClean="0">
                <a:latin typeface="Rockwell"/>
                <a:cs typeface="Rockwell"/>
              </a:rPr>
              <a:t>en</a:t>
            </a:r>
            <a:r>
              <a:rPr sz="4000" spc="4" baseline="1071" dirty="0" smtClean="0">
                <a:latin typeface="Rockwell"/>
                <a:cs typeface="Rockwell"/>
              </a:rPr>
              <a:t>gil</a:t>
            </a:r>
            <a:r>
              <a:rPr sz="4000" spc="-4" baseline="1071" dirty="0" smtClean="0">
                <a:latin typeface="Rockwell"/>
                <a:cs typeface="Rockwell"/>
              </a:rPr>
              <a:t>us</a:t>
            </a:r>
            <a:r>
              <a:rPr sz="4000" baseline="1071" dirty="0" smtClean="0">
                <a:latin typeface="Rockwell"/>
                <a:cs typeface="Rockwell"/>
              </a:rPr>
              <a:t>t</a:t>
            </a:r>
            <a:r>
              <a:rPr sz="4000" spc="-4" baseline="1071" dirty="0" smtClean="0">
                <a:latin typeface="Rockwell"/>
                <a:cs typeface="Rockwell"/>
              </a:rPr>
              <a:t>ras</a:t>
            </a:r>
            <a:r>
              <a:rPr sz="4000" spc="4" baseline="1071" dirty="0" smtClean="0">
                <a:latin typeface="Rockwell"/>
                <a:cs typeface="Rockwell"/>
              </a:rPr>
              <a:t>i</a:t>
            </a:r>
            <a:r>
              <a:rPr sz="4000" baseline="1071" dirty="0" smtClean="0">
                <a:latin typeface="Rockwell"/>
                <a:cs typeface="Rockwell"/>
              </a:rPr>
              <a:t>k</a:t>
            </a:r>
            <a:r>
              <a:rPr sz="4000" spc="-4" baseline="1071" dirty="0" smtClean="0">
                <a:latin typeface="Rockwell"/>
                <a:cs typeface="Rockwell"/>
              </a:rPr>
              <a:t>a</a:t>
            </a:r>
            <a:r>
              <a:rPr sz="4000" baseline="1071" dirty="0" smtClean="0">
                <a:latin typeface="Rockwell"/>
                <a:cs typeface="Rockwell"/>
              </a:rPr>
              <a:t>n</a:t>
            </a:r>
            <a:r>
              <a:rPr sz="4000" spc="19" baseline="1071" dirty="0" smtClean="0">
                <a:latin typeface="Rockwell"/>
                <a:cs typeface="Rockwell"/>
              </a:rPr>
              <a:t> </a:t>
            </a:r>
            <a:r>
              <a:rPr sz="4000" baseline="1071" dirty="0" smtClean="0">
                <a:latin typeface="Rockwell"/>
                <a:cs typeface="Rockwell"/>
              </a:rPr>
              <a:t>e</a:t>
            </a:r>
            <a:r>
              <a:rPr sz="4000" spc="-4" baseline="1071" dirty="0" smtClean="0">
                <a:latin typeface="Rockwell"/>
                <a:cs typeface="Rockwell"/>
              </a:rPr>
              <a:t>-</a:t>
            </a:r>
            <a:r>
              <a:rPr sz="4000" baseline="1071" dirty="0" smtClean="0">
                <a:latin typeface="Rockwell"/>
                <a:cs typeface="Rockwell"/>
              </a:rPr>
              <a:t>B</a:t>
            </a:r>
            <a:r>
              <a:rPr sz="4000" spc="-4" baseline="1071" dirty="0" smtClean="0">
                <a:latin typeface="Rockwell"/>
                <a:cs typeface="Rockwell"/>
              </a:rPr>
              <a:t>us</a:t>
            </a:r>
            <a:r>
              <a:rPr sz="4000" spc="4" baseline="1071" dirty="0" smtClean="0">
                <a:latin typeface="Rockwell"/>
                <a:cs typeface="Rockwell"/>
              </a:rPr>
              <a:t>i</a:t>
            </a:r>
            <a:r>
              <a:rPr sz="4000" baseline="1071" dirty="0" smtClean="0">
                <a:latin typeface="Rockwell"/>
                <a:cs typeface="Rockwell"/>
              </a:rPr>
              <a:t>ne</a:t>
            </a:r>
            <a:r>
              <a:rPr sz="4000" spc="-4" baseline="1071" dirty="0" smtClean="0">
                <a:latin typeface="Rockwell"/>
                <a:cs typeface="Rockwell"/>
              </a:rPr>
              <a:t>ss</a:t>
            </a:r>
            <a:r>
              <a:rPr sz="4000" baseline="1071" dirty="0" smtClean="0">
                <a:latin typeface="Rockwell"/>
                <a:cs typeface="Rockwell"/>
              </a:rPr>
              <a:t>.</a:t>
            </a:r>
            <a:endParaRPr sz="2700">
              <a:latin typeface="Rockwell"/>
              <a:cs typeface="Rockwel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75919" y="5754124"/>
            <a:ext cx="8779051" cy="6852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2539"/>
              </a:lnSpc>
              <a:spcBef>
                <a:spcPts val="326"/>
              </a:spcBef>
            </a:pPr>
            <a:r>
              <a:rPr sz="2700" b="1" spc="-4" dirty="0" smtClean="0">
                <a:latin typeface="Rockwell"/>
                <a:cs typeface="Rockwell"/>
              </a:rPr>
              <a:t>Y</a:t>
            </a:r>
            <a:r>
              <a:rPr sz="2700" b="1" dirty="0" smtClean="0">
                <a:latin typeface="Rockwell"/>
                <a:cs typeface="Rockwell"/>
              </a:rPr>
              <a:t>a</a:t>
            </a:r>
            <a:r>
              <a:rPr sz="2700" b="1" spc="-4" dirty="0" smtClean="0">
                <a:latin typeface="Rockwell"/>
                <a:cs typeface="Rockwell"/>
              </a:rPr>
              <a:t>i</a:t>
            </a:r>
            <a:r>
              <a:rPr sz="2700" b="1" dirty="0" smtClean="0">
                <a:latin typeface="Rockwell"/>
                <a:cs typeface="Rockwell"/>
              </a:rPr>
              <a:t>tu:</a:t>
            </a:r>
            <a:r>
              <a:rPr sz="2700" b="1" spc="-4" dirty="0" smtClean="0">
                <a:latin typeface="Rockwell"/>
                <a:cs typeface="Rockwell"/>
              </a:rPr>
              <a:t> </a:t>
            </a:r>
            <a:r>
              <a:rPr sz="2700" b="1" i="1" dirty="0" smtClean="0">
                <a:latin typeface="Rockwell"/>
                <a:cs typeface="Rockwell"/>
              </a:rPr>
              <a:t>A</a:t>
            </a:r>
            <a:r>
              <a:rPr sz="2700" b="1" i="1" spc="4" dirty="0" smtClean="0">
                <a:latin typeface="Rockwell"/>
                <a:cs typeface="Rockwell"/>
              </a:rPr>
              <a:t>g</a:t>
            </a:r>
            <a:r>
              <a:rPr sz="2700" b="1" i="1" dirty="0" smtClean="0">
                <a:latin typeface="Rockwell"/>
                <a:cs typeface="Rockwell"/>
              </a:rPr>
              <a:t>e</a:t>
            </a:r>
            <a:r>
              <a:rPr sz="2700" b="1" i="1" spc="-9" dirty="0" smtClean="0">
                <a:latin typeface="Rockwell"/>
                <a:cs typeface="Rockwell"/>
              </a:rPr>
              <a:t>n</a:t>
            </a:r>
            <a:r>
              <a:rPr sz="2700" b="1" i="1" spc="4" dirty="0" smtClean="0">
                <a:latin typeface="Rockwell"/>
                <a:cs typeface="Rockwell"/>
              </a:rPr>
              <a:t>t</a:t>
            </a:r>
            <a:r>
              <a:rPr sz="2700" b="1" i="1" dirty="0" smtClean="0">
                <a:latin typeface="Rockwell"/>
                <a:cs typeface="Rockwell"/>
              </a:rPr>
              <a:t>, </a:t>
            </a:r>
            <a:r>
              <a:rPr sz="2700" b="1" i="1" spc="4" dirty="0" smtClean="0">
                <a:latin typeface="Rockwell"/>
                <a:cs typeface="Rockwell"/>
              </a:rPr>
              <a:t>B</a:t>
            </a:r>
            <a:r>
              <a:rPr sz="2700" b="1" i="1" spc="-9" dirty="0" smtClean="0">
                <a:latin typeface="Rockwell"/>
                <a:cs typeface="Rockwell"/>
              </a:rPr>
              <a:t>u</a:t>
            </a:r>
            <a:r>
              <a:rPr sz="2700" b="1" i="1" spc="-4" dirty="0" smtClean="0">
                <a:latin typeface="Rockwell"/>
                <a:cs typeface="Rockwell"/>
              </a:rPr>
              <a:t>s</a:t>
            </a:r>
            <a:r>
              <a:rPr sz="2700" b="1" i="1" spc="14" dirty="0" smtClean="0">
                <a:latin typeface="Rockwell"/>
                <a:cs typeface="Rockwell"/>
              </a:rPr>
              <a:t>i</a:t>
            </a:r>
            <a:r>
              <a:rPr sz="2700" b="1" i="1" spc="-9" dirty="0" smtClean="0">
                <a:latin typeface="Rockwell"/>
                <a:cs typeface="Rockwell"/>
              </a:rPr>
              <a:t>n</a:t>
            </a:r>
            <a:r>
              <a:rPr sz="2700" b="1" i="1" dirty="0" smtClean="0">
                <a:latin typeface="Rockwell"/>
                <a:cs typeface="Rockwell"/>
              </a:rPr>
              <a:t>e</a:t>
            </a:r>
            <a:r>
              <a:rPr sz="2700" b="1" i="1" spc="4" dirty="0" smtClean="0">
                <a:latin typeface="Rockwell"/>
                <a:cs typeface="Rockwell"/>
              </a:rPr>
              <a:t>s</a:t>
            </a:r>
            <a:r>
              <a:rPr sz="2700" b="1" i="1" spc="-4" dirty="0" smtClean="0">
                <a:latin typeface="Rockwell"/>
                <a:cs typeface="Rockwell"/>
              </a:rPr>
              <a:t>s</a:t>
            </a:r>
            <a:r>
              <a:rPr sz="2700" b="1" i="1" dirty="0" smtClean="0">
                <a:latin typeface="Rockwell"/>
                <a:cs typeface="Rockwell"/>
              </a:rPr>
              <a:t>, </a:t>
            </a:r>
            <a:r>
              <a:rPr sz="2700" b="1" i="1" spc="-9" dirty="0" smtClean="0">
                <a:latin typeface="Rockwell"/>
                <a:cs typeface="Rockwell"/>
              </a:rPr>
              <a:t>C</a:t>
            </a:r>
            <a:r>
              <a:rPr sz="2700" b="1" i="1" dirty="0" smtClean="0">
                <a:latin typeface="Rockwell"/>
                <a:cs typeface="Rockwell"/>
              </a:rPr>
              <a:t>o</a:t>
            </a:r>
            <a:r>
              <a:rPr sz="2700" b="1" i="1" spc="-9" dirty="0" smtClean="0">
                <a:latin typeface="Rockwell"/>
                <a:cs typeface="Rockwell"/>
              </a:rPr>
              <a:t>n</a:t>
            </a:r>
            <a:r>
              <a:rPr sz="2700" b="1" i="1" spc="4" dirty="0" smtClean="0">
                <a:latin typeface="Rockwell"/>
                <a:cs typeface="Rockwell"/>
              </a:rPr>
              <a:t>su</a:t>
            </a:r>
            <a:r>
              <a:rPr sz="2700" b="1" i="1" spc="-4" dirty="0" smtClean="0">
                <a:latin typeface="Rockwell"/>
                <a:cs typeface="Rockwell"/>
              </a:rPr>
              <a:t>m</a:t>
            </a:r>
            <a:r>
              <a:rPr sz="2700" b="1" i="1" dirty="0" smtClean="0">
                <a:latin typeface="Rockwell"/>
                <a:cs typeface="Rockwell"/>
              </a:rPr>
              <a:t>e</a:t>
            </a:r>
            <a:r>
              <a:rPr sz="2700" b="1" i="1" spc="-4" dirty="0" smtClean="0">
                <a:latin typeface="Rockwell"/>
                <a:cs typeface="Rockwell"/>
              </a:rPr>
              <a:t>r</a:t>
            </a:r>
            <a:r>
              <a:rPr sz="2700" b="1" i="1" dirty="0" smtClean="0">
                <a:latin typeface="Rockwell"/>
                <a:cs typeface="Rockwell"/>
              </a:rPr>
              <a:t>,</a:t>
            </a:r>
            <a:r>
              <a:rPr sz="2700" b="1" i="1" spc="9" dirty="0" smtClean="0">
                <a:latin typeface="Rockwell"/>
                <a:cs typeface="Rockwell"/>
              </a:rPr>
              <a:t> </a:t>
            </a:r>
            <a:r>
              <a:rPr sz="2700" b="1" i="1" spc="-4" dirty="0" smtClean="0">
                <a:latin typeface="Rockwell"/>
                <a:cs typeface="Rockwell"/>
              </a:rPr>
              <a:t>D</a:t>
            </a:r>
            <a:r>
              <a:rPr sz="2700" b="1" i="1" dirty="0" smtClean="0">
                <a:latin typeface="Rockwell"/>
                <a:cs typeface="Rockwell"/>
              </a:rPr>
              <a:t>ev</a:t>
            </a:r>
            <a:r>
              <a:rPr sz="2700" b="1" i="1" spc="4" dirty="0" smtClean="0">
                <a:latin typeface="Rockwell"/>
                <a:cs typeface="Rockwell"/>
              </a:rPr>
              <a:t>i</a:t>
            </a:r>
            <a:r>
              <a:rPr sz="2700" b="1" i="1" spc="-4" dirty="0" smtClean="0">
                <a:latin typeface="Rockwell"/>
                <a:cs typeface="Rockwell"/>
              </a:rPr>
              <a:t>c</a:t>
            </a:r>
            <a:r>
              <a:rPr sz="2700" b="1" i="1" dirty="0" smtClean="0">
                <a:latin typeface="Rockwell"/>
                <a:cs typeface="Rockwell"/>
              </a:rPr>
              <a:t>e, </a:t>
            </a:r>
            <a:r>
              <a:rPr sz="2700" b="1" i="1" spc="-4" dirty="0" smtClean="0">
                <a:latin typeface="Rockwell"/>
                <a:cs typeface="Rockwell"/>
              </a:rPr>
              <a:t>Em</a:t>
            </a:r>
            <a:r>
              <a:rPr sz="2700" b="1" i="1" spc="-9" dirty="0" smtClean="0">
                <a:latin typeface="Rockwell"/>
                <a:cs typeface="Rockwell"/>
              </a:rPr>
              <a:t>p</a:t>
            </a:r>
            <a:r>
              <a:rPr sz="2700" b="1" i="1" spc="4" dirty="0" smtClean="0">
                <a:latin typeface="Rockwell"/>
                <a:cs typeface="Rockwell"/>
              </a:rPr>
              <a:t>l</a:t>
            </a:r>
            <a:r>
              <a:rPr sz="2700" b="1" i="1" dirty="0" smtClean="0">
                <a:latin typeface="Rockwell"/>
                <a:cs typeface="Rockwell"/>
              </a:rPr>
              <a:t>o</a:t>
            </a:r>
            <a:r>
              <a:rPr sz="2700" b="1" i="1" spc="-4" dirty="0" smtClean="0">
                <a:latin typeface="Rockwell"/>
                <a:cs typeface="Rockwell"/>
              </a:rPr>
              <a:t>y</a:t>
            </a:r>
            <a:r>
              <a:rPr sz="2700" b="1" i="1" dirty="0" smtClean="0">
                <a:latin typeface="Rockwell"/>
                <a:cs typeface="Rockwell"/>
              </a:rPr>
              <a:t>ee, Fa</a:t>
            </a:r>
            <a:r>
              <a:rPr sz="2700" b="1" i="1" spc="-4" dirty="0" smtClean="0">
                <a:latin typeface="Rockwell"/>
                <a:cs typeface="Rockwell"/>
              </a:rPr>
              <a:t>m</a:t>
            </a:r>
            <a:r>
              <a:rPr sz="2700" b="1" i="1" spc="4" dirty="0" smtClean="0">
                <a:latin typeface="Rockwell"/>
                <a:cs typeface="Rockwell"/>
              </a:rPr>
              <a:t>il</a:t>
            </a:r>
            <a:r>
              <a:rPr sz="2700" b="1" i="1" spc="-4" dirty="0" smtClean="0">
                <a:latin typeface="Rockwell"/>
                <a:cs typeface="Rockwell"/>
              </a:rPr>
              <a:t>y</a:t>
            </a:r>
            <a:r>
              <a:rPr sz="2700" b="1" dirty="0" smtClean="0">
                <a:latin typeface="Rockwell"/>
                <a:cs typeface="Rockwell"/>
              </a:rPr>
              <a:t>,</a:t>
            </a:r>
            <a:r>
              <a:rPr sz="2700" b="1" spc="-4" dirty="0" smtClean="0">
                <a:latin typeface="Rockwell"/>
                <a:cs typeface="Rockwell"/>
              </a:rPr>
              <a:t> d</a:t>
            </a:r>
            <a:r>
              <a:rPr sz="2700" b="1" dirty="0" smtClean="0">
                <a:latin typeface="Rockwell"/>
                <a:cs typeface="Rockwell"/>
              </a:rPr>
              <a:t>an</a:t>
            </a:r>
            <a:r>
              <a:rPr sz="2700" b="1" spc="-9" dirty="0" smtClean="0">
                <a:latin typeface="Rockwell"/>
                <a:cs typeface="Rockwell"/>
              </a:rPr>
              <a:t> </a:t>
            </a:r>
            <a:r>
              <a:rPr sz="2700" b="1" i="1" dirty="0" smtClean="0">
                <a:latin typeface="Rockwell"/>
                <a:cs typeface="Rockwell"/>
              </a:rPr>
              <a:t>Gove</a:t>
            </a:r>
            <a:r>
              <a:rPr sz="2700" b="1" i="1" spc="-4" dirty="0" smtClean="0">
                <a:latin typeface="Rockwell"/>
                <a:cs typeface="Rockwell"/>
              </a:rPr>
              <a:t>r</a:t>
            </a:r>
            <a:r>
              <a:rPr sz="2700" b="1" i="1" spc="-9" dirty="0" smtClean="0">
                <a:latin typeface="Rockwell"/>
                <a:cs typeface="Rockwell"/>
              </a:rPr>
              <a:t>n</a:t>
            </a:r>
            <a:r>
              <a:rPr sz="2700" b="1" i="1" spc="4" dirty="0" smtClean="0">
                <a:latin typeface="Rockwell"/>
                <a:cs typeface="Rockwell"/>
              </a:rPr>
              <a:t>m</a:t>
            </a:r>
            <a:r>
              <a:rPr sz="2700" b="1" i="1" dirty="0" smtClean="0">
                <a:latin typeface="Rockwell"/>
                <a:cs typeface="Rockwell"/>
              </a:rPr>
              <a:t>e</a:t>
            </a:r>
            <a:r>
              <a:rPr sz="2700" b="1" i="1" spc="-9" dirty="0" smtClean="0">
                <a:latin typeface="Rockwell"/>
                <a:cs typeface="Rockwell"/>
              </a:rPr>
              <a:t>n</a:t>
            </a:r>
            <a:r>
              <a:rPr sz="2700" b="1" i="1" spc="25" dirty="0" smtClean="0">
                <a:latin typeface="Rockwell"/>
                <a:cs typeface="Rockwell"/>
              </a:rPr>
              <a:t>t</a:t>
            </a:r>
            <a:r>
              <a:rPr sz="2700" b="1" dirty="0" smtClean="0">
                <a:latin typeface="Rockwell"/>
                <a:cs typeface="Rockwell"/>
              </a:rPr>
              <a:t>.</a:t>
            </a:r>
            <a:endParaRPr sz="27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ject 12"/>
          <p:cNvSpPr/>
          <p:nvPr/>
        </p:nvSpPr>
        <p:spPr>
          <a:xfrm>
            <a:off x="0" y="1021080"/>
            <a:ext cx="10056875" cy="1045463"/>
          </a:xfrm>
          <a:custGeom>
            <a:avLst/>
            <a:gdLst/>
            <a:ahLst/>
            <a:cxnLst/>
            <a:rect l="l" t="t" r="r" b="b"/>
            <a:pathLst>
              <a:path w="10056875" h="1045463">
                <a:moveTo>
                  <a:pt x="0" y="1045463"/>
                </a:moveTo>
                <a:lnTo>
                  <a:pt x="10056875" y="1045463"/>
                </a:lnTo>
                <a:lnTo>
                  <a:pt x="10056875" y="0"/>
                </a:lnTo>
                <a:lnTo>
                  <a:pt x="0" y="0"/>
                </a:lnTo>
                <a:lnTo>
                  <a:pt x="0" y="1045463"/>
                </a:lnTo>
                <a:close/>
              </a:path>
            </a:pathLst>
          </a:custGeom>
          <a:solidFill>
            <a:srgbClr val="66CC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4071620" y="1302124"/>
            <a:ext cx="1989216" cy="5481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4314"/>
              </a:lnSpc>
              <a:spcBef>
                <a:spcPts val="215"/>
              </a:spcBef>
            </a:pPr>
            <a:r>
              <a:rPr sz="4100" b="1" i="1" spc="-9" dirty="0" smtClean="0">
                <a:latin typeface="Rockwell"/>
                <a:cs typeface="Rockwell"/>
              </a:rPr>
              <a:t>W</a:t>
            </a:r>
            <a:r>
              <a:rPr sz="4100" b="1" i="1" spc="-4" dirty="0" smtClean="0">
                <a:latin typeface="Rockwell"/>
                <a:cs typeface="Rockwell"/>
              </a:rPr>
              <a:t>H</a:t>
            </a:r>
            <a:r>
              <a:rPr sz="4100" b="1" i="1" spc="9" dirty="0" smtClean="0">
                <a:latin typeface="Rockwell"/>
                <a:cs typeface="Rockwell"/>
              </a:rPr>
              <a:t>E</a:t>
            </a:r>
            <a:r>
              <a:rPr sz="4100" b="1" i="1" dirty="0" smtClean="0">
                <a:latin typeface="Rockwell"/>
                <a:cs typeface="Rockwell"/>
              </a:rPr>
              <a:t>RE</a:t>
            </a:r>
            <a:endParaRPr sz="4100">
              <a:latin typeface="Rockwell"/>
              <a:cs typeface="Rockwel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25627" y="2421646"/>
            <a:ext cx="3239008" cy="72034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2680"/>
              </a:lnSpc>
              <a:spcBef>
                <a:spcPts val="338"/>
              </a:spcBef>
            </a:pPr>
            <a:r>
              <a:rPr sz="2800" i="1" spc="-4" dirty="0" smtClean="0">
                <a:latin typeface="Rockwell"/>
                <a:cs typeface="Rockwell"/>
              </a:rPr>
              <a:t>Di</a:t>
            </a:r>
            <a:r>
              <a:rPr sz="2800" i="1" dirty="0" smtClean="0">
                <a:latin typeface="Rockwell"/>
                <a:cs typeface="Rockwell"/>
              </a:rPr>
              <a:t>mana</a:t>
            </a:r>
            <a:r>
              <a:rPr sz="2800" i="1" spc="9" dirty="0" smtClean="0">
                <a:latin typeface="Rockwell"/>
                <a:cs typeface="Rockwell"/>
              </a:rPr>
              <a:t> </a:t>
            </a:r>
            <a:r>
              <a:rPr sz="2800" i="1" spc="-4" dirty="0" smtClean="0">
                <a:latin typeface="Rockwell"/>
                <a:cs typeface="Rockwell"/>
              </a:rPr>
              <a:t>s</a:t>
            </a:r>
            <a:r>
              <a:rPr sz="2800" i="1" dirty="0" smtClean="0">
                <a:latin typeface="Rockwell"/>
                <a:cs typeface="Rockwell"/>
              </a:rPr>
              <a:t>e</a:t>
            </a:r>
            <a:r>
              <a:rPr sz="2800" i="1" spc="-4" dirty="0" smtClean="0">
                <a:latin typeface="Rockwell"/>
                <a:cs typeface="Rockwell"/>
              </a:rPr>
              <a:t>b</a:t>
            </a:r>
            <a:r>
              <a:rPr sz="2800" i="1" dirty="0" smtClean="0">
                <a:latin typeface="Rockwell"/>
                <a:cs typeface="Rockwell"/>
              </a:rPr>
              <a:t>ena</a:t>
            </a:r>
            <a:r>
              <a:rPr sz="2800" i="1" spc="-4" dirty="0" smtClean="0">
                <a:latin typeface="Rockwell"/>
                <a:cs typeface="Rockwell"/>
              </a:rPr>
              <a:t>r</a:t>
            </a:r>
            <a:r>
              <a:rPr sz="2800" i="1" dirty="0" smtClean="0">
                <a:latin typeface="Rockwell"/>
                <a:cs typeface="Rockwell"/>
              </a:rPr>
              <a:t>n</a:t>
            </a:r>
            <a:r>
              <a:rPr sz="2800" i="1" spc="-9" dirty="0" smtClean="0">
                <a:latin typeface="Rockwell"/>
                <a:cs typeface="Rockwell"/>
              </a:rPr>
              <a:t>y</a:t>
            </a:r>
            <a:r>
              <a:rPr sz="2800" i="1" dirty="0" smtClean="0">
                <a:latin typeface="Rockwell"/>
                <a:cs typeface="Rockwell"/>
              </a:rPr>
              <a:t>a da</a:t>
            </a:r>
            <a:r>
              <a:rPr sz="2800" i="1" spc="-4" dirty="0" smtClean="0">
                <a:latin typeface="Rockwell"/>
                <a:cs typeface="Rockwell"/>
              </a:rPr>
              <a:t>l</a:t>
            </a:r>
            <a:r>
              <a:rPr sz="2800" i="1" dirty="0" smtClean="0">
                <a:latin typeface="Rockwell"/>
                <a:cs typeface="Rockwell"/>
              </a:rPr>
              <a:t>am  </a:t>
            </a:r>
            <a:r>
              <a:rPr sz="2800" i="1" spc="-9" dirty="0" smtClean="0">
                <a:latin typeface="Rockwell"/>
                <a:cs typeface="Rockwell"/>
              </a:rPr>
              <a:t>e</a:t>
            </a:r>
            <a:r>
              <a:rPr sz="2800" i="1" spc="-4" dirty="0" smtClean="0">
                <a:latin typeface="Rockwell"/>
                <a:cs typeface="Rockwell"/>
              </a:rPr>
              <a:t>B</a:t>
            </a:r>
            <a:r>
              <a:rPr sz="2800" i="1" dirty="0" smtClean="0">
                <a:latin typeface="Rockwell"/>
                <a:cs typeface="Rockwell"/>
              </a:rPr>
              <a:t>u</a:t>
            </a:r>
            <a:r>
              <a:rPr sz="2800" i="1" spc="-4" dirty="0" smtClean="0">
                <a:latin typeface="Rockwell"/>
                <a:cs typeface="Rockwell"/>
              </a:rPr>
              <a:t>si</a:t>
            </a:r>
            <a:r>
              <a:rPr sz="2800" i="1" dirty="0" smtClean="0">
                <a:latin typeface="Rockwell"/>
                <a:cs typeface="Rockwell"/>
              </a:rPr>
              <a:t>ne</a:t>
            </a:r>
            <a:r>
              <a:rPr sz="2800" i="1" spc="4" dirty="0" smtClean="0">
                <a:latin typeface="Rockwell"/>
                <a:cs typeface="Rockwell"/>
              </a:rPr>
              <a:t>s</a:t>
            </a:r>
            <a:r>
              <a:rPr sz="2800" i="1" spc="14" dirty="0" smtClean="0">
                <a:latin typeface="Rockwell"/>
                <a:cs typeface="Rockwell"/>
              </a:rPr>
              <a:t>s</a:t>
            </a:r>
            <a:r>
              <a:rPr sz="2800" i="1" spc="9" dirty="0" smtClean="0">
                <a:latin typeface="Rockwell"/>
                <a:cs typeface="Rockwell"/>
              </a:rPr>
              <a:t>?</a:t>
            </a:r>
            <a:r>
              <a:rPr sz="2800" i="1" dirty="0" smtClean="0">
                <a:latin typeface="Rockwell"/>
                <a:cs typeface="Rockwell"/>
              </a:rPr>
              <a:t>?</a:t>
            </a:r>
            <a:endParaRPr sz="2800">
              <a:latin typeface="Rockwell"/>
              <a:cs typeface="Rockwel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669283" y="2421647"/>
            <a:ext cx="2454753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2989"/>
              </a:lnSpc>
              <a:spcBef>
                <a:spcPts val="149"/>
              </a:spcBef>
            </a:pPr>
            <a:r>
              <a:rPr sz="4200" i="1" spc="-4" baseline="1013" dirty="0" smtClean="0">
                <a:latin typeface="Rockwell"/>
                <a:cs typeface="Rockwell"/>
              </a:rPr>
              <a:t>k</a:t>
            </a:r>
            <a:r>
              <a:rPr sz="4200" i="1" baseline="1013" dirty="0" smtClean="0">
                <a:latin typeface="Rockwell"/>
                <a:cs typeface="Rockwell"/>
              </a:rPr>
              <a:t>eg</a:t>
            </a:r>
            <a:r>
              <a:rPr sz="4200" i="1" spc="-4" baseline="1013" dirty="0" smtClean="0">
                <a:latin typeface="Rockwell"/>
                <a:cs typeface="Rockwell"/>
              </a:rPr>
              <a:t>i</a:t>
            </a:r>
            <a:r>
              <a:rPr sz="4200" i="1" baseline="1013" dirty="0" smtClean="0">
                <a:latin typeface="Rockwell"/>
                <a:cs typeface="Rockwell"/>
              </a:rPr>
              <a:t>at</a:t>
            </a:r>
            <a:r>
              <a:rPr sz="4200" i="1" spc="-9" baseline="1013" dirty="0" smtClean="0">
                <a:latin typeface="Rockwell"/>
                <a:cs typeface="Rockwell"/>
              </a:rPr>
              <a:t>a</a:t>
            </a:r>
            <a:r>
              <a:rPr sz="4200" i="1" baseline="1013" dirty="0" smtClean="0">
                <a:latin typeface="Rockwell"/>
                <a:cs typeface="Rockwell"/>
              </a:rPr>
              <a:t>n</a:t>
            </a:r>
            <a:r>
              <a:rPr sz="4200" i="1" spc="9" baseline="1013" dirty="0" smtClean="0">
                <a:latin typeface="Rockwell"/>
                <a:cs typeface="Rockwell"/>
              </a:rPr>
              <a:t> </a:t>
            </a:r>
            <a:r>
              <a:rPr sz="4200" i="1" spc="-4" baseline="1013" dirty="0" smtClean="0">
                <a:latin typeface="Rockwell"/>
                <a:cs typeface="Rockwell"/>
              </a:rPr>
              <a:t>bis</a:t>
            </a:r>
            <a:r>
              <a:rPr sz="4200" i="1" spc="14" baseline="1013" dirty="0" smtClean="0">
                <a:latin typeface="Rockwell"/>
                <a:cs typeface="Rockwell"/>
              </a:rPr>
              <a:t>n</a:t>
            </a:r>
            <a:r>
              <a:rPr sz="4200" i="1" spc="-4" baseline="1013" dirty="0" smtClean="0">
                <a:latin typeface="Rockwell"/>
                <a:cs typeface="Rockwell"/>
              </a:rPr>
              <a:t>i</a:t>
            </a:r>
            <a:r>
              <a:rPr sz="4200" i="1" baseline="1013" dirty="0" smtClean="0">
                <a:latin typeface="Rockwell"/>
                <a:cs typeface="Rockwell"/>
              </a:rPr>
              <a:t>s</a:t>
            </a:r>
            <a:endParaRPr sz="2800">
              <a:latin typeface="Rockwell"/>
              <a:cs typeface="Rockwel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133591" y="2421647"/>
            <a:ext cx="989424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2989"/>
              </a:lnSpc>
              <a:spcBef>
                <a:spcPts val="149"/>
              </a:spcBef>
            </a:pPr>
            <a:r>
              <a:rPr sz="4200" i="1" spc="9" baseline="1013" dirty="0" smtClean="0">
                <a:latin typeface="Rockwell"/>
                <a:cs typeface="Rockwell"/>
              </a:rPr>
              <a:t>d</a:t>
            </a:r>
            <a:r>
              <a:rPr sz="4200" i="1" baseline="1013" dirty="0" smtClean="0">
                <a:latin typeface="Rockwell"/>
                <a:cs typeface="Rockwell"/>
              </a:rPr>
              <a:t>ap</a:t>
            </a:r>
            <a:r>
              <a:rPr sz="4200" i="1" spc="-9" baseline="1013" dirty="0" smtClean="0">
                <a:latin typeface="Rockwell"/>
                <a:cs typeface="Rockwell"/>
              </a:rPr>
              <a:t>a</a:t>
            </a:r>
            <a:r>
              <a:rPr sz="4200" i="1" baseline="1013" dirty="0" smtClean="0">
                <a:latin typeface="Rockwell"/>
                <a:cs typeface="Rockwell"/>
              </a:rPr>
              <a:t>t</a:t>
            </a:r>
            <a:endParaRPr sz="2800">
              <a:latin typeface="Rockwell"/>
              <a:cs typeface="Rockwel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221729" y="2421647"/>
            <a:ext cx="1629091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2989"/>
              </a:lnSpc>
              <a:spcBef>
                <a:spcPts val="149"/>
              </a:spcBef>
            </a:pPr>
            <a:r>
              <a:rPr sz="4200" i="1" baseline="1013" dirty="0" smtClean="0">
                <a:latin typeface="Rockwell"/>
                <a:cs typeface="Rockwell"/>
              </a:rPr>
              <a:t>d</a:t>
            </a:r>
            <a:r>
              <a:rPr sz="4200" i="1" spc="-4" baseline="1013" dirty="0" smtClean="0">
                <a:latin typeface="Rockwell"/>
                <a:cs typeface="Rockwell"/>
              </a:rPr>
              <a:t>il</a:t>
            </a:r>
            <a:r>
              <a:rPr sz="4200" i="1" baseline="1013" dirty="0" smtClean="0">
                <a:latin typeface="Rockwell"/>
                <a:cs typeface="Rockwell"/>
              </a:rPr>
              <a:t>a</a:t>
            </a:r>
            <a:r>
              <a:rPr sz="4200" i="1" spc="-4" baseline="1013" dirty="0" smtClean="0">
                <a:latin typeface="Rockwell"/>
                <a:cs typeface="Rockwell"/>
              </a:rPr>
              <a:t>k</a:t>
            </a:r>
            <a:r>
              <a:rPr sz="4200" i="1" baseline="1013" dirty="0" smtClean="0">
                <a:latin typeface="Rockwell"/>
                <a:cs typeface="Rockwell"/>
              </a:rPr>
              <a:t>u</a:t>
            </a:r>
            <a:r>
              <a:rPr sz="4200" i="1" spc="-4" baseline="1013" dirty="0" smtClean="0">
                <a:latin typeface="Rockwell"/>
                <a:cs typeface="Rockwell"/>
              </a:rPr>
              <a:t>k</a:t>
            </a:r>
            <a:r>
              <a:rPr sz="4200" i="1" baseline="1013" dirty="0" smtClean="0">
                <a:latin typeface="Rockwell"/>
                <a:cs typeface="Rockwell"/>
              </a:rPr>
              <a:t>an</a:t>
            </a:r>
            <a:endParaRPr sz="2800">
              <a:latin typeface="Rockwell"/>
              <a:cs typeface="Rockwel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25628" y="3618201"/>
            <a:ext cx="4896198" cy="39725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3120"/>
              </a:lnSpc>
              <a:spcBef>
                <a:spcPts val="156"/>
              </a:spcBef>
            </a:pPr>
            <a:r>
              <a:rPr sz="2900" spc="-4" dirty="0" smtClean="0">
                <a:latin typeface="Rockwell"/>
                <a:cs typeface="Rockwell"/>
              </a:rPr>
              <a:t>J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-4" dirty="0" smtClean="0">
                <a:latin typeface="Rockwell"/>
                <a:cs typeface="Rockwell"/>
              </a:rPr>
              <a:t>w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dirty="0" smtClean="0">
                <a:latin typeface="Rockwell"/>
                <a:cs typeface="Rockwell"/>
              </a:rPr>
              <a:t>b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-9" dirty="0" smtClean="0">
                <a:latin typeface="Rockwell"/>
                <a:cs typeface="Rockwell"/>
              </a:rPr>
              <a:t>n</a:t>
            </a:r>
            <a:r>
              <a:rPr sz="2900" dirty="0" smtClean="0">
                <a:latin typeface="Rockwell"/>
                <a:cs typeface="Rockwell"/>
              </a:rPr>
              <a:t>n</a:t>
            </a:r>
            <a:r>
              <a:rPr sz="2900" spc="-4" dirty="0" smtClean="0">
                <a:latin typeface="Rockwell"/>
                <a:cs typeface="Rockwell"/>
              </a:rPr>
              <a:t>y</a:t>
            </a:r>
            <a:r>
              <a:rPr sz="2900" dirty="0" smtClean="0">
                <a:latin typeface="Rockwell"/>
                <a:cs typeface="Rockwell"/>
              </a:rPr>
              <a:t>a </a:t>
            </a:r>
            <a:r>
              <a:rPr sz="2900" spc="191" dirty="0" smtClean="0">
                <a:latin typeface="Rockwell"/>
                <a:cs typeface="Rockwell"/>
              </a:rPr>
              <a:t> </a:t>
            </a:r>
            <a:r>
              <a:rPr sz="2900" dirty="0" smtClean="0">
                <a:latin typeface="Rockwell"/>
                <a:cs typeface="Rockwell"/>
              </a:rPr>
              <a:t>s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dirty="0" smtClean="0">
                <a:latin typeface="Rockwell"/>
                <a:cs typeface="Rockwell"/>
              </a:rPr>
              <a:t>ng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dirty="0" smtClean="0">
                <a:latin typeface="Rockwell"/>
                <a:cs typeface="Rockwell"/>
              </a:rPr>
              <a:t>t </a:t>
            </a:r>
            <a:r>
              <a:rPr sz="2900" spc="113" dirty="0" smtClean="0">
                <a:latin typeface="Rockwell"/>
                <a:cs typeface="Rockwell"/>
              </a:rPr>
              <a:t> </a:t>
            </a:r>
            <a:r>
              <a:rPr sz="2900" dirty="0" smtClean="0">
                <a:latin typeface="Rockwell"/>
                <a:cs typeface="Rockwell"/>
              </a:rPr>
              <a:t>s</a:t>
            </a:r>
            <a:r>
              <a:rPr sz="2900" spc="-4" dirty="0" smtClean="0">
                <a:latin typeface="Rockwell"/>
                <a:cs typeface="Rockwell"/>
              </a:rPr>
              <a:t>i</a:t>
            </a:r>
            <a:r>
              <a:rPr sz="2900" dirty="0" smtClean="0">
                <a:latin typeface="Rockwell"/>
                <a:cs typeface="Rockwell"/>
              </a:rPr>
              <a:t>n</a:t>
            </a:r>
            <a:r>
              <a:rPr sz="2900" spc="-10" dirty="0" smtClean="0">
                <a:latin typeface="Rockwell"/>
                <a:cs typeface="Rockwell"/>
              </a:rPr>
              <a:t>g</a:t>
            </a:r>
            <a:r>
              <a:rPr sz="2900" dirty="0" smtClean="0">
                <a:latin typeface="Rockwell"/>
                <a:cs typeface="Rockwell"/>
              </a:rPr>
              <a:t>k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dirty="0" smtClean="0">
                <a:latin typeface="Rockwell"/>
                <a:cs typeface="Rockwell"/>
              </a:rPr>
              <a:t>t</a:t>
            </a:r>
            <a:endParaRPr sz="2900">
              <a:latin typeface="Rockwell"/>
              <a:cs typeface="Rockwel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327396" y="3618201"/>
            <a:ext cx="725337" cy="39725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3120"/>
              </a:lnSpc>
              <a:spcBef>
                <a:spcPts val="156"/>
              </a:spcBef>
            </a:pPr>
            <a:r>
              <a:rPr sz="2900" dirty="0" smtClean="0">
                <a:latin typeface="Rockwell"/>
                <a:cs typeface="Rockwell"/>
              </a:rPr>
              <a:t>d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dirty="0" smtClean="0">
                <a:latin typeface="Rockwell"/>
                <a:cs typeface="Rockwell"/>
              </a:rPr>
              <a:t>n</a:t>
            </a:r>
            <a:endParaRPr sz="2900">
              <a:latin typeface="Rockwell"/>
              <a:cs typeface="Rockwel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156452" y="3618201"/>
            <a:ext cx="1364597" cy="39725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3120"/>
              </a:lnSpc>
              <a:spcBef>
                <a:spcPts val="156"/>
              </a:spcBef>
            </a:pPr>
            <a:r>
              <a:rPr sz="2900" spc="-4" dirty="0" smtClean="0">
                <a:latin typeface="Rockwell"/>
                <a:cs typeface="Rockwell"/>
              </a:rPr>
              <a:t>mu</a:t>
            </a:r>
            <a:r>
              <a:rPr sz="2900" dirty="0" smtClean="0">
                <a:latin typeface="Rockwell"/>
                <a:cs typeface="Rockwell"/>
              </a:rPr>
              <a:t>d</a:t>
            </a:r>
            <a:r>
              <a:rPr sz="2900" spc="4" dirty="0" smtClean="0">
                <a:latin typeface="Rockwell"/>
                <a:cs typeface="Rockwell"/>
              </a:rPr>
              <a:t>ah</a:t>
            </a:r>
            <a:r>
              <a:rPr sz="2900" dirty="0" smtClean="0">
                <a:latin typeface="Rockwell"/>
                <a:cs typeface="Rockwell"/>
              </a:rPr>
              <a:t>,</a:t>
            </a:r>
            <a:endParaRPr sz="2900">
              <a:latin typeface="Rockwell"/>
              <a:cs typeface="Rockwel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627111" y="3618201"/>
            <a:ext cx="917206" cy="39725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3120"/>
              </a:lnSpc>
              <a:spcBef>
                <a:spcPts val="156"/>
              </a:spcBef>
            </a:pPr>
            <a:r>
              <a:rPr sz="2900" spc="-4" dirty="0" smtClean="0">
                <a:latin typeface="Rockwell"/>
                <a:cs typeface="Rockwell"/>
              </a:rPr>
              <a:t>y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-4" dirty="0" smtClean="0">
                <a:latin typeface="Rockwell"/>
                <a:cs typeface="Rockwell"/>
              </a:rPr>
              <a:t>i</a:t>
            </a:r>
            <a:r>
              <a:rPr sz="2900" dirty="0" smtClean="0">
                <a:latin typeface="Rockwell"/>
                <a:cs typeface="Rockwell"/>
              </a:rPr>
              <a:t>tu</a:t>
            </a:r>
            <a:endParaRPr sz="2900">
              <a:latin typeface="Rockwell"/>
              <a:cs typeface="Rockwel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5626" y="3974818"/>
            <a:ext cx="9473730" cy="2539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 marR="909025">
              <a:lnSpc>
                <a:spcPts val="2810"/>
              </a:lnSpc>
              <a:spcBef>
                <a:spcPts val="350"/>
              </a:spcBef>
            </a:pPr>
            <a:r>
              <a:rPr sz="2900" dirty="0" smtClean="0">
                <a:latin typeface="Rockwell"/>
                <a:cs typeface="Rockwell"/>
              </a:rPr>
              <a:t>d</a:t>
            </a:r>
            <a:r>
              <a:rPr sz="2900" spc="-4" dirty="0" smtClean="0">
                <a:latin typeface="Rockwell"/>
                <a:cs typeface="Rockwell"/>
              </a:rPr>
              <a:t>im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dirty="0" smtClean="0">
                <a:latin typeface="Rockwell"/>
                <a:cs typeface="Rockwell"/>
              </a:rPr>
              <a:t>na</a:t>
            </a:r>
            <a:r>
              <a:rPr sz="2900" spc="118" dirty="0" smtClean="0">
                <a:latin typeface="Rockwell"/>
                <a:cs typeface="Rockwell"/>
              </a:rPr>
              <a:t> </a:t>
            </a:r>
            <a:r>
              <a:rPr sz="2900" dirty="0" smtClean="0">
                <a:latin typeface="Rockwell"/>
                <a:cs typeface="Rockwell"/>
              </a:rPr>
              <a:t>s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-4" dirty="0" smtClean="0">
                <a:latin typeface="Rockwell"/>
                <a:cs typeface="Rockwell"/>
              </a:rPr>
              <a:t>j</a:t>
            </a:r>
            <a:r>
              <a:rPr sz="2900" spc="9" dirty="0" smtClean="0">
                <a:latin typeface="Rockwell"/>
                <a:cs typeface="Rockwell"/>
              </a:rPr>
              <a:t>a</a:t>
            </a:r>
            <a:r>
              <a:rPr sz="2900" dirty="0" smtClean="0">
                <a:latin typeface="Rockwell"/>
                <a:cs typeface="Rockwell"/>
              </a:rPr>
              <a:t>,</a:t>
            </a:r>
            <a:r>
              <a:rPr sz="2900" spc="60" dirty="0" smtClean="0">
                <a:latin typeface="Rockwell"/>
                <a:cs typeface="Rockwell"/>
              </a:rPr>
              <a:t> </a:t>
            </a:r>
            <a:r>
              <a:rPr sz="2900" dirty="0" smtClean="0">
                <a:latin typeface="Rockwell"/>
                <a:cs typeface="Rockwell"/>
              </a:rPr>
              <a:t>se</a:t>
            </a:r>
            <a:r>
              <a:rPr sz="2900" spc="-4" dirty="0" smtClean="0">
                <a:latin typeface="Rockwell"/>
                <a:cs typeface="Rockwell"/>
              </a:rPr>
              <a:t>j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-4" dirty="0" smtClean="0">
                <a:latin typeface="Rockwell"/>
                <a:cs typeface="Rockwell"/>
              </a:rPr>
              <a:t>u</a:t>
            </a:r>
            <a:r>
              <a:rPr sz="2900" dirty="0" smtClean="0">
                <a:latin typeface="Rockwell"/>
                <a:cs typeface="Rockwell"/>
              </a:rPr>
              <a:t>h</a:t>
            </a:r>
            <a:r>
              <a:rPr sz="2900" spc="96" dirty="0" smtClean="0">
                <a:latin typeface="Rockwell"/>
                <a:cs typeface="Rockwell"/>
              </a:rPr>
              <a:t> </a:t>
            </a:r>
            <a:r>
              <a:rPr sz="2900" dirty="0" smtClean="0">
                <a:latin typeface="Rockwell"/>
                <a:cs typeface="Rockwell"/>
              </a:rPr>
              <a:t>p</a:t>
            </a:r>
            <a:r>
              <a:rPr sz="2900" spc="-4" dirty="0" smtClean="0">
                <a:latin typeface="Rockwell"/>
                <a:cs typeface="Rockwell"/>
              </a:rPr>
              <a:t>i</a:t>
            </a:r>
            <a:r>
              <a:rPr sz="2900" dirty="0" smtClean="0">
                <a:latin typeface="Rockwell"/>
                <a:cs typeface="Rockwell"/>
              </a:rPr>
              <a:t>h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dirty="0" smtClean="0">
                <a:latin typeface="Rockwell"/>
                <a:cs typeface="Rockwell"/>
              </a:rPr>
              <a:t>k</a:t>
            </a:r>
            <a:r>
              <a:rPr sz="2900" spc="100" dirty="0" smtClean="0">
                <a:latin typeface="Rockwell"/>
                <a:cs typeface="Rockwell"/>
              </a:rPr>
              <a:t> </a:t>
            </a:r>
            <a:r>
              <a:rPr sz="2900" spc="-4" dirty="0" smtClean="0">
                <a:latin typeface="Rockwell"/>
                <a:cs typeface="Rockwell"/>
              </a:rPr>
              <a:t>y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dirty="0" smtClean="0">
                <a:latin typeface="Rockwell"/>
                <a:cs typeface="Rockwell"/>
              </a:rPr>
              <a:t>ng</a:t>
            </a:r>
            <a:r>
              <a:rPr sz="2900" spc="76" dirty="0" smtClean="0">
                <a:latin typeface="Rockwell"/>
                <a:cs typeface="Rockwell"/>
              </a:rPr>
              <a:t> </a:t>
            </a:r>
            <a:r>
              <a:rPr sz="2900" dirty="0" smtClean="0">
                <a:latin typeface="Rockwell"/>
                <a:cs typeface="Rockwell"/>
              </a:rPr>
              <a:t>b</a:t>
            </a:r>
            <a:r>
              <a:rPr sz="2900" spc="10" dirty="0" smtClean="0">
                <a:latin typeface="Rockwell"/>
                <a:cs typeface="Rockwell"/>
              </a:rPr>
              <a:t>e</a:t>
            </a:r>
            <a:r>
              <a:rPr sz="2900" dirty="0" smtClean="0">
                <a:latin typeface="Rockwell"/>
                <a:cs typeface="Rockwell"/>
              </a:rPr>
              <a:t>rkepent</a:t>
            </a:r>
            <a:r>
              <a:rPr sz="2900" spc="4" dirty="0" smtClean="0">
                <a:latin typeface="Rockwell"/>
                <a:cs typeface="Rockwell"/>
              </a:rPr>
              <a:t>i</a:t>
            </a:r>
            <a:r>
              <a:rPr sz="2900" dirty="0" smtClean="0">
                <a:latin typeface="Rockwell"/>
                <a:cs typeface="Rockwell"/>
              </a:rPr>
              <a:t>ng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dirty="0" smtClean="0">
                <a:latin typeface="Rockwell"/>
                <a:cs typeface="Rockwell"/>
              </a:rPr>
              <a:t>n </a:t>
            </a:r>
            <a:r>
              <a:rPr sz="2900" spc="-4" dirty="0" smtClean="0">
                <a:latin typeface="Rockwell"/>
                <a:cs typeface="Rockwell"/>
              </a:rPr>
              <a:t>m</a:t>
            </a:r>
            <a:r>
              <a:rPr sz="2900" spc="9" dirty="0" smtClean="0">
                <a:latin typeface="Rockwell"/>
                <a:cs typeface="Rockwell"/>
              </a:rPr>
              <a:t>e</a:t>
            </a:r>
            <a:r>
              <a:rPr sz="2900" spc="-4" dirty="0" smtClean="0">
                <a:latin typeface="Rockwell"/>
                <a:cs typeface="Rockwell"/>
              </a:rPr>
              <a:t>mi</a:t>
            </a:r>
            <a:r>
              <a:rPr sz="2900" spc="4" dirty="0" smtClean="0">
                <a:latin typeface="Rockwell"/>
                <a:cs typeface="Rockwell"/>
              </a:rPr>
              <a:t>l</a:t>
            </a:r>
            <a:r>
              <a:rPr sz="2900" spc="-4" dirty="0" smtClean="0">
                <a:latin typeface="Rockwell"/>
                <a:cs typeface="Rockwell"/>
              </a:rPr>
              <a:t>i</a:t>
            </a:r>
            <a:r>
              <a:rPr sz="2900" dirty="0" smtClean="0">
                <a:latin typeface="Rockwell"/>
                <a:cs typeface="Rockwell"/>
              </a:rPr>
              <a:t>ki</a:t>
            </a:r>
            <a:r>
              <a:rPr sz="2900" spc="142" dirty="0" smtClean="0">
                <a:latin typeface="Rockwell"/>
                <a:cs typeface="Rockwell"/>
              </a:rPr>
              <a:t> </a:t>
            </a:r>
            <a:r>
              <a:rPr sz="2900" spc="-4" dirty="0" smtClean="0">
                <a:latin typeface="Rockwell"/>
                <a:cs typeface="Rockwell"/>
              </a:rPr>
              <a:t>f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dirty="0" smtClean="0">
                <a:latin typeface="Rockwell"/>
                <a:cs typeface="Rockwell"/>
              </a:rPr>
              <a:t>s</a:t>
            </a:r>
            <a:r>
              <a:rPr sz="2900" spc="-4" dirty="0" smtClean="0">
                <a:latin typeface="Rockwell"/>
                <a:cs typeface="Rockwell"/>
              </a:rPr>
              <a:t>ili</a:t>
            </a:r>
            <a:r>
              <a:rPr sz="2900" dirty="0" smtClean="0">
                <a:latin typeface="Rockwell"/>
                <a:cs typeface="Rockwell"/>
              </a:rPr>
              <a:t>t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dirty="0" smtClean="0">
                <a:latin typeface="Rockwell"/>
                <a:cs typeface="Rockwell"/>
              </a:rPr>
              <a:t>s</a:t>
            </a:r>
            <a:r>
              <a:rPr sz="2900" spc="124" dirty="0" smtClean="0">
                <a:latin typeface="Rockwell"/>
                <a:cs typeface="Rockwell"/>
              </a:rPr>
              <a:t> </a:t>
            </a:r>
            <a:r>
              <a:rPr sz="2900" dirty="0" smtClean="0">
                <a:latin typeface="Rockwell"/>
                <a:cs typeface="Rockwell"/>
              </a:rPr>
              <a:t>e</a:t>
            </a:r>
            <a:r>
              <a:rPr sz="2900" spc="-4" dirty="0" smtClean="0">
                <a:latin typeface="Rockwell"/>
                <a:cs typeface="Rockwell"/>
              </a:rPr>
              <a:t>l</a:t>
            </a:r>
            <a:r>
              <a:rPr sz="2900" dirty="0" smtClean="0">
                <a:latin typeface="Rockwell"/>
                <a:cs typeface="Rockwell"/>
              </a:rPr>
              <a:t>ektr</a:t>
            </a:r>
            <a:r>
              <a:rPr sz="2900" spc="9" dirty="0" smtClean="0">
                <a:latin typeface="Rockwell"/>
                <a:cs typeface="Rockwell"/>
              </a:rPr>
              <a:t>o</a:t>
            </a:r>
            <a:r>
              <a:rPr sz="2900" dirty="0" smtClean="0">
                <a:latin typeface="Rockwell"/>
                <a:cs typeface="Rockwell"/>
              </a:rPr>
              <a:t>n</a:t>
            </a:r>
            <a:r>
              <a:rPr sz="2900" spc="4" dirty="0" smtClean="0">
                <a:latin typeface="Rockwell"/>
                <a:cs typeface="Rockwell"/>
              </a:rPr>
              <a:t>i</a:t>
            </a:r>
            <a:r>
              <a:rPr sz="2900" spc="9" dirty="0" smtClean="0">
                <a:latin typeface="Rockwell"/>
                <a:cs typeface="Rockwell"/>
              </a:rPr>
              <a:t>k</a:t>
            </a:r>
            <a:r>
              <a:rPr sz="2900" dirty="0" smtClean="0">
                <a:latin typeface="Rockwell"/>
                <a:cs typeface="Rockwell"/>
              </a:rPr>
              <a:t>/d</a:t>
            </a:r>
            <a:r>
              <a:rPr sz="2900" spc="-4" dirty="0" smtClean="0">
                <a:latin typeface="Rockwell"/>
                <a:cs typeface="Rockwell"/>
              </a:rPr>
              <a:t>i</a:t>
            </a:r>
            <a:r>
              <a:rPr sz="2900" dirty="0" smtClean="0">
                <a:latin typeface="Rockwell"/>
                <a:cs typeface="Rockwell"/>
              </a:rPr>
              <a:t>g</a:t>
            </a:r>
            <a:r>
              <a:rPr sz="2900" spc="-4" dirty="0" smtClean="0">
                <a:latin typeface="Rockwell"/>
                <a:cs typeface="Rockwell"/>
              </a:rPr>
              <a:t>i</a:t>
            </a:r>
            <a:r>
              <a:rPr sz="2900" dirty="0" smtClean="0">
                <a:latin typeface="Rockwell"/>
                <a:cs typeface="Rockwell"/>
              </a:rPr>
              <a:t>t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dirty="0" smtClean="0">
                <a:latin typeface="Rockwell"/>
                <a:cs typeface="Rockwell"/>
              </a:rPr>
              <a:t>l</a:t>
            </a:r>
            <a:r>
              <a:rPr sz="2900" spc="255" dirty="0" smtClean="0">
                <a:latin typeface="Rockwell"/>
                <a:cs typeface="Rockwell"/>
              </a:rPr>
              <a:t> </a:t>
            </a:r>
            <a:r>
              <a:rPr sz="2900" dirty="0" smtClean="0">
                <a:latin typeface="Rockwell"/>
                <a:cs typeface="Rockwell"/>
              </a:rPr>
              <a:t>seb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dirty="0" smtClean="0">
                <a:latin typeface="Rockwell"/>
                <a:cs typeface="Rockwell"/>
              </a:rPr>
              <a:t>g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dirty="0" smtClean="0">
                <a:latin typeface="Rockwell"/>
                <a:cs typeface="Rockwell"/>
              </a:rPr>
              <a:t>i</a:t>
            </a:r>
            <a:r>
              <a:rPr sz="2900" spc="105" dirty="0" smtClean="0">
                <a:latin typeface="Rockwell"/>
                <a:cs typeface="Rockwell"/>
              </a:rPr>
              <a:t> </a:t>
            </a:r>
            <a:r>
              <a:rPr sz="2900" dirty="0" smtClean="0">
                <a:latin typeface="Rockwell"/>
                <a:cs typeface="Rockwell"/>
              </a:rPr>
              <a:t>k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dirty="0" smtClean="0">
                <a:latin typeface="Rockwell"/>
                <a:cs typeface="Rockwell"/>
              </a:rPr>
              <a:t>n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dirty="0" smtClean="0">
                <a:latin typeface="Rockwell"/>
                <a:cs typeface="Rockwell"/>
              </a:rPr>
              <a:t>l 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dirty="0" smtClean="0">
                <a:latin typeface="Rockwell"/>
                <a:cs typeface="Rockwell"/>
              </a:rPr>
              <a:t>kses</a:t>
            </a:r>
            <a:r>
              <a:rPr sz="2900" spc="85" dirty="0" smtClean="0">
                <a:latin typeface="Rockwell"/>
                <a:cs typeface="Rockwell"/>
              </a:rPr>
              <a:t> </a:t>
            </a:r>
            <a:r>
              <a:rPr sz="2900" spc="4" dirty="0" smtClean="0">
                <a:latin typeface="Rockwell"/>
                <a:cs typeface="Rockwell"/>
              </a:rPr>
              <a:t>(</a:t>
            </a:r>
            <a:r>
              <a:rPr sz="2900" i="1" spc="4" dirty="0" smtClean="0">
                <a:latin typeface="Rockwell"/>
                <a:cs typeface="Rockwell"/>
              </a:rPr>
              <a:t>a</a:t>
            </a:r>
            <a:r>
              <a:rPr sz="2900" i="1" dirty="0" smtClean="0">
                <a:latin typeface="Rockwell"/>
                <a:cs typeface="Rockwell"/>
              </a:rPr>
              <a:t>cce</a:t>
            </a:r>
            <a:r>
              <a:rPr sz="2900" i="1" spc="-4" dirty="0" smtClean="0">
                <a:latin typeface="Rockwell"/>
                <a:cs typeface="Rockwell"/>
              </a:rPr>
              <a:t>s</a:t>
            </a:r>
            <a:r>
              <a:rPr sz="2900" i="1" dirty="0" smtClean="0">
                <a:latin typeface="Rockwell"/>
                <a:cs typeface="Rockwell"/>
              </a:rPr>
              <a:t>s</a:t>
            </a:r>
            <a:r>
              <a:rPr sz="2900" i="1" spc="95" dirty="0" smtClean="0">
                <a:latin typeface="Rockwell"/>
                <a:cs typeface="Rockwell"/>
              </a:rPr>
              <a:t> </a:t>
            </a:r>
            <a:r>
              <a:rPr sz="2900" i="1" dirty="0" smtClean="0">
                <a:latin typeface="Rockwell"/>
                <a:cs typeface="Rockwell"/>
              </a:rPr>
              <a:t>ch</a:t>
            </a:r>
            <a:r>
              <a:rPr sz="2900" i="1" spc="4" dirty="0" smtClean="0">
                <a:latin typeface="Rockwell"/>
                <a:cs typeface="Rockwell"/>
              </a:rPr>
              <a:t>a</a:t>
            </a:r>
            <a:r>
              <a:rPr sz="2900" i="1" dirty="0" smtClean="0">
                <a:latin typeface="Rockwell"/>
                <a:cs typeface="Rockwell"/>
              </a:rPr>
              <a:t>n</a:t>
            </a:r>
            <a:r>
              <a:rPr sz="2900" i="1" spc="-9" dirty="0" smtClean="0">
                <a:latin typeface="Rockwell"/>
                <a:cs typeface="Rockwell"/>
              </a:rPr>
              <a:t>n</a:t>
            </a:r>
            <a:r>
              <a:rPr sz="2900" i="1" dirty="0" smtClean="0">
                <a:latin typeface="Rockwell"/>
                <a:cs typeface="Rockwell"/>
              </a:rPr>
              <a:t>e</a:t>
            </a:r>
            <a:r>
              <a:rPr sz="2900" i="1" spc="4" dirty="0" smtClean="0">
                <a:latin typeface="Rockwell"/>
                <a:cs typeface="Rockwell"/>
              </a:rPr>
              <a:t>l</a:t>
            </a:r>
            <a:r>
              <a:rPr sz="2900" dirty="0" smtClean="0">
                <a:latin typeface="Rockwell"/>
                <a:cs typeface="Rockwell"/>
              </a:rPr>
              <a:t>).</a:t>
            </a:r>
            <a:r>
              <a:rPr sz="2900" spc="131" dirty="0" smtClean="0">
                <a:latin typeface="Rockwell"/>
                <a:cs typeface="Rockwell"/>
              </a:rPr>
              <a:t> </a:t>
            </a:r>
            <a:r>
              <a:rPr sz="2900" spc="-4" dirty="0" smtClean="0">
                <a:latin typeface="Rockwell"/>
                <a:cs typeface="Rockwell"/>
              </a:rPr>
              <a:t>B</a:t>
            </a:r>
            <a:r>
              <a:rPr sz="2900" dirty="0" smtClean="0">
                <a:latin typeface="Rockwell"/>
                <a:cs typeface="Rockwell"/>
              </a:rPr>
              <a:t>erbeda</a:t>
            </a:r>
            <a:r>
              <a:rPr sz="2900" spc="134" dirty="0" smtClean="0">
                <a:latin typeface="Rockwell"/>
                <a:cs typeface="Rockwell"/>
              </a:rPr>
              <a:t> </a:t>
            </a:r>
            <a:r>
              <a:rPr sz="2900" dirty="0" smtClean="0">
                <a:latin typeface="Rockwell"/>
                <a:cs typeface="Rockwell"/>
              </a:rPr>
              <a:t>deng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dirty="0" smtClean="0">
                <a:latin typeface="Rockwell"/>
                <a:cs typeface="Rockwell"/>
              </a:rPr>
              <a:t>n</a:t>
            </a:r>
            <a:r>
              <a:rPr sz="2900" spc="111" dirty="0" smtClean="0">
                <a:latin typeface="Rockwell"/>
                <a:cs typeface="Rockwell"/>
              </a:rPr>
              <a:t> </a:t>
            </a:r>
            <a:r>
              <a:rPr sz="2900" dirty="0" smtClean="0">
                <a:latin typeface="Rockwell"/>
                <a:cs typeface="Rockwell"/>
              </a:rPr>
              <a:t>b</a:t>
            </a:r>
            <a:r>
              <a:rPr sz="2900" spc="-4" dirty="0" smtClean="0">
                <a:latin typeface="Rockwell"/>
                <a:cs typeface="Rockwell"/>
              </a:rPr>
              <a:t>i</a:t>
            </a:r>
            <a:r>
              <a:rPr sz="2900" dirty="0" smtClean="0">
                <a:latin typeface="Rockwell"/>
                <a:cs typeface="Rockwell"/>
              </a:rPr>
              <a:t>sn</a:t>
            </a:r>
            <a:r>
              <a:rPr sz="2900" spc="-4" dirty="0" smtClean="0">
                <a:latin typeface="Rockwell"/>
                <a:cs typeface="Rockwell"/>
              </a:rPr>
              <a:t>i</a:t>
            </a:r>
            <a:r>
              <a:rPr sz="2900" dirty="0" smtClean="0">
                <a:latin typeface="Rockwell"/>
                <a:cs typeface="Rockwell"/>
              </a:rPr>
              <a:t>s</a:t>
            </a:r>
            <a:endParaRPr sz="2900">
              <a:latin typeface="Rockwell"/>
              <a:cs typeface="Rockwell"/>
            </a:endParaRPr>
          </a:p>
          <a:p>
            <a:pPr marL="12699">
              <a:lnSpc>
                <a:spcPts val="2810"/>
              </a:lnSpc>
              <a:spcBef>
                <a:spcPts val="10"/>
              </a:spcBef>
            </a:pPr>
            <a:r>
              <a:rPr sz="2900" dirty="0" smtClean="0">
                <a:latin typeface="Rockwell"/>
                <a:cs typeface="Rockwell"/>
              </a:rPr>
              <a:t>ko</a:t>
            </a:r>
            <a:r>
              <a:rPr sz="2900" spc="9" dirty="0" smtClean="0">
                <a:latin typeface="Rockwell"/>
                <a:cs typeface="Rockwell"/>
              </a:rPr>
              <a:t>n</a:t>
            </a:r>
            <a:r>
              <a:rPr sz="2900" spc="-4" dirty="0" smtClean="0">
                <a:latin typeface="Rockwell"/>
                <a:cs typeface="Rockwell"/>
              </a:rPr>
              <a:t>v</a:t>
            </a:r>
            <a:r>
              <a:rPr sz="2900" dirty="0" smtClean="0">
                <a:latin typeface="Rockwell"/>
                <a:cs typeface="Rockwell"/>
              </a:rPr>
              <a:t>en</a:t>
            </a:r>
            <a:r>
              <a:rPr sz="2900" spc="9" dirty="0" smtClean="0">
                <a:latin typeface="Rockwell"/>
                <a:cs typeface="Rockwell"/>
              </a:rPr>
              <a:t>s</a:t>
            </a:r>
            <a:r>
              <a:rPr sz="2900" spc="4" dirty="0" smtClean="0">
                <a:latin typeface="Rockwell"/>
                <a:cs typeface="Rockwell"/>
              </a:rPr>
              <a:t>i</a:t>
            </a:r>
            <a:r>
              <a:rPr sz="2900" dirty="0" smtClean="0">
                <a:latin typeface="Rockwell"/>
                <a:cs typeface="Rockwell"/>
              </a:rPr>
              <a:t>on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dirty="0" smtClean="0">
                <a:latin typeface="Rockwell"/>
                <a:cs typeface="Rockwell"/>
              </a:rPr>
              <a:t>l </a:t>
            </a:r>
            <a:r>
              <a:rPr sz="2900" spc="197" dirty="0" smtClean="0">
                <a:latin typeface="Rockwell"/>
                <a:cs typeface="Rockwell"/>
              </a:rPr>
              <a:t> </a:t>
            </a:r>
            <a:r>
              <a:rPr sz="2900" dirty="0" smtClean="0">
                <a:latin typeface="Rockwell"/>
                <a:cs typeface="Rockwell"/>
              </a:rPr>
              <a:t>d</a:t>
            </a:r>
            <a:r>
              <a:rPr sz="2900" spc="4" dirty="0" smtClean="0">
                <a:latin typeface="Rockwell"/>
                <a:cs typeface="Rockwell"/>
              </a:rPr>
              <a:t>i</a:t>
            </a:r>
            <a:r>
              <a:rPr sz="2900" spc="-4" dirty="0" smtClean="0">
                <a:latin typeface="Rockwell"/>
                <a:cs typeface="Rockwell"/>
              </a:rPr>
              <a:t>m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dirty="0" smtClean="0">
                <a:latin typeface="Rockwell"/>
                <a:cs typeface="Rockwell"/>
              </a:rPr>
              <a:t>na</a:t>
            </a:r>
            <a:r>
              <a:rPr sz="2900" spc="118" dirty="0" smtClean="0">
                <a:latin typeface="Rockwell"/>
                <a:cs typeface="Rockwell"/>
              </a:rPr>
              <a:t> </a:t>
            </a:r>
            <a:r>
              <a:rPr sz="2900" dirty="0" smtClean="0">
                <a:latin typeface="Rockwell"/>
                <a:cs typeface="Rockwell"/>
              </a:rPr>
              <a:t>tr</a:t>
            </a:r>
            <a:r>
              <a:rPr sz="2900" spc="-9" dirty="0" smtClean="0">
                <a:latin typeface="Rockwell"/>
                <a:cs typeface="Rockwell"/>
              </a:rPr>
              <a:t>a</a:t>
            </a:r>
            <a:r>
              <a:rPr sz="2900" dirty="0" smtClean="0">
                <a:latin typeface="Rockwell"/>
                <a:cs typeface="Rockwell"/>
              </a:rPr>
              <a:t>ns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dirty="0" smtClean="0">
                <a:latin typeface="Rockwell"/>
                <a:cs typeface="Rockwell"/>
              </a:rPr>
              <a:t>ksi</a:t>
            </a:r>
            <a:r>
              <a:rPr sz="2900" spc="134" dirty="0" smtClean="0">
                <a:latin typeface="Rockwell"/>
                <a:cs typeface="Rockwell"/>
              </a:rPr>
              <a:t> </a:t>
            </a:r>
            <a:r>
              <a:rPr sz="2900" dirty="0" smtClean="0">
                <a:latin typeface="Rockwell"/>
                <a:cs typeface="Rockwell"/>
              </a:rPr>
              <a:t>b</a:t>
            </a:r>
            <a:r>
              <a:rPr sz="2900" spc="4" dirty="0" smtClean="0">
                <a:latin typeface="Rockwell"/>
                <a:cs typeface="Rockwell"/>
              </a:rPr>
              <a:t>ia</a:t>
            </a:r>
            <a:r>
              <a:rPr sz="2900" dirty="0" smtClean="0">
                <a:latin typeface="Rockwell"/>
                <a:cs typeface="Rockwell"/>
              </a:rPr>
              <a:t>sa</a:t>
            </a:r>
            <a:r>
              <a:rPr sz="2900" spc="96" dirty="0" smtClean="0">
                <a:latin typeface="Rockwell"/>
                <a:cs typeface="Rockwell"/>
              </a:rPr>
              <a:t> </a:t>
            </a:r>
            <a:r>
              <a:rPr sz="2900" dirty="0" smtClean="0">
                <a:latin typeface="Rockwell"/>
                <a:cs typeface="Rockwell"/>
              </a:rPr>
              <a:t>d</a:t>
            </a:r>
            <a:r>
              <a:rPr sz="2900" spc="-4" dirty="0" smtClean="0">
                <a:latin typeface="Rockwell"/>
                <a:cs typeface="Rockwell"/>
              </a:rPr>
              <a:t>il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-9" dirty="0" smtClean="0">
                <a:latin typeface="Rockwell"/>
                <a:cs typeface="Rockwell"/>
              </a:rPr>
              <a:t>k</a:t>
            </a:r>
            <a:r>
              <a:rPr sz="2900" spc="-4" dirty="0" smtClean="0">
                <a:latin typeface="Rockwell"/>
                <a:cs typeface="Rockwell"/>
              </a:rPr>
              <a:t>u</a:t>
            </a:r>
            <a:r>
              <a:rPr sz="2900" dirty="0" smtClean="0">
                <a:latin typeface="Rockwell"/>
                <a:cs typeface="Rockwell"/>
              </a:rPr>
              <a:t>k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dirty="0" smtClean="0">
                <a:latin typeface="Rockwell"/>
                <a:cs typeface="Rockwell"/>
              </a:rPr>
              <a:t>n</a:t>
            </a:r>
            <a:r>
              <a:rPr sz="2900" spc="146" dirty="0" smtClean="0">
                <a:latin typeface="Rockwell"/>
                <a:cs typeface="Rockwell"/>
              </a:rPr>
              <a:t> </a:t>
            </a:r>
            <a:r>
              <a:rPr sz="2900" dirty="0" smtClean="0">
                <a:latin typeface="Rockwell"/>
                <a:cs typeface="Rockwell"/>
              </a:rPr>
              <a:t>s</a:t>
            </a:r>
            <a:r>
              <a:rPr sz="2900" spc="10" dirty="0" smtClean="0">
                <a:latin typeface="Rockwell"/>
                <a:cs typeface="Rockwell"/>
              </a:rPr>
              <a:t>e</a:t>
            </a:r>
            <a:r>
              <a:rPr sz="2900" spc="4" dirty="0" smtClean="0">
                <a:latin typeface="Rockwell"/>
                <a:cs typeface="Rockwell"/>
              </a:rPr>
              <a:t>ca</a:t>
            </a:r>
            <a:r>
              <a:rPr sz="2900" dirty="0" smtClean="0">
                <a:latin typeface="Rockwell"/>
                <a:cs typeface="Rockwell"/>
              </a:rPr>
              <a:t>ra </a:t>
            </a:r>
            <a:r>
              <a:rPr sz="2900" spc="-4" dirty="0" smtClean="0">
                <a:latin typeface="Rockwell"/>
                <a:cs typeface="Rockwell"/>
              </a:rPr>
              <a:t>fi</a:t>
            </a:r>
            <a:r>
              <a:rPr sz="2900" dirty="0" smtClean="0">
                <a:latin typeface="Rockwell"/>
                <a:cs typeface="Rockwell"/>
              </a:rPr>
              <a:t>s</a:t>
            </a:r>
            <a:r>
              <a:rPr sz="2900" spc="-4" dirty="0" smtClean="0">
                <a:latin typeface="Rockwell"/>
                <a:cs typeface="Rockwell"/>
              </a:rPr>
              <a:t>i</a:t>
            </a:r>
            <a:r>
              <a:rPr sz="2900" dirty="0" smtClean="0">
                <a:latin typeface="Rockwell"/>
                <a:cs typeface="Rockwell"/>
              </a:rPr>
              <a:t>k</a:t>
            </a:r>
            <a:r>
              <a:rPr sz="2900" spc="65" dirty="0" smtClean="0">
                <a:latin typeface="Rockwell"/>
                <a:cs typeface="Rockwell"/>
              </a:rPr>
              <a:t> </a:t>
            </a:r>
            <a:r>
              <a:rPr sz="2900" dirty="0" smtClean="0">
                <a:latin typeface="Rockwell"/>
                <a:cs typeface="Rockwell"/>
              </a:rPr>
              <a:t>di</a:t>
            </a:r>
            <a:r>
              <a:rPr sz="2900" spc="46" dirty="0" smtClean="0">
                <a:latin typeface="Rockwell"/>
                <a:cs typeface="Rockwell"/>
              </a:rPr>
              <a:t> </a:t>
            </a:r>
            <a:r>
              <a:rPr sz="2900" spc="9" dirty="0" smtClean="0">
                <a:latin typeface="Rockwell"/>
                <a:cs typeface="Rockwell"/>
              </a:rPr>
              <a:t>s</a:t>
            </a:r>
            <a:r>
              <a:rPr sz="2900" dirty="0" smtClean="0">
                <a:latin typeface="Rockwell"/>
                <a:cs typeface="Rockwell"/>
              </a:rPr>
              <a:t>ek</a:t>
            </a:r>
            <a:r>
              <a:rPr sz="2900" spc="-4" dirty="0" smtClean="0">
                <a:latin typeface="Rockwell"/>
                <a:cs typeface="Rockwell"/>
              </a:rPr>
              <a:t>i</a:t>
            </a:r>
            <a:r>
              <a:rPr sz="2900" dirty="0" smtClean="0">
                <a:latin typeface="Rockwell"/>
                <a:cs typeface="Rockwell"/>
              </a:rPr>
              <a:t>t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dirty="0" smtClean="0">
                <a:latin typeface="Rockwell"/>
                <a:cs typeface="Rockwell"/>
              </a:rPr>
              <a:t>r</a:t>
            </a:r>
            <a:r>
              <a:rPr sz="2900" spc="111" dirty="0" smtClean="0">
                <a:latin typeface="Rockwell"/>
                <a:cs typeface="Rockwell"/>
              </a:rPr>
              <a:t> </a:t>
            </a:r>
            <a:r>
              <a:rPr sz="2900" dirty="0" smtClean="0">
                <a:latin typeface="Rockwell"/>
                <a:cs typeface="Rockwell"/>
              </a:rPr>
              <a:t>per</a:t>
            </a:r>
            <a:r>
              <a:rPr sz="2900" spc="-4" dirty="0" smtClean="0">
                <a:latin typeface="Rockwell"/>
                <a:cs typeface="Rockwell"/>
              </a:rPr>
              <a:t>u</a:t>
            </a:r>
            <a:r>
              <a:rPr sz="2900" dirty="0" smtClean="0">
                <a:latin typeface="Rockwell"/>
                <a:cs typeface="Rockwell"/>
              </a:rPr>
              <a:t>s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dirty="0" smtClean="0">
                <a:latin typeface="Rockwell"/>
                <a:cs typeface="Rockwell"/>
              </a:rPr>
              <a:t>h</a:t>
            </a:r>
            <a:r>
              <a:rPr sz="2900" spc="4" dirty="0" smtClean="0">
                <a:latin typeface="Rockwell"/>
                <a:cs typeface="Rockwell"/>
              </a:rPr>
              <a:t>aa</a:t>
            </a:r>
            <a:r>
              <a:rPr sz="2900" dirty="0" smtClean="0">
                <a:latin typeface="Rockwell"/>
                <a:cs typeface="Rockwell"/>
              </a:rPr>
              <a:t>n</a:t>
            </a:r>
            <a:r>
              <a:rPr sz="2900" spc="175" dirty="0" smtClean="0">
                <a:latin typeface="Rockwell"/>
                <a:cs typeface="Rockwell"/>
              </a:rPr>
              <a:t> </a:t>
            </a:r>
            <a:r>
              <a:rPr sz="2900" spc="-4" dirty="0" smtClean="0">
                <a:latin typeface="Rockwell"/>
                <a:cs typeface="Rockwell"/>
              </a:rPr>
              <a:t>y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dirty="0" smtClean="0">
                <a:latin typeface="Rockwell"/>
                <a:cs typeface="Rockwell"/>
              </a:rPr>
              <a:t>ng</a:t>
            </a:r>
            <a:r>
              <a:rPr sz="2900" spc="76" dirty="0" smtClean="0">
                <a:latin typeface="Rockwell"/>
                <a:cs typeface="Rockwell"/>
              </a:rPr>
              <a:t> </a:t>
            </a:r>
            <a:r>
              <a:rPr sz="2900" dirty="0" smtClean="0">
                <a:latin typeface="Rockwell"/>
                <a:cs typeface="Rockwell"/>
              </a:rPr>
              <a:t>b</a:t>
            </a:r>
            <a:r>
              <a:rPr sz="2900" spc="9" dirty="0" smtClean="0">
                <a:latin typeface="Rockwell"/>
                <a:cs typeface="Rockwell"/>
              </a:rPr>
              <a:t>e</a:t>
            </a:r>
            <a:r>
              <a:rPr sz="2900" dirty="0" smtClean="0">
                <a:latin typeface="Rockwell"/>
                <a:cs typeface="Rockwell"/>
              </a:rPr>
              <a:t>rs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dirty="0" smtClean="0">
                <a:latin typeface="Rockwell"/>
                <a:cs typeface="Rockwell"/>
              </a:rPr>
              <a:t>ngk</a:t>
            </a:r>
            <a:r>
              <a:rPr sz="2900" spc="-4" dirty="0" smtClean="0">
                <a:latin typeface="Rockwell"/>
                <a:cs typeface="Rockwell"/>
              </a:rPr>
              <a:t>u</a:t>
            </a:r>
            <a:r>
              <a:rPr sz="2900" dirty="0" smtClean="0">
                <a:latin typeface="Rockwell"/>
                <a:cs typeface="Rockwell"/>
              </a:rPr>
              <a:t>t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19" dirty="0" smtClean="0">
                <a:latin typeface="Rockwell"/>
                <a:cs typeface="Rockwell"/>
              </a:rPr>
              <a:t>n</a:t>
            </a:r>
            <a:r>
              <a:rPr sz="2900" dirty="0" smtClean="0">
                <a:latin typeface="Rockwell"/>
                <a:cs typeface="Rockwell"/>
              </a:rPr>
              <a:t>,</a:t>
            </a:r>
            <a:r>
              <a:rPr sz="2900" spc="192" dirty="0" smtClean="0">
                <a:latin typeface="Rockwell"/>
                <a:cs typeface="Rockwell"/>
              </a:rPr>
              <a:t> </a:t>
            </a:r>
            <a:r>
              <a:rPr sz="2900" spc="-4" dirty="0" smtClean="0">
                <a:latin typeface="Rockwell"/>
                <a:cs typeface="Rockwell"/>
              </a:rPr>
              <a:t>m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dirty="0" smtClean="0">
                <a:latin typeface="Rockwell"/>
                <a:cs typeface="Rockwell"/>
              </a:rPr>
              <a:t>ka</a:t>
            </a:r>
            <a:endParaRPr sz="2900">
              <a:latin typeface="Rockwell"/>
              <a:cs typeface="Rockwell"/>
            </a:endParaRPr>
          </a:p>
          <a:p>
            <a:pPr marL="12699" marR="52169">
              <a:lnSpc>
                <a:spcPts val="2810"/>
              </a:lnSpc>
            </a:pPr>
            <a:r>
              <a:rPr sz="2900" dirty="0" smtClean="0">
                <a:latin typeface="Rockwell"/>
                <a:cs typeface="Rockwell"/>
              </a:rPr>
              <a:t>di </a:t>
            </a:r>
            <a:r>
              <a:rPr sz="2900" spc="41" dirty="0" smtClean="0">
                <a:latin typeface="Rockwell"/>
                <a:cs typeface="Rockwell"/>
              </a:rPr>
              <a:t> </a:t>
            </a:r>
            <a:r>
              <a:rPr sz="2900" dirty="0" smtClean="0">
                <a:latin typeface="Rockwell"/>
                <a:cs typeface="Rockwell"/>
              </a:rPr>
              <a:t>d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-4" dirty="0" smtClean="0">
                <a:latin typeface="Rockwell"/>
                <a:cs typeface="Rockwell"/>
              </a:rPr>
              <a:t>l</a:t>
            </a:r>
            <a:r>
              <a:rPr sz="2900" spc="-9" dirty="0" smtClean="0">
                <a:latin typeface="Rockwell"/>
                <a:cs typeface="Rockwell"/>
              </a:rPr>
              <a:t>a</a:t>
            </a:r>
            <a:r>
              <a:rPr sz="2900" dirty="0" smtClean="0">
                <a:latin typeface="Rockwell"/>
                <a:cs typeface="Rockwell"/>
              </a:rPr>
              <a:t>m </a:t>
            </a:r>
            <a:r>
              <a:rPr sz="2900" spc="97" dirty="0" smtClean="0">
                <a:latin typeface="Rockwell"/>
                <a:cs typeface="Rockwell"/>
              </a:rPr>
              <a:t> </a:t>
            </a:r>
            <a:r>
              <a:rPr sz="2900" spc="9" dirty="0" smtClean="0">
                <a:latin typeface="Rockwell"/>
                <a:cs typeface="Rockwell"/>
              </a:rPr>
              <a:t>e</a:t>
            </a:r>
            <a:r>
              <a:rPr sz="2900" spc="-4" dirty="0" smtClean="0">
                <a:latin typeface="Rockwell"/>
                <a:cs typeface="Rockwell"/>
              </a:rPr>
              <a:t>-</a:t>
            </a:r>
            <a:r>
              <a:rPr sz="2900" spc="4" dirty="0" smtClean="0">
                <a:latin typeface="Rockwell"/>
                <a:cs typeface="Rockwell"/>
              </a:rPr>
              <a:t>B</a:t>
            </a:r>
            <a:r>
              <a:rPr sz="2900" spc="-4" dirty="0" smtClean="0">
                <a:latin typeface="Rockwell"/>
                <a:cs typeface="Rockwell"/>
              </a:rPr>
              <a:t>u</a:t>
            </a:r>
            <a:r>
              <a:rPr sz="2900" spc="9" dirty="0" smtClean="0">
                <a:latin typeface="Rockwell"/>
                <a:cs typeface="Rockwell"/>
              </a:rPr>
              <a:t>s</a:t>
            </a:r>
            <a:r>
              <a:rPr sz="2900" spc="-4" dirty="0" smtClean="0">
                <a:latin typeface="Rockwell"/>
                <a:cs typeface="Rockwell"/>
              </a:rPr>
              <a:t>i</a:t>
            </a:r>
            <a:r>
              <a:rPr sz="2900" dirty="0" smtClean="0">
                <a:latin typeface="Rockwell"/>
                <a:cs typeface="Rockwell"/>
              </a:rPr>
              <a:t>ness, </a:t>
            </a:r>
            <a:r>
              <a:rPr sz="2900" spc="179" dirty="0" smtClean="0">
                <a:latin typeface="Rockwell"/>
                <a:cs typeface="Rockwell"/>
              </a:rPr>
              <a:t> </a:t>
            </a:r>
            <a:r>
              <a:rPr sz="2900" spc="-4" dirty="0" smtClean="0">
                <a:latin typeface="Rockwell"/>
                <a:cs typeface="Rockwell"/>
              </a:rPr>
              <a:t>i</a:t>
            </a:r>
            <a:r>
              <a:rPr sz="2900" spc="9" dirty="0" smtClean="0">
                <a:latin typeface="Rockwell"/>
                <a:cs typeface="Rockwell"/>
              </a:rPr>
              <a:t>n</a:t>
            </a:r>
            <a:r>
              <a:rPr sz="2900" dirty="0" smtClean="0">
                <a:latin typeface="Rockwell"/>
                <a:cs typeface="Rockwell"/>
              </a:rPr>
              <a:t>ter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dirty="0" smtClean="0">
                <a:latin typeface="Rockwell"/>
                <a:cs typeface="Rockwell"/>
              </a:rPr>
              <a:t>ksi </a:t>
            </a:r>
            <a:r>
              <a:rPr sz="2900" spc="142" dirty="0" smtClean="0">
                <a:latin typeface="Rockwell"/>
                <a:cs typeface="Rockwell"/>
              </a:rPr>
              <a:t> </a:t>
            </a:r>
            <a:r>
              <a:rPr sz="2900" dirty="0" smtClean="0">
                <a:latin typeface="Rockwell"/>
                <a:cs typeface="Rockwell"/>
              </a:rPr>
              <a:t>d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-9" dirty="0" smtClean="0">
                <a:latin typeface="Rockwell"/>
                <a:cs typeface="Rockwell"/>
              </a:rPr>
              <a:t>p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dirty="0" smtClean="0">
                <a:latin typeface="Rockwell"/>
                <a:cs typeface="Rockwell"/>
              </a:rPr>
              <a:t>t </a:t>
            </a:r>
            <a:r>
              <a:rPr sz="2900" spc="100" dirty="0" smtClean="0">
                <a:latin typeface="Rockwell"/>
                <a:cs typeface="Rockwell"/>
              </a:rPr>
              <a:t> </a:t>
            </a:r>
            <a:r>
              <a:rPr sz="2900" dirty="0" smtClean="0">
                <a:latin typeface="Rockwell"/>
                <a:cs typeface="Rockwell"/>
              </a:rPr>
              <a:t>d</a:t>
            </a:r>
            <a:r>
              <a:rPr sz="2900" spc="-14" dirty="0" smtClean="0">
                <a:latin typeface="Rockwell"/>
                <a:cs typeface="Rockwell"/>
              </a:rPr>
              <a:t>i</a:t>
            </a:r>
            <a:r>
              <a:rPr sz="2900" spc="-4" dirty="0" smtClean="0">
                <a:latin typeface="Rockwell"/>
                <a:cs typeface="Rockwell"/>
              </a:rPr>
              <a:t>l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dirty="0" smtClean="0">
                <a:latin typeface="Rockwell"/>
                <a:cs typeface="Rockwell"/>
              </a:rPr>
              <a:t>k</a:t>
            </a:r>
            <a:r>
              <a:rPr sz="2900" spc="-4" dirty="0" smtClean="0">
                <a:latin typeface="Rockwell"/>
                <a:cs typeface="Rockwell"/>
              </a:rPr>
              <a:t>u</a:t>
            </a:r>
            <a:r>
              <a:rPr sz="2900" dirty="0" smtClean="0">
                <a:latin typeface="Rockwell"/>
                <a:cs typeface="Rockwell"/>
              </a:rPr>
              <a:t>k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dirty="0" smtClean="0">
                <a:latin typeface="Rockwell"/>
                <a:cs typeface="Rockwell"/>
              </a:rPr>
              <a:t>n</a:t>
            </a:r>
            <a:endParaRPr sz="2900">
              <a:latin typeface="Rockwell"/>
              <a:cs typeface="Rockwell"/>
            </a:endParaRPr>
          </a:p>
          <a:p>
            <a:pPr marL="12699" marR="52169">
              <a:lnSpc>
                <a:spcPts val="2919"/>
              </a:lnSpc>
              <a:spcBef>
                <a:spcPts val="4"/>
              </a:spcBef>
            </a:pPr>
            <a:r>
              <a:rPr sz="4300" spc="-4" baseline="1957" dirty="0" smtClean="0">
                <a:latin typeface="Rockwell"/>
                <a:cs typeface="Rockwell"/>
              </a:rPr>
              <a:t>m</a:t>
            </a:r>
            <a:r>
              <a:rPr sz="4300" baseline="1957" dirty="0" smtClean="0">
                <a:latin typeface="Rockwell"/>
                <a:cs typeface="Rockwell"/>
              </a:rPr>
              <a:t>e</a:t>
            </a:r>
            <a:r>
              <a:rPr sz="4300" spc="-4" baseline="1957" dirty="0" smtClean="0">
                <a:latin typeface="Rockwell"/>
                <a:cs typeface="Rockwell"/>
              </a:rPr>
              <a:t>l</a:t>
            </a:r>
            <a:r>
              <a:rPr sz="4300" spc="4" baseline="1957" dirty="0" smtClean="0">
                <a:latin typeface="Rockwell"/>
                <a:cs typeface="Rockwell"/>
              </a:rPr>
              <a:t>al</a:t>
            </a:r>
            <a:r>
              <a:rPr sz="4300" spc="-4" baseline="1957" dirty="0" smtClean="0">
                <a:latin typeface="Rockwell"/>
                <a:cs typeface="Rockwell"/>
              </a:rPr>
              <a:t>u</a:t>
            </a:r>
            <a:r>
              <a:rPr sz="4300" baseline="1957" dirty="0" smtClean="0">
                <a:latin typeface="Rockwell"/>
                <a:cs typeface="Rockwell"/>
              </a:rPr>
              <a:t>i </a:t>
            </a:r>
            <a:r>
              <a:rPr sz="4300" spc="133" baseline="1957" dirty="0" smtClean="0">
                <a:latin typeface="Rockwell"/>
                <a:cs typeface="Rockwell"/>
              </a:rPr>
              <a:t> </a:t>
            </a:r>
            <a:r>
              <a:rPr sz="4300" baseline="1957" dirty="0" smtClean="0">
                <a:latin typeface="Rockwell"/>
                <a:cs typeface="Rockwell"/>
              </a:rPr>
              <a:t>berb</a:t>
            </a:r>
            <a:r>
              <a:rPr sz="4300" spc="4" baseline="1957" dirty="0" smtClean="0">
                <a:latin typeface="Rockwell"/>
                <a:cs typeface="Rockwell"/>
              </a:rPr>
              <a:t>a</a:t>
            </a:r>
            <a:r>
              <a:rPr sz="4300" baseline="1957" dirty="0" smtClean="0">
                <a:latin typeface="Rockwell"/>
                <a:cs typeface="Rockwell"/>
              </a:rPr>
              <a:t>g</a:t>
            </a:r>
            <a:r>
              <a:rPr sz="4300" spc="-9" baseline="1957" dirty="0" smtClean="0">
                <a:latin typeface="Rockwell"/>
                <a:cs typeface="Rockwell"/>
              </a:rPr>
              <a:t>a</a:t>
            </a:r>
            <a:r>
              <a:rPr sz="4300" baseline="1957" dirty="0" smtClean="0">
                <a:latin typeface="Rockwell"/>
                <a:cs typeface="Rockwell"/>
              </a:rPr>
              <a:t>i </a:t>
            </a:r>
            <a:r>
              <a:rPr sz="4300" spc="153" baseline="1957" dirty="0" smtClean="0">
                <a:latin typeface="Rockwell"/>
                <a:cs typeface="Rockwell"/>
              </a:rPr>
              <a:t> </a:t>
            </a:r>
            <a:r>
              <a:rPr sz="4300" baseline="1957" dirty="0" smtClean="0">
                <a:latin typeface="Rockwell"/>
                <a:cs typeface="Rockwell"/>
              </a:rPr>
              <a:t>k</a:t>
            </a:r>
            <a:r>
              <a:rPr sz="4300" spc="4" baseline="1957" dirty="0" smtClean="0">
                <a:latin typeface="Rockwell"/>
                <a:cs typeface="Rockwell"/>
              </a:rPr>
              <a:t>a</a:t>
            </a:r>
            <a:r>
              <a:rPr sz="4300" baseline="1957" dirty="0" smtClean="0">
                <a:latin typeface="Rockwell"/>
                <a:cs typeface="Rockwell"/>
              </a:rPr>
              <a:t>n</a:t>
            </a:r>
            <a:r>
              <a:rPr sz="4300" spc="4" baseline="1957" dirty="0" smtClean="0">
                <a:latin typeface="Rockwell"/>
                <a:cs typeface="Rockwell"/>
              </a:rPr>
              <a:t>a</a:t>
            </a:r>
            <a:r>
              <a:rPr sz="4300" baseline="1957" dirty="0" smtClean="0">
                <a:latin typeface="Rockwell"/>
                <a:cs typeface="Rockwell"/>
              </a:rPr>
              <a:t>l </a:t>
            </a:r>
            <a:r>
              <a:rPr sz="4300" spc="97" baseline="1957" dirty="0" smtClean="0">
                <a:latin typeface="Rockwell"/>
                <a:cs typeface="Rockwell"/>
              </a:rPr>
              <a:t> </a:t>
            </a:r>
            <a:r>
              <a:rPr sz="4300" spc="4" baseline="1957" dirty="0" smtClean="0">
                <a:latin typeface="Rockwell"/>
                <a:cs typeface="Rockwell"/>
              </a:rPr>
              <a:t>a</a:t>
            </a:r>
            <a:r>
              <a:rPr sz="4300" baseline="1957" dirty="0" smtClean="0">
                <a:latin typeface="Rockwell"/>
                <a:cs typeface="Rockwell"/>
              </a:rPr>
              <a:t>kses.</a:t>
            </a:r>
            <a:endParaRPr sz="29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10"/>
          <p:cNvSpPr/>
          <p:nvPr/>
        </p:nvSpPr>
        <p:spPr>
          <a:xfrm>
            <a:off x="0" y="928117"/>
            <a:ext cx="10056875" cy="1045463"/>
          </a:xfrm>
          <a:custGeom>
            <a:avLst/>
            <a:gdLst/>
            <a:ahLst/>
            <a:cxnLst/>
            <a:rect l="l" t="t" r="r" b="b"/>
            <a:pathLst>
              <a:path w="10056875" h="1045463">
                <a:moveTo>
                  <a:pt x="0" y="1045463"/>
                </a:moveTo>
                <a:lnTo>
                  <a:pt x="10056875" y="1045463"/>
                </a:lnTo>
                <a:lnTo>
                  <a:pt x="10056875" y="0"/>
                </a:lnTo>
                <a:lnTo>
                  <a:pt x="0" y="0"/>
                </a:lnTo>
                <a:lnTo>
                  <a:pt x="0" y="1045463"/>
                </a:lnTo>
                <a:close/>
              </a:path>
            </a:pathLst>
          </a:custGeom>
          <a:solidFill>
            <a:srgbClr val="66CC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4425188" y="1209160"/>
            <a:ext cx="1285854" cy="5481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4314"/>
              </a:lnSpc>
              <a:spcBef>
                <a:spcPts val="215"/>
              </a:spcBef>
            </a:pPr>
            <a:r>
              <a:rPr sz="4100" b="1" i="1" spc="-9" dirty="0" smtClean="0">
                <a:latin typeface="Rockwell"/>
                <a:cs typeface="Rockwell"/>
              </a:rPr>
              <a:t>W</a:t>
            </a:r>
            <a:r>
              <a:rPr sz="4100" b="1" i="1" spc="-4" dirty="0" smtClean="0">
                <a:latin typeface="Rockwell"/>
                <a:cs typeface="Rockwell"/>
              </a:rPr>
              <a:t>H</a:t>
            </a:r>
            <a:r>
              <a:rPr sz="4100" b="1" i="1" dirty="0" smtClean="0">
                <a:latin typeface="Rockwell"/>
                <a:cs typeface="Rockwell"/>
              </a:rPr>
              <a:t>Y</a:t>
            </a:r>
            <a:endParaRPr sz="4100">
              <a:latin typeface="Rockwell"/>
              <a:cs typeface="Rockwel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25044" y="2068877"/>
            <a:ext cx="4647970" cy="3454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2700"/>
              </a:lnSpc>
              <a:spcBef>
                <a:spcPts val="135"/>
              </a:spcBef>
            </a:pPr>
            <a:r>
              <a:rPr sz="3800" b="1" baseline="1135" dirty="0" smtClean="0">
                <a:latin typeface="Rockwell"/>
                <a:cs typeface="Rockwell"/>
              </a:rPr>
              <a:t>1</a:t>
            </a:r>
            <a:r>
              <a:rPr sz="3800" b="1" spc="-4" baseline="1135" dirty="0" smtClean="0">
                <a:latin typeface="Rockwell"/>
                <a:cs typeface="Rockwell"/>
              </a:rPr>
              <a:t>.</a:t>
            </a:r>
            <a:r>
              <a:rPr sz="3800" b="1" baseline="1135" dirty="0" smtClean="0">
                <a:latin typeface="Rockwell"/>
                <a:cs typeface="Rockwell"/>
              </a:rPr>
              <a:t>L</a:t>
            </a:r>
            <a:r>
              <a:rPr sz="3800" b="1" spc="-14" baseline="1135" dirty="0" smtClean="0">
                <a:latin typeface="Rockwell"/>
                <a:cs typeface="Rockwell"/>
              </a:rPr>
              <a:t>E</a:t>
            </a:r>
            <a:r>
              <a:rPr sz="3800" b="1" baseline="1135" dirty="0" smtClean="0">
                <a:latin typeface="Rockwell"/>
                <a:cs typeface="Rockwell"/>
              </a:rPr>
              <a:t>B</a:t>
            </a:r>
            <a:r>
              <a:rPr sz="3800" b="1" spc="-9" baseline="1135" dirty="0" smtClean="0">
                <a:latin typeface="Rockwell"/>
                <a:cs typeface="Rockwell"/>
              </a:rPr>
              <a:t>I</a:t>
            </a:r>
            <a:r>
              <a:rPr sz="3800" b="1" baseline="1135" dirty="0" smtClean="0">
                <a:latin typeface="Rockwell"/>
                <a:cs typeface="Rockwell"/>
              </a:rPr>
              <a:t>H </a:t>
            </a:r>
            <a:r>
              <a:rPr sz="3800" b="1" spc="-14" baseline="1135" dirty="0" smtClean="0">
                <a:latin typeface="Rockwell"/>
                <a:cs typeface="Rockwell"/>
              </a:rPr>
              <a:t>U</a:t>
            </a:r>
            <a:r>
              <a:rPr sz="3800" b="1" spc="-9" baseline="1135" dirty="0" smtClean="0">
                <a:latin typeface="Rockwell"/>
                <a:cs typeface="Rockwell"/>
              </a:rPr>
              <a:t>N</a:t>
            </a:r>
            <a:r>
              <a:rPr sz="3800" b="1" spc="-4" baseline="1135" dirty="0" smtClean="0">
                <a:latin typeface="Rockwell"/>
                <a:cs typeface="Rockwell"/>
              </a:rPr>
              <a:t>TU</a:t>
            </a:r>
            <a:r>
              <a:rPr sz="3800" b="1" spc="-9" baseline="1135" dirty="0" smtClean="0">
                <a:latin typeface="Rockwell"/>
                <a:cs typeface="Rockwell"/>
              </a:rPr>
              <a:t>N</a:t>
            </a:r>
            <a:r>
              <a:rPr sz="3800" b="1" spc="9" baseline="1135" dirty="0" smtClean="0">
                <a:latin typeface="Rockwell"/>
                <a:cs typeface="Rockwell"/>
              </a:rPr>
              <a:t>G</a:t>
            </a:r>
            <a:r>
              <a:rPr sz="3800" baseline="1135" dirty="0" smtClean="0">
                <a:latin typeface="Rockwell"/>
                <a:cs typeface="Rockwell"/>
              </a:rPr>
              <a:t>: </a:t>
            </a:r>
            <a:r>
              <a:rPr sz="3800" spc="-4" baseline="1135" dirty="0" smtClean="0">
                <a:latin typeface="Rockwell"/>
                <a:cs typeface="Rockwell"/>
              </a:rPr>
              <a:t>Pene</a:t>
            </a:r>
            <a:r>
              <a:rPr sz="3800" spc="4" baseline="1135" dirty="0" smtClean="0">
                <a:latin typeface="Rockwell"/>
                <a:cs typeface="Rockwell"/>
              </a:rPr>
              <a:t>r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p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baseline="1135" dirty="0" smtClean="0">
                <a:latin typeface="Rockwell"/>
                <a:cs typeface="Rockwell"/>
              </a:rPr>
              <a:t>n</a:t>
            </a:r>
            <a:endParaRPr sz="2500">
              <a:latin typeface="Rockwell"/>
              <a:cs typeface="Rockwel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960111" y="2068877"/>
            <a:ext cx="4727943" cy="3454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2700"/>
              </a:lnSpc>
              <a:spcBef>
                <a:spcPts val="135"/>
              </a:spcBef>
            </a:pPr>
            <a:r>
              <a:rPr sz="3800" spc="-4" baseline="1135" dirty="0" smtClean="0">
                <a:latin typeface="Rockwell"/>
                <a:cs typeface="Rockwell"/>
              </a:rPr>
              <a:t>konse</a:t>
            </a:r>
            <a:r>
              <a:rPr sz="3800" baseline="1135" dirty="0" smtClean="0">
                <a:latin typeface="Rockwell"/>
                <a:cs typeface="Rockwell"/>
              </a:rPr>
              <a:t>p</a:t>
            </a:r>
            <a:r>
              <a:rPr sz="3800" spc="-25" baseline="1135" dirty="0" smtClean="0">
                <a:latin typeface="Rockwell"/>
                <a:cs typeface="Rockwell"/>
              </a:rPr>
              <a:t> </a:t>
            </a:r>
            <a:r>
              <a:rPr sz="3800" spc="-4" baseline="1135" dirty="0" smtClean="0">
                <a:latin typeface="Rockwell"/>
                <a:cs typeface="Rockwell"/>
              </a:rPr>
              <a:t>e</a:t>
            </a:r>
            <a:r>
              <a:rPr sz="3800" spc="-9" baseline="1135" dirty="0" smtClean="0">
                <a:latin typeface="Rockwell"/>
                <a:cs typeface="Rockwell"/>
              </a:rPr>
              <a:t>B</a:t>
            </a:r>
            <a:r>
              <a:rPr sz="3800" spc="-4" baseline="1135" dirty="0" smtClean="0">
                <a:latin typeface="Rockwell"/>
                <a:cs typeface="Rockwell"/>
              </a:rPr>
              <a:t>usines</a:t>
            </a:r>
            <a:r>
              <a:rPr sz="3800" baseline="1135" dirty="0" smtClean="0">
                <a:latin typeface="Rockwell"/>
                <a:cs typeface="Rockwell"/>
              </a:rPr>
              <a:t>s </a:t>
            </a:r>
            <a:r>
              <a:rPr sz="3800" spc="-4" baseline="1135" dirty="0" smtClean="0">
                <a:latin typeface="Rockwell"/>
                <a:cs typeface="Rockwell"/>
              </a:rPr>
              <a:t>sec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4" baseline="1135" dirty="0" smtClean="0">
                <a:latin typeface="Rockwell"/>
                <a:cs typeface="Rockwell"/>
              </a:rPr>
              <a:t>r</a:t>
            </a:r>
            <a:r>
              <a:rPr sz="3800" baseline="1135" dirty="0" smtClean="0">
                <a:latin typeface="Rockwell"/>
                <a:cs typeface="Rockwell"/>
              </a:rPr>
              <a:t>a </a:t>
            </a:r>
            <a:r>
              <a:rPr sz="3800" spc="-4" baseline="1135" dirty="0" smtClean="0">
                <a:latin typeface="Rockwell"/>
                <a:cs typeface="Rockwell"/>
              </a:rPr>
              <a:t>efekti</a:t>
            </a:r>
            <a:r>
              <a:rPr sz="3800" baseline="1135" dirty="0" smtClean="0">
                <a:latin typeface="Rockwell"/>
                <a:cs typeface="Rockwell"/>
              </a:rPr>
              <a:t>f</a:t>
            </a:r>
            <a:endParaRPr sz="2500">
              <a:latin typeface="Rockwell"/>
              <a:cs typeface="Rockwel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11555" y="2375201"/>
            <a:ext cx="8549871" cy="3454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2700"/>
              </a:lnSpc>
              <a:spcBef>
                <a:spcPts val="135"/>
              </a:spcBef>
            </a:pPr>
            <a:r>
              <a:rPr sz="3800" spc="-4" baseline="1135" dirty="0" smtClean="0">
                <a:latin typeface="Rockwell"/>
                <a:cs typeface="Rockwell"/>
              </a:rPr>
              <a:t>tid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baseline="1135" dirty="0" smtClean="0">
                <a:latin typeface="Rockwell"/>
                <a:cs typeface="Rockwell"/>
              </a:rPr>
              <a:t>k</a:t>
            </a:r>
            <a:r>
              <a:rPr sz="3800" spc="9" baseline="1135" dirty="0" smtClean="0">
                <a:latin typeface="Rockwell"/>
                <a:cs typeface="Rockwell"/>
              </a:rPr>
              <a:t> </a:t>
            </a:r>
            <a:r>
              <a:rPr sz="3800" spc="-4" baseline="1135" dirty="0" smtClean="0">
                <a:latin typeface="Rockwell"/>
                <a:cs typeface="Rockwell"/>
              </a:rPr>
              <a:t>s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j</a:t>
            </a:r>
            <a:r>
              <a:rPr sz="3800" baseline="1135" dirty="0" smtClean="0">
                <a:latin typeface="Rockwell"/>
                <a:cs typeface="Rockwell"/>
              </a:rPr>
              <a:t>a</a:t>
            </a:r>
            <a:r>
              <a:rPr sz="3800" spc="4" baseline="1135" dirty="0" smtClean="0">
                <a:latin typeface="Rockwell"/>
                <a:cs typeface="Rockwell"/>
              </a:rPr>
              <a:t> </a:t>
            </a:r>
            <a:r>
              <a:rPr sz="3800" baseline="1135" dirty="0" smtClean="0">
                <a:latin typeface="Rockwell"/>
                <a:cs typeface="Rockwell"/>
              </a:rPr>
              <a:t>m</a:t>
            </a:r>
            <a:r>
              <a:rPr sz="3800" spc="-4" baseline="1135" dirty="0" smtClean="0">
                <a:latin typeface="Rockwell"/>
                <a:cs typeface="Rockwell"/>
              </a:rPr>
              <a:t>engunt</a:t>
            </a:r>
            <a:r>
              <a:rPr sz="3800" spc="-14" baseline="1135" dirty="0" smtClean="0">
                <a:latin typeface="Rockwell"/>
                <a:cs typeface="Rockwell"/>
              </a:rPr>
              <a:t>u</a:t>
            </a:r>
            <a:r>
              <a:rPr sz="3800" spc="-4" baseline="1135" dirty="0" smtClean="0">
                <a:latin typeface="Rockwell"/>
                <a:cs typeface="Rockwell"/>
              </a:rPr>
              <a:t>ngk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baseline="1135" dirty="0" smtClean="0">
                <a:latin typeface="Rockwell"/>
                <a:cs typeface="Rockwell"/>
              </a:rPr>
              <a:t>n </a:t>
            </a:r>
            <a:r>
              <a:rPr sz="3800" spc="-4" baseline="1135" dirty="0" smtClean="0">
                <a:latin typeface="Rockwell"/>
                <a:cs typeface="Rockwell"/>
              </a:rPr>
              <a:t>pe</a:t>
            </a:r>
            <a:r>
              <a:rPr sz="3800" spc="-9" baseline="1135" dirty="0" smtClean="0">
                <a:latin typeface="Rockwell"/>
                <a:cs typeface="Rockwell"/>
              </a:rPr>
              <a:t>r</a:t>
            </a:r>
            <a:r>
              <a:rPr sz="3800" spc="-4" baseline="1135" dirty="0" smtClean="0">
                <a:latin typeface="Rockwell"/>
                <a:cs typeface="Rockwell"/>
              </a:rPr>
              <a:t>us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h</a:t>
            </a:r>
            <a:r>
              <a:rPr sz="3800" spc="-9" baseline="1135" dirty="0" smtClean="0">
                <a:latin typeface="Rockwell"/>
                <a:cs typeface="Rockwell"/>
              </a:rPr>
              <a:t>aa</a:t>
            </a:r>
            <a:r>
              <a:rPr sz="3800" baseline="1135" dirty="0" smtClean="0">
                <a:latin typeface="Rockwell"/>
                <a:cs typeface="Rockwell"/>
              </a:rPr>
              <a:t>n </a:t>
            </a:r>
            <a:r>
              <a:rPr sz="3800" spc="-4" baseline="1135" dirty="0" smtClean="0">
                <a:latin typeface="Rockwell"/>
                <a:cs typeface="Rockwell"/>
              </a:rPr>
              <a:t>k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4" baseline="1135" dirty="0" smtClean="0">
                <a:latin typeface="Rockwell"/>
                <a:cs typeface="Rockwell"/>
              </a:rPr>
              <a:t>r</a:t>
            </a:r>
            <a:r>
              <a:rPr sz="3800" spc="-4" baseline="1135" dirty="0" smtClean="0">
                <a:latin typeface="Rockwell"/>
                <a:cs typeface="Rockwell"/>
              </a:rPr>
              <a:t>en</a:t>
            </a:r>
            <a:r>
              <a:rPr sz="3800" baseline="1135" dirty="0" smtClean="0">
                <a:latin typeface="Rockwell"/>
                <a:cs typeface="Rockwell"/>
              </a:rPr>
              <a:t>a b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19" baseline="1135" dirty="0" smtClean="0">
                <a:latin typeface="Rockwell"/>
                <a:cs typeface="Rockwell"/>
              </a:rPr>
              <a:t>n</a:t>
            </a:r>
            <a:r>
              <a:rPr sz="3800" spc="-4" baseline="1135" dirty="0" smtClean="0">
                <a:latin typeface="Rockwell"/>
                <a:cs typeface="Rockwell"/>
              </a:rPr>
              <a:t>y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kny</a:t>
            </a:r>
            <a:r>
              <a:rPr sz="3800" baseline="1135" dirty="0" smtClean="0">
                <a:latin typeface="Rockwell"/>
                <a:cs typeface="Rockwell"/>
              </a:rPr>
              <a:t>a</a:t>
            </a:r>
            <a:endParaRPr sz="2500">
              <a:latin typeface="Rockwell"/>
              <a:cs typeface="Rockwel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11555" y="2683050"/>
            <a:ext cx="8746665" cy="126746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2937"/>
              </a:lnSpc>
              <a:spcBef>
                <a:spcPts val="181"/>
              </a:spcBef>
            </a:pPr>
            <a:r>
              <a:rPr sz="2500" spc="-4" dirty="0" smtClean="0">
                <a:latin typeface="Rockwell"/>
                <a:cs typeface="Rockwell"/>
              </a:rPr>
              <a:t>ko</a:t>
            </a:r>
            <a:r>
              <a:rPr sz="2500" dirty="0" smtClean="0">
                <a:latin typeface="Rockwell"/>
                <a:cs typeface="Rockwell"/>
              </a:rPr>
              <a:t>m</a:t>
            </a:r>
            <a:r>
              <a:rPr sz="2500" spc="-4" dirty="0" smtClean="0">
                <a:latin typeface="Rockwell"/>
                <a:cs typeface="Rockwell"/>
              </a:rPr>
              <a:t>pon</a:t>
            </a:r>
            <a:r>
              <a:rPr sz="2500" spc="-19" dirty="0" smtClean="0">
                <a:latin typeface="Rockwell"/>
                <a:cs typeface="Rockwell"/>
              </a:rPr>
              <a:t>e</a:t>
            </a:r>
            <a:r>
              <a:rPr sz="2500" dirty="0" smtClean="0">
                <a:latin typeface="Rockwell"/>
                <a:cs typeface="Rockwell"/>
              </a:rPr>
              <a:t>n b</a:t>
            </a:r>
            <a:r>
              <a:rPr sz="2500" spc="-4" dirty="0" smtClean="0">
                <a:latin typeface="Rockwell"/>
                <a:cs typeface="Rockwell"/>
              </a:rPr>
              <a:t>i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y</a:t>
            </a:r>
            <a:r>
              <a:rPr sz="2500" dirty="0" smtClean="0">
                <a:latin typeface="Rockwell"/>
                <a:cs typeface="Rockwell"/>
              </a:rPr>
              <a:t>a</a:t>
            </a:r>
            <a:r>
              <a:rPr sz="2500" spc="14" dirty="0" smtClean="0">
                <a:latin typeface="Rockwell"/>
                <a:cs typeface="Rockwell"/>
              </a:rPr>
              <a:t> </a:t>
            </a:r>
            <a:r>
              <a:rPr sz="2500" spc="-4" dirty="0" smtClean="0">
                <a:latin typeface="Rockwell"/>
                <a:cs typeface="Rockwell"/>
              </a:rPr>
              <a:t>ti</a:t>
            </a:r>
            <a:r>
              <a:rPr sz="2500" spc="-19" dirty="0" smtClean="0">
                <a:latin typeface="Rockwell"/>
                <a:cs typeface="Rockwell"/>
              </a:rPr>
              <a:t>n</a:t>
            </a:r>
            <a:r>
              <a:rPr sz="2500" spc="-4" dirty="0" smtClean="0">
                <a:latin typeface="Rockwell"/>
                <a:cs typeface="Rockwell"/>
              </a:rPr>
              <a:t>gg</a:t>
            </a:r>
            <a:r>
              <a:rPr sz="2500" dirty="0" smtClean="0">
                <a:latin typeface="Rockwell"/>
                <a:cs typeface="Rockwell"/>
              </a:rPr>
              <a:t>i</a:t>
            </a:r>
            <a:r>
              <a:rPr sz="2500" spc="9" dirty="0" smtClean="0">
                <a:latin typeface="Rockwell"/>
                <a:cs typeface="Rockwell"/>
              </a:rPr>
              <a:t> </a:t>
            </a:r>
            <a:r>
              <a:rPr sz="2500" spc="-4" dirty="0" smtClean="0">
                <a:latin typeface="Rockwell"/>
                <a:cs typeface="Rockwell"/>
              </a:rPr>
              <a:t>y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ng</a:t>
            </a:r>
            <a:r>
              <a:rPr sz="2500" dirty="0" smtClean="0">
                <a:latin typeface="Rockwell"/>
                <a:cs typeface="Rockwell"/>
              </a:rPr>
              <a:t>a </a:t>
            </a:r>
            <a:r>
              <a:rPr sz="2500" spc="-4" dirty="0" smtClean="0">
                <a:latin typeface="Rockwell"/>
                <a:cs typeface="Rockwell"/>
              </a:rPr>
              <a:t>d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p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dirty="0" smtClean="0">
                <a:latin typeface="Rockwell"/>
                <a:cs typeface="Rockwell"/>
              </a:rPr>
              <a:t>t</a:t>
            </a:r>
            <a:r>
              <a:rPr sz="2500" spc="9" dirty="0" smtClean="0">
                <a:latin typeface="Rockwell"/>
                <a:cs typeface="Rockwell"/>
              </a:rPr>
              <a:t> </a:t>
            </a:r>
            <a:r>
              <a:rPr sz="2500" spc="-4" dirty="0" smtClean="0">
                <a:latin typeface="Rockwell"/>
                <a:cs typeface="Rockwell"/>
              </a:rPr>
              <a:t>dihe</a:t>
            </a:r>
            <a:r>
              <a:rPr sz="2500" dirty="0" smtClean="0">
                <a:latin typeface="Rockwell"/>
                <a:cs typeface="Rockwell"/>
              </a:rPr>
              <a:t>m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dirty="0" smtClean="0">
                <a:latin typeface="Rockwell"/>
                <a:cs typeface="Rockwell"/>
              </a:rPr>
              <a:t>t</a:t>
            </a:r>
            <a:r>
              <a:rPr sz="2500" spc="4" dirty="0" smtClean="0">
                <a:latin typeface="Rockwell"/>
                <a:cs typeface="Rockwell"/>
              </a:rPr>
              <a:t> </a:t>
            </a:r>
            <a:r>
              <a:rPr sz="2500" spc="-9" dirty="0" smtClean="0">
                <a:latin typeface="Rockwell"/>
                <a:cs typeface="Rockwell"/>
              </a:rPr>
              <a:t>(</a:t>
            </a:r>
            <a:r>
              <a:rPr sz="2500" i="1" dirty="0" smtClean="0">
                <a:latin typeface="Rockwell"/>
                <a:cs typeface="Rockwell"/>
              </a:rPr>
              <a:t>c</a:t>
            </a:r>
            <a:r>
              <a:rPr sz="2500" i="1" spc="-4" dirty="0" smtClean="0">
                <a:latin typeface="Rockwell"/>
                <a:cs typeface="Rockwell"/>
              </a:rPr>
              <a:t>o</a:t>
            </a:r>
            <a:r>
              <a:rPr sz="2500" i="1" spc="4" dirty="0" smtClean="0">
                <a:latin typeface="Rockwell"/>
                <a:cs typeface="Rockwell"/>
              </a:rPr>
              <a:t>s</a:t>
            </a:r>
            <a:r>
              <a:rPr sz="2500" i="1" dirty="0" smtClean="0">
                <a:latin typeface="Rockwell"/>
                <a:cs typeface="Rockwell"/>
              </a:rPr>
              <a:t>t</a:t>
            </a:r>
            <a:r>
              <a:rPr sz="2500" i="1" spc="-4" dirty="0" smtClean="0">
                <a:latin typeface="Rockwell"/>
                <a:cs typeface="Rockwell"/>
              </a:rPr>
              <a:t> </a:t>
            </a:r>
            <a:r>
              <a:rPr sz="2500" i="1" dirty="0" smtClean="0">
                <a:latin typeface="Rockwell"/>
                <a:cs typeface="Rockwell"/>
              </a:rPr>
              <a:t>cu</a:t>
            </a:r>
            <a:r>
              <a:rPr sz="2500" i="1" spc="-4" dirty="0" smtClean="0">
                <a:latin typeface="Rockwell"/>
                <a:cs typeface="Rockwell"/>
              </a:rPr>
              <a:t>tt</a:t>
            </a:r>
            <a:r>
              <a:rPr sz="2500" i="1" dirty="0" smtClean="0">
                <a:latin typeface="Rockwell"/>
                <a:cs typeface="Rockwell"/>
              </a:rPr>
              <a:t>i</a:t>
            </a:r>
            <a:r>
              <a:rPr sz="2500" i="1" spc="-14" dirty="0" smtClean="0">
                <a:latin typeface="Rockwell"/>
                <a:cs typeface="Rockwell"/>
              </a:rPr>
              <a:t>n</a:t>
            </a:r>
            <a:r>
              <a:rPr sz="2500" i="1" spc="9" dirty="0" smtClean="0">
                <a:latin typeface="Rockwell"/>
                <a:cs typeface="Rockwell"/>
              </a:rPr>
              <a:t>g</a:t>
            </a:r>
            <a:r>
              <a:rPr sz="2500" dirty="0" smtClean="0">
                <a:latin typeface="Rockwell"/>
                <a:cs typeface="Rockwell"/>
              </a:rPr>
              <a:t>), </a:t>
            </a:r>
            <a:endParaRPr sz="2500">
              <a:latin typeface="Rockwell"/>
              <a:cs typeface="Rockwell"/>
            </a:endParaRPr>
          </a:p>
          <a:p>
            <a:pPr marL="12699">
              <a:lnSpc>
                <a:spcPts val="2935"/>
              </a:lnSpc>
            </a:pPr>
            <a:r>
              <a:rPr sz="2500" spc="-4" dirty="0" smtClean="0">
                <a:latin typeface="Rockwell"/>
                <a:cs typeface="Rockwell"/>
              </a:rPr>
              <a:t>tet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p</a:t>
            </a:r>
            <a:r>
              <a:rPr sz="2500" dirty="0" smtClean="0">
                <a:latin typeface="Rockwell"/>
                <a:cs typeface="Rockwell"/>
              </a:rPr>
              <a:t>i </a:t>
            </a:r>
            <a:r>
              <a:rPr sz="2500" spc="19" dirty="0" smtClean="0">
                <a:latin typeface="Rockwell"/>
                <a:cs typeface="Rockwell"/>
              </a:rPr>
              <a:t> </a:t>
            </a:r>
            <a:r>
              <a:rPr sz="2500" spc="-4" dirty="0" smtClean="0">
                <a:latin typeface="Rockwell"/>
                <a:cs typeface="Rockwell"/>
              </a:rPr>
              <a:t>just</a:t>
            </a:r>
            <a:r>
              <a:rPr sz="2500" spc="4" dirty="0" smtClean="0">
                <a:latin typeface="Rockwell"/>
                <a:cs typeface="Rockwell"/>
              </a:rPr>
              <a:t>r</a:t>
            </a:r>
            <a:r>
              <a:rPr sz="2500" dirty="0" smtClean="0">
                <a:latin typeface="Rockwell"/>
                <a:cs typeface="Rockwell"/>
              </a:rPr>
              <a:t>u  m</a:t>
            </a:r>
            <a:r>
              <a:rPr sz="2500" spc="-19" dirty="0" smtClean="0">
                <a:latin typeface="Rockwell"/>
                <a:cs typeface="Rockwell"/>
              </a:rPr>
              <a:t>e</a:t>
            </a:r>
            <a:r>
              <a:rPr sz="2500" spc="-9" dirty="0" smtClean="0">
                <a:latin typeface="Rockwell"/>
                <a:cs typeface="Rockwell"/>
              </a:rPr>
              <a:t>mb</a:t>
            </a:r>
            <a:r>
              <a:rPr sz="2500" spc="-4" dirty="0" smtClean="0">
                <a:latin typeface="Rockwell"/>
                <a:cs typeface="Rockwell"/>
              </a:rPr>
              <a:t>e</a:t>
            </a:r>
            <a:r>
              <a:rPr sz="2500" spc="4" dirty="0" smtClean="0">
                <a:latin typeface="Rockwell"/>
                <a:cs typeface="Rockwell"/>
              </a:rPr>
              <a:t>r</a:t>
            </a:r>
            <a:r>
              <a:rPr sz="2500" spc="-4" dirty="0" smtClean="0">
                <a:latin typeface="Rockwell"/>
                <a:cs typeface="Rockwell"/>
              </a:rPr>
              <a:t>ik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dirty="0" smtClean="0">
                <a:latin typeface="Rockwell"/>
                <a:cs typeface="Rockwell"/>
              </a:rPr>
              <a:t>n </a:t>
            </a:r>
            <a:r>
              <a:rPr sz="2500" spc="19" dirty="0" smtClean="0">
                <a:latin typeface="Rockwell"/>
                <a:cs typeface="Rockwell"/>
              </a:rPr>
              <a:t> </a:t>
            </a:r>
            <a:r>
              <a:rPr sz="2500" spc="-4" dirty="0" smtClean="0">
                <a:latin typeface="Rockwell"/>
                <a:cs typeface="Rockwell"/>
              </a:rPr>
              <a:t>k</a:t>
            </a:r>
            <a:r>
              <a:rPr sz="2500" spc="-19" dirty="0" smtClean="0">
                <a:latin typeface="Rockwell"/>
                <a:cs typeface="Rockwell"/>
              </a:rPr>
              <a:t>e</a:t>
            </a:r>
            <a:r>
              <a:rPr sz="2500" spc="-4" dirty="0" smtClean="0">
                <a:latin typeface="Rockwell"/>
                <a:cs typeface="Rockwell"/>
              </a:rPr>
              <a:t>se</a:t>
            </a:r>
            <a:r>
              <a:rPr sz="2500" dirty="0" smtClean="0">
                <a:latin typeface="Rockwell"/>
                <a:cs typeface="Rockwell"/>
              </a:rPr>
              <a:t>m</a:t>
            </a:r>
            <a:r>
              <a:rPr sz="2500" spc="-4" dirty="0" smtClean="0">
                <a:latin typeface="Rockwell"/>
                <a:cs typeface="Rockwell"/>
              </a:rPr>
              <a:t>p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t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dirty="0" smtClean="0">
                <a:latin typeface="Rockwell"/>
                <a:cs typeface="Rockwell"/>
              </a:rPr>
              <a:t>n  </a:t>
            </a:r>
            <a:r>
              <a:rPr sz="2500" spc="-4" dirty="0" smtClean="0">
                <a:latin typeface="Rockwell"/>
                <a:cs typeface="Rockwell"/>
              </a:rPr>
              <a:t>pe</a:t>
            </a:r>
            <a:r>
              <a:rPr sz="2500" spc="-9" dirty="0" smtClean="0">
                <a:latin typeface="Rockwell"/>
                <a:cs typeface="Rockwell"/>
              </a:rPr>
              <a:t>r</a:t>
            </a:r>
            <a:r>
              <a:rPr sz="2500" spc="-4" dirty="0" smtClean="0">
                <a:latin typeface="Rockwell"/>
                <a:cs typeface="Rockwell"/>
              </a:rPr>
              <a:t>us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h</a:t>
            </a:r>
            <a:r>
              <a:rPr sz="2500" spc="-9" dirty="0" smtClean="0">
                <a:latin typeface="Rockwell"/>
                <a:cs typeface="Rockwell"/>
              </a:rPr>
              <a:t>aa</a:t>
            </a:r>
            <a:r>
              <a:rPr sz="2500" dirty="0" smtClean="0">
                <a:latin typeface="Rockwell"/>
                <a:cs typeface="Rockwell"/>
              </a:rPr>
              <a:t>n </a:t>
            </a:r>
            <a:r>
              <a:rPr sz="2500" spc="14" dirty="0" smtClean="0">
                <a:latin typeface="Rockwell"/>
                <a:cs typeface="Rockwell"/>
              </a:rPr>
              <a:t> </a:t>
            </a:r>
            <a:r>
              <a:rPr sz="2500" spc="-4" dirty="0" smtClean="0">
                <a:latin typeface="Rockwell"/>
                <a:cs typeface="Rockwell"/>
              </a:rPr>
              <a:t>untu</a:t>
            </a:r>
            <a:r>
              <a:rPr sz="2500" dirty="0" smtClean="0">
                <a:latin typeface="Rockwell"/>
                <a:cs typeface="Rockwell"/>
              </a:rPr>
              <a:t>k </a:t>
            </a:r>
            <a:endParaRPr sz="2500">
              <a:latin typeface="Rockwell"/>
              <a:cs typeface="Rockwell"/>
            </a:endParaRPr>
          </a:p>
          <a:p>
            <a:pPr marL="12699">
              <a:lnSpc>
                <a:spcPts val="2937"/>
              </a:lnSpc>
            </a:pPr>
            <a:r>
              <a:rPr sz="2500" dirty="0" smtClean="0">
                <a:latin typeface="Rockwell"/>
                <a:cs typeface="Rockwell"/>
              </a:rPr>
              <a:t>m</a:t>
            </a:r>
            <a:r>
              <a:rPr sz="2500" spc="-4" dirty="0" smtClean="0">
                <a:latin typeface="Rockwell"/>
                <a:cs typeface="Rockwell"/>
              </a:rPr>
              <a:t>eningk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tk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dirty="0" smtClean="0">
                <a:latin typeface="Rockwell"/>
                <a:cs typeface="Rockwell"/>
              </a:rPr>
              <a:t>n </a:t>
            </a:r>
            <a:r>
              <a:rPr sz="2500" spc="-4" dirty="0" smtClean="0">
                <a:latin typeface="Rockwell"/>
                <a:cs typeface="Rockwell"/>
              </a:rPr>
              <a:t>le</a:t>
            </a:r>
            <a:r>
              <a:rPr sz="2500" dirty="0" smtClean="0">
                <a:latin typeface="Rockwell"/>
                <a:cs typeface="Rockwell"/>
              </a:rPr>
              <a:t>v</a:t>
            </a:r>
            <a:r>
              <a:rPr sz="2500" spc="-4" dirty="0" smtClean="0">
                <a:latin typeface="Rockwell"/>
                <a:cs typeface="Rockwell"/>
              </a:rPr>
              <a:t>e</a:t>
            </a:r>
            <a:r>
              <a:rPr sz="2500" dirty="0" smtClean="0">
                <a:latin typeface="Rockwell"/>
                <a:cs typeface="Rockwell"/>
              </a:rPr>
              <a:t>l </a:t>
            </a:r>
            <a:r>
              <a:rPr sz="2500" spc="-4" dirty="0" smtClean="0">
                <a:latin typeface="Rockwell"/>
                <a:cs typeface="Rockwell"/>
              </a:rPr>
              <a:t>pend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p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4" dirty="0" smtClean="0">
                <a:latin typeface="Rockwell"/>
                <a:cs typeface="Rockwell"/>
              </a:rPr>
              <a:t>t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nny</a:t>
            </a:r>
            <a:r>
              <a:rPr sz="2500" dirty="0" smtClean="0">
                <a:latin typeface="Rockwell"/>
                <a:cs typeface="Rockwell"/>
              </a:rPr>
              <a:t>a </a:t>
            </a:r>
            <a:r>
              <a:rPr sz="2500" spc="14" dirty="0" smtClean="0">
                <a:latin typeface="Rockwell"/>
                <a:cs typeface="Rockwell"/>
              </a:rPr>
              <a:t> </a:t>
            </a:r>
            <a:r>
              <a:rPr sz="2500" dirty="0" smtClean="0">
                <a:latin typeface="Rockwell"/>
                <a:cs typeface="Rockwell"/>
              </a:rPr>
              <a:t>(</a:t>
            </a:r>
            <a:r>
              <a:rPr sz="2500" i="1" spc="-14" dirty="0" smtClean="0">
                <a:latin typeface="Rockwell"/>
                <a:cs typeface="Rockwell"/>
              </a:rPr>
              <a:t>re</a:t>
            </a:r>
            <a:r>
              <a:rPr sz="2500" i="1" spc="4" dirty="0" smtClean="0">
                <a:latin typeface="Rockwell"/>
                <a:cs typeface="Rockwell"/>
              </a:rPr>
              <a:t>v</a:t>
            </a:r>
            <a:r>
              <a:rPr sz="2500" i="1" dirty="0" smtClean="0">
                <a:latin typeface="Rockwell"/>
                <a:cs typeface="Rockwell"/>
              </a:rPr>
              <a:t>e</a:t>
            </a:r>
            <a:r>
              <a:rPr sz="2500" i="1" spc="-14" dirty="0" smtClean="0">
                <a:latin typeface="Rockwell"/>
                <a:cs typeface="Rockwell"/>
              </a:rPr>
              <a:t>n</a:t>
            </a:r>
            <a:r>
              <a:rPr sz="2500" i="1" dirty="0" smtClean="0">
                <a:latin typeface="Rockwell"/>
                <a:cs typeface="Rockwell"/>
              </a:rPr>
              <a:t>ue g</a:t>
            </a:r>
            <a:r>
              <a:rPr sz="2500" i="1" spc="-14" dirty="0" smtClean="0">
                <a:latin typeface="Rockwell"/>
                <a:cs typeface="Rockwell"/>
              </a:rPr>
              <a:t>en</a:t>
            </a:r>
            <a:r>
              <a:rPr sz="2500" i="1" dirty="0" smtClean="0">
                <a:latin typeface="Rockwell"/>
                <a:cs typeface="Rockwell"/>
              </a:rPr>
              <a:t>e</a:t>
            </a:r>
            <a:r>
              <a:rPr sz="2500" i="1" spc="-4" dirty="0" smtClean="0">
                <a:latin typeface="Rockwell"/>
                <a:cs typeface="Rockwell"/>
              </a:rPr>
              <a:t>r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-4" dirty="0" smtClean="0">
                <a:latin typeface="Rockwell"/>
                <a:cs typeface="Rockwell"/>
              </a:rPr>
              <a:t>t</a:t>
            </a:r>
            <a:r>
              <a:rPr sz="2500" i="1" dirty="0" smtClean="0">
                <a:latin typeface="Rockwell"/>
                <a:cs typeface="Rockwell"/>
              </a:rPr>
              <a:t>i</a:t>
            </a:r>
            <a:r>
              <a:rPr sz="2500" i="1" spc="-4" dirty="0" smtClean="0">
                <a:latin typeface="Rockwell"/>
                <a:cs typeface="Rockwell"/>
              </a:rPr>
              <a:t>o</a:t>
            </a:r>
            <a:r>
              <a:rPr sz="2500" i="1" spc="19" dirty="0" smtClean="0">
                <a:latin typeface="Rockwell"/>
                <a:cs typeface="Rockwell"/>
              </a:rPr>
              <a:t>n</a:t>
            </a:r>
            <a:r>
              <a:rPr sz="2500" dirty="0" smtClean="0">
                <a:latin typeface="Rockwell"/>
                <a:cs typeface="Rockwell"/>
              </a:rPr>
              <a:t>) </a:t>
            </a:r>
            <a:endParaRPr sz="2500">
              <a:latin typeface="Rockwell"/>
              <a:cs typeface="Rockwell"/>
            </a:endParaRPr>
          </a:p>
          <a:p>
            <a:pPr marL="12699">
              <a:lnSpc>
                <a:spcPts val="2935"/>
              </a:lnSpc>
            </a:pPr>
            <a:r>
              <a:rPr sz="2500" spc="-4" dirty="0" smtClean="0">
                <a:latin typeface="Rockwell"/>
                <a:cs typeface="Rockwell"/>
              </a:rPr>
              <a:t>sec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4" dirty="0" smtClean="0">
                <a:latin typeface="Rockwell"/>
                <a:cs typeface="Rockwell"/>
              </a:rPr>
              <a:t>r</a:t>
            </a:r>
            <a:r>
              <a:rPr sz="2500" dirty="0" smtClean="0">
                <a:latin typeface="Rockwell"/>
                <a:cs typeface="Rockwell"/>
              </a:rPr>
              <a:t>a </a:t>
            </a:r>
            <a:r>
              <a:rPr sz="2500" spc="-4" dirty="0" smtClean="0">
                <a:latin typeface="Rockwell"/>
                <a:cs typeface="Rockwell"/>
              </a:rPr>
              <a:t>l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ngsun</a:t>
            </a:r>
            <a:r>
              <a:rPr sz="2500" dirty="0" smtClean="0">
                <a:latin typeface="Rockwell"/>
                <a:cs typeface="Rockwell"/>
              </a:rPr>
              <a:t>g</a:t>
            </a:r>
            <a:r>
              <a:rPr sz="2500" spc="-4" dirty="0" smtClean="0">
                <a:latin typeface="Rockwell"/>
                <a:cs typeface="Rockwell"/>
              </a:rPr>
              <a:t> </a:t>
            </a:r>
            <a:r>
              <a:rPr sz="2500" dirty="0" smtClean="0">
                <a:latin typeface="Rockwell"/>
                <a:cs typeface="Rockwell"/>
              </a:rPr>
              <a:t>m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upu</a:t>
            </a:r>
            <a:r>
              <a:rPr sz="2500" dirty="0" smtClean="0">
                <a:latin typeface="Rockwell"/>
                <a:cs typeface="Rockwell"/>
              </a:rPr>
              <a:t>n</a:t>
            </a:r>
            <a:r>
              <a:rPr sz="2500" spc="9" dirty="0" smtClean="0">
                <a:latin typeface="Rockwell"/>
                <a:cs typeface="Rockwell"/>
              </a:rPr>
              <a:t> </a:t>
            </a:r>
            <a:r>
              <a:rPr sz="2500" spc="-4" dirty="0" smtClean="0">
                <a:latin typeface="Rockwell"/>
                <a:cs typeface="Rockwell"/>
              </a:rPr>
              <a:t>tid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dirty="0" smtClean="0">
                <a:latin typeface="Rockwell"/>
                <a:cs typeface="Rockwell"/>
              </a:rPr>
              <a:t>k</a:t>
            </a:r>
            <a:r>
              <a:rPr sz="2500" spc="9" dirty="0" smtClean="0">
                <a:latin typeface="Rockwell"/>
                <a:cs typeface="Rockwell"/>
              </a:rPr>
              <a:t> </a:t>
            </a:r>
            <a:r>
              <a:rPr sz="2500" spc="-4" dirty="0" smtClean="0">
                <a:latin typeface="Rockwell"/>
                <a:cs typeface="Rockwell"/>
              </a:rPr>
              <a:t>l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ngsung</a:t>
            </a:r>
            <a:r>
              <a:rPr sz="2500" dirty="0" smtClean="0">
                <a:latin typeface="Rockwell"/>
                <a:cs typeface="Rockwell"/>
              </a:rPr>
              <a:t>.</a:t>
            </a:r>
            <a:endParaRPr sz="2500">
              <a:latin typeface="Rockwell"/>
              <a:cs typeface="Rockwel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25043" y="4371641"/>
            <a:ext cx="7072567" cy="3454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2700"/>
              </a:lnSpc>
              <a:spcBef>
                <a:spcPts val="135"/>
              </a:spcBef>
            </a:pPr>
            <a:r>
              <a:rPr sz="3800" b="1" baseline="1135" dirty="0" smtClean="0">
                <a:latin typeface="Rockwell"/>
                <a:cs typeface="Rockwell"/>
              </a:rPr>
              <a:t>2. </a:t>
            </a:r>
            <a:r>
              <a:rPr sz="3800" b="1" spc="-9" baseline="1135" dirty="0" smtClean="0">
                <a:latin typeface="Rockwell"/>
                <a:cs typeface="Rockwell"/>
              </a:rPr>
              <a:t>L</a:t>
            </a:r>
            <a:r>
              <a:rPr sz="3800" b="1" spc="-14" baseline="1135" dirty="0" smtClean="0">
                <a:latin typeface="Rockwell"/>
                <a:cs typeface="Rockwell"/>
              </a:rPr>
              <a:t>E</a:t>
            </a:r>
            <a:r>
              <a:rPr sz="3800" b="1" baseline="1135" dirty="0" smtClean="0">
                <a:latin typeface="Rockwell"/>
                <a:cs typeface="Rockwell"/>
              </a:rPr>
              <a:t>B</a:t>
            </a:r>
            <a:r>
              <a:rPr sz="3800" b="1" spc="-9" baseline="1135" dirty="0" smtClean="0">
                <a:latin typeface="Rockwell"/>
                <a:cs typeface="Rockwell"/>
              </a:rPr>
              <a:t>I</a:t>
            </a:r>
            <a:r>
              <a:rPr sz="3800" b="1" baseline="1135" dirty="0" smtClean="0">
                <a:latin typeface="Rockwell"/>
                <a:cs typeface="Rockwell"/>
              </a:rPr>
              <a:t>H B</a:t>
            </a:r>
            <a:r>
              <a:rPr sz="3800" b="1" spc="-4" baseline="1135" dirty="0" smtClean="0">
                <a:latin typeface="Rockwell"/>
                <a:cs typeface="Rockwell"/>
              </a:rPr>
              <a:t>E</a:t>
            </a:r>
            <a:r>
              <a:rPr sz="3800" b="1" spc="-14" baseline="1135" dirty="0" smtClean="0">
                <a:latin typeface="Rockwell"/>
                <a:cs typeface="Rockwell"/>
              </a:rPr>
              <a:t>R</a:t>
            </a:r>
            <a:r>
              <a:rPr sz="3800" b="1" spc="-4" baseline="1135" dirty="0" smtClean="0">
                <a:latin typeface="Rockwell"/>
                <a:cs typeface="Rockwell"/>
              </a:rPr>
              <a:t>P</a:t>
            </a:r>
            <a:r>
              <a:rPr sz="3800" b="1" spc="-14" baseline="1135" dirty="0" smtClean="0">
                <a:latin typeface="Rockwell"/>
                <a:cs typeface="Rockwell"/>
              </a:rPr>
              <a:t>E</a:t>
            </a:r>
            <a:r>
              <a:rPr sz="3800" b="1" baseline="1135" dirty="0" smtClean="0">
                <a:latin typeface="Rockwell"/>
                <a:cs typeface="Rockwell"/>
              </a:rPr>
              <a:t>L</a:t>
            </a:r>
            <a:r>
              <a:rPr sz="3800" b="1" spc="-14" baseline="1135" dirty="0" smtClean="0">
                <a:latin typeface="Rockwell"/>
                <a:cs typeface="Rockwell"/>
              </a:rPr>
              <a:t>U</a:t>
            </a:r>
            <a:r>
              <a:rPr sz="3800" b="1" baseline="1135" dirty="0" smtClean="0">
                <a:latin typeface="Rockwell"/>
                <a:cs typeface="Rockwell"/>
              </a:rPr>
              <a:t>A</a:t>
            </a:r>
            <a:r>
              <a:rPr sz="3800" b="1" spc="-9" baseline="1135" dirty="0" smtClean="0">
                <a:latin typeface="Rockwell"/>
                <a:cs typeface="Rockwell"/>
              </a:rPr>
              <a:t>N</a:t>
            </a:r>
            <a:r>
              <a:rPr sz="3800" b="1" baseline="1135" dirty="0" smtClean="0">
                <a:latin typeface="Rockwell"/>
                <a:cs typeface="Rockwell"/>
              </a:rPr>
              <a:t>G</a:t>
            </a:r>
            <a:r>
              <a:rPr sz="3800" b="1" spc="14" baseline="1135" dirty="0" smtClean="0">
                <a:latin typeface="Rockwell"/>
                <a:cs typeface="Rockwell"/>
              </a:rPr>
              <a:t> </a:t>
            </a:r>
            <a:r>
              <a:rPr sz="3800" spc="-4" baseline="1135" dirty="0" smtClean="0">
                <a:latin typeface="Rockwell"/>
                <a:cs typeface="Rockwell"/>
              </a:rPr>
              <a:t>:De</a:t>
            </a:r>
            <a:r>
              <a:rPr sz="3800" spc="-19" baseline="1135" dirty="0" smtClean="0">
                <a:latin typeface="Rockwell"/>
                <a:cs typeface="Rockwell"/>
              </a:rPr>
              <a:t>n</a:t>
            </a:r>
            <a:r>
              <a:rPr sz="3800" spc="-4" baseline="1135" dirty="0" smtClean="0">
                <a:latin typeface="Rockwell"/>
                <a:cs typeface="Rockwell"/>
              </a:rPr>
              <a:t>g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baseline="1135" dirty="0" smtClean="0">
                <a:latin typeface="Rockwell"/>
                <a:cs typeface="Rockwell"/>
              </a:rPr>
              <a:t>n m</a:t>
            </a:r>
            <a:r>
              <a:rPr sz="3800" spc="-4" baseline="1135" dirty="0" smtClean="0">
                <a:latin typeface="Rockwell"/>
                <a:cs typeface="Rockwell"/>
              </a:rPr>
              <a:t>en</a:t>
            </a:r>
            <a:r>
              <a:rPr sz="3800" spc="-19" baseline="1135" dirty="0" smtClean="0">
                <a:latin typeface="Rockwell"/>
                <a:cs typeface="Rockwell"/>
              </a:rPr>
              <a:t>e</a:t>
            </a:r>
            <a:r>
              <a:rPr sz="3800" spc="4" baseline="1135" dirty="0" smtClean="0">
                <a:latin typeface="Rockwell"/>
                <a:cs typeface="Rockwell"/>
              </a:rPr>
              <a:t>r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pk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baseline="1135" dirty="0" smtClean="0">
                <a:latin typeface="Rockwell"/>
                <a:cs typeface="Rockwell"/>
              </a:rPr>
              <a:t>n</a:t>
            </a:r>
            <a:endParaRPr sz="2500">
              <a:latin typeface="Rockwell"/>
              <a:cs typeface="Rockwel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384796" y="4371641"/>
            <a:ext cx="1151101" cy="3454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2700"/>
              </a:lnSpc>
              <a:spcBef>
                <a:spcPts val="135"/>
              </a:spcBef>
            </a:pPr>
            <a:r>
              <a:rPr sz="3800" spc="-19" baseline="1135" dirty="0" smtClean="0">
                <a:latin typeface="Rockwell"/>
                <a:cs typeface="Rockwell"/>
              </a:rPr>
              <a:t>k</a:t>
            </a:r>
            <a:r>
              <a:rPr sz="3800" spc="-4" baseline="1135" dirty="0" smtClean="0">
                <a:latin typeface="Rockwell"/>
                <a:cs typeface="Rockwell"/>
              </a:rPr>
              <a:t>onse</a:t>
            </a:r>
            <a:r>
              <a:rPr sz="3800" baseline="1135" dirty="0" smtClean="0">
                <a:latin typeface="Rockwell"/>
                <a:cs typeface="Rockwell"/>
              </a:rPr>
              <a:t>p</a:t>
            </a:r>
            <a:endParaRPr sz="2500">
              <a:latin typeface="Rockwell"/>
              <a:cs typeface="Rockwel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511555" y="4677965"/>
            <a:ext cx="9169217" cy="218948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2937"/>
              </a:lnSpc>
              <a:spcBef>
                <a:spcPts val="181"/>
              </a:spcBef>
            </a:pPr>
            <a:r>
              <a:rPr sz="2500" spc="-4" dirty="0" smtClean="0">
                <a:latin typeface="Rockwell"/>
                <a:cs typeface="Rockwell"/>
              </a:rPr>
              <a:t>jej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4" dirty="0" smtClean="0">
                <a:latin typeface="Rockwell"/>
                <a:cs typeface="Rockwell"/>
              </a:rPr>
              <a:t>r</a:t>
            </a:r>
            <a:r>
              <a:rPr sz="2500" spc="-4" dirty="0" smtClean="0">
                <a:latin typeface="Rockwell"/>
                <a:cs typeface="Rockwell"/>
              </a:rPr>
              <a:t>in</a:t>
            </a:r>
            <a:r>
              <a:rPr sz="2500" dirty="0" smtClean="0">
                <a:latin typeface="Rockwell"/>
                <a:cs typeface="Rockwell"/>
              </a:rPr>
              <a:t>g</a:t>
            </a:r>
            <a:r>
              <a:rPr sz="2500" spc="14" dirty="0" smtClean="0">
                <a:latin typeface="Rockwell"/>
                <a:cs typeface="Rockwell"/>
              </a:rPr>
              <a:t> </a:t>
            </a:r>
            <a:r>
              <a:rPr sz="2500" dirty="0" smtClean="0">
                <a:latin typeface="Rockwell"/>
                <a:cs typeface="Rockwell"/>
              </a:rPr>
              <a:t>(</a:t>
            </a:r>
            <a:r>
              <a:rPr sz="2500" i="1" spc="-14" dirty="0" smtClean="0">
                <a:latin typeface="Rockwell"/>
                <a:cs typeface="Rockwell"/>
              </a:rPr>
              <a:t>i</a:t>
            </a:r>
            <a:r>
              <a:rPr sz="2500" i="1" dirty="0" smtClean="0">
                <a:latin typeface="Rockwell"/>
                <a:cs typeface="Rockwell"/>
              </a:rPr>
              <a:t>n</a:t>
            </a:r>
            <a:r>
              <a:rPr sz="2500" i="1" spc="-4" dirty="0" smtClean="0">
                <a:latin typeface="Rockwell"/>
                <a:cs typeface="Rockwell"/>
              </a:rPr>
              <a:t>t</a:t>
            </a:r>
            <a:r>
              <a:rPr sz="2500" i="1" dirty="0" smtClean="0">
                <a:latin typeface="Rockwell"/>
                <a:cs typeface="Rockwell"/>
              </a:rPr>
              <a:t>e</a:t>
            </a:r>
            <a:r>
              <a:rPr sz="2500" i="1" spc="-4" dirty="0" smtClean="0">
                <a:latin typeface="Rockwell"/>
                <a:cs typeface="Rockwell"/>
              </a:rPr>
              <a:t>r</a:t>
            </a:r>
            <a:r>
              <a:rPr sz="2500" i="1" dirty="0" smtClean="0">
                <a:latin typeface="Rockwell"/>
                <a:cs typeface="Rockwell"/>
              </a:rPr>
              <a:t>ne</a:t>
            </a:r>
            <a:r>
              <a:rPr sz="2500" i="1" spc="-4" dirty="0" smtClean="0">
                <a:latin typeface="Rockwell"/>
                <a:cs typeface="Rockwell"/>
              </a:rPr>
              <a:t>t</a:t>
            </a:r>
            <a:r>
              <a:rPr sz="2500" i="1" spc="-9" dirty="0" smtClean="0">
                <a:latin typeface="Rockwell"/>
                <a:cs typeface="Rockwell"/>
              </a:rPr>
              <a:t>w</a:t>
            </a:r>
            <a:r>
              <a:rPr sz="2500" i="1" spc="-14" dirty="0" smtClean="0">
                <a:latin typeface="Rockwell"/>
                <a:cs typeface="Rockwell"/>
              </a:rPr>
              <a:t>or</a:t>
            </a:r>
            <a:r>
              <a:rPr sz="2500" i="1" spc="-4" dirty="0" smtClean="0">
                <a:latin typeface="Rockwell"/>
                <a:cs typeface="Rockwell"/>
              </a:rPr>
              <a:t>k</a:t>
            </a:r>
            <a:r>
              <a:rPr sz="2500" i="1" dirty="0" smtClean="0">
                <a:latin typeface="Rockwell"/>
                <a:cs typeface="Rockwell"/>
              </a:rPr>
              <a:t>in</a:t>
            </a:r>
            <a:r>
              <a:rPr sz="2500" i="1" spc="14" dirty="0" smtClean="0">
                <a:latin typeface="Rockwell"/>
                <a:cs typeface="Rockwell"/>
              </a:rPr>
              <a:t>g</a:t>
            </a:r>
            <a:r>
              <a:rPr sz="2500" dirty="0" smtClean="0">
                <a:latin typeface="Rockwell"/>
                <a:cs typeface="Rockwell"/>
              </a:rPr>
              <a:t>), </a:t>
            </a:r>
            <a:r>
              <a:rPr sz="2500" spc="9" dirty="0" smtClean="0">
                <a:latin typeface="Rockwell"/>
                <a:cs typeface="Rockwell"/>
              </a:rPr>
              <a:t> </a:t>
            </a:r>
            <a:r>
              <a:rPr sz="2500" spc="-4" dirty="0" smtClean="0">
                <a:latin typeface="Rockwell"/>
                <a:cs typeface="Rockwell"/>
              </a:rPr>
              <a:t>s</a:t>
            </a:r>
            <a:r>
              <a:rPr sz="2500" spc="-19" dirty="0" smtClean="0">
                <a:latin typeface="Rockwell"/>
                <a:cs typeface="Rockwell"/>
              </a:rPr>
              <a:t>e</a:t>
            </a:r>
            <a:r>
              <a:rPr sz="2500" spc="-9" dirty="0" smtClean="0">
                <a:latin typeface="Rockwell"/>
                <a:cs typeface="Rockwell"/>
              </a:rPr>
              <a:t>b</a:t>
            </a:r>
            <a:r>
              <a:rPr sz="2500" spc="-4" dirty="0" smtClean="0">
                <a:latin typeface="Rockwell"/>
                <a:cs typeface="Rockwell"/>
              </a:rPr>
              <a:t>u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dirty="0" smtClean="0">
                <a:latin typeface="Rockwell"/>
                <a:cs typeface="Rockwell"/>
              </a:rPr>
              <a:t>h</a:t>
            </a:r>
            <a:r>
              <a:rPr sz="2500" spc="4" dirty="0" smtClean="0">
                <a:latin typeface="Rockwell"/>
                <a:cs typeface="Rockwell"/>
              </a:rPr>
              <a:t> </a:t>
            </a:r>
            <a:r>
              <a:rPr sz="2500" spc="-4" dirty="0" smtClean="0">
                <a:latin typeface="Rockwell"/>
                <a:cs typeface="Rockwell"/>
              </a:rPr>
              <a:t>pe</a:t>
            </a:r>
            <a:r>
              <a:rPr sz="2500" spc="4" dirty="0" smtClean="0">
                <a:latin typeface="Rockwell"/>
                <a:cs typeface="Rockwell"/>
              </a:rPr>
              <a:t>r</a:t>
            </a:r>
            <a:r>
              <a:rPr sz="2500" spc="-4" dirty="0" smtClean="0">
                <a:latin typeface="Rockwell"/>
                <a:cs typeface="Rockwell"/>
              </a:rPr>
              <a:t>u</a:t>
            </a:r>
            <a:r>
              <a:rPr sz="2500" spc="-14" dirty="0" smtClean="0">
                <a:latin typeface="Rockwell"/>
                <a:cs typeface="Rockwell"/>
              </a:rPr>
              <a:t>s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h</a:t>
            </a:r>
            <a:r>
              <a:rPr sz="2500" spc="-9" dirty="0" smtClean="0">
                <a:latin typeface="Rockwell"/>
                <a:cs typeface="Rockwell"/>
              </a:rPr>
              <a:t>aa</a:t>
            </a:r>
            <a:r>
              <a:rPr sz="2500" dirty="0" smtClean="0">
                <a:latin typeface="Rockwell"/>
                <a:cs typeface="Rockwell"/>
              </a:rPr>
              <a:t>n</a:t>
            </a:r>
            <a:r>
              <a:rPr sz="2500" spc="9" dirty="0" smtClean="0">
                <a:latin typeface="Rockwell"/>
                <a:cs typeface="Rockwell"/>
              </a:rPr>
              <a:t> </a:t>
            </a:r>
            <a:r>
              <a:rPr sz="2500" dirty="0" smtClean="0">
                <a:latin typeface="Rockwell"/>
                <a:cs typeface="Rockwell"/>
              </a:rPr>
              <a:t>b</a:t>
            </a:r>
            <a:r>
              <a:rPr sz="2500" spc="-4" dirty="0" smtClean="0">
                <a:latin typeface="Rockwell"/>
                <a:cs typeface="Rockwell"/>
              </a:rPr>
              <a:t>e</a:t>
            </a:r>
            <a:r>
              <a:rPr sz="2500" spc="-9" dirty="0" smtClean="0">
                <a:latin typeface="Rockwell"/>
                <a:cs typeface="Rockwell"/>
              </a:rPr>
              <a:t>r</a:t>
            </a:r>
            <a:r>
              <a:rPr sz="2500" spc="-4" dirty="0" smtClean="0">
                <a:latin typeface="Rockwell"/>
                <a:cs typeface="Rockwell"/>
              </a:rPr>
              <a:t>sk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l</a:t>
            </a:r>
            <a:r>
              <a:rPr sz="2500" dirty="0" smtClean="0">
                <a:latin typeface="Rockwell"/>
                <a:cs typeface="Rockwell"/>
              </a:rPr>
              <a:t>a</a:t>
            </a:r>
            <a:r>
              <a:rPr sz="2500" spc="9" dirty="0" smtClean="0">
                <a:latin typeface="Rockwell"/>
                <a:cs typeface="Rockwell"/>
              </a:rPr>
              <a:t> </a:t>
            </a:r>
            <a:r>
              <a:rPr sz="2500" spc="-4" dirty="0" smtClean="0">
                <a:latin typeface="Rockwell"/>
                <a:cs typeface="Rockwell"/>
              </a:rPr>
              <a:t>keci</a:t>
            </a:r>
            <a:r>
              <a:rPr sz="2500" dirty="0" smtClean="0">
                <a:latin typeface="Rockwell"/>
                <a:cs typeface="Rockwell"/>
              </a:rPr>
              <a:t>l </a:t>
            </a:r>
            <a:endParaRPr sz="2500">
              <a:latin typeface="Rockwell"/>
              <a:cs typeface="Rockwell"/>
            </a:endParaRPr>
          </a:p>
          <a:p>
            <a:pPr marL="12699">
              <a:lnSpc>
                <a:spcPts val="2935"/>
              </a:lnSpc>
            </a:pPr>
            <a:r>
              <a:rPr sz="2500" spc="-4" dirty="0" smtClean="0">
                <a:latin typeface="Rockwell"/>
                <a:cs typeface="Rockwell"/>
              </a:rPr>
              <a:t>d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dirty="0" smtClean="0">
                <a:latin typeface="Rockwell"/>
                <a:cs typeface="Rockwell"/>
              </a:rPr>
              <a:t>n m</a:t>
            </a:r>
            <a:r>
              <a:rPr sz="2500" spc="-4" dirty="0" smtClean="0">
                <a:latin typeface="Rockwell"/>
                <a:cs typeface="Rockwell"/>
              </a:rPr>
              <a:t>en</a:t>
            </a:r>
            <a:r>
              <a:rPr sz="2500" spc="-19" dirty="0" smtClean="0">
                <a:latin typeface="Rockwell"/>
                <a:cs typeface="Rockwell"/>
              </a:rPr>
              <a:t>e</a:t>
            </a:r>
            <a:r>
              <a:rPr sz="2500" spc="-4" dirty="0" smtClean="0">
                <a:latin typeface="Rockwell"/>
                <a:cs typeface="Rockwell"/>
              </a:rPr>
              <a:t>ng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dirty="0" smtClean="0">
                <a:latin typeface="Rockwell"/>
                <a:cs typeface="Rockwell"/>
              </a:rPr>
              <a:t>h </a:t>
            </a:r>
            <a:r>
              <a:rPr sz="2500" spc="-4" dirty="0" smtClean="0">
                <a:latin typeface="Rockwell"/>
                <a:cs typeface="Rockwell"/>
              </a:rPr>
              <a:t>d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p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dirty="0" smtClean="0">
                <a:latin typeface="Rockwell"/>
                <a:cs typeface="Rockwell"/>
              </a:rPr>
              <a:t>t</a:t>
            </a:r>
            <a:r>
              <a:rPr sz="2500" spc="9" dirty="0" smtClean="0">
                <a:latin typeface="Rockwell"/>
                <a:cs typeface="Rockwell"/>
              </a:rPr>
              <a:t> </a:t>
            </a:r>
            <a:r>
              <a:rPr sz="2500" spc="-4" dirty="0" smtClean="0">
                <a:latin typeface="Rockwell"/>
                <a:cs typeface="Rockwell"/>
              </a:rPr>
              <a:t>deng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dirty="0" smtClean="0">
                <a:latin typeface="Rockwell"/>
                <a:cs typeface="Rockwell"/>
              </a:rPr>
              <a:t>n</a:t>
            </a:r>
            <a:r>
              <a:rPr sz="2500" spc="-9" dirty="0" smtClean="0">
                <a:latin typeface="Rockwell"/>
                <a:cs typeface="Rockwell"/>
              </a:rPr>
              <a:t> </a:t>
            </a:r>
            <a:r>
              <a:rPr sz="2500" dirty="0" smtClean="0">
                <a:latin typeface="Rockwell"/>
                <a:cs typeface="Rockwell"/>
              </a:rPr>
              <a:t>m</a:t>
            </a:r>
            <a:r>
              <a:rPr sz="2500" spc="-4" dirty="0" smtClean="0">
                <a:latin typeface="Rockwell"/>
                <a:cs typeface="Rockwell"/>
              </a:rPr>
              <a:t>ud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dirty="0" smtClean="0">
                <a:latin typeface="Rockwell"/>
                <a:cs typeface="Rockwell"/>
              </a:rPr>
              <a:t>h b</a:t>
            </a:r>
            <a:r>
              <a:rPr sz="2500" spc="-19" dirty="0" smtClean="0">
                <a:latin typeface="Rockwell"/>
                <a:cs typeface="Rockwell"/>
              </a:rPr>
              <a:t>e</a:t>
            </a:r>
            <a:r>
              <a:rPr sz="2500" spc="-4" dirty="0" smtClean="0">
                <a:latin typeface="Rockwell"/>
                <a:cs typeface="Rockwell"/>
              </a:rPr>
              <a:t>ke</a:t>
            </a:r>
            <a:r>
              <a:rPr sz="2500" spc="4" dirty="0" smtClean="0">
                <a:latin typeface="Rockwell"/>
                <a:cs typeface="Rockwell"/>
              </a:rPr>
              <a:t>r</a:t>
            </a:r>
            <a:r>
              <a:rPr sz="2500" spc="-4" dirty="0" smtClean="0">
                <a:latin typeface="Rockwell"/>
                <a:cs typeface="Rockwell"/>
              </a:rPr>
              <a:t>j</a:t>
            </a:r>
            <a:r>
              <a:rPr sz="2500" dirty="0" smtClean="0">
                <a:latin typeface="Rockwell"/>
                <a:cs typeface="Rockwell"/>
              </a:rPr>
              <a:t>a</a:t>
            </a:r>
            <a:r>
              <a:rPr sz="2500" spc="9" dirty="0" smtClean="0">
                <a:latin typeface="Rockwell"/>
                <a:cs typeface="Rockwell"/>
              </a:rPr>
              <a:t> </a:t>
            </a:r>
            <a:r>
              <a:rPr sz="2500" spc="-4" dirty="0" smtClean="0">
                <a:latin typeface="Rockwell"/>
                <a:cs typeface="Rockwell"/>
              </a:rPr>
              <a:t>s</a:t>
            </a:r>
            <a:r>
              <a:rPr sz="2500" spc="-9" dirty="0" smtClean="0">
                <a:latin typeface="Rockwell"/>
                <a:cs typeface="Rockwell"/>
              </a:rPr>
              <a:t>am</a:t>
            </a:r>
            <a:r>
              <a:rPr sz="2500" dirty="0" smtClean="0">
                <a:latin typeface="Rockwell"/>
                <a:cs typeface="Rockwell"/>
              </a:rPr>
              <a:t>a </a:t>
            </a:r>
            <a:r>
              <a:rPr sz="2500" spc="-4" dirty="0" smtClean="0">
                <a:latin typeface="Rockwell"/>
                <a:cs typeface="Rockwell"/>
              </a:rPr>
              <a:t>deng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dirty="0" smtClean="0">
                <a:latin typeface="Rockwell"/>
                <a:cs typeface="Rockwell"/>
              </a:rPr>
              <a:t>n </a:t>
            </a:r>
            <a:endParaRPr sz="2500">
              <a:latin typeface="Rockwell"/>
              <a:cs typeface="Rockwell"/>
            </a:endParaRPr>
          </a:p>
          <a:p>
            <a:pPr marL="12699">
              <a:lnSpc>
                <a:spcPts val="2935"/>
              </a:lnSpc>
            </a:pPr>
            <a:r>
              <a:rPr sz="2500" spc="-4" dirty="0" smtClean="0">
                <a:latin typeface="Rockwell"/>
                <a:cs typeface="Rockwell"/>
              </a:rPr>
              <a:t>pe</a:t>
            </a:r>
            <a:r>
              <a:rPr sz="2500" spc="4" dirty="0" smtClean="0">
                <a:latin typeface="Rockwell"/>
                <a:cs typeface="Rockwell"/>
              </a:rPr>
              <a:t>r</a:t>
            </a:r>
            <a:r>
              <a:rPr sz="2500" spc="-4" dirty="0" smtClean="0">
                <a:latin typeface="Rockwell"/>
                <a:cs typeface="Rockwell"/>
              </a:rPr>
              <a:t>us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h</a:t>
            </a:r>
            <a:r>
              <a:rPr sz="2500" spc="-9" dirty="0" smtClean="0">
                <a:latin typeface="Rockwell"/>
                <a:cs typeface="Rockwell"/>
              </a:rPr>
              <a:t>aa</a:t>
            </a:r>
            <a:r>
              <a:rPr sz="2500" dirty="0" smtClean="0">
                <a:latin typeface="Rockwell"/>
                <a:cs typeface="Rockwell"/>
              </a:rPr>
              <a:t>n</a:t>
            </a:r>
            <a:r>
              <a:rPr sz="2500" spc="9" dirty="0" smtClean="0">
                <a:latin typeface="Rockwell"/>
                <a:cs typeface="Rockwell"/>
              </a:rPr>
              <a:t> </a:t>
            </a:r>
            <a:r>
              <a:rPr sz="2500" spc="4" dirty="0" smtClean="0">
                <a:latin typeface="Rockwell"/>
                <a:cs typeface="Rockwell"/>
              </a:rPr>
              <a:t>r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ks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s</a:t>
            </a:r>
            <a:r>
              <a:rPr sz="2500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 untu</a:t>
            </a:r>
            <a:r>
              <a:rPr sz="2500" dirty="0" smtClean="0">
                <a:latin typeface="Rockwell"/>
                <a:cs typeface="Rockwell"/>
              </a:rPr>
              <a:t>k</a:t>
            </a:r>
            <a:r>
              <a:rPr sz="2500" spc="9" dirty="0" smtClean="0">
                <a:latin typeface="Rockwell"/>
                <a:cs typeface="Rockwell"/>
              </a:rPr>
              <a:t> </a:t>
            </a:r>
            <a:r>
              <a:rPr sz="2500" dirty="0" smtClean="0">
                <a:latin typeface="Rockwell"/>
                <a:cs typeface="Rockwell"/>
              </a:rPr>
              <a:t>m</a:t>
            </a:r>
            <a:r>
              <a:rPr sz="2500" spc="-4" dirty="0" smtClean="0">
                <a:latin typeface="Rockwell"/>
                <a:cs typeface="Rockwell"/>
              </a:rPr>
              <a:t>e</a:t>
            </a:r>
            <a:r>
              <a:rPr sz="2500" spc="-19" dirty="0" smtClean="0">
                <a:latin typeface="Rockwell"/>
                <a:cs typeface="Rockwell"/>
              </a:rPr>
              <a:t>n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w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4" dirty="0" smtClean="0">
                <a:latin typeface="Rockwell"/>
                <a:cs typeface="Rockwell"/>
              </a:rPr>
              <a:t>r</a:t>
            </a:r>
            <a:r>
              <a:rPr sz="2500" spc="-4" dirty="0" smtClean="0">
                <a:latin typeface="Rockwell"/>
                <a:cs typeface="Rockwell"/>
              </a:rPr>
              <a:t>k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dirty="0" smtClean="0">
                <a:latin typeface="Rockwell"/>
                <a:cs typeface="Rockwell"/>
              </a:rPr>
              <a:t>n  b</a:t>
            </a:r>
            <a:r>
              <a:rPr sz="2500" spc="-4" dirty="0" smtClean="0">
                <a:latin typeface="Rockwell"/>
                <a:cs typeface="Rockwell"/>
              </a:rPr>
              <a:t>e</a:t>
            </a:r>
            <a:r>
              <a:rPr sz="2500" spc="-9" dirty="0" smtClean="0">
                <a:latin typeface="Rockwell"/>
                <a:cs typeface="Rockwell"/>
              </a:rPr>
              <a:t>r</a:t>
            </a:r>
            <a:r>
              <a:rPr sz="2500" dirty="0" smtClean="0">
                <a:latin typeface="Rockwell"/>
                <a:cs typeface="Rockwell"/>
              </a:rPr>
              <a:t>b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g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dirty="0" smtClean="0">
                <a:latin typeface="Rockwell"/>
                <a:cs typeface="Rockwell"/>
              </a:rPr>
              <a:t>i </a:t>
            </a:r>
            <a:r>
              <a:rPr sz="2500" spc="-4" dirty="0" smtClean="0">
                <a:latin typeface="Rockwell"/>
                <a:cs typeface="Rockwell"/>
              </a:rPr>
              <a:t>p</a:t>
            </a:r>
            <a:r>
              <a:rPr sz="2500" spc="4" dirty="0" smtClean="0">
                <a:latin typeface="Rockwell"/>
                <a:cs typeface="Rockwell"/>
              </a:rPr>
              <a:t>r</a:t>
            </a:r>
            <a:r>
              <a:rPr sz="2500" spc="-4" dirty="0" smtClean="0">
                <a:latin typeface="Rockwell"/>
                <a:cs typeface="Rockwell"/>
              </a:rPr>
              <a:t>odu</a:t>
            </a:r>
            <a:r>
              <a:rPr sz="2500" dirty="0" smtClean="0">
                <a:latin typeface="Rockwell"/>
                <a:cs typeface="Rockwell"/>
              </a:rPr>
              <a:t>k </a:t>
            </a:r>
            <a:r>
              <a:rPr sz="2500" spc="-4" dirty="0" smtClean="0">
                <a:latin typeface="Rockwell"/>
                <a:cs typeface="Rockwell"/>
              </a:rPr>
              <a:t>d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dirty="0" smtClean="0">
                <a:latin typeface="Rockwell"/>
                <a:cs typeface="Rockwell"/>
              </a:rPr>
              <a:t>n </a:t>
            </a:r>
            <a:endParaRPr sz="2500">
              <a:latin typeface="Rockwell"/>
              <a:cs typeface="Rockwell"/>
            </a:endParaRPr>
          </a:p>
          <a:p>
            <a:pPr marL="12699">
              <a:lnSpc>
                <a:spcPts val="2935"/>
              </a:lnSpc>
            </a:pPr>
            <a:r>
              <a:rPr sz="2500" spc="-4" dirty="0" smtClean="0">
                <a:latin typeface="Rockwell"/>
                <a:cs typeface="Rockwell"/>
              </a:rPr>
              <a:t>j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s</a:t>
            </a:r>
            <a:r>
              <a:rPr sz="2500" dirty="0" smtClean="0">
                <a:latin typeface="Rockwell"/>
                <a:cs typeface="Rockwell"/>
              </a:rPr>
              <a:t>a</a:t>
            </a:r>
            <a:r>
              <a:rPr sz="2500" spc="4" dirty="0" smtClean="0">
                <a:latin typeface="Rockwell"/>
                <a:cs typeface="Rockwell"/>
              </a:rPr>
              <a:t> </a:t>
            </a:r>
            <a:r>
              <a:rPr sz="2500" spc="-4" dirty="0" smtClean="0">
                <a:latin typeface="Rockwell"/>
                <a:cs typeface="Rockwell"/>
              </a:rPr>
              <a:t>kep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d</a:t>
            </a:r>
            <a:r>
              <a:rPr sz="2500" dirty="0" smtClean="0">
                <a:latin typeface="Rockwell"/>
                <a:cs typeface="Rockwell"/>
              </a:rPr>
              <a:t>a </a:t>
            </a:r>
            <a:r>
              <a:rPr sz="2500" spc="-4" dirty="0" smtClean="0">
                <a:latin typeface="Rockwell"/>
                <a:cs typeface="Rockwell"/>
              </a:rPr>
              <a:t>pel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ngg</a:t>
            </a:r>
            <a:r>
              <a:rPr sz="2500" spc="-9" dirty="0" smtClean="0">
                <a:latin typeface="Rockwell"/>
                <a:cs typeface="Rockwell"/>
              </a:rPr>
              <a:t>an</a:t>
            </a:r>
            <a:r>
              <a:rPr sz="2500" dirty="0" smtClean="0">
                <a:latin typeface="Rockwell"/>
                <a:cs typeface="Rockwell"/>
              </a:rPr>
              <a:t>. </a:t>
            </a:r>
            <a:r>
              <a:rPr sz="2500" spc="-4" dirty="0" smtClean="0">
                <a:latin typeface="Rockwell"/>
                <a:cs typeface="Rockwell"/>
              </a:rPr>
              <a:t>D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dirty="0" smtClean="0">
                <a:latin typeface="Rockwell"/>
                <a:cs typeface="Rockwell"/>
              </a:rPr>
              <a:t>n</a:t>
            </a:r>
            <a:r>
              <a:rPr sz="2500" spc="9" dirty="0" smtClean="0">
                <a:latin typeface="Rockwell"/>
                <a:cs typeface="Rockwell"/>
              </a:rPr>
              <a:t> </a:t>
            </a:r>
            <a:r>
              <a:rPr sz="2500" spc="-19" dirty="0" smtClean="0">
                <a:latin typeface="Rockwell"/>
                <a:cs typeface="Rockwell"/>
              </a:rPr>
              <a:t>t</a:t>
            </a:r>
            <a:r>
              <a:rPr sz="2500" spc="-4" dirty="0" smtClean="0">
                <a:latin typeface="Rockwell"/>
                <a:cs typeface="Rockwell"/>
              </a:rPr>
              <a:t>id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dirty="0" smtClean="0">
                <a:latin typeface="Rockwell"/>
                <a:cs typeface="Rockwell"/>
              </a:rPr>
              <a:t>k</a:t>
            </a:r>
            <a:r>
              <a:rPr sz="2500" spc="9" dirty="0" smtClean="0">
                <a:latin typeface="Rockwell"/>
                <a:cs typeface="Rockwell"/>
              </a:rPr>
              <a:t> </a:t>
            </a:r>
            <a:r>
              <a:rPr sz="2500" spc="-4" dirty="0" smtClean="0">
                <a:latin typeface="Rockwell"/>
                <a:cs typeface="Rockwell"/>
              </a:rPr>
              <a:t>j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4" dirty="0" smtClean="0">
                <a:latin typeface="Rockwell"/>
                <a:cs typeface="Rockwell"/>
              </a:rPr>
              <a:t>r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n</a:t>
            </a:r>
            <a:r>
              <a:rPr sz="2500" dirty="0" smtClean="0">
                <a:latin typeface="Rockwell"/>
                <a:cs typeface="Rockwell"/>
              </a:rPr>
              <a:t>g  </a:t>
            </a:r>
            <a:r>
              <a:rPr sz="2500" spc="19" dirty="0" smtClean="0">
                <a:latin typeface="Rockwell"/>
                <a:cs typeface="Rockwell"/>
              </a:rPr>
              <a:t> </a:t>
            </a:r>
            <a:r>
              <a:rPr sz="2500" spc="-4" dirty="0" smtClean="0">
                <a:latin typeface="Rockwell"/>
                <a:cs typeface="Rockwell"/>
              </a:rPr>
              <a:t>pul</a:t>
            </a:r>
            <a:r>
              <a:rPr sz="2500" dirty="0" smtClean="0">
                <a:latin typeface="Rockwell"/>
                <a:cs typeface="Rockwell"/>
              </a:rPr>
              <a:t>a  </a:t>
            </a:r>
            <a:r>
              <a:rPr sz="2500" spc="4" dirty="0" smtClean="0">
                <a:latin typeface="Rockwell"/>
                <a:cs typeface="Rockwell"/>
              </a:rPr>
              <a:t> </a:t>
            </a:r>
            <a:r>
              <a:rPr sz="2500" spc="-4" dirty="0" smtClean="0">
                <a:latin typeface="Rockwell"/>
                <a:cs typeface="Rockwell"/>
              </a:rPr>
              <a:t>te</a:t>
            </a:r>
            <a:r>
              <a:rPr sz="2500" spc="4" dirty="0" smtClean="0">
                <a:latin typeface="Rockwell"/>
                <a:cs typeface="Rockwell"/>
              </a:rPr>
              <a:t>r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d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p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dirty="0" smtClean="0">
                <a:latin typeface="Rockwell"/>
                <a:cs typeface="Rockwell"/>
              </a:rPr>
              <a:t>t </a:t>
            </a:r>
            <a:endParaRPr sz="2500">
              <a:latin typeface="Rockwell"/>
              <a:cs typeface="Rockwell"/>
            </a:endParaRPr>
          </a:p>
          <a:p>
            <a:pPr marL="12699">
              <a:lnSpc>
                <a:spcPts val="2935"/>
              </a:lnSpc>
            </a:pPr>
            <a:r>
              <a:rPr sz="2500" spc="-4" dirty="0" smtClean="0">
                <a:latin typeface="Rockwell"/>
                <a:cs typeface="Rockwell"/>
              </a:rPr>
              <a:t>se</a:t>
            </a:r>
            <a:r>
              <a:rPr sz="2500" dirty="0" smtClean="0">
                <a:latin typeface="Rockwell"/>
                <a:cs typeface="Rockwell"/>
              </a:rPr>
              <a:t>b</a:t>
            </a:r>
            <a:r>
              <a:rPr sz="2500" spc="-4" dirty="0" smtClean="0">
                <a:latin typeface="Rockwell"/>
                <a:cs typeface="Rockwell"/>
              </a:rPr>
              <a:t>u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dirty="0" smtClean="0">
                <a:latin typeface="Rockwell"/>
                <a:cs typeface="Rockwell"/>
              </a:rPr>
              <a:t>h  </a:t>
            </a:r>
            <a:r>
              <a:rPr sz="2500" spc="19" dirty="0" smtClean="0">
                <a:latin typeface="Rockwell"/>
                <a:cs typeface="Rockwell"/>
              </a:rPr>
              <a:t> </a:t>
            </a:r>
            <a:r>
              <a:rPr sz="2500" spc="-19" dirty="0" smtClean="0">
                <a:latin typeface="Rockwell"/>
                <a:cs typeface="Rockwell"/>
              </a:rPr>
              <a:t>p</a:t>
            </a:r>
            <a:r>
              <a:rPr sz="2500" spc="-4" dirty="0" smtClean="0">
                <a:latin typeface="Rockwell"/>
                <a:cs typeface="Rockwell"/>
              </a:rPr>
              <a:t>e</a:t>
            </a:r>
            <a:r>
              <a:rPr sz="2500" spc="4" dirty="0" smtClean="0">
                <a:latin typeface="Rockwell"/>
                <a:cs typeface="Rockwell"/>
              </a:rPr>
              <a:t>r</a:t>
            </a:r>
            <a:r>
              <a:rPr sz="2500" spc="-4" dirty="0" smtClean="0">
                <a:latin typeface="Rockwell"/>
                <a:cs typeface="Rockwell"/>
              </a:rPr>
              <a:t>us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h</a:t>
            </a:r>
            <a:r>
              <a:rPr sz="2500" spc="-9" dirty="0" smtClean="0">
                <a:latin typeface="Rockwell"/>
                <a:cs typeface="Rockwell"/>
              </a:rPr>
              <a:t>aa</a:t>
            </a:r>
            <a:r>
              <a:rPr sz="2500" dirty="0" smtClean="0">
                <a:latin typeface="Rockwell"/>
                <a:cs typeface="Rockwell"/>
              </a:rPr>
              <a:t>n  </a:t>
            </a:r>
            <a:r>
              <a:rPr sz="2500" spc="4" dirty="0" smtClean="0">
                <a:latin typeface="Rockwell"/>
                <a:cs typeface="Rockwell"/>
              </a:rPr>
              <a:t> </a:t>
            </a:r>
            <a:r>
              <a:rPr sz="2500" dirty="0" smtClean="0">
                <a:latin typeface="Rockwell"/>
                <a:cs typeface="Rockwell"/>
              </a:rPr>
              <a:t>b</a:t>
            </a:r>
            <a:r>
              <a:rPr sz="2500" spc="-4" dirty="0" smtClean="0">
                <a:latin typeface="Rockwell"/>
                <a:cs typeface="Rockwell"/>
              </a:rPr>
              <a:t>e</a:t>
            </a:r>
            <a:r>
              <a:rPr sz="2500" spc="4" dirty="0" smtClean="0">
                <a:latin typeface="Rockwell"/>
                <a:cs typeface="Rockwell"/>
              </a:rPr>
              <a:t>r</a:t>
            </a:r>
            <a:r>
              <a:rPr sz="2500" spc="-4" dirty="0" smtClean="0">
                <a:latin typeface="Rockwell"/>
                <a:cs typeface="Rockwell"/>
              </a:rPr>
              <a:t>sk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l</a:t>
            </a:r>
            <a:r>
              <a:rPr sz="2500" dirty="0" smtClean="0">
                <a:latin typeface="Rockwell"/>
                <a:cs typeface="Rockwell"/>
              </a:rPr>
              <a:t>a  </a:t>
            </a:r>
            <a:r>
              <a:rPr sz="2500" spc="9" dirty="0" smtClean="0">
                <a:latin typeface="Rockwell"/>
                <a:cs typeface="Rockwell"/>
              </a:rPr>
              <a:t> </a:t>
            </a:r>
            <a:r>
              <a:rPr sz="2500" spc="-4" dirty="0" smtClean="0">
                <a:latin typeface="Rockwell"/>
                <a:cs typeface="Rockwell"/>
              </a:rPr>
              <a:t>keci</a:t>
            </a:r>
            <a:r>
              <a:rPr sz="2500" dirty="0" smtClean="0">
                <a:latin typeface="Rockwell"/>
                <a:cs typeface="Rockwell"/>
              </a:rPr>
              <a:t>l </a:t>
            </a:r>
            <a:r>
              <a:rPr sz="2500" spc="4" dirty="0" smtClean="0">
                <a:latin typeface="Rockwell"/>
                <a:cs typeface="Rockwell"/>
              </a:rPr>
              <a:t> </a:t>
            </a:r>
            <a:r>
              <a:rPr sz="2500" spc="-4" dirty="0" smtClean="0">
                <a:latin typeface="Rockwell"/>
                <a:cs typeface="Rockwell"/>
              </a:rPr>
              <a:t>y</a:t>
            </a:r>
            <a:r>
              <a:rPr sz="2500" spc="-1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n</a:t>
            </a:r>
            <a:r>
              <a:rPr sz="2500" dirty="0" smtClean="0">
                <a:latin typeface="Rockwell"/>
                <a:cs typeface="Rockwell"/>
              </a:rPr>
              <a:t>g </a:t>
            </a:r>
            <a:r>
              <a:rPr sz="2500" spc="-4" dirty="0" smtClean="0">
                <a:latin typeface="Rockwell"/>
                <a:cs typeface="Rockwell"/>
              </a:rPr>
              <a:t>pend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p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t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nny</a:t>
            </a:r>
            <a:r>
              <a:rPr sz="2500" dirty="0" smtClean="0">
                <a:latin typeface="Rockwell"/>
                <a:cs typeface="Rockwell"/>
              </a:rPr>
              <a:t>a </a:t>
            </a:r>
            <a:endParaRPr sz="2500">
              <a:latin typeface="Rockwell"/>
              <a:cs typeface="Rockwell"/>
            </a:endParaRPr>
          </a:p>
          <a:p>
            <a:pPr marL="12699">
              <a:lnSpc>
                <a:spcPts val="2935"/>
              </a:lnSpc>
            </a:pPr>
            <a:r>
              <a:rPr sz="2500" spc="-4" dirty="0" smtClean="0">
                <a:latin typeface="Rockwell"/>
                <a:cs typeface="Rockwell"/>
              </a:rPr>
              <a:t>d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p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dirty="0" smtClean="0">
                <a:latin typeface="Rockwell"/>
                <a:cs typeface="Rockwell"/>
              </a:rPr>
              <a:t>t</a:t>
            </a:r>
            <a:r>
              <a:rPr sz="2500" spc="9" dirty="0" smtClean="0">
                <a:latin typeface="Rockwell"/>
                <a:cs typeface="Rockwell"/>
              </a:rPr>
              <a:t> </a:t>
            </a:r>
            <a:r>
              <a:rPr sz="2500" dirty="0" smtClean="0">
                <a:latin typeface="Rockwell"/>
                <a:cs typeface="Rockwell"/>
              </a:rPr>
              <a:t>m</a:t>
            </a:r>
            <a:r>
              <a:rPr sz="2500" spc="-4" dirty="0" smtClean="0">
                <a:latin typeface="Rockwell"/>
                <a:cs typeface="Rockwell"/>
              </a:rPr>
              <a:t>e</a:t>
            </a:r>
            <a:r>
              <a:rPr sz="2500" spc="-19" dirty="0" smtClean="0">
                <a:latin typeface="Rockwell"/>
                <a:cs typeface="Rockwell"/>
              </a:rPr>
              <a:t>n</a:t>
            </a:r>
            <a:r>
              <a:rPr sz="2500" spc="-4" dirty="0" smtClean="0">
                <a:latin typeface="Rockwell"/>
                <a:cs typeface="Rockwell"/>
              </a:rPr>
              <a:t>ingk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dirty="0" smtClean="0">
                <a:latin typeface="Rockwell"/>
                <a:cs typeface="Rockwell"/>
              </a:rPr>
              <a:t>t </a:t>
            </a:r>
            <a:r>
              <a:rPr sz="2500" spc="-4" dirty="0" smtClean="0">
                <a:latin typeface="Rockwell"/>
                <a:cs typeface="Rockwell"/>
              </a:rPr>
              <a:t>k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4" dirty="0" smtClean="0">
                <a:latin typeface="Rockwell"/>
                <a:cs typeface="Rockwell"/>
              </a:rPr>
              <a:t>r</a:t>
            </a:r>
            <a:r>
              <a:rPr sz="2500" spc="-4" dirty="0" smtClean="0">
                <a:latin typeface="Rockwell"/>
                <a:cs typeface="Rockwell"/>
              </a:rPr>
              <a:t>en</a:t>
            </a:r>
            <a:r>
              <a:rPr sz="2500" dirty="0" smtClean="0">
                <a:latin typeface="Rockwell"/>
                <a:cs typeface="Rockwell"/>
              </a:rPr>
              <a:t>a </a:t>
            </a:r>
            <a:r>
              <a:rPr sz="2500" spc="-4" dirty="0" smtClean="0">
                <a:latin typeface="Rockwell"/>
                <a:cs typeface="Rockwell"/>
              </a:rPr>
              <a:t>st</a:t>
            </a:r>
            <a:r>
              <a:rPr sz="2500" spc="4" dirty="0" smtClean="0">
                <a:latin typeface="Rockwell"/>
                <a:cs typeface="Rockwell"/>
              </a:rPr>
              <a:t>r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teg</a:t>
            </a:r>
            <a:r>
              <a:rPr sz="2500" dirty="0" smtClean="0">
                <a:latin typeface="Rockwell"/>
                <a:cs typeface="Rockwell"/>
              </a:rPr>
              <a:t>i</a:t>
            </a:r>
            <a:r>
              <a:rPr sz="2500" spc="9" dirty="0" smtClean="0">
                <a:latin typeface="Rockwell"/>
                <a:cs typeface="Rockwell"/>
              </a:rPr>
              <a:t> </a:t>
            </a:r>
            <a:r>
              <a:rPr sz="2500" spc="-4" dirty="0" smtClean="0">
                <a:latin typeface="Rockwell"/>
                <a:cs typeface="Rockwell"/>
              </a:rPr>
              <a:t>efekti</a:t>
            </a:r>
            <a:r>
              <a:rPr sz="2500" dirty="0" smtClean="0">
                <a:latin typeface="Rockwell"/>
                <a:cs typeface="Rockwell"/>
              </a:rPr>
              <a:t>f m</a:t>
            </a:r>
            <a:r>
              <a:rPr sz="2500" spc="-19" dirty="0" smtClean="0">
                <a:latin typeface="Rockwell"/>
                <a:cs typeface="Rockwell"/>
              </a:rPr>
              <a:t>e</a:t>
            </a:r>
            <a:r>
              <a:rPr sz="2500" spc="4" dirty="0" smtClean="0">
                <a:latin typeface="Rockwell"/>
                <a:cs typeface="Rockwell"/>
              </a:rPr>
              <a:t>r</a:t>
            </a:r>
            <a:r>
              <a:rPr sz="2500" spc="-4" dirty="0" smtClean="0">
                <a:latin typeface="Rockwell"/>
                <a:cs typeface="Rockwell"/>
              </a:rPr>
              <a:t>ek</a:t>
            </a:r>
            <a:r>
              <a:rPr sz="2500" dirty="0" smtClean="0">
                <a:latin typeface="Rockwell"/>
                <a:cs typeface="Rockwell"/>
              </a:rPr>
              <a:t>a </a:t>
            </a:r>
            <a:r>
              <a:rPr sz="2500" spc="-19" dirty="0" smtClean="0">
                <a:latin typeface="Rockwell"/>
                <a:cs typeface="Rockwell"/>
              </a:rPr>
              <a:t>d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l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dirty="0" smtClean="0">
                <a:latin typeface="Rockwell"/>
                <a:cs typeface="Rockwell"/>
              </a:rPr>
              <a:t>m </a:t>
            </a:r>
            <a:endParaRPr sz="2500">
              <a:latin typeface="Rockwell"/>
              <a:cs typeface="Rockwell"/>
            </a:endParaRPr>
          </a:p>
          <a:p>
            <a:pPr marL="12699">
              <a:lnSpc>
                <a:spcPts val="2935"/>
              </a:lnSpc>
            </a:pPr>
            <a:r>
              <a:rPr sz="2500" dirty="0" smtClean="0">
                <a:latin typeface="Rockwell"/>
                <a:cs typeface="Rockwell"/>
              </a:rPr>
              <a:t>m</a:t>
            </a:r>
            <a:r>
              <a:rPr sz="2500" spc="-4" dirty="0" smtClean="0">
                <a:latin typeface="Rockwell"/>
                <a:cs typeface="Rockwell"/>
              </a:rPr>
              <a:t>en</a:t>
            </a:r>
            <a:r>
              <a:rPr sz="2500" spc="-19" dirty="0" smtClean="0">
                <a:latin typeface="Rockwell"/>
                <a:cs typeface="Rockwell"/>
              </a:rPr>
              <a:t>e</a:t>
            </a:r>
            <a:r>
              <a:rPr sz="2500" spc="4" dirty="0" smtClean="0">
                <a:latin typeface="Rockwell"/>
                <a:cs typeface="Rockwell"/>
              </a:rPr>
              <a:t>r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pk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dirty="0" smtClean="0">
                <a:latin typeface="Rockwell"/>
                <a:cs typeface="Rockwell"/>
              </a:rPr>
              <a:t>n </a:t>
            </a:r>
            <a:r>
              <a:rPr sz="2500" spc="-4" dirty="0" smtClean="0">
                <a:latin typeface="Rockwell"/>
                <a:cs typeface="Rockwell"/>
              </a:rPr>
              <a:t>e</a:t>
            </a:r>
            <a:r>
              <a:rPr sz="2500" spc="-9" dirty="0" smtClean="0">
                <a:latin typeface="Rockwell"/>
                <a:cs typeface="Rockwell"/>
              </a:rPr>
              <a:t>B</a:t>
            </a:r>
            <a:r>
              <a:rPr sz="2500" spc="-4" dirty="0" smtClean="0">
                <a:latin typeface="Rockwell"/>
                <a:cs typeface="Rockwell"/>
              </a:rPr>
              <a:t>usines</a:t>
            </a:r>
            <a:r>
              <a:rPr sz="2500" spc="-9" dirty="0" smtClean="0">
                <a:latin typeface="Rockwell"/>
                <a:cs typeface="Rockwell"/>
              </a:rPr>
              <a:t>s</a:t>
            </a:r>
            <a:r>
              <a:rPr sz="2500" dirty="0" smtClean="0">
                <a:latin typeface="Rockwell"/>
                <a:cs typeface="Rockwell"/>
              </a:rPr>
              <a:t>.</a:t>
            </a:r>
            <a:endParaRPr sz="25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8"/>
          <p:cNvSpPr/>
          <p:nvPr/>
        </p:nvSpPr>
        <p:spPr>
          <a:xfrm>
            <a:off x="0" y="920496"/>
            <a:ext cx="10056875" cy="1045463"/>
          </a:xfrm>
          <a:custGeom>
            <a:avLst/>
            <a:gdLst/>
            <a:ahLst/>
            <a:cxnLst/>
            <a:rect l="l" t="t" r="r" b="b"/>
            <a:pathLst>
              <a:path w="10056875" h="1045463">
                <a:moveTo>
                  <a:pt x="0" y="1045463"/>
                </a:moveTo>
                <a:lnTo>
                  <a:pt x="10056875" y="1045463"/>
                </a:lnTo>
                <a:lnTo>
                  <a:pt x="10056875" y="0"/>
                </a:lnTo>
                <a:lnTo>
                  <a:pt x="0" y="0"/>
                </a:lnTo>
                <a:lnTo>
                  <a:pt x="0" y="1045463"/>
                </a:lnTo>
                <a:close/>
              </a:path>
            </a:pathLst>
          </a:custGeom>
          <a:solidFill>
            <a:srgbClr val="66CC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357376" y="1201540"/>
            <a:ext cx="7419617" cy="5481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4314"/>
              </a:lnSpc>
              <a:spcBef>
                <a:spcPts val="215"/>
              </a:spcBef>
            </a:pPr>
            <a:r>
              <a:rPr sz="4100" b="1" i="1" dirty="0" smtClean="0">
                <a:latin typeface="Rockwell"/>
                <a:cs typeface="Rockwell"/>
              </a:rPr>
              <a:t>Awal P</a:t>
            </a:r>
            <a:r>
              <a:rPr sz="4100" b="1" i="1" spc="-4" dirty="0" smtClean="0">
                <a:latin typeface="Rockwell"/>
                <a:cs typeface="Rockwell"/>
              </a:rPr>
              <a:t>e</a:t>
            </a:r>
            <a:r>
              <a:rPr sz="4100" b="1" i="1" dirty="0" smtClean="0">
                <a:latin typeface="Rockwell"/>
                <a:cs typeface="Rockwell"/>
              </a:rPr>
              <a:t>rk</a:t>
            </a:r>
            <a:r>
              <a:rPr sz="4100" b="1" i="1" spc="4" dirty="0" smtClean="0">
                <a:latin typeface="Rockwell"/>
                <a:cs typeface="Rockwell"/>
              </a:rPr>
              <a:t>e</a:t>
            </a:r>
            <a:r>
              <a:rPr sz="4100" b="1" i="1" spc="-9" dirty="0" smtClean="0">
                <a:latin typeface="Rockwell"/>
                <a:cs typeface="Rockwell"/>
              </a:rPr>
              <a:t>m</a:t>
            </a:r>
            <a:r>
              <a:rPr sz="4100" b="1" i="1" spc="-4" dirty="0" smtClean="0">
                <a:latin typeface="Rockwell"/>
                <a:cs typeface="Rockwell"/>
              </a:rPr>
              <a:t>b</a:t>
            </a:r>
            <a:r>
              <a:rPr sz="4100" b="1" i="1" dirty="0" smtClean="0">
                <a:latin typeface="Rockwell"/>
                <a:cs typeface="Rockwell"/>
              </a:rPr>
              <a:t>a</a:t>
            </a:r>
            <a:r>
              <a:rPr sz="4100" b="1" i="1" spc="4" dirty="0" smtClean="0">
                <a:latin typeface="Rockwell"/>
                <a:cs typeface="Rockwell"/>
              </a:rPr>
              <a:t>n</a:t>
            </a:r>
            <a:r>
              <a:rPr sz="4100" b="1" i="1" spc="-4" dirty="0" smtClean="0">
                <a:latin typeface="Rockwell"/>
                <a:cs typeface="Rockwell"/>
              </a:rPr>
              <a:t>g</a:t>
            </a:r>
            <a:r>
              <a:rPr sz="4100" b="1" i="1" dirty="0" smtClean="0">
                <a:latin typeface="Rockwell"/>
                <a:cs typeface="Rockwell"/>
              </a:rPr>
              <a:t>an </a:t>
            </a:r>
            <a:r>
              <a:rPr sz="4100" b="1" i="1" spc="14" dirty="0" smtClean="0">
                <a:latin typeface="Rockwell"/>
                <a:cs typeface="Rockwell"/>
              </a:rPr>
              <a:t>E</a:t>
            </a:r>
            <a:r>
              <a:rPr sz="4100" b="1" i="1" spc="-4" dirty="0" smtClean="0">
                <a:latin typeface="Rockwell"/>
                <a:cs typeface="Rockwell"/>
              </a:rPr>
              <a:t>-</a:t>
            </a:r>
            <a:r>
              <a:rPr sz="4100" b="1" i="1" dirty="0" smtClean="0">
                <a:latin typeface="Rockwell"/>
                <a:cs typeface="Rockwell"/>
              </a:rPr>
              <a:t>B</a:t>
            </a:r>
            <a:r>
              <a:rPr sz="4100" b="1" i="1" spc="-4" dirty="0" smtClean="0">
                <a:latin typeface="Rockwell"/>
                <a:cs typeface="Rockwell"/>
              </a:rPr>
              <a:t>isn</a:t>
            </a:r>
            <a:r>
              <a:rPr sz="4100" b="1" i="1" spc="4" dirty="0" smtClean="0">
                <a:latin typeface="Rockwell"/>
                <a:cs typeface="Rockwell"/>
              </a:rPr>
              <a:t>i</a:t>
            </a:r>
            <a:r>
              <a:rPr sz="4100" b="1" i="1" dirty="0" smtClean="0">
                <a:latin typeface="Rockwell"/>
                <a:cs typeface="Rockwell"/>
              </a:rPr>
              <a:t>s</a:t>
            </a:r>
            <a:endParaRPr sz="4100">
              <a:latin typeface="Rockwell"/>
              <a:cs typeface="Rockwel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53416" y="2334557"/>
            <a:ext cx="304209" cy="30886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2400"/>
              </a:lnSpc>
              <a:spcBef>
                <a:spcPts val="120"/>
              </a:spcBef>
            </a:pPr>
            <a:r>
              <a:rPr sz="2200" dirty="0" smtClean="0">
                <a:latin typeface="Rockwell"/>
                <a:cs typeface="Rockwell"/>
              </a:rPr>
              <a:t>1.</a:t>
            </a:r>
            <a:endParaRPr sz="2200">
              <a:latin typeface="Rockwell"/>
              <a:cs typeface="Rockwel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84707" y="2334556"/>
            <a:ext cx="9296553" cy="40411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 marR="124691">
              <a:lnSpc>
                <a:spcPts val="2149"/>
              </a:lnSpc>
              <a:spcBef>
                <a:spcPts val="282"/>
              </a:spcBef>
            </a:pPr>
            <a:r>
              <a:rPr sz="2200" dirty="0" smtClean="0">
                <a:latin typeface="Rockwell"/>
                <a:cs typeface="Rockwell"/>
              </a:rPr>
              <a:t>Pa</a:t>
            </a:r>
            <a:r>
              <a:rPr sz="2200" spc="-4" dirty="0" smtClean="0">
                <a:latin typeface="Rockwell"/>
                <a:cs typeface="Rockwell"/>
              </a:rPr>
              <a:t>d</a:t>
            </a:r>
            <a:r>
              <a:rPr sz="2200" dirty="0" smtClean="0">
                <a:latin typeface="Rockwell"/>
                <a:cs typeface="Rockwell"/>
              </a:rPr>
              <a:t>a</a:t>
            </a:r>
            <a:r>
              <a:rPr sz="2200" spc="69" dirty="0" smtClean="0">
                <a:latin typeface="Rockwell"/>
                <a:cs typeface="Rockwell"/>
              </a:rPr>
              <a:t> </a:t>
            </a:r>
            <a:r>
              <a:rPr sz="2200" dirty="0" smtClean="0">
                <a:latin typeface="Rockwell"/>
                <a:cs typeface="Rockwell"/>
              </a:rPr>
              <a:t>tahun</a:t>
            </a:r>
            <a:r>
              <a:rPr sz="2200" spc="70" dirty="0" smtClean="0">
                <a:latin typeface="Rockwell"/>
                <a:cs typeface="Rockwell"/>
              </a:rPr>
              <a:t> </a:t>
            </a:r>
            <a:r>
              <a:rPr sz="2200" dirty="0" smtClean="0">
                <a:latin typeface="Rockwell"/>
                <a:cs typeface="Rockwell"/>
              </a:rPr>
              <a:t>197</a:t>
            </a:r>
            <a:r>
              <a:rPr sz="2200" spc="9" dirty="0" smtClean="0">
                <a:latin typeface="Rockwell"/>
                <a:cs typeface="Rockwell"/>
              </a:rPr>
              <a:t>0</a:t>
            </a:r>
            <a:r>
              <a:rPr sz="2200" dirty="0" smtClean="0">
                <a:latin typeface="Rockwell"/>
                <a:cs typeface="Rockwell"/>
              </a:rPr>
              <a:t>-an</a:t>
            </a:r>
            <a:r>
              <a:rPr sz="2200" spc="99" dirty="0" smtClean="0">
                <a:latin typeface="Rockwell"/>
                <a:cs typeface="Rockwell"/>
              </a:rPr>
              <a:t> </a:t>
            </a:r>
            <a:r>
              <a:rPr sz="2200" dirty="0" smtClean="0">
                <a:latin typeface="Rockwell"/>
                <a:cs typeface="Rockwell"/>
              </a:rPr>
              <a:t>A</a:t>
            </a:r>
            <a:r>
              <a:rPr sz="2200" spc="4" dirty="0" smtClean="0">
                <a:latin typeface="Rockwell"/>
                <a:cs typeface="Rockwell"/>
              </a:rPr>
              <a:t>p</a:t>
            </a:r>
            <a:r>
              <a:rPr sz="2200" spc="-4" dirty="0" smtClean="0">
                <a:latin typeface="Rockwell"/>
                <a:cs typeface="Rockwell"/>
              </a:rPr>
              <a:t>li</a:t>
            </a:r>
            <a:r>
              <a:rPr sz="2200" dirty="0" smtClean="0">
                <a:latin typeface="Rockwell"/>
                <a:cs typeface="Rockwell"/>
              </a:rPr>
              <a:t>ka</a:t>
            </a:r>
            <a:r>
              <a:rPr sz="2200" spc="4" dirty="0" smtClean="0">
                <a:latin typeface="Rockwell"/>
                <a:cs typeface="Rockwell"/>
              </a:rPr>
              <a:t>s</a:t>
            </a:r>
            <a:r>
              <a:rPr sz="2200" dirty="0" smtClean="0">
                <a:latin typeface="Rockwell"/>
                <a:cs typeface="Rockwell"/>
              </a:rPr>
              <a:t>i</a:t>
            </a:r>
            <a:r>
              <a:rPr sz="2200" spc="103" dirty="0" smtClean="0">
                <a:latin typeface="Rockwell"/>
                <a:cs typeface="Rockwell"/>
              </a:rPr>
              <a:t> </a:t>
            </a:r>
            <a:r>
              <a:rPr sz="2200" spc="-4" dirty="0" smtClean="0">
                <a:latin typeface="Rockwell"/>
                <a:cs typeface="Rockwell"/>
              </a:rPr>
              <a:t>E</a:t>
            </a:r>
            <a:r>
              <a:rPr sz="2200" dirty="0" smtClean="0">
                <a:latin typeface="Rockwell"/>
                <a:cs typeface="Rockwell"/>
              </a:rPr>
              <a:t>-B</a:t>
            </a:r>
            <a:r>
              <a:rPr sz="2200" spc="-4" dirty="0" smtClean="0">
                <a:latin typeface="Rockwell"/>
                <a:cs typeface="Rockwell"/>
              </a:rPr>
              <a:t>i</a:t>
            </a:r>
            <a:r>
              <a:rPr sz="2200" spc="4" dirty="0" smtClean="0">
                <a:latin typeface="Rockwell"/>
                <a:cs typeface="Rockwell"/>
              </a:rPr>
              <a:t>s</a:t>
            </a:r>
            <a:r>
              <a:rPr sz="2200" dirty="0" smtClean="0">
                <a:latin typeface="Rockwell"/>
                <a:cs typeface="Rockwell"/>
              </a:rPr>
              <a:t>n</a:t>
            </a:r>
            <a:r>
              <a:rPr sz="2200" spc="-4" dirty="0" smtClean="0">
                <a:latin typeface="Rockwell"/>
                <a:cs typeface="Rockwell"/>
              </a:rPr>
              <a:t>i</a:t>
            </a:r>
            <a:r>
              <a:rPr sz="2200" dirty="0" smtClean="0">
                <a:latin typeface="Rockwell"/>
                <a:cs typeface="Rockwell"/>
              </a:rPr>
              <a:t>s</a:t>
            </a:r>
            <a:r>
              <a:rPr sz="2200" spc="99" dirty="0" smtClean="0">
                <a:latin typeface="Rockwell"/>
                <a:cs typeface="Rockwell"/>
              </a:rPr>
              <a:t> </a:t>
            </a:r>
            <a:r>
              <a:rPr sz="2200" spc="-4" dirty="0" smtClean="0">
                <a:latin typeface="Rockwell"/>
                <a:cs typeface="Rockwell"/>
              </a:rPr>
              <a:t>p</a:t>
            </a:r>
            <a:r>
              <a:rPr sz="2200" dirty="0" smtClean="0">
                <a:latin typeface="Rockwell"/>
                <a:cs typeface="Rockwell"/>
              </a:rPr>
              <a:t>ertama</a:t>
            </a:r>
            <a:r>
              <a:rPr sz="2200" spc="124" dirty="0" smtClean="0">
                <a:latin typeface="Rockwell"/>
                <a:cs typeface="Rockwell"/>
              </a:rPr>
              <a:t> </a:t>
            </a:r>
            <a:r>
              <a:rPr sz="2200" dirty="0" smtClean="0">
                <a:latin typeface="Rockwell"/>
                <a:cs typeface="Rockwell"/>
              </a:rPr>
              <a:t>ka</a:t>
            </a:r>
            <a:r>
              <a:rPr sz="2200" spc="-4" dirty="0" smtClean="0">
                <a:latin typeface="Rockwell"/>
                <a:cs typeface="Rockwell"/>
              </a:rPr>
              <a:t>l</a:t>
            </a:r>
            <a:r>
              <a:rPr sz="2200" dirty="0" smtClean="0">
                <a:latin typeface="Rockwell"/>
                <a:cs typeface="Rockwell"/>
              </a:rPr>
              <a:t>i</a:t>
            </a:r>
            <a:r>
              <a:rPr sz="2200" spc="56" dirty="0" smtClean="0">
                <a:latin typeface="Rockwell"/>
                <a:cs typeface="Rockwell"/>
              </a:rPr>
              <a:t> </a:t>
            </a:r>
            <a:r>
              <a:rPr sz="2200" spc="-4" dirty="0" smtClean="0">
                <a:latin typeface="Rockwell"/>
                <a:cs typeface="Rockwell"/>
              </a:rPr>
              <a:t>di</a:t>
            </a:r>
            <a:r>
              <a:rPr sz="2200" dirty="0" smtClean="0">
                <a:latin typeface="Rockwell"/>
                <a:cs typeface="Rockwell"/>
              </a:rPr>
              <a:t>ke</a:t>
            </a:r>
            <a:r>
              <a:rPr sz="2200" spc="9" dirty="0" smtClean="0">
                <a:latin typeface="Rockwell"/>
                <a:cs typeface="Rockwell"/>
              </a:rPr>
              <a:t>m</a:t>
            </a:r>
            <a:r>
              <a:rPr sz="2200" spc="-4" dirty="0" smtClean="0">
                <a:latin typeface="Rockwell"/>
                <a:cs typeface="Rockwell"/>
              </a:rPr>
              <a:t>b</a:t>
            </a:r>
            <a:r>
              <a:rPr sz="2200" dirty="0" smtClean="0">
                <a:latin typeface="Rockwell"/>
                <a:cs typeface="Rockwell"/>
              </a:rPr>
              <a:t>an</a:t>
            </a:r>
            <a:r>
              <a:rPr sz="2200" spc="-4" dirty="0" smtClean="0">
                <a:latin typeface="Rockwell"/>
                <a:cs typeface="Rockwell"/>
              </a:rPr>
              <a:t>g</a:t>
            </a:r>
            <a:r>
              <a:rPr sz="2200" dirty="0" smtClean="0">
                <a:latin typeface="Rockwell"/>
                <a:cs typeface="Rockwell"/>
              </a:rPr>
              <a:t>kan</a:t>
            </a:r>
            <a:r>
              <a:rPr sz="2200" spc="188" dirty="0" smtClean="0">
                <a:latin typeface="Rockwell"/>
                <a:cs typeface="Rockwell"/>
              </a:rPr>
              <a:t> </a:t>
            </a:r>
            <a:r>
              <a:rPr sz="2200" spc="-4" dirty="0" smtClean="0">
                <a:latin typeface="Rockwell"/>
                <a:cs typeface="Rockwell"/>
              </a:rPr>
              <a:t>d</a:t>
            </a:r>
            <a:r>
              <a:rPr sz="2200" dirty="0" smtClean="0">
                <a:latin typeface="Rockwell"/>
                <a:cs typeface="Rockwell"/>
              </a:rPr>
              <a:t>an </a:t>
            </a:r>
            <a:r>
              <a:rPr sz="2200" spc="-4" dirty="0" smtClean="0">
                <a:latin typeface="Rockwell"/>
                <a:cs typeface="Rockwell"/>
              </a:rPr>
              <a:t>dig</a:t>
            </a:r>
            <a:r>
              <a:rPr sz="2200" dirty="0" smtClean="0">
                <a:latin typeface="Rockwell"/>
                <a:cs typeface="Rockwell"/>
              </a:rPr>
              <a:t>unakan</a:t>
            </a:r>
            <a:r>
              <a:rPr sz="2200" spc="137" dirty="0" smtClean="0">
                <a:latin typeface="Rockwell"/>
                <a:cs typeface="Rockwell"/>
              </a:rPr>
              <a:t> </a:t>
            </a:r>
            <a:r>
              <a:rPr sz="2200" dirty="0" smtClean="0">
                <a:latin typeface="Rockwell"/>
                <a:cs typeface="Rockwell"/>
              </a:rPr>
              <a:t>se</a:t>
            </a:r>
            <a:r>
              <a:rPr sz="2200" spc="-4" dirty="0" smtClean="0">
                <a:latin typeface="Rockwell"/>
                <a:cs typeface="Rockwell"/>
              </a:rPr>
              <a:t>b</a:t>
            </a:r>
            <a:r>
              <a:rPr sz="2200" dirty="0" smtClean="0">
                <a:latin typeface="Rockwell"/>
                <a:cs typeface="Rockwell"/>
              </a:rPr>
              <a:t>a</a:t>
            </a:r>
            <a:r>
              <a:rPr sz="2200" spc="-4" dirty="0" smtClean="0">
                <a:latin typeface="Rockwell"/>
                <a:cs typeface="Rockwell"/>
              </a:rPr>
              <a:t>g</a:t>
            </a:r>
            <a:r>
              <a:rPr sz="2200" dirty="0" smtClean="0">
                <a:latin typeface="Rockwell"/>
                <a:cs typeface="Rockwell"/>
              </a:rPr>
              <a:t>ai</a:t>
            </a:r>
            <a:r>
              <a:rPr sz="2200" spc="100" dirty="0" smtClean="0">
                <a:latin typeface="Rockwell"/>
                <a:cs typeface="Rockwell"/>
              </a:rPr>
              <a:t> </a:t>
            </a:r>
            <a:r>
              <a:rPr sz="2200" dirty="0" smtClean="0">
                <a:latin typeface="Rockwell"/>
                <a:cs typeface="Rockwell"/>
              </a:rPr>
              <a:t>transaksi</a:t>
            </a:r>
            <a:r>
              <a:rPr sz="2200" spc="115" dirty="0" smtClean="0">
                <a:latin typeface="Rockwell"/>
                <a:cs typeface="Rockwell"/>
              </a:rPr>
              <a:t> </a:t>
            </a:r>
            <a:r>
              <a:rPr sz="2200" spc="-4" dirty="0" smtClean="0">
                <a:latin typeface="Rockwell"/>
                <a:cs typeface="Rockwell"/>
              </a:rPr>
              <a:t>p</a:t>
            </a:r>
            <a:r>
              <a:rPr sz="2200" dirty="0" smtClean="0">
                <a:latin typeface="Rockwell"/>
                <a:cs typeface="Rockwell"/>
              </a:rPr>
              <a:t>e</a:t>
            </a:r>
            <a:r>
              <a:rPr sz="2200" spc="9" dirty="0" smtClean="0">
                <a:latin typeface="Rockwell"/>
                <a:cs typeface="Rockwell"/>
              </a:rPr>
              <a:t>m</a:t>
            </a:r>
            <a:r>
              <a:rPr sz="2200" spc="-4" dirty="0" smtClean="0">
                <a:latin typeface="Rockwell"/>
                <a:cs typeface="Rockwell"/>
              </a:rPr>
              <a:t>b</a:t>
            </a:r>
            <a:r>
              <a:rPr sz="2200" dirty="0" smtClean="0">
                <a:latin typeface="Rockwell"/>
                <a:cs typeface="Rockwell"/>
              </a:rPr>
              <a:t>ayaran</a:t>
            </a:r>
            <a:r>
              <a:rPr sz="2200" spc="163" dirty="0" smtClean="0">
                <a:latin typeface="Rockwell"/>
                <a:cs typeface="Rockwell"/>
              </a:rPr>
              <a:t> </a:t>
            </a:r>
            <a:r>
              <a:rPr sz="2200" dirty="0" smtClean="0">
                <a:latin typeface="Rockwell"/>
                <a:cs typeface="Rockwell"/>
              </a:rPr>
              <a:t>m</a:t>
            </a:r>
            <a:r>
              <a:rPr sz="2200" spc="-9" dirty="0" smtClean="0">
                <a:latin typeface="Rockwell"/>
                <a:cs typeface="Rockwell"/>
              </a:rPr>
              <a:t>e</a:t>
            </a:r>
            <a:r>
              <a:rPr sz="2200" spc="-4" dirty="0" smtClean="0">
                <a:latin typeface="Rockwell"/>
                <a:cs typeface="Rockwell"/>
              </a:rPr>
              <a:t>l</a:t>
            </a:r>
            <a:r>
              <a:rPr sz="2200" dirty="0" smtClean="0">
                <a:latin typeface="Rockwell"/>
                <a:cs typeface="Rockwell"/>
              </a:rPr>
              <a:t>a</a:t>
            </a:r>
            <a:r>
              <a:rPr sz="2200" spc="-4" dirty="0" smtClean="0">
                <a:latin typeface="Rockwell"/>
                <a:cs typeface="Rockwell"/>
              </a:rPr>
              <a:t>l</a:t>
            </a:r>
            <a:r>
              <a:rPr sz="2200" dirty="0" smtClean="0">
                <a:latin typeface="Rockwell"/>
                <a:cs typeface="Rockwell"/>
              </a:rPr>
              <a:t>ui</a:t>
            </a:r>
            <a:r>
              <a:rPr sz="2200" spc="94" dirty="0" smtClean="0">
                <a:latin typeface="Rockwell"/>
                <a:cs typeface="Rockwell"/>
              </a:rPr>
              <a:t> </a:t>
            </a:r>
            <a:r>
              <a:rPr sz="2200" spc="-4" dirty="0" smtClean="0">
                <a:latin typeface="Rockwell"/>
                <a:cs typeface="Rockwell"/>
              </a:rPr>
              <a:t>i</a:t>
            </a:r>
            <a:r>
              <a:rPr sz="2200" dirty="0" smtClean="0">
                <a:latin typeface="Rockwell"/>
                <a:cs typeface="Rockwell"/>
              </a:rPr>
              <a:t>nter</a:t>
            </a:r>
            <a:r>
              <a:rPr sz="2200" spc="14" dirty="0" smtClean="0">
                <a:latin typeface="Rockwell"/>
                <a:cs typeface="Rockwell"/>
              </a:rPr>
              <a:t>n</a:t>
            </a:r>
            <a:r>
              <a:rPr sz="2200" dirty="0" smtClean="0">
                <a:latin typeface="Rockwell"/>
                <a:cs typeface="Rockwell"/>
              </a:rPr>
              <a:t>et</a:t>
            </a:r>
            <a:r>
              <a:rPr sz="2200" spc="89" dirty="0" smtClean="0">
                <a:latin typeface="Rockwell"/>
                <a:cs typeface="Rockwell"/>
              </a:rPr>
              <a:t> </a:t>
            </a:r>
            <a:r>
              <a:rPr sz="2200" dirty="0" smtClean="0">
                <a:latin typeface="Rockwell"/>
                <a:cs typeface="Rockwell"/>
              </a:rPr>
              <a:t>yang </a:t>
            </a:r>
            <a:r>
              <a:rPr sz="2200" spc="-4" dirty="0" smtClean="0">
                <a:latin typeface="Rockwell"/>
                <a:cs typeface="Rockwell"/>
              </a:rPr>
              <a:t>di</a:t>
            </a:r>
            <a:r>
              <a:rPr sz="2200" dirty="0" smtClean="0">
                <a:latin typeface="Rockwell"/>
                <a:cs typeface="Rockwell"/>
              </a:rPr>
              <a:t>se</a:t>
            </a:r>
            <a:r>
              <a:rPr sz="2200" spc="-4" dirty="0" smtClean="0">
                <a:latin typeface="Rockwell"/>
                <a:cs typeface="Rockwell"/>
              </a:rPr>
              <a:t>b</a:t>
            </a:r>
            <a:r>
              <a:rPr sz="2200" dirty="0" smtClean="0">
                <a:latin typeface="Rockwell"/>
                <a:cs typeface="Rockwell"/>
              </a:rPr>
              <a:t>ut</a:t>
            </a:r>
            <a:r>
              <a:rPr sz="2200" spc="95" dirty="0" smtClean="0">
                <a:latin typeface="Rockwell"/>
                <a:cs typeface="Rockwell"/>
              </a:rPr>
              <a:t> </a:t>
            </a:r>
            <a:r>
              <a:rPr sz="2200" spc="-4" dirty="0" smtClean="0">
                <a:latin typeface="Rockwell"/>
                <a:cs typeface="Rockwell"/>
              </a:rPr>
              <a:t>d</a:t>
            </a:r>
            <a:r>
              <a:rPr sz="2200" dirty="0" smtClean="0">
                <a:latin typeface="Rockwell"/>
                <a:cs typeface="Rockwell"/>
              </a:rPr>
              <a:t>e</a:t>
            </a:r>
            <a:r>
              <a:rPr sz="2200" spc="14" dirty="0" smtClean="0">
                <a:latin typeface="Rockwell"/>
                <a:cs typeface="Rockwell"/>
              </a:rPr>
              <a:t>n</a:t>
            </a:r>
            <a:r>
              <a:rPr sz="2200" spc="-4" dirty="0" smtClean="0">
                <a:latin typeface="Rockwell"/>
                <a:cs typeface="Rockwell"/>
              </a:rPr>
              <a:t>g</a:t>
            </a:r>
            <a:r>
              <a:rPr sz="2200" dirty="0" smtClean="0">
                <a:latin typeface="Rockwell"/>
                <a:cs typeface="Rockwell"/>
              </a:rPr>
              <a:t>an</a:t>
            </a:r>
            <a:r>
              <a:rPr sz="2200" spc="96" dirty="0" smtClean="0">
                <a:latin typeface="Rockwell"/>
                <a:cs typeface="Rockwell"/>
              </a:rPr>
              <a:t> </a:t>
            </a:r>
            <a:r>
              <a:rPr sz="2200" i="1" dirty="0" smtClean="0">
                <a:latin typeface="Rockwell"/>
                <a:cs typeface="Rockwell"/>
              </a:rPr>
              <a:t>Elec</a:t>
            </a:r>
            <a:r>
              <a:rPr sz="2200" i="1" spc="-4" dirty="0" smtClean="0">
                <a:latin typeface="Rockwell"/>
                <a:cs typeface="Rockwell"/>
              </a:rPr>
              <a:t>t</a:t>
            </a:r>
            <a:r>
              <a:rPr sz="2200" i="1" dirty="0" smtClean="0">
                <a:latin typeface="Rockwell"/>
                <a:cs typeface="Rockwell"/>
              </a:rPr>
              <a:t>ronic</a:t>
            </a:r>
            <a:r>
              <a:rPr sz="2200" i="1" spc="113" dirty="0" smtClean="0">
                <a:latin typeface="Rockwell"/>
                <a:cs typeface="Rockwell"/>
              </a:rPr>
              <a:t> </a:t>
            </a:r>
            <a:r>
              <a:rPr sz="2200" i="1" dirty="0" smtClean="0">
                <a:latin typeface="Rockwell"/>
                <a:cs typeface="Rockwell"/>
              </a:rPr>
              <a:t>F</a:t>
            </a:r>
            <a:r>
              <a:rPr sz="2200" i="1" spc="-9" dirty="0" smtClean="0">
                <a:latin typeface="Rockwell"/>
                <a:cs typeface="Rockwell"/>
              </a:rPr>
              <a:t>u</a:t>
            </a:r>
            <a:r>
              <a:rPr sz="2200" i="1" dirty="0" smtClean="0">
                <a:latin typeface="Rockwell"/>
                <a:cs typeface="Rockwell"/>
              </a:rPr>
              <a:t>nd</a:t>
            </a:r>
            <a:r>
              <a:rPr sz="2200" i="1" spc="58" dirty="0" smtClean="0">
                <a:latin typeface="Rockwell"/>
                <a:cs typeface="Rockwell"/>
              </a:rPr>
              <a:t> </a:t>
            </a:r>
            <a:r>
              <a:rPr sz="2200" i="1" spc="-4" dirty="0" smtClean="0">
                <a:latin typeface="Rockwell"/>
                <a:cs typeface="Rockwell"/>
              </a:rPr>
              <a:t>T</a:t>
            </a:r>
            <a:r>
              <a:rPr sz="2200" i="1" dirty="0" smtClean="0">
                <a:latin typeface="Rockwell"/>
                <a:cs typeface="Rockwell"/>
              </a:rPr>
              <a:t>ran</a:t>
            </a:r>
            <a:r>
              <a:rPr sz="2200" i="1" spc="-4" dirty="0" smtClean="0">
                <a:latin typeface="Rockwell"/>
                <a:cs typeface="Rockwell"/>
              </a:rPr>
              <a:t>s</a:t>
            </a:r>
            <a:r>
              <a:rPr sz="2200" i="1" dirty="0" smtClean="0">
                <a:latin typeface="Rockwell"/>
                <a:cs typeface="Rockwell"/>
              </a:rPr>
              <a:t>fer</a:t>
            </a:r>
            <a:r>
              <a:rPr sz="2200" i="1" spc="131" dirty="0" smtClean="0">
                <a:latin typeface="Rockwell"/>
                <a:cs typeface="Rockwell"/>
              </a:rPr>
              <a:t> </a:t>
            </a:r>
            <a:r>
              <a:rPr sz="2200" dirty="0" smtClean="0">
                <a:latin typeface="Rockwell"/>
                <a:cs typeface="Rockwell"/>
              </a:rPr>
              <a:t>(</a:t>
            </a:r>
            <a:r>
              <a:rPr sz="2200" spc="-4" dirty="0" smtClean="0">
                <a:latin typeface="Rockwell"/>
                <a:cs typeface="Rockwell"/>
              </a:rPr>
              <a:t>E</a:t>
            </a:r>
            <a:r>
              <a:rPr sz="2200" spc="-10" dirty="0" smtClean="0">
                <a:latin typeface="Rockwell"/>
                <a:cs typeface="Rockwell"/>
              </a:rPr>
              <a:t>F</a:t>
            </a:r>
            <a:r>
              <a:rPr sz="2200" dirty="0" smtClean="0">
                <a:latin typeface="Rockwell"/>
                <a:cs typeface="Rockwell"/>
              </a:rPr>
              <a:t>T).</a:t>
            </a:r>
            <a:endParaRPr sz="2200">
              <a:latin typeface="Rockwell"/>
              <a:cs typeface="Rockwell"/>
            </a:endParaRPr>
          </a:p>
          <a:p>
            <a:pPr marL="12699" marR="486472">
              <a:lnSpc>
                <a:spcPts val="2149"/>
              </a:lnSpc>
              <a:spcBef>
                <a:spcPts val="1197"/>
              </a:spcBef>
            </a:pPr>
            <a:r>
              <a:rPr sz="2200" dirty="0" smtClean="0">
                <a:latin typeface="Rockwell"/>
                <a:cs typeface="Rockwell"/>
              </a:rPr>
              <a:t>Da</a:t>
            </a:r>
            <a:r>
              <a:rPr sz="2200" spc="-4" dirty="0" smtClean="0">
                <a:latin typeface="Rockwell"/>
                <a:cs typeface="Rockwell"/>
              </a:rPr>
              <a:t>l</a:t>
            </a:r>
            <a:r>
              <a:rPr sz="2200" dirty="0" smtClean="0">
                <a:latin typeface="Rockwell"/>
                <a:cs typeface="Rockwell"/>
              </a:rPr>
              <a:t>am</a:t>
            </a:r>
            <a:r>
              <a:rPr sz="2200" spc="84" dirty="0" smtClean="0">
                <a:latin typeface="Rockwell"/>
                <a:cs typeface="Rockwell"/>
              </a:rPr>
              <a:t> </a:t>
            </a:r>
            <a:r>
              <a:rPr sz="2200" spc="-4" dirty="0" smtClean="0">
                <a:latin typeface="Rockwell"/>
                <a:cs typeface="Rockwell"/>
              </a:rPr>
              <a:t>p</a:t>
            </a:r>
            <a:r>
              <a:rPr sz="2200" dirty="0" smtClean="0">
                <a:latin typeface="Rockwell"/>
                <a:cs typeface="Rockwell"/>
              </a:rPr>
              <a:t>er</a:t>
            </a:r>
            <a:r>
              <a:rPr sz="2200" spc="14" dirty="0" smtClean="0">
                <a:latin typeface="Rockwell"/>
                <a:cs typeface="Rockwell"/>
              </a:rPr>
              <a:t>k</a:t>
            </a:r>
            <a:r>
              <a:rPr sz="2200" dirty="0" smtClean="0">
                <a:latin typeface="Rockwell"/>
                <a:cs typeface="Rockwell"/>
              </a:rPr>
              <a:t>em</a:t>
            </a:r>
            <a:r>
              <a:rPr sz="2200" spc="-4" dirty="0" smtClean="0">
                <a:latin typeface="Rockwell"/>
                <a:cs typeface="Rockwell"/>
              </a:rPr>
              <a:t>b</a:t>
            </a:r>
            <a:r>
              <a:rPr sz="2200" dirty="0" smtClean="0">
                <a:latin typeface="Rockwell"/>
                <a:cs typeface="Rockwell"/>
              </a:rPr>
              <a:t>an</a:t>
            </a:r>
            <a:r>
              <a:rPr sz="2200" spc="-4" dirty="0" smtClean="0">
                <a:latin typeface="Rockwell"/>
                <a:cs typeface="Rockwell"/>
              </a:rPr>
              <a:t>g</a:t>
            </a:r>
            <a:r>
              <a:rPr sz="2200" dirty="0" smtClean="0">
                <a:latin typeface="Rockwell"/>
                <a:cs typeface="Rockwell"/>
              </a:rPr>
              <a:t>an</a:t>
            </a:r>
            <a:r>
              <a:rPr sz="2200" spc="191" dirty="0" smtClean="0">
                <a:latin typeface="Rockwell"/>
                <a:cs typeface="Rockwell"/>
              </a:rPr>
              <a:t> </a:t>
            </a:r>
            <a:r>
              <a:rPr sz="2200" spc="-4" dirty="0" smtClean="0">
                <a:latin typeface="Rockwell"/>
                <a:cs typeface="Rockwell"/>
              </a:rPr>
              <a:t>b</a:t>
            </a:r>
            <a:r>
              <a:rPr sz="2200" dirty="0" smtClean="0">
                <a:latin typeface="Rockwell"/>
                <a:cs typeface="Rockwell"/>
              </a:rPr>
              <a:t>er</a:t>
            </a:r>
            <a:r>
              <a:rPr sz="2200" spc="-4" dirty="0" smtClean="0">
                <a:latin typeface="Rockwell"/>
                <a:cs typeface="Rockwell"/>
              </a:rPr>
              <a:t>i</a:t>
            </a:r>
            <a:r>
              <a:rPr sz="2200" dirty="0" smtClean="0">
                <a:latin typeface="Rockwell"/>
                <a:cs typeface="Rockwell"/>
              </a:rPr>
              <a:t>kutnya</a:t>
            </a:r>
            <a:r>
              <a:rPr sz="2200" spc="140" dirty="0" smtClean="0">
                <a:latin typeface="Rockwell"/>
                <a:cs typeface="Rockwell"/>
              </a:rPr>
              <a:t> </a:t>
            </a:r>
            <a:r>
              <a:rPr sz="2200" spc="-4" dirty="0" smtClean="0">
                <a:latin typeface="Rockwell"/>
                <a:cs typeface="Rockwell"/>
              </a:rPr>
              <a:t>di</a:t>
            </a:r>
            <a:r>
              <a:rPr sz="2200" dirty="0" smtClean="0">
                <a:latin typeface="Rockwell"/>
                <a:cs typeface="Rockwell"/>
              </a:rPr>
              <a:t>ketemuk</a:t>
            </a:r>
            <a:r>
              <a:rPr sz="2200" spc="9" dirty="0" smtClean="0">
                <a:latin typeface="Rockwell"/>
                <a:cs typeface="Rockwell"/>
              </a:rPr>
              <a:t>a</a:t>
            </a:r>
            <a:r>
              <a:rPr sz="2200" dirty="0" smtClean="0">
                <a:latin typeface="Rockwell"/>
                <a:cs typeface="Rockwell"/>
              </a:rPr>
              <a:t>nnya</a:t>
            </a:r>
            <a:r>
              <a:rPr sz="2200" spc="214" dirty="0" smtClean="0">
                <a:latin typeface="Rockwell"/>
                <a:cs typeface="Rockwell"/>
              </a:rPr>
              <a:t> </a:t>
            </a:r>
            <a:r>
              <a:rPr sz="2200" i="1" dirty="0" smtClean="0">
                <a:latin typeface="Rockwell"/>
                <a:cs typeface="Rockwell"/>
              </a:rPr>
              <a:t>Elek</a:t>
            </a:r>
            <a:r>
              <a:rPr sz="2200" i="1" spc="-4" dirty="0" smtClean="0">
                <a:latin typeface="Rockwell"/>
                <a:cs typeface="Rockwell"/>
              </a:rPr>
              <a:t>t</a:t>
            </a:r>
            <a:r>
              <a:rPr sz="2200" i="1" spc="-9" dirty="0" smtClean="0">
                <a:latin typeface="Rockwell"/>
                <a:cs typeface="Rockwell"/>
              </a:rPr>
              <a:t>r</a:t>
            </a:r>
            <a:r>
              <a:rPr sz="2200" i="1" dirty="0" smtClean="0">
                <a:latin typeface="Rockwell"/>
                <a:cs typeface="Rockwell"/>
              </a:rPr>
              <a:t>onic</a:t>
            </a:r>
            <a:r>
              <a:rPr sz="2200" i="1" spc="129" dirty="0" smtClean="0">
                <a:latin typeface="Rockwell"/>
                <a:cs typeface="Rockwell"/>
              </a:rPr>
              <a:t> </a:t>
            </a:r>
            <a:r>
              <a:rPr sz="2200" i="1" dirty="0" smtClean="0">
                <a:latin typeface="Rockwell"/>
                <a:cs typeface="Rockwell"/>
              </a:rPr>
              <a:t>Da</a:t>
            </a:r>
            <a:r>
              <a:rPr sz="2200" i="1" spc="-4" dirty="0" smtClean="0">
                <a:latin typeface="Rockwell"/>
                <a:cs typeface="Rockwell"/>
              </a:rPr>
              <a:t>t</a:t>
            </a:r>
            <a:r>
              <a:rPr sz="2200" i="1" dirty="0" smtClean="0">
                <a:latin typeface="Rockwell"/>
                <a:cs typeface="Rockwell"/>
              </a:rPr>
              <a:t>a </a:t>
            </a:r>
            <a:r>
              <a:rPr sz="2200" i="1" spc="-4" dirty="0" smtClean="0">
                <a:latin typeface="Rockwell"/>
                <a:cs typeface="Rockwell"/>
              </a:rPr>
              <a:t>I</a:t>
            </a:r>
            <a:r>
              <a:rPr sz="2200" i="1" dirty="0" smtClean="0">
                <a:latin typeface="Rockwell"/>
                <a:cs typeface="Rockwell"/>
              </a:rPr>
              <a:t>n</a:t>
            </a:r>
            <a:r>
              <a:rPr sz="2200" i="1" spc="-4" dirty="0" smtClean="0">
                <a:latin typeface="Rockwell"/>
                <a:cs typeface="Rockwell"/>
              </a:rPr>
              <a:t>t</a:t>
            </a:r>
            <a:r>
              <a:rPr sz="2200" i="1" dirty="0" smtClean="0">
                <a:latin typeface="Rockwell"/>
                <a:cs typeface="Rockwell"/>
              </a:rPr>
              <a:t>erchan</a:t>
            </a:r>
            <a:r>
              <a:rPr sz="2200" i="1" spc="-4" dirty="0" smtClean="0">
                <a:latin typeface="Rockwell"/>
                <a:cs typeface="Rockwell"/>
              </a:rPr>
              <a:t>g</a:t>
            </a:r>
            <a:r>
              <a:rPr sz="2200" i="1" dirty="0" smtClean="0">
                <a:latin typeface="Rockwell"/>
                <a:cs typeface="Rockwell"/>
              </a:rPr>
              <a:t>e</a:t>
            </a:r>
            <a:r>
              <a:rPr sz="2200" i="1" spc="142" dirty="0" smtClean="0">
                <a:latin typeface="Rockwell"/>
                <a:cs typeface="Rockwell"/>
              </a:rPr>
              <a:t> </a:t>
            </a:r>
            <a:r>
              <a:rPr sz="2200" dirty="0" smtClean="0">
                <a:latin typeface="Rockwell"/>
                <a:cs typeface="Rockwell"/>
              </a:rPr>
              <a:t>(</a:t>
            </a:r>
            <a:r>
              <a:rPr sz="2200" spc="-4" dirty="0" smtClean="0">
                <a:latin typeface="Rockwell"/>
                <a:cs typeface="Rockwell"/>
              </a:rPr>
              <a:t>E</a:t>
            </a:r>
            <a:r>
              <a:rPr sz="2200" dirty="0" smtClean="0">
                <a:latin typeface="Rockwell"/>
                <a:cs typeface="Rockwell"/>
              </a:rPr>
              <a:t>DI),</a:t>
            </a:r>
            <a:r>
              <a:rPr sz="2200" spc="69" dirty="0" smtClean="0">
                <a:latin typeface="Rockwell"/>
                <a:cs typeface="Rockwell"/>
              </a:rPr>
              <a:t> </a:t>
            </a:r>
            <a:r>
              <a:rPr sz="2200" dirty="0" smtClean="0">
                <a:latin typeface="Rockwell"/>
                <a:cs typeface="Rockwell"/>
              </a:rPr>
              <a:t>yang</a:t>
            </a:r>
            <a:r>
              <a:rPr sz="2200" spc="75" dirty="0" smtClean="0">
                <a:latin typeface="Rockwell"/>
                <a:cs typeface="Rockwell"/>
              </a:rPr>
              <a:t> </a:t>
            </a:r>
            <a:r>
              <a:rPr sz="2200" spc="-4" dirty="0" smtClean="0">
                <a:latin typeface="Rockwell"/>
                <a:cs typeface="Rockwell"/>
              </a:rPr>
              <a:t>dig</a:t>
            </a:r>
            <a:r>
              <a:rPr sz="2200" dirty="0" smtClean="0">
                <a:latin typeface="Rockwell"/>
                <a:cs typeface="Rockwell"/>
              </a:rPr>
              <a:t>unak</a:t>
            </a:r>
            <a:r>
              <a:rPr sz="2200" spc="9" dirty="0" smtClean="0">
                <a:latin typeface="Rockwell"/>
                <a:cs typeface="Rockwell"/>
              </a:rPr>
              <a:t>a</a:t>
            </a:r>
            <a:r>
              <a:rPr sz="2200" dirty="0" smtClean="0">
                <a:latin typeface="Rockwell"/>
                <a:cs typeface="Rockwell"/>
              </a:rPr>
              <a:t>n</a:t>
            </a:r>
            <a:r>
              <a:rPr sz="2200" spc="137" dirty="0" smtClean="0">
                <a:latin typeface="Rockwell"/>
                <a:cs typeface="Rockwell"/>
              </a:rPr>
              <a:t> </a:t>
            </a:r>
            <a:r>
              <a:rPr sz="2200" dirty="0" smtClean="0">
                <a:latin typeface="Rockwell"/>
                <a:cs typeface="Rockwell"/>
              </a:rPr>
              <a:t>untuk</a:t>
            </a:r>
            <a:r>
              <a:rPr sz="2200" spc="71" dirty="0" smtClean="0">
                <a:latin typeface="Rockwell"/>
                <a:cs typeface="Rockwell"/>
              </a:rPr>
              <a:t> </a:t>
            </a:r>
            <a:r>
              <a:rPr sz="2200" dirty="0" smtClean="0">
                <a:latin typeface="Rockwell"/>
                <a:cs typeface="Rockwell"/>
              </a:rPr>
              <a:t>mentrans</a:t>
            </a:r>
            <a:r>
              <a:rPr sz="2200" spc="-4" dirty="0" smtClean="0">
                <a:latin typeface="Rockwell"/>
                <a:cs typeface="Rockwell"/>
              </a:rPr>
              <a:t>f</a:t>
            </a:r>
            <a:r>
              <a:rPr sz="2200" dirty="0" smtClean="0">
                <a:latin typeface="Rockwell"/>
                <a:cs typeface="Rockwell"/>
              </a:rPr>
              <a:t>er</a:t>
            </a:r>
            <a:r>
              <a:rPr sz="2200" spc="157" dirty="0" smtClean="0">
                <a:latin typeface="Rockwell"/>
                <a:cs typeface="Rockwell"/>
              </a:rPr>
              <a:t> </a:t>
            </a:r>
            <a:r>
              <a:rPr sz="2200" spc="-4" dirty="0" smtClean="0">
                <a:latin typeface="Rockwell"/>
                <a:cs typeface="Rockwell"/>
              </a:rPr>
              <a:t>d</a:t>
            </a:r>
            <a:r>
              <a:rPr sz="2200" dirty="0" smtClean="0">
                <a:latin typeface="Rockwell"/>
                <a:cs typeface="Rockwell"/>
              </a:rPr>
              <a:t>ata</a:t>
            </a:r>
            <a:r>
              <a:rPr sz="2200" spc="64" dirty="0" smtClean="0">
                <a:latin typeface="Rockwell"/>
                <a:cs typeface="Rockwell"/>
              </a:rPr>
              <a:t> </a:t>
            </a:r>
            <a:r>
              <a:rPr sz="2200" dirty="0" smtClean="0">
                <a:latin typeface="Rockwell"/>
                <a:cs typeface="Rockwell"/>
              </a:rPr>
              <a:t>secara rut</a:t>
            </a:r>
            <a:r>
              <a:rPr sz="2200" spc="-4" dirty="0" smtClean="0">
                <a:latin typeface="Rockwell"/>
                <a:cs typeface="Rockwell"/>
              </a:rPr>
              <a:t>i</a:t>
            </a:r>
            <a:r>
              <a:rPr sz="2200" spc="9" dirty="0" smtClean="0">
                <a:latin typeface="Rockwell"/>
                <a:cs typeface="Rockwell"/>
              </a:rPr>
              <a:t>n</a:t>
            </a:r>
            <a:r>
              <a:rPr sz="2200" dirty="0" smtClean="0">
                <a:latin typeface="Rockwell"/>
                <a:cs typeface="Rockwell"/>
              </a:rPr>
              <a:t>,</a:t>
            </a:r>
            <a:r>
              <a:rPr sz="2200" spc="64" dirty="0" smtClean="0">
                <a:latin typeface="Rockwell"/>
                <a:cs typeface="Rockwell"/>
              </a:rPr>
              <a:t> </a:t>
            </a:r>
            <a:r>
              <a:rPr sz="2200" dirty="0" smtClean="0">
                <a:latin typeface="Rockwell"/>
                <a:cs typeface="Rockwell"/>
              </a:rPr>
              <a:t>se</a:t>
            </a:r>
            <a:r>
              <a:rPr sz="2200" spc="-4" dirty="0" smtClean="0">
                <a:latin typeface="Rockwell"/>
                <a:cs typeface="Rockwell"/>
              </a:rPr>
              <a:t>p</a:t>
            </a:r>
            <a:r>
              <a:rPr sz="2200" dirty="0" smtClean="0">
                <a:latin typeface="Rockwell"/>
                <a:cs typeface="Rockwell"/>
              </a:rPr>
              <a:t>erti</a:t>
            </a:r>
            <a:r>
              <a:rPr sz="2200" spc="91" dirty="0" smtClean="0">
                <a:latin typeface="Rockwell"/>
                <a:cs typeface="Rockwell"/>
              </a:rPr>
              <a:t> </a:t>
            </a:r>
            <a:r>
              <a:rPr sz="2200" spc="-4" dirty="0" smtClean="0">
                <a:latin typeface="Rockwell"/>
                <a:cs typeface="Rockwell"/>
              </a:rPr>
              <a:t>d</a:t>
            </a:r>
            <a:r>
              <a:rPr sz="2200" dirty="0" smtClean="0">
                <a:latin typeface="Rockwell"/>
                <a:cs typeface="Rockwell"/>
              </a:rPr>
              <a:t>okume</a:t>
            </a:r>
            <a:r>
              <a:rPr sz="2200" spc="14" dirty="0" smtClean="0">
                <a:latin typeface="Rockwell"/>
                <a:cs typeface="Rockwell"/>
              </a:rPr>
              <a:t>n</a:t>
            </a:r>
            <a:r>
              <a:rPr sz="2200" dirty="0" smtClean="0">
                <a:latin typeface="Rockwell"/>
                <a:cs typeface="Rockwell"/>
              </a:rPr>
              <a:t>-</a:t>
            </a:r>
            <a:r>
              <a:rPr sz="2200" spc="-4" dirty="0" smtClean="0">
                <a:latin typeface="Rockwell"/>
                <a:cs typeface="Rockwell"/>
              </a:rPr>
              <a:t>d</a:t>
            </a:r>
            <a:r>
              <a:rPr sz="2200" dirty="0" smtClean="0">
                <a:latin typeface="Rockwell"/>
                <a:cs typeface="Rockwell"/>
              </a:rPr>
              <a:t>okumen</a:t>
            </a:r>
            <a:r>
              <a:rPr sz="2200" spc="223" dirty="0" smtClean="0">
                <a:latin typeface="Rockwell"/>
                <a:cs typeface="Rockwell"/>
              </a:rPr>
              <a:t> </a:t>
            </a:r>
            <a:r>
              <a:rPr sz="2200" dirty="0" smtClean="0">
                <a:latin typeface="Rockwell"/>
                <a:cs typeface="Rockwell"/>
              </a:rPr>
              <a:t>sam</a:t>
            </a:r>
            <a:r>
              <a:rPr sz="2200" spc="-4" dirty="0" smtClean="0">
                <a:latin typeface="Rockwell"/>
                <a:cs typeface="Rockwell"/>
              </a:rPr>
              <a:t>p</a:t>
            </a:r>
            <a:r>
              <a:rPr sz="2200" dirty="0" smtClean="0">
                <a:latin typeface="Rockwell"/>
                <a:cs typeface="Rockwell"/>
              </a:rPr>
              <a:t>ai</a:t>
            </a:r>
            <a:r>
              <a:rPr sz="2200" spc="87" dirty="0" smtClean="0">
                <a:latin typeface="Rockwell"/>
                <a:cs typeface="Rockwell"/>
              </a:rPr>
              <a:t> </a:t>
            </a:r>
            <a:r>
              <a:rPr sz="2200" spc="-4" dirty="0" smtClean="0">
                <a:latin typeface="Rockwell"/>
                <a:cs typeface="Rockwell"/>
              </a:rPr>
              <a:t>p</a:t>
            </a:r>
            <a:r>
              <a:rPr sz="2200" spc="9" dirty="0" smtClean="0">
                <a:latin typeface="Rockwell"/>
                <a:cs typeface="Rockwell"/>
              </a:rPr>
              <a:t>a</a:t>
            </a:r>
            <a:r>
              <a:rPr sz="2200" spc="-4" dirty="0" smtClean="0">
                <a:latin typeface="Rockwell"/>
                <a:cs typeface="Rockwell"/>
              </a:rPr>
              <a:t>d</a:t>
            </a:r>
            <a:r>
              <a:rPr sz="2200" dirty="0" smtClean="0">
                <a:latin typeface="Rockwell"/>
                <a:cs typeface="Rockwell"/>
              </a:rPr>
              <a:t>a</a:t>
            </a:r>
            <a:r>
              <a:rPr sz="2200" spc="70" dirty="0" smtClean="0">
                <a:latin typeface="Rockwell"/>
                <a:cs typeface="Rockwell"/>
              </a:rPr>
              <a:t> </a:t>
            </a:r>
            <a:r>
              <a:rPr sz="2200" dirty="0" smtClean="0">
                <a:latin typeface="Rockwell"/>
                <a:cs typeface="Rockwell"/>
              </a:rPr>
              <a:t>transaksi</a:t>
            </a:r>
            <a:r>
              <a:rPr sz="2200" spc="115" dirty="0" smtClean="0">
                <a:latin typeface="Rockwell"/>
                <a:cs typeface="Rockwell"/>
              </a:rPr>
              <a:t> </a:t>
            </a:r>
            <a:r>
              <a:rPr sz="2200" spc="-10" dirty="0" smtClean="0">
                <a:latin typeface="Rockwell"/>
                <a:cs typeface="Rockwell"/>
              </a:rPr>
              <a:t>k</a:t>
            </a:r>
            <a:r>
              <a:rPr sz="2200" dirty="0" smtClean="0">
                <a:latin typeface="Rockwell"/>
                <a:cs typeface="Rockwell"/>
              </a:rPr>
              <a:t>euan</a:t>
            </a:r>
            <a:r>
              <a:rPr sz="2200" spc="-4" dirty="0" smtClean="0">
                <a:latin typeface="Rockwell"/>
                <a:cs typeface="Rockwell"/>
              </a:rPr>
              <a:t>g</a:t>
            </a:r>
            <a:r>
              <a:rPr sz="2200" dirty="0" smtClean="0">
                <a:latin typeface="Rockwell"/>
                <a:cs typeface="Rockwell"/>
              </a:rPr>
              <a:t>a</a:t>
            </a:r>
            <a:r>
              <a:rPr sz="2200" spc="14" dirty="0" smtClean="0">
                <a:latin typeface="Rockwell"/>
                <a:cs typeface="Rockwell"/>
              </a:rPr>
              <a:t>n</a:t>
            </a:r>
            <a:r>
              <a:rPr sz="2200" dirty="0" smtClean="0">
                <a:latin typeface="Rockwell"/>
                <a:cs typeface="Rockwell"/>
              </a:rPr>
              <a:t>.</a:t>
            </a:r>
            <a:endParaRPr sz="2200">
              <a:latin typeface="Rockwell"/>
              <a:cs typeface="Rockwell"/>
            </a:endParaRPr>
          </a:p>
          <a:p>
            <a:pPr marL="12699" marR="161626" algn="just">
              <a:lnSpc>
                <a:spcPts val="2149"/>
              </a:lnSpc>
              <a:spcBef>
                <a:spcPts val="1198"/>
              </a:spcBef>
            </a:pPr>
            <a:r>
              <a:rPr sz="2200" dirty="0" smtClean="0">
                <a:latin typeface="Rockwell"/>
                <a:cs typeface="Rockwell"/>
              </a:rPr>
              <a:t>Pa</a:t>
            </a:r>
            <a:r>
              <a:rPr sz="2200" spc="-4" dirty="0" smtClean="0">
                <a:latin typeface="Rockwell"/>
                <a:cs typeface="Rockwell"/>
              </a:rPr>
              <a:t>d</a:t>
            </a:r>
            <a:r>
              <a:rPr sz="2200" dirty="0" smtClean="0">
                <a:latin typeface="Rockwell"/>
                <a:cs typeface="Rockwell"/>
              </a:rPr>
              <a:t>a tahun</a:t>
            </a:r>
            <a:r>
              <a:rPr sz="2200" spc="1" dirty="0" smtClean="0">
                <a:latin typeface="Rockwell"/>
                <a:cs typeface="Rockwell"/>
              </a:rPr>
              <a:t> </a:t>
            </a:r>
            <a:r>
              <a:rPr sz="2200" dirty="0" smtClean="0">
                <a:latin typeface="Rockwell"/>
                <a:cs typeface="Rockwell"/>
              </a:rPr>
              <a:t>1990</a:t>
            </a:r>
            <a:r>
              <a:rPr sz="2200" spc="3" dirty="0" smtClean="0">
                <a:latin typeface="Rockwell"/>
                <a:cs typeface="Rockwell"/>
              </a:rPr>
              <a:t> </a:t>
            </a:r>
            <a:r>
              <a:rPr sz="2200" spc="-4" dirty="0" smtClean="0">
                <a:latin typeface="Rockwell"/>
                <a:cs typeface="Rockwell"/>
              </a:rPr>
              <a:t>di</a:t>
            </a:r>
            <a:r>
              <a:rPr sz="2200" dirty="0" smtClean="0">
                <a:latin typeface="Rockwell"/>
                <a:cs typeface="Rockwell"/>
              </a:rPr>
              <a:t>ma</a:t>
            </a:r>
            <a:r>
              <a:rPr sz="2200" spc="14" dirty="0" smtClean="0">
                <a:latin typeface="Rockwell"/>
                <a:cs typeface="Rockwell"/>
              </a:rPr>
              <a:t>n</a:t>
            </a:r>
            <a:r>
              <a:rPr sz="2200" dirty="0" smtClean="0">
                <a:latin typeface="Rockwell"/>
                <a:cs typeface="Rockwell"/>
              </a:rPr>
              <a:t>a</a:t>
            </a:r>
            <a:r>
              <a:rPr sz="2200" spc="25" dirty="0" smtClean="0">
                <a:latin typeface="Rockwell"/>
                <a:cs typeface="Rockwell"/>
              </a:rPr>
              <a:t> </a:t>
            </a:r>
            <a:r>
              <a:rPr sz="2200" dirty="0" smtClean="0">
                <a:latin typeface="Rockwell"/>
                <a:cs typeface="Rockwell"/>
              </a:rPr>
              <a:t>tekno</a:t>
            </a:r>
            <a:r>
              <a:rPr sz="2200" spc="-4" dirty="0" smtClean="0">
                <a:latin typeface="Rockwell"/>
                <a:cs typeface="Rockwell"/>
              </a:rPr>
              <a:t>l</a:t>
            </a:r>
            <a:r>
              <a:rPr sz="2200" dirty="0" smtClean="0">
                <a:latin typeface="Rockwell"/>
                <a:cs typeface="Rockwell"/>
              </a:rPr>
              <a:t>o</a:t>
            </a:r>
            <a:r>
              <a:rPr sz="2200" spc="-4" dirty="0" smtClean="0">
                <a:latin typeface="Rockwell"/>
                <a:cs typeface="Rockwell"/>
              </a:rPr>
              <a:t>g</a:t>
            </a:r>
            <a:r>
              <a:rPr sz="2200" dirty="0" smtClean="0">
                <a:latin typeface="Rockwell"/>
                <a:cs typeface="Rockwell"/>
              </a:rPr>
              <a:t>i</a:t>
            </a:r>
            <a:r>
              <a:rPr sz="2200" spc="51" dirty="0" smtClean="0">
                <a:latin typeface="Rockwell"/>
                <a:cs typeface="Rockwell"/>
              </a:rPr>
              <a:t> </a:t>
            </a:r>
            <a:r>
              <a:rPr sz="2200" dirty="0" smtClean="0">
                <a:latin typeface="Rockwell"/>
                <a:cs typeface="Rockwell"/>
              </a:rPr>
              <a:t>WWW,</a:t>
            </a:r>
            <a:r>
              <a:rPr sz="2200" spc="2" dirty="0" smtClean="0">
                <a:latin typeface="Rockwell"/>
                <a:cs typeface="Rockwell"/>
              </a:rPr>
              <a:t> </a:t>
            </a:r>
            <a:r>
              <a:rPr sz="2200" dirty="0" smtClean="0">
                <a:latin typeface="Rockwell"/>
                <a:cs typeface="Rockwell"/>
              </a:rPr>
              <a:t>se</a:t>
            </a:r>
            <a:r>
              <a:rPr sz="2200" spc="9" dirty="0" smtClean="0">
                <a:latin typeface="Rockwell"/>
                <a:cs typeface="Rockwell"/>
              </a:rPr>
              <a:t>m</a:t>
            </a:r>
            <a:r>
              <a:rPr sz="2200" dirty="0" smtClean="0">
                <a:latin typeface="Rockwell"/>
                <a:cs typeface="Rockwell"/>
              </a:rPr>
              <a:t>ak</a:t>
            </a:r>
            <a:r>
              <a:rPr sz="2200" spc="-4" dirty="0" smtClean="0">
                <a:latin typeface="Rockwell"/>
                <a:cs typeface="Rockwell"/>
              </a:rPr>
              <a:t>i</a:t>
            </a:r>
            <a:r>
              <a:rPr sz="2200" dirty="0" smtClean="0">
                <a:latin typeface="Rockwell"/>
                <a:cs typeface="Rockwell"/>
              </a:rPr>
              <a:t>n</a:t>
            </a:r>
            <a:r>
              <a:rPr sz="2200" spc="40" dirty="0" smtClean="0">
                <a:latin typeface="Rockwell"/>
                <a:cs typeface="Rockwell"/>
              </a:rPr>
              <a:t> </a:t>
            </a:r>
            <a:r>
              <a:rPr sz="2200" dirty="0" smtClean="0">
                <a:latin typeface="Rockwell"/>
                <a:cs typeface="Rockwell"/>
              </a:rPr>
              <a:t>ma</a:t>
            </a:r>
            <a:r>
              <a:rPr sz="2200" spc="-4" dirty="0" smtClean="0">
                <a:latin typeface="Rockwell"/>
                <a:cs typeface="Rockwell"/>
              </a:rPr>
              <a:t>j</a:t>
            </a:r>
            <a:r>
              <a:rPr sz="2200" dirty="0" smtClean="0">
                <a:latin typeface="Rockwell"/>
                <a:cs typeface="Rockwell"/>
              </a:rPr>
              <a:t>u karena</a:t>
            </a:r>
            <a:r>
              <a:rPr sz="2200" spc="30" dirty="0" smtClean="0">
                <a:latin typeface="Rockwell"/>
                <a:cs typeface="Rockwell"/>
              </a:rPr>
              <a:t> </a:t>
            </a:r>
            <a:r>
              <a:rPr sz="2200" dirty="0" smtClean="0">
                <a:latin typeface="Rockwell"/>
                <a:cs typeface="Rockwell"/>
              </a:rPr>
              <a:t>t</a:t>
            </a:r>
            <a:r>
              <a:rPr sz="2200" spc="-4" dirty="0" smtClean="0">
                <a:latin typeface="Rockwell"/>
                <a:cs typeface="Rockwell"/>
              </a:rPr>
              <a:t>id</a:t>
            </a:r>
            <a:r>
              <a:rPr sz="2200" dirty="0" smtClean="0">
                <a:latin typeface="Rockwell"/>
                <a:cs typeface="Rockwell"/>
              </a:rPr>
              <a:t>ak hanya</a:t>
            </a:r>
            <a:r>
              <a:rPr sz="2200" spc="31" dirty="0" smtClean="0">
                <a:latin typeface="Rockwell"/>
                <a:cs typeface="Rockwell"/>
              </a:rPr>
              <a:t> </a:t>
            </a:r>
            <a:r>
              <a:rPr sz="2200" dirty="0" smtClean="0">
                <a:latin typeface="Rockwell"/>
                <a:cs typeface="Rockwell"/>
              </a:rPr>
              <a:t>me</a:t>
            </a:r>
            <a:r>
              <a:rPr sz="2200" spc="-9" dirty="0" smtClean="0">
                <a:latin typeface="Rockwell"/>
                <a:cs typeface="Rockwell"/>
              </a:rPr>
              <a:t>n</a:t>
            </a:r>
            <a:r>
              <a:rPr sz="2200" dirty="0" smtClean="0">
                <a:latin typeface="Rockwell"/>
                <a:cs typeface="Rockwell"/>
              </a:rPr>
              <a:t>am</a:t>
            </a:r>
            <a:r>
              <a:rPr sz="2200" spc="-4" dirty="0" smtClean="0">
                <a:latin typeface="Rockwell"/>
                <a:cs typeface="Rockwell"/>
              </a:rPr>
              <a:t>p</a:t>
            </a:r>
            <a:r>
              <a:rPr sz="2200" spc="4" dirty="0" smtClean="0">
                <a:latin typeface="Rockwell"/>
                <a:cs typeface="Rockwell"/>
              </a:rPr>
              <a:t>i</a:t>
            </a:r>
            <a:r>
              <a:rPr sz="2200" spc="-4" dirty="0" smtClean="0">
                <a:latin typeface="Rockwell"/>
                <a:cs typeface="Rockwell"/>
              </a:rPr>
              <a:t>l</a:t>
            </a:r>
            <a:r>
              <a:rPr sz="2200" dirty="0" smtClean="0">
                <a:latin typeface="Rockwell"/>
                <a:cs typeface="Rockwell"/>
              </a:rPr>
              <a:t>kan</a:t>
            </a:r>
            <a:r>
              <a:rPr sz="2200" spc="108" dirty="0" smtClean="0">
                <a:latin typeface="Rockwell"/>
                <a:cs typeface="Rockwell"/>
              </a:rPr>
              <a:t> </a:t>
            </a:r>
            <a:r>
              <a:rPr sz="2200" spc="4" dirty="0" smtClean="0">
                <a:latin typeface="Rockwell"/>
                <a:cs typeface="Rockwell"/>
              </a:rPr>
              <a:t>d</a:t>
            </a:r>
            <a:r>
              <a:rPr sz="2200" dirty="0" smtClean="0">
                <a:latin typeface="Rockwell"/>
                <a:cs typeface="Rockwell"/>
              </a:rPr>
              <a:t>ata</a:t>
            </a:r>
            <a:r>
              <a:rPr sz="2200" spc="8" dirty="0" smtClean="0">
                <a:latin typeface="Rockwell"/>
                <a:cs typeface="Rockwell"/>
              </a:rPr>
              <a:t> </a:t>
            </a:r>
            <a:r>
              <a:rPr sz="2200" dirty="0" smtClean="0">
                <a:latin typeface="Rockwell"/>
                <a:cs typeface="Rockwell"/>
              </a:rPr>
              <a:t>sa</a:t>
            </a:r>
            <a:r>
              <a:rPr sz="2200" spc="-4" dirty="0" smtClean="0">
                <a:latin typeface="Rockwell"/>
                <a:cs typeface="Rockwell"/>
              </a:rPr>
              <a:t>j</a:t>
            </a:r>
            <a:r>
              <a:rPr sz="2200" dirty="0" smtClean="0">
                <a:latin typeface="Rockwell"/>
                <a:cs typeface="Rockwell"/>
              </a:rPr>
              <a:t>a me</a:t>
            </a:r>
            <a:r>
              <a:rPr sz="2200" spc="-4" dirty="0" smtClean="0">
                <a:latin typeface="Rockwell"/>
                <a:cs typeface="Rockwell"/>
              </a:rPr>
              <a:t>l</a:t>
            </a:r>
            <a:r>
              <a:rPr sz="2200" dirty="0" smtClean="0">
                <a:latin typeface="Rockwell"/>
                <a:cs typeface="Rockwell"/>
              </a:rPr>
              <a:t>a</a:t>
            </a:r>
            <a:r>
              <a:rPr sz="2200" spc="-4" dirty="0" smtClean="0">
                <a:latin typeface="Rockwell"/>
                <a:cs typeface="Rockwell"/>
              </a:rPr>
              <a:t>i</a:t>
            </a:r>
            <a:r>
              <a:rPr sz="2200" dirty="0" smtClean="0">
                <a:latin typeface="Rockwell"/>
                <a:cs typeface="Rockwell"/>
              </a:rPr>
              <a:t>nkan</a:t>
            </a:r>
            <a:r>
              <a:rPr sz="2200" spc="80" dirty="0" smtClean="0">
                <a:latin typeface="Rockwell"/>
                <a:cs typeface="Rockwell"/>
              </a:rPr>
              <a:t> </a:t>
            </a:r>
            <a:r>
              <a:rPr sz="2200" dirty="0" smtClean="0">
                <a:latin typeface="Rockwell"/>
                <a:cs typeface="Rockwell"/>
              </a:rPr>
              <a:t>su</a:t>
            </a:r>
            <a:r>
              <a:rPr sz="2200" spc="-4" dirty="0" smtClean="0">
                <a:latin typeface="Rockwell"/>
                <a:cs typeface="Rockwell"/>
              </a:rPr>
              <a:t>d</a:t>
            </a:r>
            <a:r>
              <a:rPr sz="2200" dirty="0" smtClean="0">
                <a:latin typeface="Rockwell"/>
                <a:cs typeface="Rockwell"/>
              </a:rPr>
              <a:t>ah</a:t>
            </a:r>
            <a:r>
              <a:rPr sz="2200" spc="20" dirty="0" smtClean="0">
                <a:latin typeface="Rockwell"/>
                <a:cs typeface="Rockwell"/>
              </a:rPr>
              <a:t> </a:t>
            </a:r>
            <a:r>
              <a:rPr sz="2200" dirty="0" smtClean="0">
                <a:latin typeface="Rockwell"/>
                <a:cs typeface="Rockwell"/>
              </a:rPr>
              <a:t>mam</a:t>
            </a:r>
            <a:r>
              <a:rPr sz="2200" spc="-4" dirty="0" smtClean="0">
                <a:latin typeface="Rockwell"/>
                <a:cs typeface="Rockwell"/>
              </a:rPr>
              <a:t>p</a:t>
            </a:r>
            <a:r>
              <a:rPr sz="2200" dirty="0" smtClean="0">
                <a:latin typeface="Rockwell"/>
                <a:cs typeface="Rockwell"/>
              </a:rPr>
              <a:t>u</a:t>
            </a:r>
            <a:r>
              <a:rPr sz="2200" spc="36" dirty="0" smtClean="0">
                <a:latin typeface="Rockwell"/>
                <a:cs typeface="Rockwell"/>
              </a:rPr>
              <a:t> </a:t>
            </a:r>
            <a:r>
              <a:rPr sz="2200" dirty="0" smtClean="0">
                <a:latin typeface="Rockwell"/>
                <a:cs typeface="Rockwell"/>
              </a:rPr>
              <a:t>menam</a:t>
            </a:r>
            <a:r>
              <a:rPr sz="2200" spc="4" dirty="0" smtClean="0">
                <a:latin typeface="Rockwell"/>
                <a:cs typeface="Rockwell"/>
              </a:rPr>
              <a:t>p</a:t>
            </a:r>
            <a:r>
              <a:rPr sz="2200" spc="-4" dirty="0" smtClean="0">
                <a:latin typeface="Rockwell"/>
                <a:cs typeface="Rockwell"/>
              </a:rPr>
              <a:t>il</a:t>
            </a:r>
            <a:r>
              <a:rPr sz="2200" spc="14" dirty="0" smtClean="0">
                <a:latin typeface="Rockwell"/>
                <a:cs typeface="Rockwell"/>
              </a:rPr>
              <a:t>k</a:t>
            </a:r>
            <a:r>
              <a:rPr sz="2200" dirty="0" smtClean="0">
                <a:latin typeface="Rockwell"/>
                <a:cs typeface="Rockwell"/>
              </a:rPr>
              <a:t>an </a:t>
            </a:r>
            <a:r>
              <a:rPr sz="2200" spc="-4" dirty="0" smtClean="0">
                <a:latin typeface="Rockwell"/>
                <a:cs typeface="Rockwell"/>
              </a:rPr>
              <a:t>d</a:t>
            </a:r>
            <a:r>
              <a:rPr sz="2200" dirty="0" smtClean="0">
                <a:latin typeface="Rockwell"/>
                <a:cs typeface="Rockwell"/>
              </a:rPr>
              <a:t>ata</a:t>
            </a:r>
            <a:r>
              <a:rPr sz="2200" spc="64" dirty="0" smtClean="0">
                <a:latin typeface="Rockwell"/>
                <a:cs typeface="Rockwell"/>
              </a:rPr>
              <a:t> </a:t>
            </a:r>
            <a:r>
              <a:rPr sz="2200" spc="-4" dirty="0" smtClean="0">
                <a:latin typeface="Rockwell"/>
                <a:cs typeface="Rockwell"/>
              </a:rPr>
              <a:t>g</a:t>
            </a:r>
            <a:r>
              <a:rPr sz="2200" dirty="0" smtClean="0">
                <a:latin typeface="Rockwell"/>
                <a:cs typeface="Rockwell"/>
              </a:rPr>
              <a:t>am</a:t>
            </a:r>
            <a:r>
              <a:rPr sz="2200" spc="-4" dirty="0" smtClean="0">
                <a:latin typeface="Rockwell"/>
                <a:cs typeface="Rockwell"/>
              </a:rPr>
              <a:t>b</a:t>
            </a:r>
            <a:r>
              <a:rPr sz="2200" spc="9" dirty="0" smtClean="0">
                <a:latin typeface="Rockwell"/>
                <a:cs typeface="Rockwell"/>
              </a:rPr>
              <a:t>a</a:t>
            </a:r>
            <a:r>
              <a:rPr sz="2200" spc="14" dirty="0" smtClean="0">
                <a:latin typeface="Rockwell"/>
                <a:cs typeface="Rockwell"/>
              </a:rPr>
              <a:t>r</a:t>
            </a:r>
            <a:r>
              <a:rPr sz="2200" dirty="0" smtClean="0">
                <a:latin typeface="Rockwell"/>
                <a:cs typeface="Rockwell"/>
              </a:rPr>
              <a:t>,</a:t>
            </a:r>
            <a:r>
              <a:rPr sz="2200" spc="95" dirty="0" smtClean="0">
                <a:latin typeface="Rockwell"/>
                <a:cs typeface="Rockwell"/>
              </a:rPr>
              <a:t> </a:t>
            </a:r>
            <a:r>
              <a:rPr sz="2200" dirty="0" smtClean="0">
                <a:latin typeface="Rockwell"/>
                <a:cs typeface="Rockwell"/>
              </a:rPr>
              <a:t>suar</a:t>
            </a:r>
            <a:r>
              <a:rPr sz="2200" spc="9" dirty="0" smtClean="0">
                <a:latin typeface="Rockwell"/>
                <a:cs typeface="Rockwell"/>
              </a:rPr>
              <a:t>a</a:t>
            </a:r>
            <a:r>
              <a:rPr sz="2200" dirty="0" smtClean="0">
                <a:latin typeface="Rockwell"/>
                <a:cs typeface="Rockwell"/>
              </a:rPr>
              <a:t>,</a:t>
            </a:r>
            <a:r>
              <a:rPr sz="2200" spc="71" dirty="0" smtClean="0">
                <a:latin typeface="Rockwell"/>
                <a:cs typeface="Rockwell"/>
              </a:rPr>
              <a:t> </a:t>
            </a:r>
            <a:r>
              <a:rPr sz="2200" dirty="0" smtClean="0">
                <a:latin typeface="Rockwell"/>
                <a:cs typeface="Rockwell"/>
              </a:rPr>
              <a:t>an</a:t>
            </a:r>
            <a:r>
              <a:rPr sz="2200" spc="-4" dirty="0" smtClean="0">
                <a:latin typeface="Rockwell"/>
                <a:cs typeface="Rockwell"/>
              </a:rPr>
              <a:t>i</a:t>
            </a:r>
            <a:r>
              <a:rPr sz="2200" dirty="0" smtClean="0">
                <a:latin typeface="Rockwell"/>
                <a:cs typeface="Rockwell"/>
              </a:rPr>
              <a:t>masi</a:t>
            </a:r>
            <a:r>
              <a:rPr sz="2200" spc="97" dirty="0" smtClean="0">
                <a:latin typeface="Rockwell"/>
                <a:cs typeface="Rockwell"/>
              </a:rPr>
              <a:t> </a:t>
            </a:r>
            <a:r>
              <a:rPr sz="2200" spc="-4" dirty="0" smtClean="0">
                <a:latin typeface="Rockwell"/>
                <a:cs typeface="Rockwell"/>
              </a:rPr>
              <a:t>b</a:t>
            </a:r>
            <a:r>
              <a:rPr sz="2200" dirty="0" smtClean="0">
                <a:latin typeface="Rockwell"/>
                <a:cs typeface="Rockwell"/>
              </a:rPr>
              <a:t>ahkan</a:t>
            </a:r>
            <a:r>
              <a:rPr sz="2200" spc="105" dirty="0" smtClean="0">
                <a:latin typeface="Rockwell"/>
                <a:cs typeface="Rockwell"/>
              </a:rPr>
              <a:t> </a:t>
            </a:r>
            <a:r>
              <a:rPr sz="2200" dirty="0" smtClean="0">
                <a:latin typeface="Rockwell"/>
                <a:cs typeface="Rockwell"/>
              </a:rPr>
              <a:t>v</a:t>
            </a:r>
            <a:r>
              <a:rPr sz="2200" spc="-4" dirty="0" smtClean="0">
                <a:latin typeface="Rockwell"/>
                <a:cs typeface="Rockwell"/>
              </a:rPr>
              <a:t>id</a:t>
            </a:r>
            <a:r>
              <a:rPr sz="2200" dirty="0" smtClean="0">
                <a:latin typeface="Rockwell"/>
                <a:cs typeface="Rockwell"/>
              </a:rPr>
              <a:t>eo.</a:t>
            </a:r>
            <a:endParaRPr sz="2200">
              <a:latin typeface="Rockwell"/>
              <a:cs typeface="Rockwell"/>
            </a:endParaRPr>
          </a:p>
          <a:p>
            <a:pPr marL="12699">
              <a:lnSpc>
                <a:spcPts val="2149"/>
              </a:lnSpc>
              <a:spcBef>
                <a:spcPts val="1210"/>
              </a:spcBef>
            </a:pPr>
            <a:r>
              <a:rPr sz="2200" dirty="0" smtClean="0">
                <a:latin typeface="Rockwell"/>
                <a:cs typeface="Rockwell"/>
              </a:rPr>
              <a:t>Pa</a:t>
            </a:r>
            <a:r>
              <a:rPr sz="2200" spc="-4" dirty="0" smtClean="0">
                <a:latin typeface="Rockwell"/>
                <a:cs typeface="Rockwell"/>
              </a:rPr>
              <a:t>d</a:t>
            </a:r>
            <a:r>
              <a:rPr sz="2200" dirty="0" smtClean="0">
                <a:latin typeface="Rockwell"/>
                <a:cs typeface="Rockwell"/>
              </a:rPr>
              <a:t>a</a:t>
            </a:r>
            <a:r>
              <a:rPr sz="2200" spc="69" dirty="0" smtClean="0">
                <a:latin typeface="Rockwell"/>
                <a:cs typeface="Rockwell"/>
              </a:rPr>
              <a:t> </a:t>
            </a:r>
            <a:r>
              <a:rPr sz="2200" dirty="0" smtClean="0">
                <a:latin typeface="Rockwell"/>
                <a:cs typeface="Rockwell"/>
              </a:rPr>
              <a:t>tahun</a:t>
            </a:r>
            <a:r>
              <a:rPr sz="2200" spc="70" dirty="0" smtClean="0">
                <a:latin typeface="Rockwell"/>
                <a:cs typeface="Rockwell"/>
              </a:rPr>
              <a:t> </a:t>
            </a:r>
            <a:r>
              <a:rPr sz="2200" dirty="0" smtClean="0">
                <a:latin typeface="Rockwell"/>
                <a:cs typeface="Rockwell"/>
              </a:rPr>
              <a:t>200</a:t>
            </a:r>
            <a:r>
              <a:rPr sz="2200" spc="9" dirty="0" smtClean="0">
                <a:latin typeface="Rockwell"/>
                <a:cs typeface="Rockwell"/>
              </a:rPr>
              <a:t>0</a:t>
            </a:r>
            <a:r>
              <a:rPr sz="2200" dirty="0" smtClean="0">
                <a:latin typeface="Rockwell"/>
                <a:cs typeface="Rockwell"/>
              </a:rPr>
              <a:t>-an,</a:t>
            </a:r>
            <a:r>
              <a:rPr sz="2200" spc="100" dirty="0" smtClean="0">
                <a:latin typeface="Rockwell"/>
                <a:cs typeface="Rockwell"/>
              </a:rPr>
              <a:t> </a:t>
            </a:r>
            <a:r>
              <a:rPr sz="2200" spc="-4" dirty="0" smtClean="0">
                <a:latin typeface="Rockwell"/>
                <a:cs typeface="Rockwell"/>
              </a:rPr>
              <a:t>p</a:t>
            </a:r>
            <a:r>
              <a:rPr sz="2200" spc="14" dirty="0" smtClean="0">
                <a:latin typeface="Rockwell"/>
                <a:cs typeface="Rockwell"/>
              </a:rPr>
              <a:t>e</a:t>
            </a:r>
            <a:r>
              <a:rPr sz="2200" dirty="0" smtClean="0">
                <a:latin typeface="Rockwell"/>
                <a:cs typeface="Rockwell"/>
              </a:rPr>
              <a:t>rkem</a:t>
            </a:r>
            <a:r>
              <a:rPr sz="2200" spc="-4" dirty="0" smtClean="0">
                <a:latin typeface="Rockwell"/>
                <a:cs typeface="Rockwell"/>
              </a:rPr>
              <a:t>b</a:t>
            </a:r>
            <a:r>
              <a:rPr sz="2200" dirty="0" smtClean="0">
                <a:latin typeface="Rockwell"/>
                <a:cs typeface="Rockwell"/>
              </a:rPr>
              <a:t>an</a:t>
            </a:r>
            <a:r>
              <a:rPr sz="2200" spc="-4" dirty="0" smtClean="0">
                <a:latin typeface="Rockwell"/>
                <a:cs typeface="Rockwell"/>
              </a:rPr>
              <a:t>g</a:t>
            </a:r>
            <a:r>
              <a:rPr sz="2200" dirty="0" smtClean="0">
                <a:latin typeface="Rockwell"/>
                <a:cs typeface="Rockwell"/>
              </a:rPr>
              <a:t>an</a:t>
            </a:r>
            <a:r>
              <a:rPr sz="2200" spc="191" dirty="0" smtClean="0">
                <a:latin typeface="Rockwell"/>
                <a:cs typeface="Rockwell"/>
              </a:rPr>
              <a:t> </a:t>
            </a:r>
            <a:r>
              <a:rPr sz="2200" spc="-4" dirty="0" smtClean="0">
                <a:latin typeface="Rockwell"/>
                <a:cs typeface="Rockwell"/>
              </a:rPr>
              <a:t>E</a:t>
            </a:r>
            <a:r>
              <a:rPr sz="2200" dirty="0" smtClean="0">
                <a:latin typeface="Rockwell"/>
                <a:cs typeface="Rockwell"/>
              </a:rPr>
              <a:t>-</a:t>
            </a:r>
            <a:r>
              <a:rPr sz="2200" spc="-4" dirty="0" smtClean="0">
                <a:latin typeface="Rockwell"/>
                <a:cs typeface="Rockwell"/>
              </a:rPr>
              <a:t>Bi</a:t>
            </a:r>
            <a:r>
              <a:rPr sz="2200" dirty="0" smtClean="0">
                <a:latin typeface="Rockwell"/>
                <a:cs typeface="Rockwell"/>
              </a:rPr>
              <a:t>s</a:t>
            </a:r>
            <a:r>
              <a:rPr sz="2200" spc="14" dirty="0" smtClean="0">
                <a:latin typeface="Rockwell"/>
                <a:cs typeface="Rockwell"/>
              </a:rPr>
              <a:t>n</a:t>
            </a:r>
            <a:r>
              <a:rPr sz="2200" spc="-4" dirty="0" smtClean="0">
                <a:latin typeface="Rockwell"/>
                <a:cs typeface="Rockwell"/>
              </a:rPr>
              <a:t>i</a:t>
            </a:r>
            <a:r>
              <a:rPr sz="2200" dirty="0" smtClean="0">
                <a:latin typeface="Rockwell"/>
                <a:cs typeface="Rockwell"/>
              </a:rPr>
              <a:t>s,</a:t>
            </a:r>
            <a:r>
              <a:rPr sz="2200" spc="96" dirty="0" smtClean="0">
                <a:latin typeface="Rockwell"/>
                <a:cs typeface="Rockwell"/>
              </a:rPr>
              <a:t> </a:t>
            </a:r>
            <a:r>
              <a:rPr sz="2200" spc="4" dirty="0" smtClean="0">
                <a:latin typeface="Rockwell"/>
                <a:cs typeface="Rockwell"/>
              </a:rPr>
              <a:t>s</a:t>
            </a:r>
            <a:r>
              <a:rPr sz="2200" dirty="0" smtClean="0">
                <a:latin typeface="Rockwell"/>
                <a:cs typeface="Rockwell"/>
              </a:rPr>
              <a:t>emak</a:t>
            </a:r>
            <a:r>
              <a:rPr sz="2200" spc="-4" dirty="0" smtClean="0">
                <a:latin typeface="Rockwell"/>
                <a:cs typeface="Rockwell"/>
              </a:rPr>
              <a:t>i</a:t>
            </a:r>
            <a:r>
              <a:rPr sz="2200" dirty="0" smtClean="0">
                <a:latin typeface="Rockwell"/>
                <a:cs typeface="Rockwell"/>
              </a:rPr>
              <a:t>n</a:t>
            </a:r>
            <a:r>
              <a:rPr sz="2200" spc="109" dirty="0" smtClean="0">
                <a:latin typeface="Rockwell"/>
                <a:cs typeface="Rockwell"/>
              </a:rPr>
              <a:t> </a:t>
            </a:r>
            <a:r>
              <a:rPr sz="2200" spc="-4" dirty="0" smtClean="0">
                <a:latin typeface="Rockwell"/>
                <a:cs typeface="Rockwell"/>
              </a:rPr>
              <a:t>p</a:t>
            </a:r>
            <a:r>
              <a:rPr sz="2200" dirty="0" smtClean="0">
                <a:latin typeface="Rockwell"/>
                <a:cs typeface="Rockwell"/>
              </a:rPr>
              <a:t>e</a:t>
            </a:r>
            <a:r>
              <a:rPr sz="2200" spc="4" dirty="0" smtClean="0">
                <a:latin typeface="Rockwell"/>
                <a:cs typeface="Rockwell"/>
              </a:rPr>
              <a:t>s</a:t>
            </a:r>
            <a:r>
              <a:rPr sz="2200" dirty="0" smtClean="0">
                <a:latin typeface="Rockwell"/>
                <a:cs typeface="Rockwell"/>
              </a:rPr>
              <a:t>at</a:t>
            </a:r>
            <a:r>
              <a:rPr sz="2200" spc="74" dirty="0" smtClean="0">
                <a:latin typeface="Rockwell"/>
                <a:cs typeface="Rockwell"/>
              </a:rPr>
              <a:t> </a:t>
            </a:r>
            <a:r>
              <a:rPr sz="2200" spc="-4" dirty="0" smtClean="0">
                <a:latin typeface="Rockwell"/>
                <a:cs typeface="Rockwell"/>
              </a:rPr>
              <a:t>di</a:t>
            </a:r>
            <a:r>
              <a:rPr sz="2200" dirty="0" smtClean="0">
                <a:latin typeface="Rockwell"/>
                <a:cs typeface="Rockwell"/>
              </a:rPr>
              <a:t>mana </a:t>
            </a:r>
            <a:r>
              <a:rPr sz="2200" spc="-4" dirty="0" smtClean="0">
                <a:latin typeface="Rockwell"/>
                <a:cs typeface="Rockwell"/>
              </a:rPr>
              <a:t>b</a:t>
            </a:r>
            <a:r>
              <a:rPr sz="2200" dirty="0" smtClean="0">
                <a:latin typeface="Rockwell"/>
                <a:cs typeface="Rockwell"/>
              </a:rPr>
              <a:t>anyak</a:t>
            </a:r>
            <a:r>
              <a:rPr sz="2200" spc="104" dirty="0" smtClean="0">
                <a:latin typeface="Rockwell"/>
                <a:cs typeface="Rockwell"/>
              </a:rPr>
              <a:t> </a:t>
            </a:r>
            <a:r>
              <a:rPr sz="2200" spc="-4" dirty="0" smtClean="0">
                <a:latin typeface="Rockwell"/>
                <a:cs typeface="Rockwell"/>
              </a:rPr>
              <a:t>p</a:t>
            </a:r>
            <a:r>
              <a:rPr sz="2200" dirty="0" smtClean="0">
                <a:latin typeface="Rockwell"/>
                <a:cs typeface="Rockwell"/>
              </a:rPr>
              <a:t>e</a:t>
            </a:r>
            <a:r>
              <a:rPr sz="2200" spc="-4" dirty="0" smtClean="0">
                <a:latin typeface="Rockwell"/>
                <a:cs typeface="Rockwell"/>
              </a:rPr>
              <a:t>r</a:t>
            </a:r>
            <a:r>
              <a:rPr sz="2200" dirty="0" smtClean="0">
                <a:latin typeface="Rockwell"/>
                <a:cs typeface="Rockwell"/>
              </a:rPr>
              <a:t>usahaa</a:t>
            </a:r>
            <a:r>
              <a:rPr sz="2200" spc="14" dirty="0" smtClean="0">
                <a:latin typeface="Rockwell"/>
                <a:cs typeface="Rockwell"/>
              </a:rPr>
              <a:t>n</a:t>
            </a:r>
            <a:r>
              <a:rPr sz="2200" dirty="0" smtClean="0">
                <a:latin typeface="Rockwell"/>
                <a:cs typeface="Rockwell"/>
              </a:rPr>
              <a:t>-</a:t>
            </a:r>
            <a:r>
              <a:rPr sz="2200" spc="-4" dirty="0" smtClean="0">
                <a:latin typeface="Rockwell"/>
                <a:cs typeface="Rockwell"/>
              </a:rPr>
              <a:t>p</a:t>
            </a:r>
            <a:r>
              <a:rPr sz="2200" dirty="0" smtClean="0">
                <a:latin typeface="Rockwell"/>
                <a:cs typeface="Rockwell"/>
              </a:rPr>
              <a:t>erusahaan</a:t>
            </a:r>
            <a:r>
              <a:rPr sz="2200" spc="279" dirty="0" smtClean="0">
                <a:latin typeface="Rockwell"/>
                <a:cs typeface="Rockwell"/>
              </a:rPr>
              <a:t> </a:t>
            </a:r>
            <a:r>
              <a:rPr sz="2200" spc="-4" dirty="0" smtClean="0">
                <a:latin typeface="Rockwell"/>
                <a:cs typeface="Rockwell"/>
              </a:rPr>
              <a:t>d</a:t>
            </a:r>
            <a:r>
              <a:rPr sz="2200" dirty="0" smtClean="0">
                <a:latin typeface="Rockwell"/>
                <a:cs typeface="Rockwell"/>
              </a:rPr>
              <a:t>i</a:t>
            </a:r>
            <a:r>
              <a:rPr sz="2200" spc="30" dirty="0" smtClean="0">
                <a:latin typeface="Rockwell"/>
                <a:cs typeface="Rockwell"/>
              </a:rPr>
              <a:t> </a:t>
            </a:r>
            <a:r>
              <a:rPr sz="2200" dirty="0" smtClean="0">
                <a:latin typeface="Rockwell"/>
                <a:cs typeface="Rockwell"/>
              </a:rPr>
              <a:t>Amer</a:t>
            </a:r>
            <a:r>
              <a:rPr sz="2200" spc="-4" dirty="0" smtClean="0">
                <a:latin typeface="Rockwell"/>
                <a:cs typeface="Rockwell"/>
              </a:rPr>
              <a:t>i</a:t>
            </a:r>
            <a:r>
              <a:rPr sz="2200" dirty="0" smtClean="0">
                <a:latin typeface="Rockwell"/>
                <a:cs typeface="Rockwell"/>
              </a:rPr>
              <a:t>k</a:t>
            </a:r>
            <a:r>
              <a:rPr sz="2200" spc="9" dirty="0" smtClean="0">
                <a:latin typeface="Rockwell"/>
                <a:cs typeface="Rockwell"/>
              </a:rPr>
              <a:t>a</a:t>
            </a:r>
            <a:r>
              <a:rPr sz="2200" dirty="0" smtClean="0">
                <a:latin typeface="Rockwell"/>
                <a:cs typeface="Rockwell"/>
              </a:rPr>
              <a:t>,</a:t>
            </a:r>
            <a:r>
              <a:rPr sz="2200" spc="103" dirty="0" smtClean="0">
                <a:latin typeface="Rockwell"/>
                <a:cs typeface="Rockwell"/>
              </a:rPr>
              <a:t> </a:t>
            </a:r>
            <a:r>
              <a:rPr sz="2200" spc="4" dirty="0" smtClean="0">
                <a:latin typeface="Rockwell"/>
                <a:cs typeface="Rockwell"/>
              </a:rPr>
              <a:t>E</a:t>
            </a:r>
            <a:r>
              <a:rPr sz="2200" dirty="0" smtClean="0">
                <a:latin typeface="Rockwell"/>
                <a:cs typeface="Rockwell"/>
              </a:rPr>
              <a:t>ro</a:t>
            </a:r>
            <a:r>
              <a:rPr sz="2200" spc="-4" dirty="0" smtClean="0">
                <a:latin typeface="Rockwell"/>
                <a:cs typeface="Rockwell"/>
              </a:rPr>
              <a:t>p</a:t>
            </a:r>
            <a:r>
              <a:rPr sz="2200" spc="9" dirty="0" smtClean="0">
                <a:latin typeface="Rockwell"/>
                <a:cs typeface="Rockwell"/>
              </a:rPr>
              <a:t>a</a:t>
            </a:r>
            <a:r>
              <a:rPr sz="2200" dirty="0" smtClean="0">
                <a:latin typeface="Rockwell"/>
                <a:cs typeface="Rockwell"/>
              </a:rPr>
              <a:t>,</a:t>
            </a:r>
            <a:r>
              <a:rPr sz="2200" spc="77" dirty="0" smtClean="0">
                <a:latin typeface="Rockwell"/>
                <a:cs typeface="Rockwell"/>
              </a:rPr>
              <a:t> </a:t>
            </a:r>
            <a:r>
              <a:rPr sz="2200" dirty="0" smtClean="0">
                <a:latin typeface="Rockwell"/>
                <a:cs typeface="Rockwell"/>
              </a:rPr>
              <a:t>As</a:t>
            </a:r>
            <a:r>
              <a:rPr sz="2200" spc="-4" dirty="0" smtClean="0">
                <a:latin typeface="Rockwell"/>
                <a:cs typeface="Rockwell"/>
              </a:rPr>
              <a:t>i</a:t>
            </a:r>
            <a:r>
              <a:rPr sz="2200" dirty="0" smtClean="0">
                <a:latin typeface="Rockwell"/>
                <a:cs typeface="Rockwell"/>
              </a:rPr>
              <a:t>a</a:t>
            </a:r>
            <a:r>
              <a:rPr sz="2200" spc="74" dirty="0" smtClean="0">
                <a:latin typeface="Rockwell"/>
                <a:cs typeface="Rockwell"/>
              </a:rPr>
              <a:t> </a:t>
            </a:r>
            <a:r>
              <a:rPr sz="2200" spc="-4" dirty="0" smtClean="0">
                <a:latin typeface="Rockwell"/>
                <a:cs typeface="Rockwell"/>
              </a:rPr>
              <a:t>b</a:t>
            </a:r>
            <a:r>
              <a:rPr sz="2200" dirty="0" smtClean="0">
                <a:latin typeface="Rockwell"/>
                <a:cs typeface="Rockwell"/>
              </a:rPr>
              <a:t>ahkan In</a:t>
            </a:r>
            <a:r>
              <a:rPr sz="2200" spc="-4" dirty="0" smtClean="0">
                <a:latin typeface="Rockwell"/>
                <a:cs typeface="Rockwell"/>
              </a:rPr>
              <a:t>d</a:t>
            </a:r>
            <a:r>
              <a:rPr sz="2200" dirty="0" smtClean="0">
                <a:latin typeface="Rockwell"/>
                <a:cs typeface="Rockwell"/>
              </a:rPr>
              <a:t>ones</a:t>
            </a:r>
            <a:r>
              <a:rPr sz="2200" spc="-4" dirty="0" smtClean="0">
                <a:latin typeface="Rockwell"/>
                <a:cs typeface="Rockwell"/>
              </a:rPr>
              <a:t>i</a:t>
            </a:r>
            <a:r>
              <a:rPr sz="2200" dirty="0" smtClean="0">
                <a:latin typeface="Rockwell"/>
                <a:cs typeface="Rockwell"/>
              </a:rPr>
              <a:t>a</a:t>
            </a:r>
            <a:r>
              <a:rPr sz="2200" spc="124" dirty="0" smtClean="0">
                <a:latin typeface="Rockwell"/>
                <a:cs typeface="Rockwell"/>
              </a:rPr>
              <a:t> </a:t>
            </a:r>
            <a:r>
              <a:rPr sz="2200" dirty="0" smtClean="0">
                <a:latin typeface="Rockwell"/>
                <a:cs typeface="Rockwell"/>
              </a:rPr>
              <a:t>te</a:t>
            </a:r>
            <a:r>
              <a:rPr sz="2200" spc="-4" dirty="0" smtClean="0">
                <a:latin typeface="Rockwell"/>
                <a:cs typeface="Rockwell"/>
              </a:rPr>
              <a:t>l</a:t>
            </a:r>
            <a:r>
              <a:rPr sz="2200" dirty="0" smtClean="0">
                <a:latin typeface="Rockwell"/>
                <a:cs typeface="Rockwell"/>
              </a:rPr>
              <a:t>ah</a:t>
            </a:r>
            <a:r>
              <a:rPr sz="2200" spc="74" dirty="0" smtClean="0">
                <a:latin typeface="Rockwell"/>
                <a:cs typeface="Rockwell"/>
              </a:rPr>
              <a:t> </a:t>
            </a:r>
            <a:r>
              <a:rPr sz="2200" spc="-4" dirty="0" smtClean="0">
                <a:latin typeface="Rockwell"/>
                <a:cs typeface="Rockwell"/>
              </a:rPr>
              <a:t>b</a:t>
            </a:r>
            <a:r>
              <a:rPr sz="2200" dirty="0" smtClean="0">
                <a:latin typeface="Rockwell"/>
                <a:cs typeface="Rockwell"/>
              </a:rPr>
              <a:t>era</a:t>
            </a:r>
            <a:r>
              <a:rPr sz="2200" spc="-4" dirty="0" smtClean="0">
                <a:latin typeface="Rockwell"/>
                <a:cs typeface="Rockwell"/>
              </a:rPr>
              <a:t>l</a:t>
            </a:r>
            <a:r>
              <a:rPr sz="2200" spc="4" dirty="0" smtClean="0">
                <a:latin typeface="Rockwell"/>
                <a:cs typeface="Rockwell"/>
              </a:rPr>
              <a:t>i</a:t>
            </a:r>
            <a:r>
              <a:rPr sz="2200" dirty="0" smtClean="0">
                <a:latin typeface="Rockwell"/>
                <a:cs typeface="Rockwell"/>
              </a:rPr>
              <a:t>h</a:t>
            </a:r>
            <a:r>
              <a:rPr sz="2200" spc="103" dirty="0" smtClean="0">
                <a:latin typeface="Rockwell"/>
                <a:cs typeface="Rockwell"/>
              </a:rPr>
              <a:t> </a:t>
            </a:r>
            <a:r>
              <a:rPr sz="2200" spc="-4" dirty="0" smtClean="0">
                <a:latin typeface="Rockwell"/>
                <a:cs typeface="Rockwell"/>
              </a:rPr>
              <a:t>d</a:t>
            </a:r>
            <a:r>
              <a:rPr sz="2200" dirty="0" smtClean="0">
                <a:latin typeface="Rockwell"/>
                <a:cs typeface="Rockwell"/>
              </a:rPr>
              <a:t>a</a:t>
            </a:r>
            <a:r>
              <a:rPr sz="2200" spc="-4" dirty="0" smtClean="0">
                <a:latin typeface="Rockwell"/>
                <a:cs typeface="Rockwell"/>
              </a:rPr>
              <a:t>l</a:t>
            </a:r>
            <a:r>
              <a:rPr sz="2200" dirty="0" smtClean="0">
                <a:latin typeface="Rockwell"/>
                <a:cs typeface="Rockwell"/>
              </a:rPr>
              <a:t>am</a:t>
            </a:r>
            <a:r>
              <a:rPr sz="2200" spc="82" dirty="0" smtClean="0">
                <a:latin typeface="Rockwell"/>
                <a:cs typeface="Rockwell"/>
              </a:rPr>
              <a:t> </a:t>
            </a:r>
            <a:r>
              <a:rPr sz="2200" dirty="0" smtClean="0">
                <a:latin typeface="Rockwell"/>
                <a:cs typeface="Rockwell"/>
              </a:rPr>
              <a:t>konsep</a:t>
            </a:r>
            <a:r>
              <a:rPr sz="2200" spc="89" dirty="0" smtClean="0">
                <a:latin typeface="Rockwell"/>
                <a:cs typeface="Rockwell"/>
              </a:rPr>
              <a:t> </a:t>
            </a:r>
            <a:r>
              <a:rPr sz="2200" dirty="0" smtClean="0">
                <a:latin typeface="Rockwell"/>
                <a:cs typeface="Rockwell"/>
              </a:rPr>
              <a:t>mem</a:t>
            </a:r>
            <a:r>
              <a:rPr sz="2200" spc="9" dirty="0" smtClean="0">
                <a:latin typeface="Rockwell"/>
                <a:cs typeface="Rockwell"/>
              </a:rPr>
              <a:t>a</a:t>
            </a:r>
            <a:r>
              <a:rPr sz="2200" dirty="0" smtClean="0">
                <a:latin typeface="Rockwell"/>
                <a:cs typeface="Rockwell"/>
              </a:rPr>
              <a:t>sarkan</a:t>
            </a:r>
            <a:r>
              <a:rPr sz="2200" spc="160" dirty="0" smtClean="0">
                <a:latin typeface="Rockwell"/>
                <a:cs typeface="Rockwell"/>
              </a:rPr>
              <a:t> </a:t>
            </a:r>
            <a:r>
              <a:rPr sz="2200" spc="-4" dirty="0" smtClean="0">
                <a:latin typeface="Rockwell"/>
                <a:cs typeface="Rockwell"/>
              </a:rPr>
              <a:t>p</a:t>
            </a:r>
            <a:r>
              <a:rPr sz="2200" dirty="0" smtClean="0">
                <a:latin typeface="Rockwell"/>
                <a:cs typeface="Rockwell"/>
              </a:rPr>
              <a:t>r</a:t>
            </a:r>
            <a:r>
              <a:rPr sz="2200" spc="-10" dirty="0" smtClean="0">
                <a:latin typeface="Rockwell"/>
                <a:cs typeface="Rockwell"/>
              </a:rPr>
              <a:t>o</a:t>
            </a:r>
            <a:r>
              <a:rPr sz="2200" spc="-4" dirty="0" smtClean="0">
                <a:latin typeface="Rockwell"/>
                <a:cs typeface="Rockwell"/>
              </a:rPr>
              <a:t>d</a:t>
            </a:r>
            <a:r>
              <a:rPr sz="2200" dirty="0" smtClean="0">
                <a:latin typeface="Rockwell"/>
                <a:cs typeface="Rockwell"/>
              </a:rPr>
              <a:t>u</a:t>
            </a:r>
            <a:r>
              <a:rPr sz="2200" spc="4" dirty="0" smtClean="0">
                <a:latin typeface="Rockwell"/>
                <a:cs typeface="Rockwell"/>
              </a:rPr>
              <a:t>k</a:t>
            </a:r>
            <a:r>
              <a:rPr sz="2200" dirty="0" smtClean="0">
                <a:latin typeface="Rockwell"/>
                <a:cs typeface="Rockwell"/>
              </a:rPr>
              <a:t>-</a:t>
            </a:r>
            <a:r>
              <a:rPr sz="2200" spc="-4" dirty="0" smtClean="0">
                <a:latin typeface="Rockwell"/>
                <a:cs typeface="Rockwell"/>
              </a:rPr>
              <a:t>p</a:t>
            </a:r>
            <a:r>
              <a:rPr sz="2200" dirty="0" smtClean="0">
                <a:latin typeface="Rockwell"/>
                <a:cs typeface="Rockwell"/>
              </a:rPr>
              <a:t>ro</a:t>
            </a:r>
            <a:r>
              <a:rPr sz="2200" spc="-4" dirty="0" smtClean="0">
                <a:latin typeface="Rockwell"/>
                <a:cs typeface="Rockwell"/>
              </a:rPr>
              <a:t>d</a:t>
            </a:r>
            <a:r>
              <a:rPr sz="2200" dirty="0" smtClean="0">
                <a:latin typeface="Rockwell"/>
                <a:cs typeface="Rockwell"/>
              </a:rPr>
              <a:t>uknya me</a:t>
            </a:r>
            <a:r>
              <a:rPr sz="2200" spc="-4" dirty="0" smtClean="0">
                <a:latin typeface="Rockwell"/>
                <a:cs typeface="Rockwell"/>
              </a:rPr>
              <a:t>l</a:t>
            </a:r>
            <a:r>
              <a:rPr sz="2200" dirty="0" smtClean="0">
                <a:latin typeface="Rockwell"/>
                <a:cs typeface="Rockwell"/>
              </a:rPr>
              <a:t>a</a:t>
            </a:r>
            <a:r>
              <a:rPr sz="2200" spc="-4" dirty="0" smtClean="0">
                <a:latin typeface="Rockwell"/>
                <a:cs typeface="Rockwell"/>
              </a:rPr>
              <a:t>l</a:t>
            </a:r>
            <a:r>
              <a:rPr sz="2200" spc="9" dirty="0" smtClean="0">
                <a:latin typeface="Rockwell"/>
                <a:cs typeface="Rockwell"/>
              </a:rPr>
              <a:t>u</a:t>
            </a:r>
            <a:r>
              <a:rPr sz="2200" dirty="0" smtClean="0">
                <a:latin typeface="Rockwell"/>
                <a:cs typeface="Rockwell"/>
              </a:rPr>
              <a:t>i</a:t>
            </a:r>
            <a:r>
              <a:rPr sz="2200" spc="99" dirty="0" smtClean="0">
                <a:latin typeface="Rockwell"/>
                <a:cs typeface="Rockwell"/>
              </a:rPr>
              <a:t> </a:t>
            </a:r>
            <a:r>
              <a:rPr sz="2200" dirty="0" smtClean="0">
                <a:latin typeface="Rockwell"/>
                <a:cs typeface="Rockwell"/>
              </a:rPr>
              <a:t>Internet.</a:t>
            </a:r>
            <a:endParaRPr sz="2200">
              <a:latin typeface="Rockwell"/>
              <a:cs typeface="Rockwel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53416" y="3305345"/>
            <a:ext cx="304209" cy="30886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2400"/>
              </a:lnSpc>
              <a:spcBef>
                <a:spcPts val="120"/>
              </a:spcBef>
            </a:pPr>
            <a:r>
              <a:rPr sz="2200" dirty="0" smtClean="0">
                <a:latin typeface="Rockwell"/>
                <a:cs typeface="Rockwell"/>
              </a:rPr>
              <a:t>2.</a:t>
            </a:r>
            <a:endParaRPr sz="2200">
              <a:latin typeface="Rockwell"/>
              <a:cs typeface="Rockwel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53416" y="4276132"/>
            <a:ext cx="304209" cy="30886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2400"/>
              </a:lnSpc>
              <a:spcBef>
                <a:spcPts val="120"/>
              </a:spcBef>
            </a:pPr>
            <a:r>
              <a:rPr sz="2200" dirty="0" smtClean="0">
                <a:latin typeface="Rockwell"/>
                <a:cs typeface="Rockwell"/>
              </a:rPr>
              <a:t>3.</a:t>
            </a:r>
            <a:endParaRPr sz="2200">
              <a:latin typeface="Rockwell"/>
              <a:cs typeface="Rockwel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53416" y="5248445"/>
            <a:ext cx="304209" cy="30886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2400"/>
              </a:lnSpc>
              <a:spcBef>
                <a:spcPts val="120"/>
              </a:spcBef>
            </a:pPr>
            <a:r>
              <a:rPr sz="2200" dirty="0" smtClean="0">
                <a:latin typeface="Rockwell"/>
                <a:cs typeface="Rockwell"/>
              </a:rPr>
              <a:t>4.</a:t>
            </a:r>
            <a:endParaRPr sz="22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/>
          <p:nvPr/>
        </p:nvSpPr>
        <p:spPr>
          <a:xfrm>
            <a:off x="0" y="969264"/>
            <a:ext cx="10056875" cy="1046987"/>
          </a:xfrm>
          <a:custGeom>
            <a:avLst/>
            <a:gdLst/>
            <a:ahLst/>
            <a:cxnLst/>
            <a:rect l="l" t="t" r="r" b="b"/>
            <a:pathLst>
              <a:path w="10056875" h="1046987">
                <a:moveTo>
                  <a:pt x="0" y="1046987"/>
                </a:moveTo>
                <a:lnTo>
                  <a:pt x="10056875" y="1046987"/>
                </a:lnTo>
                <a:lnTo>
                  <a:pt x="10056875" y="0"/>
                </a:lnTo>
                <a:lnTo>
                  <a:pt x="0" y="0"/>
                </a:lnTo>
                <a:lnTo>
                  <a:pt x="0" y="1046987"/>
                </a:lnTo>
                <a:close/>
              </a:path>
            </a:pathLst>
          </a:custGeom>
          <a:solidFill>
            <a:srgbClr val="66CC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3021583" y="1251833"/>
            <a:ext cx="4091677" cy="54813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4314"/>
              </a:lnSpc>
              <a:spcBef>
                <a:spcPts val="215"/>
              </a:spcBef>
            </a:pPr>
            <a:r>
              <a:rPr sz="4100" b="1" i="1" dirty="0" smtClean="0">
                <a:latin typeface="Rockwell"/>
                <a:cs typeface="Rockwell"/>
              </a:rPr>
              <a:t>Evo</a:t>
            </a:r>
            <a:r>
              <a:rPr sz="4100" b="1" i="1" spc="-4" dirty="0" smtClean="0">
                <a:latin typeface="Rockwell"/>
                <a:cs typeface="Rockwell"/>
              </a:rPr>
              <a:t>l</a:t>
            </a:r>
            <a:r>
              <a:rPr sz="4100" b="1" i="1" spc="4" dirty="0" smtClean="0">
                <a:latin typeface="Rockwell"/>
                <a:cs typeface="Rockwell"/>
              </a:rPr>
              <a:t>u</a:t>
            </a:r>
            <a:r>
              <a:rPr sz="4100" b="1" i="1" spc="-4" dirty="0" smtClean="0">
                <a:latin typeface="Rockwell"/>
                <a:cs typeface="Rockwell"/>
              </a:rPr>
              <a:t>s</a:t>
            </a:r>
            <a:r>
              <a:rPr sz="4100" b="1" i="1" dirty="0" smtClean="0">
                <a:latin typeface="Rockwell"/>
                <a:cs typeface="Rockwell"/>
              </a:rPr>
              <a:t>i E</a:t>
            </a:r>
            <a:r>
              <a:rPr sz="4100" b="1" i="1" spc="-4" dirty="0" smtClean="0">
                <a:latin typeface="Rockwell"/>
                <a:cs typeface="Rockwell"/>
              </a:rPr>
              <a:t>-</a:t>
            </a:r>
            <a:r>
              <a:rPr sz="4100" b="1" i="1" dirty="0" smtClean="0">
                <a:latin typeface="Rockwell"/>
                <a:cs typeface="Rockwell"/>
              </a:rPr>
              <a:t>B</a:t>
            </a:r>
            <a:r>
              <a:rPr sz="4100" b="1" i="1" spc="-4" dirty="0" smtClean="0">
                <a:latin typeface="Rockwell"/>
                <a:cs typeface="Rockwell"/>
              </a:rPr>
              <a:t>isni</a:t>
            </a:r>
            <a:r>
              <a:rPr sz="4100" b="1" i="1" dirty="0" smtClean="0">
                <a:latin typeface="Rockwell"/>
                <a:cs typeface="Rockwell"/>
              </a:rPr>
              <a:t>s</a:t>
            </a:r>
            <a:endParaRPr sz="4100">
              <a:latin typeface="Rockwell"/>
              <a:cs typeface="Rockwel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25627" y="2906023"/>
            <a:ext cx="8998073" cy="78587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2909"/>
              </a:lnSpc>
              <a:spcBef>
                <a:spcPts val="145"/>
              </a:spcBef>
            </a:pPr>
            <a:r>
              <a:rPr sz="4000" baseline="1051" dirty="0" smtClean="0">
                <a:latin typeface="Rockwell"/>
                <a:cs typeface="Rockwell"/>
              </a:rPr>
              <a:t>M</a:t>
            </a:r>
            <a:r>
              <a:rPr sz="4000" spc="-4" baseline="1051" dirty="0" smtClean="0">
                <a:latin typeface="Rockwell"/>
                <a:cs typeface="Rockwell"/>
              </a:rPr>
              <a:t>en</a:t>
            </a:r>
            <a:r>
              <a:rPr sz="4000" baseline="1051" dirty="0" smtClean="0">
                <a:latin typeface="Rockwell"/>
                <a:cs typeface="Rockwell"/>
              </a:rPr>
              <a:t>urut</a:t>
            </a:r>
            <a:r>
              <a:rPr sz="4000" spc="114" baseline="1051" dirty="0" smtClean="0">
                <a:latin typeface="Rockwell"/>
                <a:cs typeface="Rockwell"/>
              </a:rPr>
              <a:t> </a:t>
            </a:r>
            <a:r>
              <a:rPr sz="4000" spc="-4" baseline="1051" dirty="0" smtClean="0">
                <a:latin typeface="Rockwell"/>
                <a:cs typeface="Rockwell"/>
              </a:rPr>
              <a:t>Lo</a:t>
            </a:r>
            <a:r>
              <a:rPr sz="4000" baseline="1051" dirty="0" smtClean="0">
                <a:latin typeface="Rockwell"/>
                <a:cs typeface="Rockwell"/>
              </a:rPr>
              <a:t>ud</a:t>
            </a:r>
            <a:r>
              <a:rPr sz="4000" spc="-4" baseline="1051" dirty="0" smtClean="0">
                <a:latin typeface="Rockwell"/>
                <a:cs typeface="Rockwell"/>
              </a:rPr>
              <a:t>o</a:t>
            </a:r>
            <a:r>
              <a:rPr sz="4000" baseline="1051" dirty="0" smtClean="0">
                <a:latin typeface="Rockwell"/>
                <a:cs typeface="Rockwell"/>
              </a:rPr>
              <a:t>n</a:t>
            </a:r>
            <a:r>
              <a:rPr sz="4000" spc="92" baseline="1051" dirty="0" smtClean="0">
                <a:latin typeface="Rockwell"/>
                <a:cs typeface="Rockwell"/>
              </a:rPr>
              <a:t> </a:t>
            </a:r>
            <a:r>
              <a:rPr sz="4000" baseline="1051" dirty="0" smtClean="0">
                <a:latin typeface="Rockwell"/>
                <a:cs typeface="Rockwell"/>
              </a:rPr>
              <a:t>(</a:t>
            </a:r>
            <a:r>
              <a:rPr sz="4000" spc="-4" baseline="1051" dirty="0" smtClean="0">
                <a:latin typeface="Rockwell"/>
                <a:cs typeface="Rockwell"/>
              </a:rPr>
              <a:t>2010:35</a:t>
            </a:r>
            <a:r>
              <a:rPr sz="4000" baseline="1051" dirty="0" smtClean="0">
                <a:latin typeface="Rockwell"/>
                <a:cs typeface="Rockwell"/>
              </a:rPr>
              <a:t>),</a:t>
            </a:r>
            <a:r>
              <a:rPr sz="4000" spc="148" baseline="1051" dirty="0" smtClean="0">
                <a:latin typeface="Rockwell"/>
                <a:cs typeface="Rockwell"/>
              </a:rPr>
              <a:t> </a:t>
            </a:r>
            <a:r>
              <a:rPr sz="4000" spc="-9" baseline="1051" dirty="0" smtClean="0">
                <a:latin typeface="Rockwell"/>
                <a:cs typeface="Rockwell"/>
              </a:rPr>
              <a:t>a</a:t>
            </a:r>
            <a:r>
              <a:rPr sz="4000" baseline="1051" dirty="0" smtClean="0">
                <a:latin typeface="Rockwell"/>
                <a:cs typeface="Rockwell"/>
              </a:rPr>
              <a:t>da</a:t>
            </a:r>
            <a:r>
              <a:rPr sz="4000" spc="45" baseline="1051" dirty="0" smtClean="0">
                <a:latin typeface="Rockwell"/>
                <a:cs typeface="Rockwell"/>
              </a:rPr>
              <a:t> </a:t>
            </a:r>
            <a:r>
              <a:rPr sz="4000" spc="4" baseline="1051" dirty="0" smtClean="0">
                <a:latin typeface="Rockwell"/>
                <a:cs typeface="Rockwell"/>
              </a:rPr>
              <a:t>t</a:t>
            </a:r>
            <a:r>
              <a:rPr sz="4000" spc="-4" baseline="1051" dirty="0" smtClean="0">
                <a:latin typeface="Rockwell"/>
                <a:cs typeface="Rockwell"/>
              </a:rPr>
              <a:t>i</a:t>
            </a:r>
            <a:r>
              <a:rPr sz="4000" baseline="1051" dirty="0" smtClean="0">
                <a:latin typeface="Rockwell"/>
                <a:cs typeface="Rockwell"/>
              </a:rPr>
              <a:t>ga</a:t>
            </a:r>
            <a:r>
              <a:rPr sz="4000" spc="47" baseline="1051" dirty="0" smtClean="0">
                <a:latin typeface="Rockwell"/>
                <a:cs typeface="Rockwell"/>
              </a:rPr>
              <a:t> </a:t>
            </a:r>
            <a:r>
              <a:rPr sz="4000" spc="4" baseline="1051" dirty="0" smtClean="0">
                <a:latin typeface="Rockwell"/>
                <a:cs typeface="Rockwell"/>
              </a:rPr>
              <a:t>f</a:t>
            </a:r>
            <a:r>
              <a:rPr sz="4000" spc="-9" baseline="1051" dirty="0" smtClean="0">
                <a:latin typeface="Rockwell"/>
                <a:cs typeface="Rockwell"/>
              </a:rPr>
              <a:t>a</a:t>
            </a:r>
            <a:r>
              <a:rPr sz="4000" baseline="1051" dirty="0" smtClean="0">
                <a:latin typeface="Rockwell"/>
                <a:cs typeface="Rockwell"/>
              </a:rPr>
              <a:t>se</a:t>
            </a:r>
            <a:r>
              <a:rPr sz="4000" spc="59" baseline="1051" dirty="0" smtClean="0">
                <a:latin typeface="Rockwell"/>
                <a:cs typeface="Rockwell"/>
              </a:rPr>
              <a:t> </a:t>
            </a:r>
            <a:r>
              <a:rPr sz="4000" baseline="1051" dirty="0" smtClean="0">
                <a:latin typeface="Rockwell"/>
                <a:cs typeface="Rockwell"/>
              </a:rPr>
              <a:t>p</a:t>
            </a:r>
            <a:r>
              <a:rPr sz="4000" spc="-4" baseline="1051" dirty="0" smtClean="0">
                <a:latin typeface="Rockwell"/>
                <a:cs typeface="Rockwell"/>
              </a:rPr>
              <a:t>e</a:t>
            </a:r>
            <a:r>
              <a:rPr sz="4000" baseline="1051" dirty="0" smtClean="0">
                <a:latin typeface="Rockwell"/>
                <a:cs typeface="Rockwell"/>
              </a:rPr>
              <a:t>r</a:t>
            </a:r>
            <a:r>
              <a:rPr sz="4000" spc="4" baseline="1051" dirty="0" smtClean="0">
                <a:latin typeface="Rockwell"/>
                <a:cs typeface="Rockwell"/>
              </a:rPr>
              <a:t>k</a:t>
            </a:r>
            <a:r>
              <a:rPr sz="4000" spc="-4" baseline="1051" dirty="0" smtClean="0">
                <a:latin typeface="Rockwell"/>
                <a:cs typeface="Rockwell"/>
              </a:rPr>
              <a:t>e</a:t>
            </a:r>
            <a:r>
              <a:rPr sz="4000" spc="-10" baseline="1051" dirty="0" smtClean="0">
                <a:latin typeface="Rockwell"/>
                <a:cs typeface="Rockwell"/>
              </a:rPr>
              <a:t>m</a:t>
            </a:r>
            <a:r>
              <a:rPr sz="4000" baseline="1051" dirty="0" smtClean="0">
                <a:latin typeface="Rockwell"/>
                <a:cs typeface="Rockwell"/>
              </a:rPr>
              <a:t>b</a:t>
            </a:r>
            <a:r>
              <a:rPr sz="4000" spc="4" baseline="1051" dirty="0" smtClean="0">
                <a:latin typeface="Rockwell"/>
                <a:cs typeface="Rockwell"/>
              </a:rPr>
              <a:t>a</a:t>
            </a:r>
            <a:r>
              <a:rPr sz="4000" spc="-4" baseline="1051" dirty="0" smtClean="0">
                <a:latin typeface="Rockwell"/>
                <a:cs typeface="Rockwell"/>
              </a:rPr>
              <a:t>n</a:t>
            </a:r>
            <a:r>
              <a:rPr sz="4000" baseline="1051" dirty="0" smtClean="0">
                <a:latin typeface="Rockwell"/>
                <a:cs typeface="Rockwell"/>
              </a:rPr>
              <a:t>g</a:t>
            </a:r>
            <a:r>
              <a:rPr sz="4000" spc="4" baseline="1051" dirty="0" smtClean="0">
                <a:latin typeface="Rockwell"/>
                <a:cs typeface="Rockwell"/>
              </a:rPr>
              <a:t>a</a:t>
            </a:r>
            <a:r>
              <a:rPr sz="4000" baseline="1051" dirty="0" smtClean="0">
                <a:latin typeface="Rockwell"/>
                <a:cs typeface="Rockwell"/>
              </a:rPr>
              <a:t>n</a:t>
            </a:r>
            <a:endParaRPr sz="2700">
              <a:latin typeface="Rockwell"/>
              <a:cs typeface="Rockwell"/>
            </a:endParaRPr>
          </a:p>
          <a:p>
            <a:pPr marL="12699" marR="51886">
              <a:lnSpc>
                <a:spcPct val="97859"/>
              </a:lnSpc>
            </a:pPr>
            <a:r>
              <a:rPr sz="2700" dirty="0" smtClean="0">
                <a:latin typeface="Rockwell"/>
                <a:cs typeface="Rockwell"/>
              </a:rPr>
              <a:t>d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4" dirty="0" smtClean="0">
                <a:latin typeface="Rockwell"/>
                <a:cs typeface="Rockwell"/>
              </a:rPr>
              <a:t>l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dirty="0" smtClean="0">
                <a:latin typeface="Rockwell"/>
                <a:cs typeface="Rockwell"/>
              </a:rPr>
              <a:t>m</a:t>
            </a:r>
            <a:r>
              <a:rPr sz="2700" spc="76" dirty="0" smtClean="0">
                <a:latin typeface="Rockwell"/>
                <a:cs typeface="Rockwell"/>
              </a:rPr>
              <a:t> </a:t>
            </a:r>
            <a:r>
              <a:rPr sz="2700" dirty="0" smtClean="0">
                <a:latin typeface="Rockwell"/>
                <a:cs typeface="Rockwell"/>
              </a:rPr>
              <a:t>d</a:t>
            </a:r>
            <a:r>
              <a:rPr sz="2700" spc="9" dirty="0" smtClean="0">
                <a:latin typeface="Rockwell"/>
                <a:cs typeface="Rockwell"/>
              </a:rPr>
              <a:t>u</a:t>
            </a:r>
            <a:r>
              <a:rPr sz="2700" spc="-4" dirty="0" smtClean="0">
                <a:latin typeface="Rockwell"/>
                <a:cs typeface="Rockwell"/>
              </a:rPr>
              <a:t>ni</a:t>
            </a:r>
            <a:r>
              <a:rPr sz="2700" dirty="0" smtClean="0">
                <a:latin typeface="Rockwell"/>
                <a:cs typeface="Rockwell"/>
              </a:rPr>
              <a:t>a</a:t>
            </a:r>
            <a:r>
              <a:rPr sz="2700" spc="69" dirty="0" smtClean="0">
                <a:latin typeface="Rockwell"/>
                <a:cs typeface="Rockwell"/>
              </a:rPr>
              <a:t> </a:t>
            </a:r>
            <a:r>
              <a:rPr sz="2700" dirty="0" smtClean="0">
                <a:latin typeface="Rockwell"/>
                <a:cs typeface="Rockwell"/>
              </a:rPr>
              <a:t>E</a:t>
            </a:r>
            <a:r>
              <a:rPr sz="2700" spc="-4" dirty="0" smtClean="0">
                <a:latin typeface="Rockwell"/>
                <a:cs typeface="Rockwell"/>
              </a:rPr>
              <a:t>-Bi</a:t>
            </a:r>
            <a:r>
              <a:rPr sz="2700" spc="9" dirty="0" smtClean="0">
                <a:latin typeface="Rockwell"/>
                <a:cs typeface="Rockwell"/>
              </a:rPr>
              <a:t>s</a:t>
            </a:r>
            <a:r>
              <a:rPr sz="2700" spc="-4" dirty="0" smtClean="0">
                <a:latin typeface="Rockwell"/>
                <a:cs typeface="Rockwell"/>
              </a:rPr>
              <a:t>ni</a:t>
            </a:r>
            <a:r>
              <a:rPr sz="2700" dirty="0" smtClean="0">
                <a:latin typeface="Rockwell"/>
                <a:cs typeface="Rockwell"/>
              </a:rPr>
              <a:t>s,</a:t>
            </a:r>
            <a:r>
              <a:rPr sz="2700" spc="110" dirty="0" smtClean="0">
                <a:latin typeface="Rockwell"/>
                <a:cs typeface="Rockwell"/>
              </a:rPr>
              <a:t> </a:t>
            </a:r>
            <a:r>
              <a:rPr sz="2700" dirty="0" smtClean="0">
                <a:latin typeface="Rockwell"/>
                <a:cs typeface="Rockwell"/>
              </a:rPr>
              <a:t>y</a:t>
            </a:r>
            <a:r>
              <a:rPr sz="2700" spc="-10" dirty="0" smtClean="0">
                <a:latin typeface="Rockwell"/>
                <a:cs typeface="Rockwell"/>
              </a:rPr>
              <a:t>a</a:t>
            </a:r>
            <a:r>
              <a:rPr sz="2700" spc="4" dirty="0" smtClean="0">
                <a:latin typeface="Rockwell"/>
                <a:cs typeface="Rockwell"/>
              </a:rPr>
              <a:t>i</a:t>
            </a:r>
            <a:r>
              <a:rPr sz="2700" spc="-4" dirty="0" smtClean="0">
                <a:latin typeface="Rockwell"/>
                <a:cs typeface="Rockwell"/>
              </a:rPr>
              <a:t>t</a:t>
            </a:r>
            <a:r>
              <a:rPr sz="2700" spc="10" dirty="0" smtClean="0">
                <a:latin typeface="Rockwell"/>
                <a:cs typeface="Rockwell"/>
              </a:rPr>
              <a:t>u</a:t>
            </a:r>
            <a:r>
              <a:rPr sz="2700" dirty="0" smtClean="0">
                <a:latin typeface="Rockwell"/>
                <a:cs typeface="Rockwell"/>
              </a:rPr>
              <a:t>:</a:t>
            </a:r>
            <a:endParaRPr sz="2700">
              <a:latin typeface="Rockwell"/>
              <a:cs typeface="Rockwel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94792" y="3955805"/>
            <a:ext cx="356673" cy="133451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2840"/>
              </a:lnSpc>
              <a:spcBef>
                <a:spcPts val="142"/>
              </a:spcBef>
            </a:pPr>
            <a:r>
              <a:rPr sz="4000" baseline="1071" dirty="0" smtClean="0">
                <a:latin typeface="Rockwell"/>
                <a:cs typeface="Rockwell"/>
              </a:rPr>
              <a:t>1.</a:t>
            </a:r>
            <a:endParaRPr sz="2700">
              <a:latin typeface="Rockwell"/>
              <a:cs typeface="Rockwell"/>
            </a:endParaRPr>
          </a:p>
          <a:p>
            <a:pPr marL="12699">
              <a:lnSpc>
                <a:spcPct val="97859"/>
              </a:lnSpc>
              <a:spcBef>
                <a:spcPts val="574"/>
              </a:spcBef>
            </a:pPr>
            <a:r>
              <a:rPr sz="2700" dirty="0" smtClean="0">
                <a:latin typeface="Rockwell"/>
                <a:cs typeface="Rockwell"/>
              </a:rPr>
              <a:t>2.</a:t>
            </a:r>
            <a:endParaRPr sz="2700">
              <a:latin typeface="Rockwell"/>
              <a:cs typeface="Rockwell"/>
            </a:endParaRPr>
          </a:p>
          <a:p>
            <a:pPr marL="12699">
              <a:lnSpc>
                <a:spcPct val="97859"/>
              </a:lnSpc>
              <a:spcBef>
                <a:spcPts val="716"/>
              </a:spcBef>
            </a:pPr>
            <a:r>
              <a:rPr sz="2700" dirty="0" smtClean="0">
                <a:latin typeface="Rockwell"/>
                <a:cs typeface="Rockwell"/>
              </a:rPr>
              <a:t>3.</a:t>
            </a:r>
            <a:endParaRPr sz="2700">
              <a:latin typeface="Rockwell"/>
              <a:cs typeface="Rockwel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96188" y="3955805"/>
            <a:ext cx="796349" cy="133451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 marR="8760">
              <a:lnSpc>
                <a:spcPts val="2840"/>
              </a:lnSpc>
              <a:spcBef>
                <a:spcPts val="142"/>
              </a:spcBef>
            </a:pPr>
            <a:r>
              <a:rPr sz="4000" baseline="1071" dirty="0" smtClean="0">
                <a:latin typeface="Rockwell"/>
                <a:cs typeface="Rockwell"/>
              </a:rPr>
              <a:t>F</a:t>
            </a:r>
            <a:r>
              <a:rPr sz="4000" spc="-4" baseline="1071" dirty="0" smtClean="0">
                <a:latin typeface="Rockwell"/>
                <a:cs typeface="Rockwell"/>
              </a:rPr>
              <a:t>as</a:t>
            </a:r>
            <a:r>
              <a:rPr sz="4000" baseline="1071" dirty="0" smtClean="0">
                <a:latin typeface="Rockwell"/>
                <a:cs typeface="Rockwell"/>
              </a:rPr>
              <a:t>e</a:t>
            </a:r>
            <a:endParaRPr sz="2700">
              <a:latin typeface="Rockwell"/>
              <a:cs typeface="Rockwell"/>
            </a:endParaRPr>
          </a:p>
          <a:p>
            <a:pPr marL="12699">
              <a:lnSpc>
                <a:spcPct val="97859"/>
              </a:lnSpc>
              <a:spcBef>
                <a:spcPts val="574"/>
              </a:spcBef>
            </a:pPr>
            <a:r>
              <a:rPr sz="2700" dirty="0" smtClean="0">
                <a:latin typeface="Rockwell"/>
                <a:cs typeface="Rockwell"/>
              </a:rPr>
              <a:t>F</a:t>
            </a:r>
            <a:r>
              <a:rPr sz="2700" spc="-4" dirty="0" smtClean="0">
                <a:latin typeface="Rockwell"/>
                <a:cs typeface="Rockwell"/>
              </a:rPr>
              <a:t>as</a:t>
            </a:r>
            <a:r>
              <a:rPr sz="2700" dirty="0" smtClean="0">
                <a:latin typeface="Rockwell"/>
                <a:cs typeface="Rockwell"/>
              </a:rPr>
              <a:t>e</a:t>
            </a:r>
            <a:endParaRPr sz="2700">
              <a:latin typeface="Rockwell"/>
              <a:cs typeface="Rockwell"/>
            </a:endParaRPr>
          </a:p>
          <a:p>
            <a:pPr marL="12699" marR="8760">
              <a:lnSpc>
                <a:spcPct val="97859"/>
              </a:lnSpc>
              <a:spcBef>
                <a:spcPts val="716"/>
              </a:spcBef>
            </a:pPr>
            <a:r>
              <a:rPr sz="2700" dirty="0" smtClean="0">
                <a:latin typeface="Rockwell"/>
                <a:cs typeface="Rockwell"/>
              </a:rPr>
              <a:t>F</a:t>
            </a:r>
            <a:r>
              <a:rPr sz="2700" spc="-4" dirty="0" smtClean="0">
                <a:latin typeface="Rockwell"/>
                <a:cs typeface="Rockwell"/>
              </a:rPr>
              <a:t>as</a:t>
            </a:r>
            <a:r>
              <a:rPr sz="2700" dirty="0" smtClean="0">
                <a:latin typeface="Rockwell"/>
                <a:cs typeface="Rockwell"/>
              </a:rPr>
              <a:t>e</a:t>
            </a:r>
            <a:endParaRPr sz="2700">
              <a:latin typeface="Rockwell"/>
              <a:cs typeface="Rockwel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791716" y="3955805"/>
            <a:ext cx="4365119" cy="133451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 marR="50514">
              <a:lnSpc>
                <a:spcPts val="2840"/>
              </a:lnSpc>
              <a:spcBef>
                <a:spcPts val="142"/>
              </a:spcBef>
            </a:pPr>
            <a:r>
              <a:rPr sz="4000" spc="-4" baseline="1071" dirty="0" smtClean="0">
                <a:latin typeface="Rockwell"/>
                <a:cs typeface="Rockwell"/>
              </a:rPr>
              <a:t>I</a:t>
            </a:r>
            <a:r>
              <a:rPr sz="4000" baseline="1071" dirty="0" smtClean="0">
                <a:latin typeface="Rockwell"/>
                <a:cs typeface="Rockwell"/>
              </a:rPr>
              <a:t>nov</a:t>
            </a:r>
            <a:r>
              <a:rPr sz="4000" spc="-4" baseline="1071" dirty="0" smtClean="0">
                <a:latin typeface="Rockwell"/>
                <a:cs typeface="Rockwell"/>
              </a:rPr>
              <a:t>as</a:t>
            </a:r>
            <a:r>
              <a:rPr sz="4000" baseline="1071" dirty="0" smtClean="0">
                <a:latin typeface="Rockwell"/>
                <a:cs typeface="Rockwell"/>
              </a:rPr>
              <a:t>i</a:t>
            </a:r>
            <a:r>
              <a:rPr sz="4000" spc="9" baseline="1071" dirty="0" smtClean="0">
                <a:latin typeface="Rockwell"/>
                <a:cs typeface="Rockwell"/>
              </a:rPr>
              <a:t> </a:t>
            </a:r>
            <a:r>
              <a:rPr sz="4000" baseline="1071" dirty="0" smtClean="0">
                <a:latin typeface="Rockwell"/>
                <a:cs typeface="Rockwell"/>
              </a:rPr>
              <a:t>(199</a:t>
            </a:r>
            <a:r>
              <a:rPr sz="4000" spc="9" baseline="1071" dirty="0" smtClean="0">
                <a:latin typeface="Rockwell"/>
                <a:cs typeface="Rockwell"/>
              </a:rPr>
              <a:t>5</a:t>
            </a:r>
            <a:r>
              <a:rPr sz="4000" spc="4" baseline="1071" dirty="0" smtClean="0">
                <a:latin typeface="Rockwell"/>
                <a:cs typeface="Rockwell"/>
              </a:rPr>
              <a:t>-</a:t>
            </a:r>
            <a:r>
              <a:rPr sz="4000" baseline="1071" dirty="0" smtClean="0">
                <a:latin typeface="Rockwell"/>
                <a:cs typeface="Rockwell"/>
              </a:rPr>
              <a:t>200)</a:t>
            </a:r>
            <a:endParaRPr sz="2700">
              <a:latin typeface="Rockwell"/>
              <a:cs typeface="Rockwell"/>
            </a:endParaRPr>
          </a:p>
          <a:p>
            <a:pPr marL="12699" marR="50514">
              <a:lnSpc>
                <a:spcPct val="97859"/>
              </a:lnSpc>
              <a:spcBef>
                <a:spcPts val="574"/>
              </a:spcBef>
            </a:pPr>
            <a:r>
              <a:rPr sz="2700" spc="-4" dirty="0" smtClean="0">
                <a:latin typeface="Rockwell"/>
                <a:cs typeface="Rockwell"/>
              </a:rPr>
              <a:t>K</a:t>
            </a:r>
            <a:r>
              <a:rPr sz="2700" dirty="0" smtClean="0">
                <a:latin typeface="Rockwell"/>
                <a:cs typeface="Rockwell"/>
              </a:rPr>
              <a:t>on</a:t>
            </a:r>
            <a:r>
              <a:rPr sz="2700" spc="-4" dirty="0" smtClean="0">
                <a:latin typeface="Rockwell"/>
                <a:cs typeface="Rockwell"/>
              </a:rPr>
              <a:t>s</a:t>
            </a:r>
            <a:r>
              <a:rPr sz="2700" dirty="0" smtClean="0">
                <a:latin typeface="Rockwell"/>
                <a:cs typeface="Rockwell"/>
              </a:rPr>
              <a:t>o</a:t>
            </a:r>
            <a:r>
              <a:rPr sz="2700" spc="4" dirty="0" smtClean="0">
                <a:latin typeface="Rockwell"/>
                <a:cs typeface="Rockwell"/>
              </a:rPr>
              <a:t>li</a:t>
            </a:r>
            <a:r>
              <a:rPr sz="2700" spc="-4" dirty="0" smtClean="0">
                <a:latin typeface="Rockwell"/>
                <a:cs typeface="Rockwell"/>
              </a:rPr>
              <a:t>das</a:t>
            </a:r>
            <a:r>
              <a:rPr sz="2700" dirty="0" smtClean="0">
                <a:latin typeface="Rockwell"/>
                <a:cs typeface="Rockwell"/>
              </a:rPr>
              <a:t>i</a:t>
            </a:r>
            <a:r>
              <a:rPr sz="2700" spc="9" dirty="0" smtClean="0">
                <a:latin typeface="Rockwell"/>
                <a:cs typeface="Rockwell"/>
              </a:rPr>
              <a:t> </a:t>
            </a:r>
            <a:r>
              <a:rPr sz="2700" dirty="0" smtClean="0">
                <a:latin typeface="Rockwell"/>
                <a:cs typeface="Rockwell"/>
              </a:rPr>
              <a:t>(</a:t>
            </a:r>
            <a:r>
              <a:rPr sz="2700" spc="-9" dirty="0" smtClean="0">
                <a:latin typeface="Rockwell"/>
                <a:cs typeface="Rockwell"/>
              </a:rPr>
              <a:t>2</a:t>
            </a:r>
            <a:r>
              <a:rPr sz="2700" dirty="0" smtClean="0">
                <a:latin typeface="Rockwell"/>
                <a:cs typeface="Rockwell"/>
              </a:rPr>
              <a:t>00</a:t>
            </a:r>
            <a:r>
              <a:rPr sz="2700" spc="9" dirty="0" smtClean="0">
                <a:latin typeface="Rockwell"/>
                <a:cs typeface="Rockwell"/>
              </a:rPr>
              <a:t>1</a:t>
            </a:r>
            <a:r>
              <a:rPr sz="2700" spc="-4" dirty="0" smtClean="0">
                <a:latin typeface="Rockwell"/>
                <a:cs typeface="Rockwell"/>
              </a:rPr>
              <a:t>-</a:t>
            </a:r>
            <a:r>
              <a:rPr sz="2700" dirty="0" smtClean="0">
                <a:latin typeface="Rockwell"/>
                <a:cs typeface="Rockwell"/>
              </a:rPr>
              <a:t>2006)</a:t>
            </a:r>
            <a:endParaRPr sz="2700">
              <a:latin typeface="Rockwell"/>
              <a:cs typeface="Rockwell"/>
            </a:endParaRPr>
          </a:p>
          <a:p>
            <a:pPr marL="12699">
              <a:lnSpc>
                <a:spcPct val="97859"/>
              </a:lnSpc>
              <a:spcBef>
                <a:spcPts val="716"/>
              </a:spcBef>
            </a:pPr>
            <a:r>
              <a:rPr sz="2700" spc="-9" dirty="0" smtClean="0">
                <a:latin typeface="Rockwell"/>
                <a:cs typeface="Rockwell"/>
              </a:rPr>
              <a:t>R</a:t>
            </a:r>
            <a:r>
              <a:rPr sz="2700" dirty="0" smtClean="0">
                <a:latin typeface="Rockwell"/>
                <a:cs typeface="Rockwell"/>
              </a:rPr>
              <a:t>e</a:t>
            </a:r>
            <a:r>
              <a:rPr sz="2700" spc="-4" dirty="0" smtClean="0">
                <a:latin typeface="Rockwell"/>
                <a:cs typeface="Rockwell"/>
              </a:rPr>
              <a:t>-</a:t>
            </a:r>
            <a:r>
              <a:rPr sz="2700" spc="9" dirty="0" smtClean="0">
                <a:latin typeface="Rockwell"/>
                <a:cs typeface="Rockwell"/>
              </a:rPr>
              <a:t>I</a:t>
            </a:r>
            <a:r>
              <a:rPr sz="2700" dirty="0" smtClean="0">
                <a:latin typeface="Rockwell"/>
                <a:cs typeface="Rockwell"/>
              </a:rPr>
              <a:t>nven</a:t>
            </a:r>
            <a:r>
              <a:rPr sz="2700" spc="-4" dirty="0" smtClean="0">
                <a:latin typeface="Rockwell"/>
                <a:cs typeface="Rockwell"/>
              </a:rPr>
              <a:t>s</a:t>
            </a:r>
            <a:r>
              <a:rPr sz="2700" dirty="0" smtClean="0">
                <a:latin typeface="Rockwell"/>
                <a:cs typeface="Rockwell"/>
              </a:rPr>
              <a:t>i</a:t>
            </a:r>
            <a:r>
              <a:rPr sz="2700" spc="9" dirty="0" smtClean="0">
                <a:latin typeface="Rockwell"/>
                <a:cs typeface="Rockwell"/>
              </a:rPr>
              <a:t> </a:t>
            </a:r>
            <a:r>
              <a:rPr sz="2700" dirty="0" smtClean="0">
                <a:latin typeface="Rockwell"/>
                <a:cs typeface="Rockwell"/>
              </a:rPr>
              <a:t>(</a:t>
            </a:r>
            <a:r>
              <a:rPr sz="2700" spc="-9" dirty="0" smtClean="0">
                <a:latin typeface="Rockwell"/>
                <a:cs typeface="Rockwell"/>
              </a:rPr>
              <a:t>2</a:t>
            </a:r>
            <a:r>
              <a:rPr sz="2700" dirty="0" smtClean="0">
                <a:latin typeface="Rockwell"/>
                <a:cs typeface="Rockwell"/>
              </a:rPr>
              <a:t>00</a:t>
            </a:r>
            <a:r>
              <a:rPr sz="2700" spc="9" dirty="0" smtClean="0">
                <a:latin typeface="Rockwell"/>
                <a:cs typeface="Rockwell"/>
              </a:rPr>
              <a:t>6</a:t>
            </a:r>
            <a:r>
              <a:rPr sz="2700" spc="-4" dirty="0" smtClean="0">
                <a:latin typeface="Rockwell"/>
                <a:cs typeface="Rockwell"/>
              </a:rPr>
              <a:t>-S</a:t>
            </a:r>
            <a:r>
              <a:rPr sz="2700" dirty="0" smtClean="0">
                <a:latin typeface="Rockwell"/>
                <a:cs typeface="Rockwell"/>
              </a:rPr>
              <a:t>ek</a:t>
            </a:r>
            <a:r>
              <a:rPr sz="2700" spc="-4" dirty="0" smtClean="0">
                <a:latin typeface="Rockwell"/>
                <a:cs typeface="Rockwell"/>
              </a:rPr>
              <a:t>ara</a:t>
            </a:r>
            <a:r>
              <a:rPr sz="2700" dirty="0" smtClean="0">
                <a:latin typeface="Rockwell"/>
                <a:cs typeface="Rockwell"/>
              </a:rPr>
              <a:t>n</a:t>
            </a:r>
            <a:r>
              <a:rPr sz="2700" spc="-4" dirty="0" smtClean="0">
                <a:latin typeface="Rockwell"/>
                <a:cs typeface="Rockwell"/>
              </a:rPr>
              <a:t>g</a:t>
            </a:r>
            <a:r>
              <a:rPr sz="2700" dirty="0" smtClean="0">
                <a:latin typeface="Rockwell"/>
                <a:cs typeface="Rockwell"/>
              </a:rPr>
              <a:t>)</a:t>
            </a:r>
            <a:endParaRPr sz="27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ject 15"/>
          <p:cNvSpPr/>
          <p:nvPr/>
        </p:nvSpPr>
        <p:spPr>
          <a:xfrm>
            <a:off x="0" y="920495"/>
            <a:ext cx="10056875" cy="978407"/>
          </a:xfrm>
          <a:custGeom>
            <a:avLst/>
            <a:gdLst/>
            <a:ahLst/>
            <a:cxnLst/>
            <a:rect l="l" t="t" r="r" b="b"/>
            <a:pathLst>
              <a:path w="10056875" h="978407">
                <a:moveTo>
                  <a:pt x="0" y="978407"/>
                </a:moveTo>
                <a:lnTo>
                  <a:pt x="10056875" y="978407"/>
                </a:lnTo>
                <a:lnTo>
                  <a:pt x="10056875" y="0"/>
                </a:lnTo>
                <a:lnTo>
                  <a:pt x="0" y="0"/>
                </a:lnTo>
                <a:lnTo>
                  <a:pt x="0" y="978407"/>
                </a:lnTo>
                <a:close/>
              </a:path>
            </a:pathLst>
          </a:custGeom>
          <a:solidFill>
            <a:srgbClr val="66CC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66549" y="1211516"/>
            <a:ext cx="5478806" cy="45059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3550"/>
              </a:lnSpc>
              <a:spcBef>
                <a:spcPts val="177"/>
              </a:spcBef>
            </a:pPr>
            <a:r>
              <a:rPr sz="3300" b="1" i="1" spc="-4" dirty="0" smtClean="0">
                <a:latin typeface="Rockwell"/>
                <a:cs typeface="Rockwell"/>
              </a:rPr>
              <a:t>1</a:t>
            </a:r>
            <a:r>
              <a:rPr sz="3300" b="1" i="1" dirty="0" smtClean="0">
                <a:latin typeface="Rockwell"/>
                <a:cs typeface="Rockwell"/>
              </a:rPr>
              <a:t>. Fase </a:t>
            </a:r>
            <a:r>
              <a:rPr sz="3300" b="1" i="1" spc="-4" dirty="0" smtClean="0">
                <a:latin typeface="Rockwell"/>
                <a:cs typeface="Rockwell"/>
              </a:rPr>
              <a:t>I</a:t>
            </a:r>
            <a:r>
              <a:rPr sz="3300" b="1" i="1" dirty="0" smtClean="0">
                <a:latin typeface="Rockwell"/>
                <a:cs typeface="Rockwell"/>
              </a:rPr>
              <a:t>no</a:t>
            </a:r>
            <a:r>
              <a:rPr sz="3300" b="1" i="1" spc="-4" dirty="0" smtClean="0">
                <a:latin typeface="Rockwell"/>
                <a:cs typeface="Rockwell"/>
              </a:rPr>
              <a:t>v</a:t>
            </a:r>
            <a:r>
              <a:rPr sz="3300" b="1" i="1" dirty="0" smtClean="0">
                <a:latin typeface="Rockwell"/>
                <a:cs typeface="Rockwell"/>
              </a:rPr>
              <a:t>asi</a:t>
            </a:r>
            <a:r>
              <a:rPr sz="3300" b="1" i="1" spc="14" dirty="0" smtClean="0">
                <a:latin typeface="Rockwell"/>
                <a:cs typeface="Rockwell"/>
              </a:rPr>
              <a:t> </a:t>
            </a:r>
            <a:r>
              <a:rPr sz="3300" b="1" i="1" dirty="0" smtClean="0">
                <a:latin typeface="Rockwell"/>
                <a:cs typeface="Rockwell"/>
              </a:rPr>
              <a:t>(</a:t>
            </a:r>
            <a:r>
              <a:rPr sz="3300" b="1" i="1" spc="-4" dirty="0" smtClean="0">
                <a:latin typeface="Rockwell"/>
                <a:cs typeface="Rockwell"/>
              </a:rPr>
              <a:t>1995</a:t>
            </a:r>
            <a:r>
              <a:rPr sz="3300" b="1" i="1" dirty="0" smtClean="0">
                <a:latin typeface="Rockwell"/>
                <a:cs typeface="Rockwell"/>
              </a:rPr>
              <a:t>-</a:t>
            </a:r>
            <a:r>
              <a:rPr sz="3300" b="1" i="1" spc="4" dirty="0" smtClean="0">
                <a:latin typeface="Rockwell"/>
                <a:cs typeface="Rockwell"/>
              </a:rPr>
              <a:t>2</a:t>
            </a:r>
            <a:r>
              <a:rPr sz="3300" b="1" i="1" spc="-4" dirty="0" smtClean="0">
                <a:latin typeface="Rockwell"/>
                <a:cs typeface="Rockwell"/>
              </a:rPr>
              <a:t>000</a:t>
            </a:r>
            <a:r>
              <a:rPr sz="3300" b="1" i="1" dirty="0" smtClean="0">
                <a:latin typeface="Rockwell"/>
                <a:cs typeface="Rockwell"/>
              </a:rPr>
              <a:t>)</a:t>
            </a:r>
            <a:endParaRPr sz="3300">
              <a:latin typeface="Rockwell"/>
              <a:cs typeface="Rockwel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75337" y="2166628"/>
            <a:ext cx="8405221" cy="117297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 marR="50514">
              <a:lnSpc>
                <a:spcPts val="2840"/>
              </a:lnSpc>
              <a:spcBef>
                <a:spcPts val="142"/>
              </a:spcBef>
            </a:pPr>
            <a:r>
              <a:rPr sz="4000" baseline="1071" dirty="0" smtClean="0">
                <a:latin typeface="Rockwell"/>
                <a:cs typeface="Rockwell"/>
              </a:rPr>
              <a:t>F</a:t>
            </a:r>
            <a:r>
              <a:rPr sz="4000" spc="-4" baseline="1071" dirty="0" smtClean="0">
                <a:latin typeface="Rockwell"/>
                <a:cs typeface="Rockwell"/>
              </a:rPr>
              <a:t>as</a:t>
            </a:r>
            <a:r>
              <a:rPr sz="4000" baseline="1071" dirty="0" smtClean="0">
                <a:latin typeface="Rockwell"/>
                <a:cs typeface="Rockwell"/>
              </a:rPr>
              <a:t>e </a:t>
            </a:r>
            <a:r>
              <a:rPr sz="4000" spc="-4" baseline="1071" dirty="0" smtClean="0">
                <a:latin typeface="Rockwell"/>
                <a:cs typeface="Rockwell"/>
              </a:rPr>
              <a:t>I</a:t>
            </a:r>
            <a:r>
              <a:rPr sz="4000" baseline="1071" dirty="0" smtClean="0">
                <a:latin typeface="Rockwell"/>
                <a:cs typeface="Rockwell"/>
              </a:rPr>
              <a:t>nov</a:t>
            </a:r>
            <a:r>
              <a:rPr sz="4000" spc="-4" baseline="1071" dirty="0" smtClean="0">
                <a:latin typeface="Rockwell"/>
                <a:cs typeface="Rockwell"/>
              </a:rPr>
              <a:t>as</a:t>
            </a:r>
            <a:r>
              <a:rPr sz="4000" baseline="1071" dirty="0" smtClean="0">
                <a:latin typeface="Rockwell"/>
                <a:cs typeface="Rockwell"/>
              </a:rPr>
              <a:t>i</a:t>
            </a:r>
            <a:r>
              <a:rPr sz="4000" spc="9" baseline="1071" dirty="0" smtClean="0">
                <a:latin typeface="Rockwell"/>
                <a:cs typeface="Rockwell"/>
              </a:rPr>
              <a:t> </a:t>
            </a:r>
            <a:r>
              <a:rPr sz="4000" spc="-4" baseline="1071" dirty="0" smtClean="0">
                <a:latin typeface="Rockwell"/>
                <a:cs typeface="Rockwell"/>
              </a:rPr>
              <a:t>m</a:t>
            </a:r>
            <a:r>
              <a:rPr sz="4000" baseline="1071" dirty="0" smtClean="0">
                <a:latin typeface="Rockwell"/>
                <a:cs typeface="Rockwell"/>
              </a:rPr>
              <a:t>e</a:t>
            </a:r>
            <a:r>
              <a:rPr sz="4000" spc="-4" baseline="1071" dirty="0" smtClean="0">
                <a:latin typeface="Rockwell"/>
                <a:cs typeface="Rockwell"/>
              </a:rPr>
              <a:t>m</a:t>
            </a:r>
            <a:r>
              <a:rPr sz="4000" spc="4" baseline="1071" dirty="0" smtClean="0">
                <a:latin typeface="Rockwell"/>
                <a:cs typeface="Rockwell"/>
              </a:rPr>
              <a:t>ili</a:t>
            </a:r>
            <a:r>
              <a:rPr sz="4000" baseline="1071" dirty="0" smtClean="0">
                <a:latin typeface="Rockwell"/>
                <a:cs typeface="Rockwell"/>
              </a:rPr>
              <a:t>ki</a:t>
            </a:r>
            <a:r>
              <a:rPr sz="4000" spc="19" baseline="1071" dirty="0" smtClean="0">
                <a:latin typeface="Rockwell"/>
                <a:cs typeface="Rockwell"/>
              </a:rPr>
              <a:t> </a:t>
            </a:r>
            <a:r>
              <a:rPr sz="4000" spc="-9" baseline="1071" dirty="0" smtClean="0">
                <a:latin typeface="Rockwell"/>
                <a:cs typeface="Rockwell"/>
              </a:rPr>
              <a:t>b</a:t>
            </a:r>
            <a:r>
              <a:rPr sz="4000" baseline="1071" dirty="0" smtClean="0">
                <a:latin typeface="Rockwell"/>
                <a:cs typeface="Rockwell"/>
              </a:rPr>
              <a:t>ebe</a:t>
            </a:r>
            <a:r>
              <a:rPr sz="4000" spc="-14" baseline="1071" dirty="0" smtClean="0">
                <a:latin typeface="Rockwell"/>
                <a:cs typeface="Rockwell"/>
              </a:rPr>
              <a:t>r</a:t>
            </a:r>
            <a:r>
              <a:rPr sz="4000" spc="-4" baseline="1071" dirty="0" smtClean="0">
                <a:latin typeface="Rockwell"/>
                <a:cs typeface="Rockwell"/>
              </a:rPr>
              <a:t>ap</a:t>
            </a:r>
            <a:r>
              <a:rPr sz="4000" baseline="1071" dirty="0" smtClean="0">
                <a:latin typeface="Rockwell"/>
                <a:cs typeface="Rockwell"/>
              </a:rPr>
              <a:t>a </a:t>
            </a:r>
            <a:r>
              <a:rPr sz="4000" spc="-4" baseline="1071" dirty="0" smtClean="0">
                <a:latin typeface="Rockwell"/>
                <a:cs typeface="Rockwell"/>
              </a:rPr>
              <a:t>c</a:t>
            </a:r>
            <a:r>
              <a:rPr sz="4000" spc="4" baseline="1071" dirty="0" smtClean="0">
                <a:latin typeface="Rockwell"/>
                <a:cs typeface="Rockwell"/>
              </a:rPr>
              <a:t>i</a:t>
            </a:r>
            <a:r>
              <a:rPr sz="4000" spc="-4" baseline="1071" dirty="0" smtClean="0">
                <a:latin typeface="Rockwell"/>
                <a:cs typeface="Rockwell"/>
              </a:rPr>
              <a:t>r</a:t>
            </a:r>
            <a:r>
              <a:rPr sz="4000" baseline="1071" dirty="0" smtClean="0">
                <a:latin typeface="Rockwell"/>
                <a:cs typeface="Rockwell"/>
              </a:rPr>
              <a:t>i</a:t>
            </a:r>
            <a:r>
              <a:rPr sz="4000" spc="9" baseline="1071" dirty="0" smtClean="0">
                <a:latin typeface="Rockwell"/>
                <a:cs typeface="Rockwell"/>
              </a:rPr>
              <a:t> </a:t>
            </a:r>
            <a:r>
              <a:rPr sz="4000" spc="-4" baseline="1071" dirty="0" smtClean="0">
                <a:latin typeface="Rockwell"/>
                <a:cs typeface="Rockwell"/>
              </a:rPr>
              <a:t>d</a:t>
            </a:r>
            <a:r>
              <a:rPr sz="4000" spc="14" baseline="1071" dirty="0" smtClean="0">
                <a:latin typeface="Rockwell"/>
                <a:cs typeface="Rockwell"/>
              </a:rPr>
              <a:t>i</a:t>
            </a:r>
            <a:r>
              <a:rPr sz="4000" spc="-4" baseline="1071" dirty="0" smtClean="0">
                <a:latin typeface="Rockwell"/>
                <a:cs typeface="Rockwell"/>
              </a:rPr>
              <a:t>a</a:t>
            </a:r>
            <a:r>
              <a:rPr sz="4000" baseline="1071" dirty="0" smtClean="0">
                <a:latin typeface="Rockwell"/>
                <a:cs typeface="Rockwell"/>
              </a:rPr>
              <a:t>nt</a:t>
            </a:r>
            <a:r>
              <a:rPr sz="4000" spc="-4" baseline="1071" dirty="0" smtClean="0">
                <a:latin typeface="Rockwell"/>
                <a:cs typeface="Rockwell"/>
              </a:rPr>
              <a:t>ar</a:t>
            </a:r>
            <a:r>
              <a:rPr sz="4000" baseline="1071" dirty="0" smtClean="0">
                <a:latin typeface="Rockwell"/>
                <a:cs typeface="Rockwell"/>
              </a:rPr>
              <a:t>a </a:t>
            </a:r>
            <a:r>
              <a:rPr sz="4000" spc="-4" baseline="1071" dirty="0" smtClean="0">
                <a:latin typeface="Rockwell"/>
                <a:cs typeface="Rockwell"/>
              </a:rPr>
              <a:t>s</a:t>
            </a:r>
            <a:r>
              <a:rPr sz="4000" baseline="1071" dirty="0" smtClean="0">
                <a:latin typeface="Rockwell"/>
                <a:cs typeface="Rockwell"/>
              </a:rPr>
              <a:t>eb</a:t>
            </a:r>
            <a:r>
              <a:rPr sz="4000" spc="-4" baseline="1071" dirty="0" smtClean="0">
                <a:latin typeface="Rockwell"/>
                <a:cs typeface="Rockwell"/>
              </a:rPr>
              <a:t>aga</a:t>
            </a:r>
            <a:r>
              <a:rPr sz="4000" baseline="1071" dirty="0" smtClean="0">
                <a:latin typeface="Rockwell"/>
                <a:cs typeface="Rockwell"/>
              </a:rPr>
              <a:t>i</a:t>
            </a:r>
            <a:endParaRPr sz="2700">
              <a:latin typeface="Rockwell"/>
              <a:cs typeface="Rockwell"/>
            </a:endParaRPr>
          </a:p>
          <a:p>
            <a:pPr marL="12699" marR="50514">
              <a:lnSpc>
                <a:spcPts val="2870"/>
              </a:lnSpc>
              <a:spcBef>
                <a:spcPts val="1"/>
              </a:spcBef>
            </a:pPr>
            <a:r>
              <a:rPr sz="4000" baseline="1071" dirty="0" smtClean="0">
                <a:latin typeface="Rockwell"/>
                <a:cs typeface="Rockwell"/>
              </a:rPr>
              <a:t>be</a:t>
            </a:r>
            <a:r>
              <a:rPr sz="4000" spc="-4" baseline="1071" dirty="0" smtClean="0">
                <a:latin typeface="Rockwell"/>
                <a:cs typeface="Rockwell"/>
              </a:rPr>
              <a:t>r</a:t>
            </a:r>
            <a:r>
              <a:rPr sz="4000" spc="4" baseline="1071" dirty="0" smtClean="0">
                <a:latin typeface="Rockwell"/>
                <a:cs typeface="Rockwell"/>
              </a:rPr>
              <a:t>i</a:t>
            </a:r>
            <a:r>
              <a:rPr sz="4000" baseline="1071" dirty="0" smtClean="0">
                <a:latin typeface="Rockwell"/>
                <a:cs typeface="Rockwell"/>
              </a:rPr>
              <a:t>k</a:t>
            </a:r>
            <a:r>
              <a:rPr sz="4000" spc="-4" baseline="1071" dirty="0" smtClean="0">
                <a:latin typeface="Rockwell"/>
                <a:cs typeface="Rockwell"/>
              </a:rPr>
              <a:t>u</a:t>
            </a:r>
            <a:r>
              <a:rPr sz="4000" spc="14" baseline="1071" dirty="0" smtClean="0">
                <a:latin typeface="Rockwell"/>
                <a:cs typeface="Rockwell"/>
              </a:rPr>
              <a:t>t</a:t>
            </a:r>
            <a:r>
              <a:rPr sz="4000" baseline="1071" dirty="0" smtClean="0">
                <a:latin typeface="Rockwell"/>
                <a:cs typeface="Rockwell"/>
              </a:rPr>
              <a:t>:</a:t>
            </a:r>
            <a:endParaRPr sz="2700">
              <a:latin typeface="Rockwell"/>
              <a:cs typeface="Rockwell"/>
            </a:endParaRPr>
          </a:p>
          <a:p>
            <a:pPr marL="12699">
              <a:lnSpc>
                <a:spcPct val="97859"/>
              </a:lnSpc>
              <a:spcBef>
                <a:spcPts val="261"/>
              </a:spcBef>
            </a:pPr>
            <a:r>
              <a:rPr sz="2700" u="heavy" spc="-4" dirty="0" smtClean="0">
                <a:latin typeface="Rockwell"/>
                <a:cs typeface="Rockwell"/>
              </a:rPr>
              <a:t>E-</a:t>
            </a:r>
            <a:r>
              <a:rPr sz="2700" u="heavy" dirty="0" smtClean="0">
                <a:latin typeface="Rockwell"/>
                <a:cs typeface="Rockwell"/>
              </a:rPr>
              <a:t>B</a:t>
            </a:r>
            <a:r>
              <a:rPr sz="2700" u="heavy" spc="4" dirty="0" smtClean="0">
                <a:latin typeface="Rockwell"/>
                <a:cs typeface="Rockwell"/>
              </a:rPr>
              <a:t>i</a:t>
            </a:r>
            <a:r>
              <a:rPr sz="2700" u="heavy" spc="-4" dirty="0" smtClean="0">
                <a:latin typeface="Rockwell"/>
                <a:cs typeface="Rockwell"/>
              </a:rPr>
              <a:t>s</a:t>
            </a:r>
            <a:r>
              <a:rPr sz="2700" u="heavy" dirty="0" smtClean="0">
                <a:latin typeface="Rockwell"/>
                <a:cs typeface="Rockwell"/>
              </a:rPr>
              <a:t>n</a:t>
            </a:r>
            <a:r>
              <a:rPr sz="2700" u="heavy" spc="4" dirty="0" smtClean="0">
                <a:latin typeface="Rockwell"/>
                <a:cs typeface="Rockwell"/>
              </a:rPr>
              <a:t>i</a:t>
            </a:r>
            <a:r>
              <a:rPr sz="2700" u="heavy" dirty="0" smtClean="0">
                <a:latin typeface="Rockwell"/>
                <a:cs typeface="Rockwell"/>
              </a:rPr>
              <a:t>s </a:t>
            </a:r>
            <a:r>
              <a:rPr sz="2700" u="heavy" spc="-4" dirty="0" smtClean="0">
                <a:latin typeface="Rockwell"/>
                <a:cs typeface="Rockwell"/>
              </a:rPr>
              <a:t>d</a:t>
            </a:r>
            <a:r>
              <a:rPr sz="2700" u="heavy" spc="4" dirty="0" smtClean="0">
                <a:latin typeface="Rockwell"/>
                <a:cs typeface="Rockwell"/>
              </a:rPr>
              <a:t>ij</a:t>
            </a:r>
            <a:r>
              <a:rPr sz="2700" u="heavy" spc="-4" dirty="0" smtClean="0">
                <a:latin typeface="Rockwell"/>
                <a:cs typeface="Rockwell"/>
              </a:rPr>
              <a:t>a</a:t>
            </a:r>
            <a:r>
              <a:rPr sz="2700" u="heavy" spc="4" dirty="0" smtClean="0">
                <a:latin typeface="Rockwell"/>
                <a:cs typeface="Rockwell"/>
              </a:rPr>
              <a:t>l</a:t>
            </a:r>
            <a:r>
              <a:rPr sz="2700" u="heavy" spc="-4" dirty="0" smtClean="0">
                <a:latin typeface="Rockwell"/>
                <a:cs typeface="Rockwell"/>
              </a:rPr>
              <a:t>a</a:t>
            </a:r>
            <a:r>
              <a:rPr sz="2700" u="heavy" dirty="0" smtClean="0">
                <a:latin typeface="Rockwell"/>
                <a:cs typeface="Rockwell"/>
              </a:rPr>
              <a:t>nk</a:t>
            </a:r>
            <a:r>
              <a:rPr sz="2700" u="heavy" spc="-14" dirty="0" smtClean="0">
                <a:latin typeface="Rockwell"/>
                <a:cs typeface="Rockwell"/>
              </a:rPr>
              <a:t>a</a:t>
            </a:r>
            <a:r>
              <a:rPr sz="2700" u="heavy" dirty="0" smtClean="0">
                <a:latin typeface="Rockwell"/>
                <a:cs typeface="Rockwell"/>
              </a:rPr>
              <a:t>n</a:t>
            </a:r>
            <a:r>
              <a:rPr sz="2700" u="heavy" spc="14" dirty="0" smtClean="0">
                <a:latin typeface="Rockwell"/>
                <a:cs typeface="Rockwell"/>
              </a:rPr>
              <a:t> </a:t>
            </a:r>
            <a:r>
              <a:rPr sz="2700" u="heavy" dirty="0" smtClean="0">
                <a:latin typeface="Rockwell"/>
                <a:cs typeface="Rockwell"/>
              </a:rPr>
              <a:t>be</a:t>
            </a:r>
            <a:r>
              <a:rPr sz="2700" u="heavy" spc="-4" dirty="0" smtClean="0">
                <a:latin typeface="Rockwell"/>
                <a:cs typeface="Rockwell"/>
              </a:rPr>
              <a:t>rdasar</a:t>
            </a:r>
            <a:r>
              <a:rPr sz="2700" u="heavy" dirty="0" smtClean="0">
                <a:latin typeface="Rockwell"/>
                <a:cs typeface="Rockwell"/>
              </a:rPr>
              <a:t>k</a:t>
            </a:r>
            <a:r>
              <a:rPr sz="2700" u="heavy" spc="-4" dirty="0" smtClean="0">
                <a:latin typeface="Rockwell"/>
                <a:cs typeface="Rockwell"/>
              </a:rPr>
              <a:t>a</a:t>
            </a:r>
            <a:r>
              <a:rPr sz="2700" u="heavy" dirty="0" smtClean="0">
                <a:latin typeface="Rockwell"/>
                <a:cs typeface="Rockwell"/>
              </a:rPr>
              <a:t>n</a:t>
            </a:r>
            <a:r>
              <a:rPr sz="2700" u="heavy" spc="4" dirty="0" smtClean="0">
                <a:latin typeface="Rockwell"/>
                <a:cs typeface="Rockwell"/>
              </a:rPr>
              <a:t> </a:t>
            </a:r>
            <a:r>
              <a:rPr sz="2700" u="heavy" spc="-4" dirty="0" smtClean="0">
                <a:latin typeface="Rockwell"/>
                <a:cs typeface="Rockwell"/>
              </a:rPr>
              <a:t>pad</a:t>
            </a:r>
            <a:r>
              <a:rPr sz="2700" u="heavy" dirty="0" smtClean="0">
                <a:latin typeface="Rockwell"/>
                <a:cs typeface="Rockwell"/>
              </a:rPr>
              <a:t>a</a:t>
            </a:r>
            <a:r>
              <a:rPr sz="2700" u="heavy" spc="-9" dirty="0" smtClean="0">
                <a:latin typeface="Rockwell"/>
                <a:cs typeface="Rockwell"/>
              </a:rPr>
              <a:t> </a:t>
            </a:r>
            <a:r>
              <a:rPr sz="2700" u="heavy" spc="-4" dirty="0" smtClean="0">
                <a:latin typeface="Rockwell"/>
                <a:cs typeface="Rockwell"/>
              </a:rPr>
              <a:t>p</a:t>
            </a:r>
            <a:r>
              <a:rPr sz="2700" u="heavy" dirty="0" smtClean="0">
                <a:latin typeface="Rockwell"/>
                <a:cs typeface="Rockwell"/>
              </a:rPr>
              <a:t>e</a:t>
            </a:r>
            <a:r>
              <a:rPr sz="2700" u="heavy" spc="-4" dirty="0" smtClean="0">
                <a:latin typeface="Rockwell"/>
                <a:cs typeface="Rockwell"/>
              </a:rPr>
              <a:t>r</a:t>
            </a:r>
            <a:r>
              <a:rPr sz="2700" u="heavy" dirty="0" smtClean="0">
                <a:latin typeface="Rockwell"/>
                <a:cs typeface="Rockwell"/>
              </a:rPr>
              <a:t>ke</a:t>
            </a:r>
            <a:r>
              <a:rPr sz="2700" u="heavy" spc="-4" dirty="0" smtClean="0">
                <a:latin typeface="Rockwell"/>
                <a:cs typeface="Rockwell"/>
              </a:rPr>
              <a:t>m</a:t>
            </a:r>
            <a:r>
              <a:rPr sz="2700" u="heavy" spc="-9" dirty="0" smtClean="0">
                <a:latin typeface="Rockwell"/>
                <a:cs typeface="Rockwell"/>
              </a:rPr>
              <a:t>b</a:t>
            </a:r>
            <a:r>
              <a:rPr sz="2700" u="heavy" spc="-4" dirty="0" smtClean="0">
                <a:latin typeface="Rockwell"/>
                <a:cs typeface="Rockwell"/>
              </a:rPr>
              <a:t>a</a:t>
            </a:r>
            <a:r>
              <a:rPr sz="2700" u="heavy" dirty="0" smtClean="0">
                <a:latin typeface="Rockwell"/>
                <a:cs typeface="Rockwell"/>
              </a:rPr>
              <a:t>n</a:t>
            </a:r>
            <a:r>
              <a:rPr sz="2700" u="heavy" spc="-4" dirty="0" smtClean="0">
                <a:latin typeface="Rockwell"/>
                <a:cs typeface="Rockwell"/>
              </a:rPr>
              <a:t>ga</a:t>
            </a:r>
            <a:r>
              <a:rPr sz="2700" u="heavy" dirty="0" smtClean="0">
                <a:latin typeface="Rockwell"/>
                <a:cs typeface="Rockwell"/>
              </a:rPr>
              <a:t>n</a:t>
            </a:r>
            <a:endParaRPr sz="2700">
              <a:latin typeface="Rockwell"/>
              <a:cs typeface="Rockwel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04800" y="3810000"/>
            <a:ext cx="8362549" cy="3622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2840"/>
              </a:lnSpc>
              <a:spcBef>
                <a:spcPts val="142"/>
              </a:spcBef>
            </a:pPr>
            <a:r>
              <a:rPr sz="4000" u="heavy" baseline="1071" dirty="0" smtClean="0">
                <a:latin typeface="Rockwell"/>
                <a:cs typeface="Rockwell"/>
              </a:rPr>
              <a:t>tek</a:t>
            </a:r>
            <a:r>
              <a:rPr sz="4000" u="heavy" spc="-9" baseline="1071" dirty="0" smtClean="0">
                <a:latin typeface="Rockwell"/>
                <a:cs typeface="Rockwell"/>
              </a:rPr>
              <a:t>n</a:t>
            </a:r>
            <a:r>
              <a:rPr sz="4000" u="heavy" baseline="1071" dirty="0" smtClean="0">
                <a:latin typeface="Rockwell"/>
                <a:cs typeface="Rockwell"/>
              </a:rPr>
              <a:t>o</a:t>
            </a:r>
            <a:r>
              <a:rPr sz="4000" u="heavy" spc="4" baseline="1071" dirty="0" smtClean="0">
                <a:latin typeface="Rockwell"/>
                <a:cs typeface="Rockwell"/>
              </a:rPr>
              <a:t>l</a:t>
            </a:r>
            <a:r>
              <a:rPr sz="4000" u="heavy" baseline="1071" dirty="0" smtClean="0">
                <a:latin typeface="Rockwell"/>
                <a:cs typeface="Rockwell"/>
              </a:rPr>
              <a:t>o</a:t>
            </a:r>
            <a:r>
              <a:rPr sz="4000" u="heavy" spc="-14" baseline="1071" dirty="0" smtClean="0">
                <a:latin typeface="Rockwell"/>
                <a:cs typeface="Rockwell"/>
              </a:rPr>
              <a:t>g</a:t>
            </a:r>
            <a:r>
              <a:rPr sz="4000" u="heavy" baseline="1071" dirty="0" smtClean="0">
                <a:latin typeface="Rockwell"/>
                <a:cs typeface="Rockwell"/>
              </a:rPr>
              <a:t>i</a:t>
            </a:r>
            <a:r>
              <a:rPr sz="4000" u="heavy" spc="19" baseline="1071" dirty="0" smtClean="0">
                <a:latin typeface="Rockwell"/>
                <a:cs typeface="Rockwell"/>
              </a:rPr>
              <a:t> </a:t>
            </a:r>
            <a:r>
              <a:rPr sz="4000" u="heavy" baseline="1071" dirty="0" smtClean="0">
                <a:latin typeface="Rockwell"/>
                <a:cs typeface="Rockwell"/>
              </a:rPr>
              <a:t>(</a:t>
            </a:r>
            <a:r>
              <a:rPr sz="4000" i="1" u="heavy" spc="4" baseline="1071" dirty="0" smtClean="0">
                <a:latin typeface="Rockwell"/>
                <a:cs typeface="Rockwell"/>
              </a:rPr>
              <a:t>t</a:t>
            </a:r>
            <a:r>
              <a:rPr sz="4000" i="1" u="heavy" baseline="1071" dirty="0" smtClean="0">
                <a:latin typeface="Rockwell"/>
                <a:cs typeface="Rockwell"/>
              </a:rPr>
              <a:t>e</a:t>
            </a:r>
            <a:r>
              <a:rPr sz="4000" i="1" u="heavy" spc="4" baseline="1071" dirty="0" smtClean="0">
                <a:latin typeface="Rockwell"/>
                <a:cs typeface="Rockwell"/>
              </a:rPr>
              <a:t>c</a:t>
            </a:r>
            <a:r>
              <a:rPr sz="4000" i="1" u="heavy" baseline="1071" dirty="0" smtClean="0">
                <a:latin typeface="Rockwell"/>
                <a:cs typeface="Rockwell"/>
              </a:rPr>
              <a:t>hn</a:t>
            </a:r>
            <a:r>
              <a:rPr sz="4000" i="1" u="heavy" spc="-4" baseline="1071" dirty="0" smtClean="0">
                <a:latin typeface="Rockwell"/>
                <a:cs typeface="Rockwell"/>
              </a:rPr>
              <a:t>o</a:t>
            </a:r>
            <a:r>
              <a:rPr sz="4000" i="1" u="heavy" baseline="1071" dirty="0" smtClean="0">
                <a:latin typeface="Rockwell"/>
                <a:cs typeface="Rockwell"/>
              </a:rPr>
              <a:t>l</a:t>
            </a:r>
            <a:r>
              <a:rPr sz="4000" i="1" u="heavy" spc="-4" baseline="1071" dirty="0" smtClean="0">
                <a:latin typeface="Rockwell"/>
                <a:cs typeface="Rockwell"/>
              </a:rPr>
              <a:t>o</a:t>
            </a:r>
            <a:r>
              <a:rPr sz="4000" i="1" u="heavy" spc="-9" baseline="1071" dirty="0" smtClean="0">
                <a:latin typeface="Rockwell"/>
                <a:cs typeface="Rockwell"/>
              </a:rPr>
              <a:t>g</a:t>
            </a:r>
            <a:r>
              <a:rPr sz="4000" i="1" u="heavy" baseline="1071" dirty="0" smtClean="0">
                <a:latin typeface="Rockwell"/>
                <a:cs typeface="Rockwell"/>
              </a:rPr>
              <a:t>y</a:t>
            </a:r>
            <a:r>
              <a:rPr sz="4000" i="1" u="heavy" spc="4" baseline="1071" dirty="0" smtClean="0">
                <a:latin typeface="Rockwell"/>
                <a:cs typeface="Rockwell"/>
              </a:rPr>
              <a:t> </a:t>
            </a:r>
            <a:r>
              <a:rPr sz="4000" i="1" u="heavy" spc="-9" baseline="1071" dirty="0" smtClean="0">
                <a:latin typeface="Rockwell"/>
                <a:cs typeface="Rockwell"/>
              </a:rPr>
              <a:t>d</a:t>
            </a:r>
            <a:r>
              <a:rPr sz="4000" i="1" u="heavy" spc="4" baseline="1071" dirty="0" smtClean="0">
                <a:latin typeface="Rockwell"/>
                <a:cs typeface="Rockwell"/>
              </a:rPr>
              <a:t>r</a:t>
            </a:r>
            <a:r>
              <a:rPr sz="4000" i="1" u="heavy" baseline="1071" dirty="0" smtClean="0">
                <a:latin typeface="Rockwell"/>
                <a:cs typeface="Rockwell"/>
              </a:rPr>
              <a:t>ive</a:t>
            </a:r>
            <a:r>
              <a:rPr sz="4000" i="1" u="heavy" spc="9" baseline="1071" dirty="0" smtClean="0">
                <a:latin typeface="Rockwell"/>
                <a:cs typeface="Rockwell"/>
              </a:rPr>
              <a:t>n</a:t>
            </a:r>
            <a:r>
              <a:rPr sz="4000" u="heavy" baseline="1071" dirty="0" smtClean="0">
                <a:latin typeface="Rockwell"/>
                <a:cs typeface="Rockwell"/>
              </a:rPr>
              <a:t>),</a:t>
            </a:r>
            <a:r>
              <a:rPr sz="4000" baseline="1071" dirty="0" smtClean="0">
                <a:latin typeface="Rockwell"/>
                <a:cs typeface="Rockwell"/>
              </a:rPr>
              <a:t> </a:t>
            </a:r>
            <a:r>
              <a:rPr sz="4000" spc="-4" baseline="1071" dirty="0" smtClean="0">
                <a:latin typeface="Rockwell"/>
                <a:cs typeface="Rockwell"/>
              </a:rPr>
              <a:t>s</a:t>
            </a:r>
            <a:r>
              <a:rPr sz="4000" baseline="1071" dirty="0" smtClean="0">
                <a:latin typeface="Rockwell"/>
                <a:cs typeface="Rockwell"/>
              </a:rPr>
              <a:t>e</a:t>
            </a:r>
            <a:r>
              <a:rPr sz="4000" spc="-4" baseline="1071" dirty="0" smtClean="0">
                <a:latin typeface="Rockwell"/>
                <a:cs typeface="Rockwell"/>
              </a:rPr>
              <a:t>p</a:t>
            </a:r>
            <a:r>
              <a:rPr sz="4000" baseline="1071" dirty="0" smtClean="0">
                <a:latin typeface="Rockwell"/>
                <a:cs typeface="Rockwell"/>
              </a:rPr>
              <a:t>e</a:t>
            </a:r>
            <a:r>
              <a:rPr sz="4000" spc="-4" baseline="1071" dirty="0" smtClean="0">
                <a:latin typeface="Rockwell"/>
                <a:cs typeface="Rockwell"/>
              </a:rPr>
              <a:t>r</a:t>
            </a:r>
            <a:r>
              <a:rPr sz="4000" baseline="1071" dirty="0" smtClean="0">
                <a:latin typeface="Rockwell"/>
                <a:cs typeface="Rockwell"/>
              </a:rPr>
              <a:t>ti</a:t>
            </a:r>
            <a:r>
              <a:rPr sz="4000" spc="9" baseline="1071" dirty="0" smtClean="0">
                <a:latin typeface="Rockwell"/>
                <a:cs typeface="Rockwell"/>
              </a:rPr>
              <a:t> </a:t>
            </a:r>
            <a:r>
              <a:rPr sz="4000" spc="-4" baseline="1071" dirty="0" smtClean="0">
                <a:latin typeface="Rockwell"/>
                <a:cs typeface="Rockwell"/>
              </a:rPr>
              <a:t>p</a:t>
            </a:r>
            <a:r>
              <a:rPr sz="4000" baseline="1071" dirty="0" smtClean="0">
                <a:latin typeface="Rockwell"/>
                <a:cs typeface="Rockwell"/>
              </a:rPr>
              <a:t>e</a:t>
            </a:r>
            <a:r>
              <a:rPr sz="4000" spc="-4" baseline="1071" dirty="0" smtClean="0">
                <a:latin typeface="Rockwell"/>
                <a:cs typeface="Rockwell"/>
              </a:rPr>
              <a:t>r</a:t>
            </a:r>
            <a:r>
              <a:rPr sz="4000" baseline="1071" dirty="0" smtClean="0">
                <a:latin typeface="Rockwell"/>
                <a:cs typeface="Rockwell"/>
              </a:rPr>
              <a:t>ke</a:t>
            </a:r>
            <a:r>
              <a:rPr sz="4000" spc="-4" baseline="1071" dirty="0" smtClean="0">
                <a:latin typeface="Rockwell"/>
                <a:cs typeface="Rockwell"/>
              </a:rPr>
              <a:t>m</a:t>
            </a:r>
            <a:r>
              <a:rPr sz="4000" spc="-9" baseline="1071" dirty="0" smtClean="0">
                <a:latin typeface="Rockwell"/>
                <a:cs typeface="Rockwell"/>
              </a:rPr>
              <a:t>b</a:t>
            </a:r>
            <a:r>
              <a:rPr sz="4000" spc="-4" baseline="1071" dirty="0" smtClean="0">
                <a:latin typeface="Rockwell"/>
                <a:cs typeface="Rockwell"/>
              </a:rPr>
              <a:t>a</a:t>
            </a:r>
            <a:r>
              <a:rPr sz="4000" baseline="1071" dirty="0" smtClean="0">
                <a:latin typeface="Rockwell"/>
                <a:cs typeface="Rockwell"/>
              </a:rPr>
              <a:t>n</a:t>
            </a:r>
            <a:r>
              <a:rPr sz="4000" spc="-4" baseline="1071" dirty="0" smtClean="0">
                <a:latin typeface="Rockwell"/>
                <a:cs typeface="Rockwell"/>
              </a:rPr>
              <a:t>ga</a:t>
            </a:r>
            <a:r>
              <a:rPr sz="4000" baseline="1071" dirty="0" smtClean="0">
                <a:latin typeface="Rockwell"/>
                <a:cs typeface="Rockwell"/>
              </a:rPr>
              <a:t>n</a:t>
            </a:r>
            <a:endParaRPr sz="2700">
              <a:latin typeface="Rockwell"/>
              <a:cs typeface="Rockwel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81000" y="4191000"/>
            <a:ext cx="7798167" cy="72796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2840"/>
              </a:lnSpc>
              <a:spcBef>
                <a:spcPts val="142"/>
              </a:spcBef>
            </a:pPr>
            <a:r>
              <a:rPr sz="4000" spc="4" baseline="1071" dirty="0" smtClean="0">
                <a:latin typeface="Rockwell"/>
                <a:cs typeface="Rockwell"/>
              </a:rPr>
              <a:t>i</a:t>
            </a:r>
            <a:r>
              <a:rPr sz="4000" baseline="1071" dirty="0" smtClean="0">
                <a:latin typeface="Rockwell"/>
                <a:cs typeface="Rockwell"/>
              </a:rPr>
              <a:t>nte</a:t>
            </a:r>
            <a:r>
              <a:rPr sz="4000" spc="-4" baseline="1071" dirty="0" smtClean="0">
                <a:latin typeface="Rockwell"/>
                <a:cs typeface="Rockwell"/>
              </a:rPr>
              <a:t>r</a:t>
            </a:r>
            <a:r>
              <a:rPr sz="4000" spc="-9" baseline="1071" dirty="0" smtClean="0">
                <a:latin typeface="Rockwell"/>
                <a:cs typeface="Rockwell"/>
              </a:rPr>
              <a:t>n</a:t>
            </a:r>
            <a:r>
              <a:rPr sz="4000" baseline="1071" dirty="0" smtClean="0">
                <a:latin typeface="Rockwell"/>
                <a:cs typeface="Rockwell"/>
              </a:rPr>
              <a:t>et,</a:t>
            </a:r>
            <a:r>
              <a:rPr sz="4000" spc="9" baseline="1071" dirty="0" smtClean="0">
                <a:latin typeface="Rockwell"/>
                <a:cs typeface="Rockwell"/>
              </a:rPr>
              <a:t> </a:t>
            </a:r>
            <a:r>
              <a:rPr sz="4000" baseline="1071" dirty="0" smtClean="0">
                <a:latin typeface="Rockwell"/>
                <a:cs typeface="Rockwell"/>
              </a:rPr>
              <a:t>ko</a:t>
            </a:r>
            <a:r>
              <a:rPr sz="4000" spc="-4" baseline="1071" dirty="0" smtClean="0">
                <a:latin typeface="Rockwell"/>
                <a:cs typeface="Rockwell"/>
              </a:rPr>
              <a:t>mu</a:t>
            </a:r>
            <a:r>
              <a:rPr sz="4000" baseline="1071" dirty="0" smtClean="0">
                <a:latin typeface="Rockwell"/>
                <a:cs typeface="Rockwell"/>
              </a:rPr>
              <a:t>n</a:t>
            </a:r>
            <a:r>
              <a:rPr sz="4000" spc="4" baseline="1071" dirty="0" smtClean="0">
                <a:latin typeface="Rockwell"/>
                <a:cs typeface="Rockwell"/>
              </a:rPr>
              <a:t>i</a:t>
            </a:r>
            <a:r>
              <a:rPr sz="4000" baseline="1071" dirty="0" smtClean="0">
                <a:latin typeface="Rockwell"/>
                <a:cs typeface="Rockwell"/>
              </a:rPr>
              <a:t>k</a:t>
            </a:r>
            <a:r>
              <a:rPr sz="4000" spc="-14" baseline="1071" dirty="0" smtClean="0">
                <a:latin typeface="Rockwell"/>
                <a:cs typeface="Rockwell"/>
              </a:rPr>
              <a:t>a</a:t>
            </a:r>
            <a:r>
              <a:rPr sz="4000" spc="-4" baseline="1071" dirty="0" smtClean="0">
                <a:latin typeface="Rockwell"/>
                <a:cs typeface="Rockwell"/>
              </a:rPr>
              <a:t>s</a:t>
            </a:r>
            <a:r>
              <a:rPr sz="4000" baseline="1071" dirty="0" smtClean="0">
                <a:latin typeface="Rockwell"/>
                <a:cs typeface="Rockwell"/>
              </a:rPr>
              <a:t>i</a:t>
            </a:r>
            <a:r>
              <a:rPr sz="4000" spc="9" baseline="1071" dirty="0" smtClean="0">
                <a:latin typeface="Rockwell"/>
                <a:cs typeface="Rockwell"/>
              </a:rPr>
              <a:t> </a:t>
            </a:r>
            <a:r>
              <a:rPr sz="4000" spc="-4" baseline="1071" dirty="0" smtClean="0">
                <a:latin typeface="Rockwell"/>
                <a:cs typeface="Rockwell"/>
              </a:rPr>
              <a:t>da</a:t>
            </a:r>
            <a:r>
              <a:rPr sz="4000" baseline="1071" dirty="0" smtClean="0">
                <a:latin typeface="Rockwell"/>
                <a:cs typeface="Rockwell"/>
              </a:rPr>
              <a:t>n </a:t>
            </a:r>
            <a:r>
              <a:rPr sz="4000" spc="-4" baseline="1071" dirty="0" smtClean="0">
                <a:latin typeface="Rockwell"/>
                <a:cs typeface="Rockwell"/>
              </a:rPr>
              <a:t>p</a:t>
            </a:r>
            <a:r>
              <a:rPr sz="4000" baseline="1071" dirty="0" smtClean="0">
                <a:latin typeface="Rockwell"/>
                <a:cs typeface="Rockwell"/>
              </a:rPr>
              <a:t>e</a:t>
            </a:r>
            <a:r>
              <a:rPr sz="4000" spc="-4" baseline="1071" dirty="0" smtClean="0">
                <a:latin typeface="Rockwell"/>
                <a:cs typeface="Rockwell"/>
              </a:rPr>
              <a:t>r</a:t>
            </a:r>
            <a:r>
              <a:rPr sz="4000" baseline="1071" dirty="0" smtClean="0">
                <a:latin typeface="Rockwell"/>
                <a:cs typeface="Rockwell"/>
              </a:rPr>
              <a:t>t</a:t>
            </a:r>
            <a:r>
              <a:rPr sz="4000" spc="-4" baseline="1071" dirty="0" smtClean="0">
                <a:latin typeface="Rockwell"/>
                <a:cs typeface="Rockwell"/>
              </a:rPr>
              <a:t>u</a:t>
            </a:r>
            <a:r>
              <a:rPr sz="4000" baseline="1071" dirty="0" smtClean="0">
                <a:latin typeface="Rockwell"/>
                <a:cs typeface="Rockwell"/>
              </a:rPr>
              <a:t>k</a:t>
            </a:r>
            <a:r>
              <a:rPr sz="4000" spc="-4" baseline="1071" dirty="0" smtClean="0">
                <a:latin typeface="Rockwell"/>
                <a:cs typeface="Rockwell"/>
              </a:rPr>
              <a:t>ara</a:t>
            </a:r>
            <a:r>
              <a:rPr sz="4000" baseline="1071" dirty="0" smtClean="0">
                <a:latin typeface="Rockwell"/>
                <a:cs typeface="Rockwell"/>
              </a:rPr>
              <a:t>n</a:t>
            </a:r>
            <a:r>
              <a:rPr sz="4000" spc="9" baseline="1071" dirty="0" smtClean="0">
                <a:latin typeface="Rockwell"/>
                <a:cs typeface="Rockwell"/>
              </a:rPr>
              <a:t> </a:t>
            </a:r>
            <a:r>
              <a:rPr sz="4000" spc="4" baseline="1071" dirty="0" smtClean="0">
                <a:latin typeface="Rockwell"/>
                <a:cs typeface="Rockwell"/>
              </a:rPr>
              <a:t>d</a:t>
            </a:r>
            <a:r>
              <a:rPr sz="4000" spc="-4" baseline="1071" dirty="0" smtClean="0">
                <a:latin typeface="Rockwell"/>
                <a:cs typeface="Rockwell"/>
              </a:rPr>
              <a:t>a</a:t>
            </a:r>
            <a:r>
              <a:rPr sz="4000" baseline="1071" dirty="0" smtClean="0">
                <a:latin typeface="Rockwell"/>
                <a:cs typeface="Rockwell"/>
              </a:rPr>
              <a:t>ta </a:t>
            </a:r>
            <a:r>
              <a:rPr sz="4000" spc="-4" baseline="1071" dirty="0" smtClean="0">
                <a:latin typeface="Rockwell"/>
                <a:cs typeface="Rockwell"/>
              </a:rPr>
              <a:t>da</a:t>
            </a:r>
            <a:r>
              <a:rPr sz="4000" baseline="1071" dirty="0" smtClean="0">
                <a:latin typeface="Rockwell"/>
                <a:cs typeface="Rockwell"/>
              </a:rPr>
              <a:t>n </a:t>
            </a:r>
            <a:r>
              <a:rPr sz="4000" spc="4" baseline="1071" dirty="0" smtClean="0">
                <a:latin typeface="Rockwell"/>
                <a:cs typeface="Rockwell"/>
              </a:rPr>
              <a:t>l</a:t>
            </a:r>
            <a:r>
              <a:rPr sz="4000" spc="-4" baseline="1071" dirty="0" smtClean="0">
                <a:latin typeface="Rockwell"/>
                <a:cs typeface="Rockwell"/>
              </a:rPr>
              <a:t>a</a:t>
            </a:r>
            <a:r>
              <a:rPr sz="4000" spc="4" baseline="1071" dirty="0" smtClean="0">
                <a:latin typeface="Rockwell"/>
                <a:cs typeface="Rockwell"/>
              </a:rPr>
              <a:t>i</a:t>
            </a:r>
            <a:r>
              <a:rPr sz="4000" baseline="1071" dirty="0" smtClean="0">
                <a:latin typeface="Rockwell"/>
                <a:cs typeface="Rockwell"/>
              </a:rPr>
              <a:t>n</a:t>
            </a:r>
            <a:endParaRPr sz="2700">
              <a:latin typeface="Rockwell"/>
              <a:cs typeface="Rockwell"/>
            </a:endParaRPr>
          </a:p>
          <a:p>
            <a:pPr marL="12699" marR="50514">
              <a:lnSpc>
                <a:spcPts val="2880"/>
              </a:lnSpc>
              <a:spcBef>
                <a:spcPts val="2"/>
              </a:spcBef>
            </a:pPr>
            <a:r>
              <a:rPr sz="4000" spc="-4" baseline="1071" dirty="0" smtClean="0">
                <a:latin typeface="Rockwell"/>
                <a:cs typeface="Rockwell"/>
              </a:rPr>
              <a:t>s</a:t>
            </a:r>
            <a:r>
              <a:rPr sz="4000" baseline="1071" dirty="0" smtClean="0">
                <a:latin typeface="Rockwell"/>
                <a:cs typeface="Rockwell"/>
              </a:rPr>
              <a:t>eb</a:t>
            </a:r>
            <a:r>
              <a:rPr sz="4000" spc="-4" baseline="1071" dirty="0" smtClean="0">
                <a:latin typeface="Rockwell"/>
                <a:cs typeface="Rockwell"/>
              </a:rPr>
              <a:t>aga</a:t>
            </a:r>
            <a:r>
              <a:rPr sz="4000" spc="4" baseline="1071" dirty="0" smtClean="0">
                <a:latin typeface="Rockwell"/>
                <a:cs typeface="Rockwell"/>
              </a:rPr>
              <a:t>i</a:t>
            </a:r>
            <a:r>
              <a:rPr sz="4000" spc="-9" baseline="1071" dirty="0" smtClean="0">
                <a:latin typeface="Rockwell"/>
                <a:cs typeface="Rockwell"/>
              </a:rPr>
              <a:t>n</a:t>
            </a:r>
            <a:r>
              <a:rPr sz="4000" spc="-4" baseline="1071" dirty="0" smtClean="0">
                <a:latin typeface="Rockwell"/>
                <a:cs typeface="Rockwell"/>
              </a:rPr>
              <a:t>y</a:t>
            </a:r>
            <a:r>
              <a:rPr sz="4000" baseline="1071" dirty="0" smtClean="0">
                <a:latin typeface="Rockwell"/>
                <a:cs typeface="Rockwell"/>
              </a:rPr>
              <a:t>a.</a:t>
            </a:r>
            <a:endParaRPr sz="2700">
              <a:latin typeface="Rockwell"/>
              <a:cs typeface="Rockwel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81000" y="4953000"/>
            <a:ext cx="8541033" cy="3622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2840"/>
              </a:lnSpc>
              <a:spcBef>
                <a:spcPts val="142"/>
              </a:spcBef>
            </a:pPr>
            <a:r>
              <a:rPr sz="4000" baseline="1071" dirty="0" smtClean="0">
                <a:latin typeface="Rockwell"/>
                <a:cs typeface="Rockwell"/>
              </a:rPr>
              <a:t>U</a:t>
            </a:r>
            <a:r>
              <a:rPr sz="4000" spc="-4" baseline="1071" dirty="0" smtClean="0">
                <a:latin typeface="Rockwell"/>
                <a:cs typeface="Rockwell"/>
              </a:rPr>
              <a:t>mum</a:t>
            </a:r>
            <a:r>
              <a:rPr sz="4000" baseline="1071" dirty="0" smtClean="0">
                <a:latin typeface="Rockwell"/>
                <a:cs typeface="Rockwell"/>
              </a:rPr>
              <a:t>n</a:t>
            </a:r>
            <a:r>
              <a:rPr sz="4000" spc="4" baseline="1071" dirty="0" smtClean="0">
                <a:latin typeface="Rockwell"/>
                <a:cs typeface="Rockwell"/>
              </a:rPr>
              <a:t>y</a:t>
            </a:r>
            <a:r>
              <a:rPr sz="4000" baseline="1071" dirty="0" smtClean="0">
                <a:latin typeface="Rockwell"/>
                <a:cs typeface="Rockwell"/>
              </a:rPr>
              <a:t>a </a:t>
            </a:r>
            <a:r>
              <a:rPr sz="4000" spc="-4" baseline="1071" dirty="0" smtClean="0">
                <a:latin typeface="Rockwell"/>
                <a:cs typeface="Rockwell"/>
              </a:rPr>
              <a:t>pr</a:t>
            </a:r>
            <a:r>
              <a:rPr sz="4000" baseline="1071" dirty="0" smtClean="0">
                <a:latin typeface="Rockwell"/>
                <a:cs typeface="Rockwell"/>
              </a:rPr>
              <a:t>o</a:t>
            </a:r>
            <a:r>
              <a:rPr sz="4000" spc="-4" baseline="1071" dirty="0" smtClean="0">
                <a:latin typeface="Rockwell"/>
                <a:cs typeface="Rockwell"/>
              </a:rPr>
              <a:t>du</a:t>
            </a:r>
            <a:r>
              <a:rPr sz="4000" baseline="1071" dirty="0" smtClean="0">
                <a:latin typeface="Rockwell"/>
                <a:cs typeface="Rockwell"/>
              </a:rPr>
              <a:t>k</a:t>
            </a:r>
            <a:r>
              <a:rPr sz="4000" spc="4" baseline="1071" dirty="0" smtClean="0">
                <a:latin typeface="Rockwell"/>
                <a:cs typeface="Rockwell"/>
              </a:rPr>
              <a:t>-</a:t>
            </a:r>
            <a:r>
              <a:rPr sz="4000" spc="-4" baseline="1071" dirty="0" smtClean="0">
                <a:latin typeface="Rockwell"/>
                <a:cs typeface="Rockwell"/>
              </a:rPr>
              <a:t>pr</a:t>
            </a:r>
            <a:r>
              <a:rPr sz="4000" baseline="1071" dirty="0" smtClean="0">
                <a:latin typeface="Rockwell"/>
                <a:cs typeface="Rockwell"/>
              </a:rPr>
              <a:t>o</a:t>
            </a:r>
            <a:r>
              <a:rPr sz="4000" spc="-4" baseline="1071" dirty="0" smtClean="0">
                <a:latin typeface="Rockwell"/>
                <a:cs typeface="Rockwell"/>
              </a:rPr>
              <a:t>du</a:t>
            </a:r>
            <a:r>
              <a:rPr sz="4000" baseline="1071" dirty="0" smtClean="0">
                <a:latin typeface="Rockwell"/>
                <a:cs typeface="Rockwell"/>
              </a:rPr>
              <a:t>k </a:t>
            </a:r>
            <a:r>
              <a:rPr sz="4000" spc="4" baseline="1071" dirty="0" smtClean="0">
                <a:latin typeface="Rockwell"/>
                <a:cs typeface="Rockwell"/>
              </a:rPr>
              <a:t>y</a:t>
            </a:r>
            <a:r>
              <a:rPr sz="4000" spc="-4" baseline="1071" dirty="0" smtClean="0">
                <a:latin typeface="Rockwell"/>
                <a:cs typeface="Rockwell"/>
              </a:rPr>
              <a:t>a</a:t>
            </a:r>
            <a:r>
              <a:rPr sz="4000" baseline="1071" dirty="0" smtClean="0">
                <a:latin typeface="Rockwell"/>
                <a:cs typeface="Rockwell"/>
              </a:rPr>
              <a:t>ng </a:t>
            </a:r>
            <a:r>
              <a:rPr sz="4000" spc="-4" baseline="1071" dirty="0" smtClean="0">
                <a:latin typeface="Rockwell"/>
                <a:cs typeface="Rockwell"/>
              </a:rPr>
              <a:t>d</a:t>
            </a:r>
            <a:r>
              <a:rPr sz="4000" spc="4" baseline="1071" dirty="0" smtClean="0">
                <a:latin typeface="Rockwell"/>
                <a:cs typeface="Rockwell"/>
              </a:rPr>
              <a:t>i</a:t>
            </a:r>
            <a:r>
              <a:rPr sz="4000" spc="-4" baseline="1071" dirty="0" smtClean="0">
                <a:latin typeface="Rockwell"/>
                <a:cs typeface="Rockwell"/>
              </a:rPr>
              <a:t>pa</a:t>
            </a:r>
            <a:r>
              <a:rPr sz="4000" spc="4" baseline="1071" dirty="0" smtClean="0">
                <a:latin typeface="Rockwell"/>
                <a:cs typeface="Rockwell"/>
              </a:rPr>
              <a:t>s</a:t>
            </a:r>
            <a:r>
              <a:rPr sz="4000" spc="-4" baseline="1071" dirty="0" smtClean="0">
                <a:latin typeface="Rockwell"/>
                <a:cs typeface="Rockwell"/>
              </a:rPr>
              <a:t>ar</a:t>
            </a:r>
            <a:r>
              <a:rPr sz="4000" baseline="1071" dirty="0" smtClean="0">
                <a:latin typeface="Rockwell"/>
                <a:cs typeface="Rockwell"/>
              </a:rPr>
              <a:t>k</a:t>
            </a:r>
            <a:r>
              <a:rPr sz="4000" spc="-4" baseline="1071" dirty="0" smtClean="0">
                <a:latin typeface="Rockwell"/>
                <a:cs typeface="Rockwell"/>
              </a:rPr>
              <a:t>a</a:t>
            </a:r>
            <a:r>
              <a:rPr sz="4000" baseline="1071" dirty="0" smtClean="0">
                <a:latin typeface="Rockwell"/>
                <a:cs typeface="Rockwell"/>
              </a:rPr>
              <a:t>n</a:t>
            </a:r>
            <a:r>
              <a:rPr sz="4000" spc="4" baseline="1071" dirty="0" smtClean="0">
                <a:latin typeface="Rockwell"/>
                <a:cs typeface="Rockwell"/>
              </a:rPr>
              <a:t> </a:t>
            </a:r>
            <a:r>
              <a:rPr sz="4000" spc="-4" baseline="1071" dirty="0" smtClean="0">
                <a:latin typeface="Rockwell"/>
                <a:cs typeface="Rockwell"/>
              </a:rPr>
              <a:t>pad</a:t>
            </a:r>
            <a:r>
              <a:rPr sz="4000" baseline="1071" dirty="0" smtClean="0">
                <a:latin typeface="Rockwell"/>
                <a:cs typeface="Rockwell"/>
              </a:rPr>
              <a:t>a</a:t>
            </a:r>
            <a:r>
              <a:rPr sz="4000" spc="-9" baseline="1071" dirty="0" smtClean="0">
                <a:latin typeface="Rockwell"/>
                <a:cs typeface="Rockwell"/>
              </a:rPr>
              <a:t> </a:t>
            </a:r>
            <a:r>
              <a:rPr sz="4000" spc="-4" baseline="1071" dirty="0" smtClean="0">
                <a:latin typeface="Rockwell"/>
                <a:cs typeface="Rockwell"/>
              </a:rPr>
              <a:t>mas</a:t>
            </a:r>
            <a:r>
              <a:rPr sz="4000" baseline="1071" dirty="0" smtClean="0">
                <a:latin typeface="Rockwell"/>
                <a:cs typeface="Rockwell"/>
              </a:rPr>
              <a:t>a</a:t>
            </a:r>
            <a:endParaRPr sz="2700">
              <a:latin typeface="Rockwell"/>
              <a:cs typeface="Rockwel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824976" y="4963169"/>
            <a:ext cx="466004" cy="3622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2840"/>
              </a:lnSpc>
              <a:spcBef>
                <a:spcPts val="142"/>
              </a:spcBef>
            </a:pPr>
            <a:r>
              <a:rPr sz="4000" spc="4" baseline="1071" dirty="0" smtClean="0">
                <a:latin typeface="Rockwell"/>
                <a:cs typeface="Rockwell"/>
              </a:rPr>
              <a:t>i</a:t>
            </a:r>
            <a:r>
              <a:rPr sz="4000" baseline="1071" dirty="0" smtClean="0">
                <a:latin typeface="Rockwell"/>
                <a:cs typeface="Rockwell"/>
              </a:rPr>
              <a:t>ni</a:t>
            </a:r>
            <a:endParaRPr sz="2700">
              <a:latin typeface="Rockwell"/>
              <a:cs typeface="Rockwel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04800" y="5486400"/>
            <a:ext cx="9257600" cy="7264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2840"/>
              </a:lnSpc>
              <a:spcBef>
                <a:spcPts val="142"/>
              </a:spcBef>
            </a:pPr>
            <a:r>
              <a:rPr sz="4000" spc="-4" baseline="1071" dirty="0" smtClean="0">
                <a:latin typeface="Rockwell"/>
                <a:cs typeface="Rockwell"/>
              </a:rPr>
              <a:t>ada</a:t>
            </a:r>
            <a:r>
              <a:rPr sz="4000" spc="4" baseline="1071" dirty="0" smtClean="0">
                <a:latin typeface="Rockwell"/>
                <a:cs typeface="Rockwell"/>
              </a:rPr>
              <a:t>l</a:t>
            </a:r>
            <a:r>
              <a:rPr sz="4000" spc="-4" baseline="1071" dirty="0" smtClean="0">
                <a:latin typeface="Rockwell"/>
                <a:cs typeface="Rockwell"/>
              </a:rPr>
              <a:t>a</a:t>
            </a:r>
            <a:r>
              <a:rPr sz="4000" baseline="1071" dirty="0" smtClean="0">
                <a:latin typeface="Rockwell"/>
                <a:cs typeface="Rockwell"/>
              </a:rPr>
              <a:t>h </a:t>
            </a:r>
            <a:r>
              <a:rPr sz="4000" spc="-4" baseline="1071" dirty="0" smtClean="0">
                <a:latin typeface="Rockwell"/>
                <a:cs typeface="Rockwell"/>
              </a:rPr>
              <a:t>p</a:t>
            </a:r>
            <a:r>
              <a:rPr sz="4000" spc="9" baseline="1071" dirty="0" smtClean="0">
                <a:latin typeface="Rockwell"/>
                <a:cs typeface="Rockwell"/>
              </a:rPr>
              <a:t>r</a:t>
            </a:r>
            <a:r>
              <a:rPr sz="4000" baseline="1071" dirty="0" smtClean="0">
                <a:latin typeface="Rockwell"/>
                <a:cs typeface="Rockwell"/>
              </a:rPr>
              <a:t>o</a:t>
            </a:r>
            <a:r>
              <a:rPr sz="4000" spc="-4" baseline="1071" dirty="0" smtClean="0">
                <a:latin typeface="Rockwell"/>
                <a:cs typeface="Rockwell"/>
              </a:rPr>
              <a:t>du</a:t>
            </a:r>
            <a:r>
              <a:rPr sz="4000" baseline="1071" dirty="0" smtClean="0">
                <a:latin typeface="Rockwell"/>
                <a:cs typeface="Rockwell"/>
              </a:rPr>
              <a:t>k</a:t>
            </a:r>
            <a:r>
              <a:rPr sz="4000" spc="-4" baseline="1071" dirty="0" smtClean="0">
                <a:latin typeface="Rockwell"/>
                <a:cs typeface="Rockwell"/>
              </a:rPr>
              <a:t>-pr</a:t>
            </a:r>
            <a:r>
              <a:rPr sz="4000" baseline="1071" dirty="0" smtClean="0">
                <a:latin typeface="Rockwell"/>
                <a:cs typeface="Rockwell"/>
              </a:rPr>
              <a:t>o</a:t>
            </a:r>
            <a:r>
              <a:rPr sz="4000" spc="-4" baseline="1071" dirty="0" smtClean="0">
                <a:latin typeface="Rockwell"/>
                <a:cs typeface="Rockwell"/>
              </a:rPr>
              <a:t>du</a:t>
            </a:r>
            <a:r>
              <a:rPr sz="4000" baseline="1071" dirty="0" smtClean="0">
                <a:latin typeface="Rockwell"/>
                <a:cs typeface="Rockwell"/>
              </a:rPr>
              <a:t>k e</a:t>
            </a:r>
            <a:r>
              <a:rPr sz="4000" spc="-4" baseline="1071" dirty="0" smtClean="0">
                <a:latin typeface="Rockwell"/>
                <a:cs typeface="Rockwell"/>
              </a:rPr>
              <a:t>c</a:t>
            </a:r>
            <a:r>
              <a:rPr sz="4000" baseline="1071" dirty="0" smtClean="0">
                <a:latin typeface="Rockwell"/>
                <a:cs typeface="Rockwell"/>
              </a:rPr>
              <a:t>e</a:t>
            </a:r>
            <a:r>
              <a:rPr sz="4000" spc="-4" baseline="1071" dirty="0" smtClean="0">
                <a:latin typeface="Rockwell"/>
                <a:cs typeface="Rockwell"/>
              </a:rPr>
              <a:t>ra</a:t>
            </a:r>
            <a:r>
              <a:rPr sz="4000" spc="9" baseline="1071" dirty="0" smtClean="0">
                <a:latin typeface="Rockwell"/>
                <a:cs typeface="Rockwell"/>
              </a:rPr>
              <a:t>n</a:t>
            </a:r>
            <a:r>
              <a:rPr sz="4000" baseline="1071" dirty="0" smtClean="0">
                <a:latin typeface="Rockwell"/>
                <a:cs typeface="Rockwell"/>
              </a:rPr>
              <a:t>, </a:t>
            </a:r>
            <a:r>
              <a:rPr sz="4000" spc="-4" baseline="1071" dirty="0" smtClean="0">
                <a:latin typeface="Rockwell"/>
                <a:cs typeface="Rockwell"/>
              </a:rPr>
              <a:t>s</a:t>
            </a:r>
            <a:r>
              <a:rPr sz="4000" baseline="1071" dirty="0" smtClean="0">
                <a:latin typeface="Rockwell"/>
                <a:cs typeface="Rockwell"/>
              </a:rPr>
              <a:t>e</a:t>
            </a:r>
            <a:r>
              <a:rPr sz="4000" spc="-4" baseline="1071" dirty="0" smtClean="0">
                <a:latin typeface="Rockwell"/>
                <a:cs typeface="Rockwell"/>
              </a:rPr>
              <a:t>p</a:t>
            </a:r>
            <a:r>
              <a:rPr sz="4000" baseline="1071" dirty="0" smtClean="0">
                <a:latin typeface="Rockwell"/>
                <a:cs typeface="Rockwell"/>
              </a:rPr>
              <a:t>e</a:t>
            </a:r>
            <a:r>
              <a:rPr sz="4000" spc="-4" baseline="1071" dirty="0" smtClean="0">
                <a:latin typeface="Rockwell"/>
                <a:cs typeface="Rockwell"/>
              </a:rPr>
              <a:t>r</a:t>
            </a:r>
            <a:r>
              <a:rPr sz="4000" baseline="1071" dirty="0" smtClean="0">
                <a:latin typeface="Rockwell"/>
                <a:cs typeface="Rockwell"/>
              </a:rPr>
              <a:t>ti </a:t>
            </a:r>
            <a:r>
              <a:rPr sz="4000" spc="-4" baseline="1071" dirty="0" smtClean="0">
                <a:latin typeface="Rockwell"/>
                <a:cs typeface="Rockwell"/>
              </a:rPr>
              <a:t>ya</a:t>
            </a:r>
            <a:r>
              <a:rPr sz="4000" baseline="1071" dirty="0" smtClean="0">
                <a:latin typeface="Rockwell"/>
                <a:cs typeface="Rockwell"/>
              </a:rPr>
              <a:t>ng </a:t>
            </a:r>
            <a:r>
              <a:rPr sz="4000" spc="-4" baseline="1071" dirty="0" smtClean="0">
                <a:latin typeface="Rockwell"/>
                <a:cs typeface="Rockwell"/>
              </a:rPr>
              <a:t>d</a:t>
            </a:r>
            <a:r>
              <a:rPr sz="4000" spc="4" baseline="1071" dirty="0" smtClean="0">
                <a:latin typeface="Rockwell"/>
                <a:cs typeface="Rockwell"/>
              </a:rPr>
              <a:t>il</a:t>
            </a:r>
            <a:r>
              <a:rPr sz="4000" spc="-4" baseline="1071" dirty="0" smtClean="0">
                <a:latin typeface="Rockwell"/>
                <a:cs typeface="Rockwell"/>
              </a:rPr>
              <a:t>a</a:t>
            </a:r>
            <a:r>
              <a:rPr sz="4000" baseline="1071" dirty="0" smtClean="0">
                <a:latin typeface="Rockwell"/>
                <a:cs typeface="Rockwell"/>
              </a:rPr>
              <a:t>k</a:t>
            </a:r>
            <a:r>
              <a:rPr sz="4000" spc="-4" baseline="1071" dirty="0" smtClean="0">
                <a:latin typeface="Rockwell"/>
                <a:cs typeface="Rockwell"/>
              </a:rPr>
              <a:t>u</a:t>
            </a:r>
            <a:r>
              <a:rPr sz="4000" baseline="1071" dirty="0" smtClean="0">
                <a:latin typeface="Rockwell"/>
                <a:cs typeface="Rockwell"/>
              </a:rPr>
              <a:t>k</a:t>
            </a:r>
            <a:r>
              <a:rPr sz="4000" spc="-4" baseline="1071" dirty="0" smtClean="0">
                <a:latin typeface="Rockwell"/>
                <a:cs typeface="Rockwell"/>
              </a:rPr>
              <a:t>a</a:t>
            </a:r>
            <a:r>
              <a:rPr sz="4000" baseline="1071" dirty="0" smtClean="0">
                <a:latin typeface="Rockwell"/>
                <a:cs typeface="Rockwell"/>
              </a:rPr>
              <a:t>n</a:t>
            </a:r>
            <a:r>
              <a:rPr sz="4000" spc="9" baseline="1071" dirty="0" smtClean="0">
                <a:latin typeface="Rockwell"/>
                <a:cs typeface="Rockwell"/>
              </a:rPr>
              <a:t> </a:t>
            </a:r>
            <a:r>
              <a:rPr sz="4000" baseline="1071" dirty="0" smtClean="0">
                <a:latin typeface="Rockwell"/>
                <a:cs typeface="Rockwell"/>
              </a:rPr>
              <a:t>o</a:t>
            </a:r>
            <a:r>
              <a:rPr sz="4000" spc="-4" baseline="1071" dirty="0" smtClean="0">
                <a:latin typeface="Rockwell"/>
                <a:cs typeface="Rockwell"/>
              </a:rPr>
              <a:t>l</a:t>
            </a:r>
            <a:r>
              <a:rPr sz="4000" spc="-9" baseline="1071" dirty="0" smtClean="0">
                <a:latin typeface="Rockwell"/>
                <a:cs typeface="Rockwell"/>
              </a:rPr>
              <a:t>e</a:t>
            </a:r>
            <a:r>
              <a:rPr sz="4000" baseline="1071" dirty="0" smtClean="0">
                <a:latin typeface="Rockwell"/>
                <a:cs typeface="Rockwell"/>
              </a:rPr>
              <a:t>h</a:t>
            </a:r>
            <a:endParaRPr sz="2700">
              <a:latin typeface="Rockwell"/>
              <a:cs typeface="Rockwell"/>
            </a:endParaRPr>
          </a:p>
          <a:p>
            <a:pPr marL="12699" marR="50514">
              <a:lnSpc>
                <a:spcPts val="2870"/>
              </a:lnSpc>
              <a:spcBef>
                <a:spcPts val="1"/>
              </a:spcBef>
            </a:pPr>
            <a:r>
              <a:rPr sz="4000" spc="-4" baseline="1071" dirty="0" smtClean="0">
                <a:latin typeface="Rockwell"/>
                <a:cs typeface="Rockwell"/>
              </a:rPr>
              <a:t>Amaz</a:t>
            </a:r>
            <a:r>
              <a:rPr sz="4000" baseline="1071" dirty="0" smtClean="0">
                <a:latin typeface="Rockwell"/>
                <a:cs typeface="Rockwell"/>
              </a:rPr>
              <a:t>on, </a:t>
            </a:r>
            <a:r>
              <a:rPr sz="4000" spc="-4" baseline="1071" dirty="0" smtClean="0">
                <a:latin typeface="Rockwell"/>
                <a:cs typeface="Rockwell"/>
              </a:rPr>
              <a:t>s</a:t>
            </a:r>
            <a:r>
              <a:rPr sz="4000" baseline="1071" dirty="0" smtClean="0">
                <a:latin typeface="Rockwell"/>
                <a:cs typeface="Rockwell"/>
              </a:rPr>
              <a:t>e</a:t>
            </a:r>
            <a:r>
              <a:rPr sz="4000" spc="-4" baseline="1071" dirty="0" smtClean="0">
                <a:latin typeface="Rockwell"/>
                <a:cs typeface="Rockwell"/>
              </a:rPr>
              <a:t>p</a:t>
            </a:r>
            <a:r>
              <a:rPr sz="4000" baseline="1071" dirty="0" smtClean="0">
                <a:latin typeface="Rockwell"/>
                <a:cs typeface="Rockwell"/>
              </a:rPr>
              <a:t>e</a:t>
            </a:r>
            <a:r>
              <a:rPr sz="4000" spc="-4" baseline="1071" dirty="0" smtClean="0">
                <a:latin typeface="Rockwell"/>
                <a:cs typeface="Rockwell"/>
              </a:rPr>
              <a:t>r</a:t>
            </a:r>
            <a:r>
              <a:rPr sz="4000" baseline="1071" dirty="0" smtClean="0">
                <a:latin typeface="Rockwell"/>
                <a:cs typeface="Rockwell"/>
              </a:rPr>
              <a:t>t</a:t>
            </a:r>
            <a:r>
              <a:rPr sz="4000" spc="9" baseline="1071" dirty="0" smtClean="0">
                <a:latin typeface="Rockwell"/>
                <a:cs typeface="Rockwell"/>
              </a:rPr>
              <a:t>i</a:t>
            </a:r>
            <a:r>
              <a:rPr sz="4000" baseline="1071" dirty="0" smtClean="0">
                <a:latin typeface="Rockwell"/>
                <a:cs typeface="Rockwell"/>
              </a:rPr>
              <a:t>: </a:t>
            </a:r>
            <a:r>
              <a:rPr sz="4000" spc="-9" baseline="1071" dirty="0" smtClean="0">
                <a:latin typeface="Rockwell"/>
                <a:cs typeface="Rockwell"/>
              </a:rPr>
              <a:t>M</a:t>
            </a:r>
            <a:r>
              <a:rPr sz="4000" baseline="1071" dirty="0" smtClean="0">
                <a:latin typeface="Rockwell"/>
                <a:cs typeface="Rockwell"/>
              </a:rPr>
              <a:t>en</a:t>
            </a:r>
            <a:r>
              <a:rPr sz="4000" spc="4" baseline="1071" dirty="0" smtClean="0">
                <a:latin typeface="Rockwell"/>
                <a:cs typeface="Rockwell"/>
              </a:rPr>
              <a:t>j</a:t>
            </a:r>
            <a:r>
              <a:rPr sz="4000" spc="-4" baseline="1071" dirty="0" smtClean="0">
                <a:latin typeface="Rockwell"/>
                <a:cs typeface="Rockwell"/>
              </a:rPr>
              <a:t>ua</a:t>
            </a:r>
            <a:r>
              <a:rPr sz="4000" baseline="1071" dirty="0" smtClean="0">
                <a:latin typeface="Rockwell"/>
                <a:cs typeface="Rockwell"/>
              </a:rPr>
              <a:t>l</a:t>
            </a:r>
            <a:r>
              <a:rPr sz="4000" spc="9" baseline="1071" dirty="0" smtClean="0">
                <a:latin typeface="Rockwell"/>
                <a:cs typeface="Rockwell"/>
              </a:rPr>
              <a:t> </a:t>
            </a:r>
            <a:r>
              <a:rPr sz="4000" baseline="1071" dirty="0" smtClean="0">
                <a:latin typeface="Rockwell"/>
                <a:cs typeface="Rockwell"/>
              </a:rPr>
              <a:t>B</a:t>
            </a:r>
            <a:r>
              <a:rPr sz="4000" spc="-4" baseline="1071" dirty="0" smtClean="0">
                <a:latin typeface="Rockwell"/>
                <a:cs typeface="Rockwell"/>
              </a:rPr>
              <a:t>u</a:t>
            </a:r>
            <a:r>
              <a:rPr sz="4000" baseline="1071" dirty="0" smtClean="0">
                <a:latin typeface="Rockwell"/>
                <a:cs typeface="Rockwell"/>
              </a:rPr>
              <a:t>k</a:t>
            </a:r>
            <a:r>
              <a:rPr sz="4000" spc="-4" baseline="1071" dirty="0" smtClean="0">
                <a:latin typeface="Rockwell"/>
                <a:cs typeface="Rockwell"/>
              </a:rPr>
              <a:t>u</a:t>
            </a:r>
            <a:r>
              <a:rPr sz="4000" baseline="1071" dirty="0" smtClean="0">
                <a:latin typeface="Rockwell"/>
                <a:cs typeface="Rockwell"/>
              </a:rPr>
              <a:t>, </a:t>
            </a:r>
            <a:r>
              <a:rPr sz="4000" spc="-4" baseline="1071" dirty="0" smtClean="0">
                <a:latin typeface="Rockwell"/>
                <a:cs typeface="Rockwell"/>
              </a:rPr>
              <a:t>sa</a:t>
            </a:r>
            <a:r>
              <a:rPr sz="4000" spc="4" baseline="1071" dirty="0" smtClean="0">
                <a:latin typeface="Rockwell"/>
                <a:cs typeface="Rockwell"/>
              </a:rPr>
              <a:t>m</a:t>
            </a:r>
            <a:r>
              <a:rPr sz="4000" spc="-4" baseline="1071" dirty="0" smtClean="0">
                <a:latin typeface="Rockwell"/>
                <a:cs typeface="Rockwell"/>
              </a:rPr>
              <a:t>pa</a:t>
            </a:r>
            <a:r>
              <a:rPr sz="4000" baseline="1071" dirty="0" smtClean="0">
                <a:latin typeface="Rockwell"/>
                <a:cs typeface="Rockwell"/>
              </a:rPr>
              <a:t>i </a:t>
            </a:r>
            <a:r>
              <a:rPr sz="4000" spc="-4" baseline="1071" dirty="0" smtClean="0">
                <a:latin typeface="Rockwell"/>
                <a:cs typeface="Rockwell"/>
              </a:rPr>
              <a:t>mus</a:t>
            </a:r>
            <a:r>
              <a:rPr sz="4000" spc="4" baseline="1071" dirty="0" smtClean="0">
                <a:latin typeface="Rockwell"/>
                <a:cs typeface="Rockwell"/>
              </a:rPr>
              <a:t>i</a:t>
            </a:r>
            <a:r>
              <a:rPr sz="4000" baseline="1071" dirty="0" smtClean="0">
                <a:latin typeface="Rockwell"/>
                <a:cs typeface="Rockwell"/>
              </a:rPr>
              <a:t>k </a:t>
            </a:r>
            <a:r>
              <a:rPr sz="4000" spc="-4" baseline="1071" dirty="0" smtClean="0">
                <a:latin typeface="Rockwell"/>
                <a:cs typeface="Rockwell"/>
              </a:rPr>
              <a:t>mp</a:t>
            </a:r>
            <a:r>
              <a:rPr sz="4000" baseline="1071" dirty="0" smtClean="0">
                <a:latin typeface="Rockwell"/>
                <a:cs typeface="Rockwell"/>
              </a:rPr>
              <a:t>3</a:t>
            </a:r>
            <a:endParaRPr sz="2700">
              <a:latin typeface="Rockwell"/>
              <a:cs typeface="Rockwel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513132" y="3121660"/>
            <a:ext cx="84020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397">
              <a:lnSpc>
                <a:spcPts val="999"/>
              </a:lnSpc>
            </a:pPr>
            <a:endParaRPr sz="1000"/>
          </a:p>
        </p:txBody>
      </p:sp>
      <p:sp>
        <p:nvSpPr>
          <p:cNvPr id="6" name="object 6"/>
          <p:cNvSpPr txBox="1"/>
          <p:nvPr/>
        </p:nvSpPr>
        <p:spPr>
          <a:xfrm>
            <a:off x="3216541" y="3121660"/>
            <a:ext cx="85966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397">
              <a:lnSpc>
                <a:spcPts val="999"/>
              </a:lnSpc>
            </a:pPr>
            <a:endParaRPr sz="1000"/>
          </a:p>
        </p:txBody>
      </p:sp>
      <p:sp>
        <p:nvSpPr>
          <p:cNvPr id="5" name="object 5"/>
          <p:cNvSpPr txBox="1"/>
          <p:nvPr/>
        </p:nvSpPr>
        <p:spPr>
          <a:xfrm>
            <a:off x="5279587" y="3121660"/>
            <a:ext cx="84893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397">
              <a:lnSpc>
                <a:spcPts val="999"/>
              </a:lnSpc>
            </a:pPr>
            <a:endParaRPr sz="1000"/>
          </a:p>
        </p:txBody>
      </p:sp>
      <p:sp>
        <p:nvSpPr>
          <p:cNvPr id="4" name="object 4"/>
          <p:cNvSpPr txBox="1"/>
          <p:nvPr/>
        </p:nvSpPr>
        <p:spPr>
          <a:xfrm>
            <a:off x="6142624" y="3121660"/>
            <a:ext cx="82915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397">
              <a:lnSpc>
                <a:spcPts val="999"/>
              </a:lnSpc>
            </a:pPr>
            <a:endParaRPr sz="1000"/>
          </a:p>
        </p:txBody>
      </p:sp>
      <p:sp>
        <p:nvSpPr>
          <p:cNvPr id="3" name="object 3"/>
          <p:cNvSpPr txBox="1"/>
          <p:nvPr/>
        </p:nvSpPr>
        <p:spPr>
          <a:xfrm>
            <a:off x="1760638" y="3485896"/>
            <a:ext cx="86450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397">
              <a:lnSpc>
                <a:spcPts val="999"/>
              </a:lnSpc>
            </a:pPr>
            <a:endParaRPr sz="1000"/>
          </a:p>
        </p:txBody>
      </p:sp>
      <p:sp>
        <p:nvSpPr>
          <p:cNvPr id="2" name="object 2"/>
          <p:cNvSpPr txBox="1"/>
          <p:nvPr/>
        </p:nvSpPr>
        <p:spPr>
          <a:xfrm>
            <a:off x="3645948" y="3485896"/>
            <a:ext cx="85036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397">
              <a:lnSpc>
                <a:spcPts val="999"/>
              </a:lnSpc>
            </a:pPr>
            <a:endParaRPr sz="100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8"/>
          <p:cNvSpPr/>
          <p:nvPr/>
        </p:nvSpPr>
        <p:spPr>
          <a:xfrm>
            <a:off x="0" y="931164"/>
            <a:ext cx="10056875" cy="874775"/>
          </a:xfrm>
          <a:custGeom>
            <a:avLst/>
            <a:gdLst/>
            <a:ahLst/>
            <a:cxnLst/>
            <a:rect l="l" t="t" r="r" b="b"/>
            <a:pathLst>
              <a:path w="10056875" h="874775">
                <a:moveTo>
                  <a:pt x="0" y="874775"/>
                </a:moveTo>
                <a:lnTo>
                  <a:pt x="10056875" y="874775"/>
                </a:lnTo>
                <a:lnTo>
                  <a:pt x="10056875" y="0"/>
                </a:lnTo>
                <a:lnTo>
                  <a:pt x="0" y="0"/>
                </a:lnTo>
                <a:lnTo>
                  <a:pt x="0" y="874775"/>
                </a:lnTo>
                <a:close/>
              </a:path>
            </a:pathLst>
          </a:custGeom>
          <a:solidFill>
            <a:srgbClr val="66CC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66548" y="1170369"/>
            <a:ext cx="6389486" cy="4505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3550"/>
              </a:lnSpc>
              <a:spcBef>
                <a:spcPts val="177"/>
              </a:spcBef>
            </a:pPr>
            <a:r>
              <a:rPr sz="3300" b="1" i="1" spc="-4" dirty="0" smtClean="0">
                <a:latin typeface="Rockwell"/>
                <a:cs typeface="Rockwell"/>
              </a:rPr>
              <a:t>2</a:t>
            </a:r>
            <a:r>
              <a:rPr sz="3300" b="1" i="1" dirty="0" smtClean="0">
                <a:latin typeface="Rockwell"/>
                <a:cs typeface="Rockwell"/>
              </a:rPr>
              <a:t>. Fase Konsolidasi (</a:t>
            </a:r>
            <a:r>
              <a:rPr sz="3300" b="1" i="1" spc="-4" dirty="0" smtClean="0">
                <a:latin typeface="Rockwell"/>
                <a:cs typeface="Rockwell"/>
              </a:rPr>
              <a:t>2001</a:t>
            </a:r>
            <a:r>
              <a:rPr sz="3300" b="1" i="1" dirty="0" smtClean="0">
                <a:latin typeface="Rockwell"/>
                <a:cs typeface="Rockwell"/>
              </a:rPr>
              <a:t>-</a:t>
            </a:r>
            <a:r>
              <a:rPr sz="3300" b="1" i="1" spc="4" dirty="0" smtClean="0">
                <a:latin typeface="Rockwell"/>
                <a:cs typeface="Rockwell"/>
              </a:rPr>
              <a:t>2</a:t>
            </a:r>
            <a:r>
              <a:rPr sz="3300" b="1" i="1" spc="-4" dirty="0" smtClean="0">
                <a:latin typeface="Rockwell"/>
                <a:cs typeface="Rockwell"/>
              </a:rPr>
              <a:t>0</a:t>
            </a:r>
            <a:r>
              <a:rPr sz="3300" b="1" i="1" spc="4" dirty="0" smtClean="0">
                <a:latin typeface="Rockwell"/>
                <a:cs typeface="Rockwell"/>
              </a:rPr>
              <a:t>0</a:t>
            </a:r>
            <a:r>
              <a:rPr sz="3300" b="1" i="1" spc="-4" dirty="0" smtClean="0">
                <a:latin typeface="Rockwell"/>
                <a:cs typeface="Rockwell"/>
              </a:rPr>
              <a:t>6</a:t>
            </a:r>
            <a:r>
              <a:rPr sz="3300" b="1" i="1" dirty="0" smtClean="0">
                <a:latin typeface="Rockwell"/>
                <a:cs typeface="Rockwell"/>
              </a:rPr>
              <a:t>)</a:t>
            </a:r>
            <a:endParaRPr sz="3300">
              <a:latin typeface="Rockwell"/>
              <a:cs typeface="Rockwel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75919" y="1975915"/>
            <a:ext cx="8508451" cy="68986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2700"/>
              </a:lnSpc>
              <a:spcBef>
                <a:spcPts val="135"/>
              </a:spcBef>
            </a:pPr>
            <a:r>
              <a:rPr sz="3800" spc="-4" baseline="1135" dirty="0" smtClean="0">
                <a:latin typeface="Rockwell"/>
                <a:cs typeface="Rockwell"/>
              </a:rPr>
              <a:t>P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d</a:t>
            </a:r>
            <a:r>
              <a:rPr sz="3800" baseline="1135" dirty="0" smtClean="0">
                <a:latin typeface="Rockwell"/>
                <a:cs typeface="Rockwell"/>
              </a:rPr>
              <a:t>a </a:t>
            </a:r>
            <a:r>
              <a:rPr sz="3800" spc="-4" baseline="1135" dirty="0" smtClean="0">
                <a:latin typeface="Rockwell"/>
                <a:cs typeface="Rockwell"/>
              </a:rPr>
              <a:t>f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s</a:t>
            </a:r>
            <a:r>
              <a:rPr sz="3800" baseline="1135" dirty="0" smtClean="0">
                <a:latin typeface="Rockwell"/>
                <a:cs typeface="Rockwell"/>
              </a:rPr>
              <a:t>e</a:t>
            </a:r>
            <a:r>
              <a:rPr sz="3800" spc="4" baseline="1135" dirty="0" smtClean="0">
                <a:latin typeface="Rockwell"/>
                <a:cs typeface="Rockwell"/>
              </a:rPr>
              <a:t> </a:t>
            </a:r>
            <a:r>
              <a:rPr sz="3800" spc="-4" baseline="1135" dirty="0" smtClean="0">
                <a:latin typeface="Rockwell"/>
                <a:cs typeface="Rockwell"/>
              </a:rPr>
              <a:t>in</a:t>
            </a:r>
            <a:r>
              <a:rPr sz="3800" baseline="1135" dirty="0" smtClean="0">
                <a:latin typeface="Rockwell"/>
                <a:cs typeface="Rockwell"/>
              </a:rPr>
              <a:t>i</a:t>
            </a:r>
            <a:r>
              <a:rPr sz="3800" spc="9" baseline="1135" dirty="0" smtClean="0">
                <a:latin typeface="Rockwell"/>
                <a:cs typeface="Rockwell"/>
              </a:rPr>
              <a:t> </a:t>
            </a:r>
            <a:r>
              <a:rPr sz="3800" spc="-4" baseline="1135" dirty="0" smtClean="0">
                <a:latin typeface="Rockwell"/>
                <a:cs typeface="Rockwell"/>
              </a:rPr>
              <a:t>E-</a:t>
            </a:r>
            <a:r>
              <a:rPr sz="3800" spc="-9" baseline="1135" dirty="0" smtClean="0">
                <a:latin typeface="Rockwell"/>
                <a:cs typeface="Rockwell"/>
              </a:rPr>
              <a:t>B</a:t>
            </a:r>
            <a:r>
              <a:rPr sz="3800" spc="-4" baseline="1135" dirty="0" smtClean="0">
                <a:latin typeface="Rockwell"/>
                <a:cs typeface="Rockwell"/>
              </a:rPr>
              <a:t>isni</a:t>
            </a:r>
            <a:r>
              <a:rPr sz="3800" baseline="1135" dirty="0" smtClean="0">
                <a:latin typeface="Rockwell"/>
                <a:cs typeface="Rockwell"/>
              </a:rPr>
              <a:t>s</a:t>
            </a:r>
            <a:r>
              <a:rPr sz="3800" spc="4" baseline="1135" dirty="0" smtClean="0">
                <a:latin typeface="Rockwell"/>
                <a:cs typeface="Rockwell"/>
              </a:rPr>
              <a:t> </a:t>
            </a:r>
            <a:r>
              <a:rPr sz="3800" spc="-4" baseline="1135" dirty="0" smtClean="0">
                <a:latin typeface="Rockwell"/>
                <a:cs typeface="Rockwell"/>
              </a:rPr>
              <a:t>dij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l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nk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baseline="1135" dirty="0" smtClean="0">
                <a:latin typeface="Rockwell"/>
                <a:cs typeface="Rockwell"/>
              </a:rPr>
              <a:t>n</a:t>
            </a:r>
            <a:r>
              <a:rPr sz="3800" spc="9" baseline="1135" dirty="0" smtClean="0">
                <a:latin typeface="Rockwell"/>
                <a:cs typeface="Rockwell"/>
              </a:rPr>
              <a:t> </a:t>
            </a:r>
            <a:r>
              <a:rPr sz="3800" baseline="1135" dirty="0" smtClean="0">
                <a:latin typeface="Rockwell"/>
                <a:cs typeface="Rockwell"/>
              </a:rPr>
              <a:t>b</a:t>
            </a:r>
            <a:r>
              <a:rPr sz="3800" spc="-19" baseline="1135" dirty="0" smtClean="0">
                <a:latin typeface="Rockwell"/>
                <a:cs typeface="Rockwell"/>
              </a:rPr>
              <a:t>e</a:t>
            </a:r>
            <a:r>
              <a:rPr sz="3800" spc="4" baseline="1135" dirty="0" smtClean="0">
                <a:latin typeface="Rockwell"/>
                <a:cs typeface="Rockwell"/>
              </a:rPr>
              <a:t>r</a:t>
            </a:r>
            <a:r>
              <a:rPr sz="3800" spc="-4" baseline="1135" dirty="0" smtClean="0">
                <a:latin typeface="Rockwell"/>
                <a:cs typeface="Rockwell"/>
              </a:rPr>
              <a:t>d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s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4" baseline="1135" dirty="0" smtClean="0">
                <a:latin typeface="Rockwell"/>
                <a:cs typeface="Rockwell"/>
              </a:rPr>
              <a:t>r</a:t>
            </a:r>
            <a:r>
              <a:rPr sz="3800" spc="-4" baseline="1135" dirty="0" smtClean="0">
                <a:latin typeface="Rockwell"/>
                <a:cs typeface="Rockwell"/>
              </a:rPr>
              <a:t>k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baseline="1135" dirty="0" smtClean="0">
                <a:latin typeface="Rockwell"/>
                <a:cs typeface="Rockwell"/>
              </a:rPr>
              <a:t>n</a:t>
            </a:r>
            <a:r>
              <a:rPr sz="3800" spc="14" baseline="1135" dirty="0" smtClean="0">
                <a:latin typeface="Rockwell"/>
                <a:cs typeface="Rockwell"/>
              </a:rPr>
              <a:t> </a:t>
            </a:r>
            <a:r>
              <a:rPr sz="3800" spc="-4" baseline="1135" dirty="0" smtClean="0">
                <a:latin typeface="Rockwell"/>
                <a:cs typeface="Rockwell"/>
              </a:rPr>
              <a:t>p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19" baseline="1135" dirty="0" smtClean="0">
                <a:latin typeface="Rockwell"/>
                <a:cs typeface="Rockwell"/>
              </a:rPr>
              <a:t>d</a:t>
            </a:r>
            <a:r>
              <a:rPr sz="3800" baseline="1135" dirty="0" smtClean="0">
                <a:latin typeface="Rockwell"/>
                <a:cs typeface="Rockwell"/>
              </a:rPr>
              <a:t>a 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spe</a:t>
            </a:r>
            <a:r>
              <a:rPr sz="3800" baseline="1135" dirty="0" smtClean="0">
                <a:latin typeface="Rockwell"/>
                <a:cs typeface="Rockwell"/>
              </a:rPr>
              <a:t>k</a:t>
            </a:r>
            <a:endParaRPr sz="2500">
              <a:latin typeface="Rockwell"/>
              <a:cs typeface="Rockwell"/>
            </a:endParaRPr>
          </a:p>
          <a:p>
            <a:pPr marL="12699" marR="48000">
              <a:lnSpc>
                <a:spcPts val="2710"/>
              </a:lnSpc>
            </a:pPr>
            <a:r>
              <a:rPr sz="3800" baseline="1135" dirty="0" smtClean="0">
                <a:latin typeface="Rockwell"/>
                <a:cs typeface="Rockwell"/>
              </a:rPr>
              <a:t>b</a:t>
            </a:r>
            <a:r>
              <a:rPr sz="3800" spc="-4" baseline="1135" dirty="0" smtClean="0">
                <a:latin typeface="Rockwell"/>
                <a:cs typeface="Rockwell"/>
              </a:rPr>
              <a:t>isni</a:t>
            </a:r>
            <a:r>
              <a:rPr sz="3800" baseline="1135" dirty="0" smtClean="0">
                <a:latin typeface="Rockwell"/>
                <a:cs typeface="Rockwell"/>
              </a:rPr>
              <a:t>s</a:t>
            </a:r>
            <a:r>
              <a:rPr sz="3800" spc="9" baseline="1135" dirty="0" smtClean="0">
                <a:latin typeface="Rockwell"/>
                <a:cs typeface="Rockwell"/>
              </a:rPr>
              <a:t> </a:t>
            </a:r>
            <a:r>
              <a:rPr sz="3800" spc="-9" baseline="1135" dirty="0" smtClean="0">
                <a:latin typeface="Rockwell"/>
                <a:cs typeface="Rockwell"/>
              </a:rPr>
              <a:t>(</a:t>
            </a:r>
            <a:r>
              <a:rPr sz="3800" i="1" spc="-4" baseline="1135" dirty="0" smtClean="0">
                <a:latin typeface="Rockwell"/>
                <a:cs typeface="Rockwell"/>
              </a:rPr>
              <a:t>b</a:t>
            </a:r>
            <a:r>
              <a:rPr sz="3800" i="1" spc="-14" baseline="1135" dirty="0" smtClean="0">
                <a:latin typeface="Rockwell"/>
                <a:cs typeface="Rockwell"/>
              </a:rPr>
              <a:t>u</a:t>
            </a:r>
            <a:r>
              <a:rPr sz="3800" i="1" spc="4" baseline="1135" dirty="0" smtClean="0">
                <a:latin typeface="Rockwell"/>
                <a:cs typeface="Rockwell"/>
              </a:rPr>
              <a:t>ss</a:t>
            </a:r>
            <a:r>
              <a:rPr sz="3800" i="1" baseline="1135" dirty="0" smtClean="0">
                <a:latin typeface="Rockwell"/>
                <a:cs typeface="Rockwell"/>
              </a:rPr>
              <a:t>i</a:t>
            </a:r>
            <a:r>
              <a:rPr sz="3800" i="1" spc="-14" baseline="1135" dirty="0" smtClean="0">
                <a:latin typeface="Rockwell"/>
                <a:cs typeface="Rockwell"/>
              </a:rPr>
              <a:t>n</a:t>
            </a:r>
            <a:r>
              <a:rPr sz="3800" i="1" baseline="1135" dirty="0" smtClean="0">
                <a:latin typeface="Rockwell"/>
                <a:cs typeface="Rockwell"/>
              </a:rPr>
              <a:t>es</a:t>
            </a:r>
            <a:r>
              <a:rPr sz="3800" i="1" spc="9" baseline="1135" dirty="0" smtClean="0">
                <a:latin typeface="Rockwell"/>
                <a:cs typeface="Rockwell"/>
              </a:rPr>
              <a:t> </a:t>
            </a:r>
            <a:r>
              <a:rPr sz="3800" i="1" baseline="1135" dirty="0" smtClean="0">
                <a:latin typeface="Rockwell"/>
                <a:cs typeface="Rockwell"/>
              </a:rPr>
              <a:t>d</a:t>
            </a:r>
            <a:r>
              <a:rPr sz="3800" i="1" spc="-14" baseline="1135" dirty="0" smtClean="0">
                <a:latin typeface="Rockwell"/>
                <a:cs typeface="Rockwell"/>
              </a:rPr>
              <a:t>r</a:t>
            </a:r>
            <a:r>
              <a:rPr sz="3800" i="1" baseline="1135" dirty="0" smtClean="0">
                <a:latin typeface="Rockwell"/>
                <a:cs typeface="Rockwell"/>
              </a:rPr>
              <a:t>i</a:t>
            </a:r>
            <a:r>
              <a:rPr sz="3800" i="1" spc="-9" baseline="1135" dirty="0" smtClean="0">
                <a:latin typeface="Rockwell"/>
                <a:cs typeface="Rockwell"/>
              </a:rPr>
              <a:t>v</a:t>
            </a:r>
            <a:r>
              <a:rPr sz="3800" i="1" baseline="1135" dirty="0" smtClean="0">
                <a:latin typeface="Rockwell"/>
                <a:cs typeface="Rockwell"/>
              </a:rPr>
              <a:t>en</a:t>
            </a:r>
            <a:r>
              <a:rPr sz="3800" baseline="1135" dirty="0" smtClean="0">
                <a:latin typeface="Rockwell"/>
                <a:cs typeface="Rockwell"/>
              </a:rPr>
              <a:t>).</a:t>
            </a:r>
            <a:endParaRPr sz="2500">
              <a:latin typeface="Rockwell"/>
              <a:cs typeface="Rockwel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75920" y="2987851"/>
            <a:ext cx="5672625" cy="10342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 marR="12250">
              <a:lnSpc>
                <a:spcPts val="2700"/>
              </a:lnSpc>
              <a:spcBef>
                <a:spcPts val="135"/>
              </a:spcBef>
            </a:pPr>
            <a:r>
              <a:rPr sz="3800" spc="-4" baseline="1135" dirty="0" smtClean="0">
                <a:latin typeface="Rockwell"/>
                <a:cs typeface="Rockwell"/>
              </a:rPr>
              <a:t>P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d</a:t>
            </a:r>
            <a:r>
              <a:rPr sz="3800" baseline="1135" dirty="0" smtClean="0">
                <a:latin typeface="Rockwell"/>
                <a:cs typeface="Rockwell"/>
              </a:rPr>
              <a:t>a F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s</a:t>
            </a:r>
            <a:r>
              <a:rPr sz="3800" baseline="1135" dirty="0" smtClean="0">
                <a:latin typeface="Rockwell"/>
                <a:cs typeface="Rockwell"/>
              </a:rPr>
              <a:t>e</a:t>
            </a:r>
            <a:r>
              <a:rPr sz="3800" spc="-4" baseline="1135" dirty="0" smtClean="0">
                <a:latin typeface="Rockwell"/>
                <a:cs typeface="Rockwell"/>
              </a:rPr>
              <a:t> in</a:t>
            </a:r>
            <a:r>
              <a:rPr sz="3800" baseline="1135" dirty="0" smtClean="0">
                <a:latin typeface="Rockwell"/>
                <a:cs typeface="Rockwell"/>
              </a:rPr>
              <a:t>i</a:t>
            </a:r>
            <a:r>
              <a:rPr sz="3800" spc="9" baseline="1135" dirty="0" smtClean="0">
                <a:latin typeface="Rockwell"/>
                <a:cs typeface="Rockwell"/>
              </a:rPr>
              <a:t> </a:t>
            </a:r>
            <a:r>
              <a:rPr sz="3800" spc="-4" baseline="1135" dirty="0" smtClean="0">
                <a:latin typeface="Rockwell"/>
                <a:cs typeface="Rockwell"/>
              </a:rPr>
              <a:t>E-</a:t>
            </a:r>
            <a:r>
              <a:rPr sz="3800" spc="-9" baseline="1135" dirty="0" smtClean="0">
                <a:latin typeface="Rockwell"/>
                <a:cs typeface="Rockwell"/>
              </a:rPr>
              <a:t>B</a:t>
            </a:r>
            <a:r>
              <a:rPr sz="3800" spc="-4" baseline="1135" dirty="0" smtClean="0">
                <a:latin typeface="Rockwell"/>
                <a:cs typeface="Rockwell"/>
              </a:rPr>
              <a:t>isni</a:t>
            </a:r>
            <a:r>
              <a:rPr sz="3800" baseline="1135" dirty="0" smtClean="0">
                <a:latin typeface="Rockwell"/>
                <a:cs typeface="Rockwell"/>
              </a:rPr>
              <a:t>s</a:t>
            </a:r>
            <a:r>
              <a:rPr sz="3800" spc="4" baseline="1135" dirty="0" smtClean="0">
                <a:latin typeface="Rockwell"/>
                <a:cs typeface="Rockwell"/>
              </a:rPr>
              <a:t> </a:t>
            </a:r>
            <a:r>
              <a:rPr sz="3800" spc="-4" baseline="1135" dirty="0" smtClean="0">
                <a:latin typeface="Rockwell"/>
                <a:cs typeface="Rockwell"/>
              </a:rPr>
              <a:t>tid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baseline="1135" dirty="0" smtClean="0">
                <a:latin typeface="Rockwell"/>
                <a:cs typeface="Rockwell"/>
              </a:rPr>
              <a:t>k</a:t>
            </a:r>
            <a:r>
              <a:rPr sz="3800" spc="9" baseline="1135" dirty="0" smtClean="0">
                <a:latin typeface="Rockwell"/>
                <a:cs typeface="Rockwell"/>
              </a:rPr>
              <a:t> </a:t>
            </a:r>
            <a:r>
              <a:rPr sz="3800" spc="-4" baseline="1135" dirty="0" smtClean="0">
                <a:latin typeface="Rockwell"/>
                <a:cs typeface="Rockwell"/>
              </a:rPr>
              <a:t>h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ny</a:t>
            </a:r>
            <a:r>
              <a:rPr sz="3800" baseline="1135" dirty="0" smtClean="0">
                <a:latin typeface="Rockwell"/>
                <a:cs typeface="Rockwell"/>
              </a:rPr>
              <a:t>a </a:t>
            </a:r>
            <a:r>
              <a:rPr sz="3800" spc="-4" baseline="1135" dirty="0" smtClean="0">
                <a:latin typeface="Rockwell"/>
                <a:cs typeface="Rockwell"/>
              </a:rPr>
              <a:t>l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g</a:t>
            </a:r>
            <a:r>
              <a:rPr sz="3800" baseline="1135" dirty="0" smtClean="0">
                <a:latin typeface="Rockwell"/>
                <a:cs typeface="Rockwell"/>
              </a:rPr>
              <a:t>i</a:t>
            </a:r>
            <a:endParaRPr sz="2500">
              <a:latin typeface="Rockwell"/>
              <a:cs typeface="Rockwell"/>
            </a:endParaRPr>
          </a:p>
          <a:p>
            <a:pPr marL="12699" marR="2877">
              <a:lnSpc>
                <a:spcPts val="2710"/>
              </a:lnSpc>
            </a:pPr>
            <a:r>
              <a:rPr sz="3800" spc="-4" baseline="1135" dirty="0" smtClean="0">
                <a:latin typeface="Rockwell"/>
                <a:cs typeface="Rockwell"/>
              </a:rPr>
              <a:t>teknolog</a:t>
            </a:r>
            <a:r>
              <a:rPr sz="3800" baseline="1135" dirty="0" smtClean="0">
                <a:latin typeface="Rockwell"/>
                <a:cs typeface="Rockwell"/>
              </a:rPr>
              <a:t>i </a:t>
            </a:r>
            <a:r>
              <a:rPr sz="3800" spc="-4" baseline="1135" dirty="0" smtClean="0">
                <a:latin typeface="Rockwell"/>
                <a:cs typeface="Rockwell"/>
              </a:rPr>
              <a:t>y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n</a:t>
            </a:r>
            <a:r>
              <a:rPr sz="3800" baseline="1135" dirty="0" smtClean="0">
                <a:latin typeface="Rockwell"/>
                <a:cs typeface="Rockwell"/>
              </a:rPr>
              <a:t>g</a:t>
            </a:r>
            <a:r>
              <a:rPr sz="3800" spc="4" baseline="1135" dirty="0" smtClean="0">
                <a:latin typeface="Rockwell"/>
                <a:cs typeface="Rockwell"/>
              </a:rPr>
              <a:t> </a:t>
            </a:r>
            <a:r>
              <a:rPr sz="3800" baseline="1135" dirty="0" smtClean="0">
                <a:latin typeface="Rockwell"/>
                <a:cs typeface="Rockwell"/>
              </a:rPr>
              <a:t>m</a:t>
            </a:r>
            <a:r>
              <a:rPr sz="3800" spc="-4" baseline="1135" dirty="0" smtClean="0">
                <a:latin typeface="Rockwell"/>
                <a:cs typeface="Rockwell"/>
              </a:rPr>
              <a:t>e</a:t>
            </a:r>
            <a:r>
              <a:rPr sz="3800" spc="-19" baseline="1135" dirty="0" smtClean="0">
                <a:latin typeface="Rockwell"/>
                <a:cs typeface="Rockwell"/>
              </a:rPr>
              <a:t>n</a:t>
            </a:r>
            <a:r>
              <a:rPr sz="3800" spc="-4" baseline="1135" dirty="0" smtClean="0">
                <a:latin typeface="Rockwell"/>
                <a:cs typeface="Rockwell"/>
              </a:rPr>
              <a:t>dukungn</a:t>
            </a:r>
            <a:r>
              <a:rPr sz="3800" spc="-14" baseline="1135" dirty="0" smtClean="0">
                <a:latin typeface="Rockwell"/>
                <a:cs typeface="Rockwell"/>
              </a:rPr>
              <a:t>y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baseline="1135" dirty="0" smtClean="0">
                <a:latin typeface="Rockwell"/>
                <a:cs typeface="Rockwell"/>
              </a:rPr>
              <a:t>,</a:t>
            </a:r>
            <a:r>
              <a:rPr sz="3800" spc="9" baseline="1135" dirty="0" smtClean="0">
                <a:latin typeface="Rockwell"/>
                <a:cs typeface="Rockwell"/>
              </a:rPr>
              <a:t> </a:t>
            </a:r>
            <a:r>
              <a:rPr sz="3800" spc="-4" baseline="1135" dirty="0" smtClean="0">
                <a:latin typeface="Rockwell"/>
                <a:cs typeface="Rockwell"/>
              </a:rPr>
              <a:t>tet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p</a:t>
            </a:r>
            <a:r>
              <a:rPr sz="3800" baseline="1135" dirty="0" smtClean="0">
                <a:latin typeface="Rockwell"/>
                <a:cs typeface="Rockwell"/>
              </a:rPr>
              <a:t>i</a:t>
            </a:r>
            <a:endParaRPr sz="2500">
              <a:latin typeface="Rockwell"/>
              <a:cs typeface="Rockwell"/>
            </a:endParaRPr>
          </a:p>
          <a:p>
            <a:pPr marL="12699">
              <a:lnSpc>
                <a:spcPts val="2710"/>
              </a:lnSpc>
            </a:pPr>
            <a:r>
              <a:rPr sz="3800" spc="-4" baseline="1135" dirty="0" smtClean="0">
                <a:latin typeface="Rockwell"/>
                <a:cs typeface="Rockwell"/>
              </a:rPr>
              <a:t>pe</a:t>
            </a:r>
            <a:r>
              <a:rPr sz="3800" spc="4" baseline="1135" dirty="0" smtClean="0">
                <a:latin typeface="Rockwell"/>
                <a:cs typeface="Rockwell"/>
              </a:rPr>
              <a:t>r</a:t>
            </a:r>
            <a:r>
              <a:rPr sz="3800" spc="-4" baseline="1135" dirty="0" smtClean="0">
                <a:latin typeface="Rockwell"/>
                <a:cs typeface="Rockwell"/>
              </a:rPr>
              <a:t>enc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n</a:t>
            </a:r>
            <a:r>
              <a:rPr sz="3800" spc="-9" baseline="1135" dirty="0" smtClean="0">
                <a:latin typeface="Rockwell"/>
                <a:cs typeface="Rockwell"/>
              </a:rPr>
              <a:t>aa</a:t>
            </a:r>
            <a:r>
              <a:rPr sz="3800" baseline="1135" dirty="0" smtClean="0">
                <a:latin typeface="Rockwell"/>
                <a:cs typeface="Rockwell"/>
              </a:rPr>
              <a:t>n b</a:t>
            </a:r>
            <a:r>
              <a:rPr sz="3800" spc="-4" baseline="1135" dirty="0" smtClean="0">
                <a:latin typeface="Rockwell"/>
                <a:cs typeface="Rockwell"/>
              </a:rPr>
              <a:t>isni</a:t>
            </a:r>
            <a:r>
              <a:rPr sz="3800" baseline="1135" dirty="0" smtClean="0">
                <a:latin typeface="Rockwell"/>
                <a:cs typeface="Rockwell"/>
              </a:rPr>
              <a:t>s,</a:t>
            </a:r>
            <a:r>
              <a:rPr sz="3800" spc="9" baseline="1135" dirty="0" smtClean="0">
                <a:latin typeface="Rockwell"/>
                <a:cs typeface="Rockwell"/>
              </a:rPr>
              <a:t> </a:t>
            </a:r>
            <a:r>
              <a:rPr sz="3800" spc="-4" baseline="1135" dirty="0" smtClean="0">
                <a:latin typeface="Rockwell"/>
                <a:cs typeface="Rockwell"/>
              </a:rPr>
              <a:t>sehingg</a:t>
            </a:r>
            <a:r>
              <a:rPr sz="3800" baseline="1135" dirty="0" smtClean="0">
                <a:latin typeface="Rockwell"/>
                <a:cs typeface="Rockwell"/>
              </a:rPr>
              <a:t>a </a:t>
            </a:r>
            <a:r>
              <a:rPr sz="3800" spc="-4" baseline="1135" dirty="0" smtClean="0">
                <a:latin typeface="Rockwell"/>
                <a:cs typeface="Rockwell"/>
              </a:rPr>
              <a:t>st</a:t>
            </a:r>
            <a:r>
              <a:rPr sz="3800" spc="4" baseline="1135" dirty="0" smtClean="0">
                <a:latin typeface="Rockwell"/>
                <a:cs typeface="Rockwell"/>
              </a:rPr>
              <a:t>r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teg</a:t>
            </a:r>
            <a:r>
              <a:rPr sz="3800" baseline="1135" dirty="0" smtClean="0">
                <a:latin typeface="Rockwell"/>
                <a:cs typeface="Rockwell"/>
              </a:rPr>
              <a:t>i</a:t>
            </a:r>
            <a:endParaRPr sz="2500">
              <a:latin typeface="Rockwell"/>
              <a:cs typeface="Rockwel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043675" y="2987851"/>
            <a:ext cx="3274055" cy="10342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2700"/>
              </a:lnSpc>
              <a:spcBef>
                <a:spcPts val="135"/>
              </a:spcBef>
            </a:pPr>
            <a:r>
              <a:rPr sz="3800" spc="-19" baseline="1135" dirty="0" smtClean="0">
                <a:latin typeface="Rockwell"/>
                <a:cs typeface="Rockwell"/>
              </a:rPr>
              <a:t>h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ny</a:t>
            </a:r>
            <a:r>
              <a:rPr sz="3800" baseline="1135" dirty="0" smtClean="0">
                <a:latin typeface="Rockwell"/>
                <a:cs typeface="Rockwell"/>
              </a:rPr>
              <a:t>a </a:t>
            </a:r>
            <a:r>
              <a:rPr sz="3800" spc="-4" baseline="1135" dirty="0" smtClean="0">
                <a:latin typeface="Rockwell"/>
                <a:cs typeface="Rockwell"/>
              </a:rPr>
              <a:t>se</a:t>
            </a:r>
            <a:r>
              <a:rPr sz="3800" baseline="1135" dirty="0" smtClean="0">
                <a:latin typeface="Rockwell"/>
                <a:cs typeface="Rockwell"/>
              </a:rPr>
              <a:t>b</a:t>
            </a:r>
            <a:r>
              <a:rPr sz="3800" spc="-1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t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baseline="1135" dirty="0" smtClean="0">
                <a:latin typeface="Rockwell"/>
                <a:cs typeface="Rockwell"/>
              </a:rPr>
              <a:t>s</a:t>
            </a:r>
            <a:r>
              <a:rPr sz="3800" spc="9" baseline="1135" dirty="0" smtClean="0">
                <a:latin typeface="Rockwell"/>
                <a:cs typeface="Rockwell"/>
              </a:rPr>
              <a:t> </a:t>
            </a:r>
            <a:r>
              <a:rPr sz="3800" spc="-4" baseline="1135" dirty="0" smtClean="0">
                <a:latin typeface="Rockwell"/>
                <a:cs typeface="Rockwell"/>
              </a:rPr>
              <a:t>ino</a:t>
            </a:r>
            <a:r>
              <a:rPr sz="3800" baseline="1135" dirty="0" smtClean="0">
                <a:latin typeface="Rockwell"/>
                <a:cs typeface="Rockwell"/>
              </a:rPr>
              <a:t>v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s</a:t>
            </a:r>
            <a:r>
              <a:rPr sz="3800" baseline="1135" dirty="0" smtClean="0">
                <a:latin typeface="Rockwell"/>
                <a:cs typeface="Rockwell"/>
              </a:rPr>
              <a:t>i</a:t>
            </a:r>
            <a:endParaRPr sz="2500">
              <a:latin typeface="Rockwell"/>
              <a:cs typeface="Rockwell"/>
            </a:endParaRPr>
          </a:p>
          <a:p>
            <a:pPr marL="21842" marR="48000">
              <a:lnSpc>
                <a:spcPts val="2710"/>
              </a:lnSpc>
            </a:pPr>
            <a:r>
              <a:rPr sz="3800" spc="-4" baseline="1135" dirty="0" smtClean="0">
                <a:latin typeface="Rockwell"/>
                <a:cs typeface="Rockwell"/>
              </a:rPr>
              <a:t>dij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l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nk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baseline="1135" dirty="0" smtClean="0">
                <a:latin typeface="Rockwell"/>
                <a:cs typeface="Rockwell"/>
              </a:rPr>
              <a:t>n</a:t>
            </a:r>
            <a:r>
              <a:rPr sz="3800" spc="9" baseline="1135" dirty="0" smtClean="0">
                <a:latin typeface="Rockwell"/>
                <a:cs typeface="Rockwell"/>
              </a:rPr>
              <a:t> </a:t>
            </a:r>
            <a:r>
              <a:rPr sz="3800" spc="-4" baseline="1135" dirty="0" smtClean="0">
                <a:latin typeface="Rockwell"/>
                <a:cs typeface="Rockwell"/>
              </a:rPr>
              <a:t>p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d</a:t>
            </a:r>
            <a:r>
              <a:rPr sz="3800" baseline="1135" dirty="0" smtClean="0">
                <a:latin typeface="Rockwell"/>
                <a:cs typeface="Rockwell"/>
              </a:rPr>
              <a:t>a</a:t>
            </a:r>
            <a:endParaRPr sz="2500">
              <a:latin typeface="Rockwell"/>
              <a:cs typeface="Rockwell"/>
            </a:endParaRPr>
          </a:p>
          <a:p>
            <a:pPr marL="24889" marR="48000">
              <a:lnSpc>
                <a:spcPts val="2710"/>
              </a:lnSpc>
            </a:pPr>
            <a:r>
              <a:rPr sz="3800" spc="-14" baseline="1135" dirty="0" smtClean="0">
                <a:latin typeface="Rockwell"/>
                <a:cs typeface="Rockwell"/>
              </a:rPr>
              <a:t>y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n</a:t>
            </a:r>
            <a:r>
              <a:rPr sz="3800" baseline="1135" dirty="0" smtClean="0">
                <a:latin typeface="Rockwell"/>
                <a:cs typeface="Rockwell"/>
              </a:rPr>
              <a:t>g </a:t>
            </a:r>
            <a:r>
              <a:rPr sz="3800" spc="-4" baseline="1135" dirty="0" smtClean="0">
                <a:latin typeface="Rockwell"/>
                <a:cs typeface="Rockwell"/>
              </a:rPr>
              <a:t>dil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kuk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baseline="1135" dirty="0" smtClean="0">
                <a:latin typeface="Rockwell"/>
                <a:cs typeface="Rockwell"/>
              </a:rPr>
              <a:t>n</a:t>
            </a:r>
            <a:r>
              <a:rPr sz="3800" spc="9" baseline="1135" dirty="0" smtClean="0">
                <a:latin typeface="Rockwell"/>
                <a:cs typeface="Rockwell"/>
              </a:rPr>
              <a:t> </a:t>
            </a:r>
            <a:r>
              <a:rPr sz="3800" spc="-4" baseline="1135" dirty="0" smtClean="0">
                <a:latin typeface="Rockwell"/>
                <a:cs typeface="Rockwell"/>
              </a:rPr>
              <a:t>i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l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baseline="1135" dirty="0" smtClean="0">
                <a:latin typeface="Rockwell"/>
                <a:cs typeface="Rockwell"/>
              </a:rPr>
              <a:t>h</a:t>
            </a:r>
            <a:endParaRPr sz="2500">
              <a:latin typeface="Rockwell"/>
              <a:cs typeface="Rockwel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75920" y="4021121"/>
            <a:ext cx="9406726" cy="10358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 marR="48000">
              <a:lnSpc>
                <a:spcPts val="2700"/>
              </a:lnSpc>
              <a:spcBef>
                <a:spcPts val="135"/>
              </a:spcBef>
            </a:pPr>
            <a:r>
              <a:rPr sz="3800" spc="-4" baseline="1135" dirty="0" smtClean="0">
                <a:latin typeface="Rockwell"/>
                <a:cs typeface="Rockwell"/>
              </a:rPr>
              <a:t>pe</a:t>
            </a:r>
            <a:r>
              <a:rPr sz="3800" spc="4" baseline="1135" dirty="0" smtClean="0">
                <a:latin typeface="Rockwell"/>
                <a:cs typeface="Rockwell"/>
              </a:rPr>
              <a:t>r</a:t>
            </a:r>
            <a:r>
              <a:rPr sz="3800" spc="-4" baseline="1135" dirty="0" smtClean="0">
                <a:latin typeface="Rockwell"/>
                <a:cs typeface="Rockwell"/>
              </a:rPr>
              <a:t>p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du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baseline="1135" dirty="0" smtClean="0">
                <a:latin typeface="Rockwell"/>
                <a:cs typeface="Rockwell"/>
              </a:rPr>
              <a:t>n</a:t>
            </a:r>
            <a:r>
              <a:rPr sz="3800" spc="9" baseline="1135" dirty="0" smtClean="0">
                <a:latin typeface="Rockwell"/>
                <a:cs typeface="Rockwell"/>
              </a:rPr>
              <a:t> 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nt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4" baseline="1135" dirty="0" smtClean="0">
                <a:latin typeface="Rockwell"/>
                <a:cs typeface="Rockwell"/>
              </a:rPr>
              <a:t>r</a:t>
            </a:r>
            <a:r>
              <a:rPr sz="3800" baseline="1135" dirty="0" smtClean="0">
                <a:latin typeface="Rockwell"/>
                <a:cs typeface="Rockwell"/>
              </a:rPr>
              <a:t>a</a:t>
            </a:r>
            <a:r>
              <a:rPr sz="3800" spc="9" baseline="1135" dirty="0" smtClean="0">
                <a:latin typeface="Rockwell"/>
                <a:cs typeface="Rockwell"/>
              </a:rPr>
              <a:t> </a:t>
            </a:r>
            <a:r>
              <a:rPr sz="3800" spc="-4" baseline="1135" dirty="0" smtClean="0">
                <a:latin typeface="Rockwell"/>
                <a:cs typeface="Rockwell"/>
              </a:rPr>
              <a:t>st</a:t>
            </a:r>
            <a:r>
              <a:rPr sz="3800" spc="4" baseline="1135" dirty="0" smtClean="0">
                <a:latin typeface="Rockwell"/>
                <a:cs typeface="Rockwell"/>
              </a:rPr>
              <a:t>r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teg</a:t>
            </a:r>
            <a:r>
              <a:rPr sz="3800" baseline="1135" dirty="0" smtClean="0">
                <a:latin typeface="Rockwell"/>
                <a:cs typeface="Rockwell"/>
              </a:rPr>
              <a:t>i</a:t>
            </a:r>
            <a:r>
              <a:rPr sz="3800" spc="9" baseline="1135" dirty="0" smtClean="0">
                <a:latin typeface="Rockwell"/>
                <a:cs typeface="Rockwell"/>
              </a:rPr>
              <a:t> </a:t>
            </a:r>
            <a:r>
              <a:rPr sz="3800" baseline="1135" dirty="0" smtClean="0">
                <a:latin typeface="Rockwell"/>
                <a:cs typeface="Rockwell"/>
              </a:rPr>
              <a:t>b</a:t>
            </a:r>
            <a:r>
              <a:rPr sz="3800" spc="-4" baseline="1135" dirty="0" smtClean="0">
                <a:latin typeface="Rockwell"/>
                <a:cs typeface="Rockwell"/>
              </a:rPr>
              <a:t>i</a:t>
            </a:r>
            <a:r>
              <a:rPr sz="3800" spc="-14" baseline="1135" dirty="0" smtClean="0">
                <a:latin typeface="Rockwell"/>
                <a:cs typeface="Rockwell"/>
              </a:rPr>
              <a:t>s</a:t>
            </a:r>
            <a:r>
              <a:rPr sz="3800" spc="-4" baseline="1135" dirty="0" smtClean="0">
                <a:latin typeface="Rockwell"/>
                <a:cs typeface="Rockwell"/>
              </a:rPr>
              <a:t>ni</a:t>
            </a:r>
            <a:r>
              <a:rPr sz="3800" baseline="1135" dirty="0" smtClean="0">
                <a:latin typeface="Rockwell"/>
                <a:cs typeface="Rockwell"/>
              </a:rPr>
              <a:t>s</a:t>
            </a:r>
            <a:r>
              <a:rPr sz="3800" spc="9" baseline="1135" dirty="0" smtClean="0">
                <a:latin typeface="Rockwell"/>
                <a:cs typeface="Rockwell"/>
              </a:rPr>
              <a:t> </a:t>
            </a:r>
            <a:r>
              <a:rPr sz="3800" spc="-4" baseline="1135" dirty="0" smtClean="0">
                <a:latin typeface="Rockwell"/>
                <a:cs typeface="Rockwell"/>
              </a:rPr>
              <a:t>kon</a:t>
            </a:r>
            <a:r>
              <a:rPr sz="3800" baseline="1135" dirty="0" smtClean="0">
                <a:latin typeface="Rockwell"/>
                <a:cs typeface="Rockwell"/>
              </a:rPr>
              <a:t>v</a:t>
            </a:r>
            <a:r>
              <a:rPr sz="3800" spc="-19" baseline="1135" dirty="0" smtClean="0">
                <a:latin typeface="Rockwell"/>
                <a:cs typeface="Rockwell"/>
              </a:rPr>
              <a:t>e</a:t>
            </a:r>
            <a:r>
              <a:rPr sz="3800" spc="-4" baseline="1135" dirty="0" smtClean="0">
                <a:latin typeface="Rockwell"/>
                <a:cs typeface="Rockwell"/>
              </a:rPr>
              <a:t>nsion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baseline="1135" dirty="0" smtClean="0">
                <a:latin typeface="Rockwell"/>
                <a:cs typeface="Rockwell"/>
              </a:rPr>
              <a:t>l </a:t>
            </a:r>
            <a:r>
              <a:rPr sz="3800" spc="-4" baseline="1135" dirty="0" smtClean="0">
                <a:latin typeface="Rockwell"/>
                <a:cs typeface="Rockwell"/>
              </a:rPr>
              <a:t>d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baseline="1135" dirty="0" smtClean="0">
                <a:latin typeface="Rockwell"/>
                <a:cs typeface="Rockwell"/>
              </a:rPr>
              <a:t>n </a:t>
            </a:r>
            <a:r>
              <a:rPr sz="3800" spc="-4" baseline="1135" dirty="0" smtClean="0">
                <a:latin typeface="Rockwell"/>
                <a:cs typeface="Rockwell"/>
              </a:rPr>
              <a:t>teknolog</a:t>
            </a:r>
            <a:r>
              <a:rPr sz="3800" baseline="1135" dirty="0" smtClean="0">
                <a:latin typeface="Rockwell"/>
                <a:cs typeface="Rockwell"/>
              </a:rPr>
              <a:t>i</a:t>
            </a:r>
            <a:endParaRPr sz="2500">
              <a:latin typeface="Rockwell"/>
              <a:cs typeface="Rockwell"/>
            </a:endParaRPr>
          </a:p>
          <a:p>
            <a:pPr marL="12699">
              <a:lnSpc>
                <a:spcPts val="2724"/>
              </a:lnSpc>
              <a:spcBef>
                <a:spcPts val="1"/>
              </a:spcBef>
            </a:pPr>
            <a:r>
              <a:rPr sz="3800" spc="-4" baseline="1135" dirty="0" smtClean="0">
                <a:latin typeface="Rockwell"/>
                <a:cs typeface="Rockwell"/>
              </a:rPr>
              <a:t>onlin</a:t>
            </a:r>
            <a:r>
              <a:rPr sz="3800" baseline="1135" dirty="0" smtClean="0">
                <a:latin typeface="Rockwell"/>
                <a:cs typeface="Rockwell"/>
              </a:rPr>
              <a:t>e </a:t>
            </a:r>
            <a:r>
              <a:rPr sz="3800" spc="-4" baseline="1135" dirty="0" smtClean="0">
                <a:latin typeface="Rockwell"/>
                <a:cs typeface="Rockwell"/>
              </a:rPr>
              <a:t>y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n</a:t>
            </a:r>
            <a:r>
              <a:rPr sz="3800" baseline="1135" dirty="0" smtClean="0">
                <a:latin typeface="Rockwell"/>
                <a:cs typeface="Rockwell"/>
              </a:rPr>
              <a:t>g</a:t>
            </a:r>
            <a:r>
              <a:rPr sz="3800" spc="4" baseline="1135" dirty="0" smtClean="0">
                <a:latin typeface="Rockwell"/>
                <a:cs typeface="Rockwell"/>
              </a:rPr>
              <a:t> </a:t>
            </a:r>
            <a:r>
              <a:rPr sz="3800" spc="-4" baseline="1135" dirty="0" smtClean="0">
                <a:latin typeface="Rockwell"/>
                <a:cs typeface="Rockwell"/>
              </a:rPr>
              <a:t>p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d</a:t>
            </a:r>
            <a:r>
              <a:rPr sz="3800" baseline="1135" dirty="0" smtClean="0">
                <a:latin typeface="Rockwell"/>
                <a:cs typeface="Rockwell"/>
              </a:rPr>
              <a:t>a </a:t>
            </a:r>
            <a:r>
              <a:rPr sz="3800" spc="-14" baseline="1135" dirty="0" smtClean="0">
                <a:latin typeface="Rockwell"/>
                <a:cs typeface="Rockwell"/>
              </a:rPr>
              <a:t>u</a:t>
            </a:r>
            <a:r>
              <a:rPr sz="3800" spc="-9" baseline="1135" dirty="0" smtClean="0">
                <a:latin typeface="Rockwell"/>
                <a:cs typeface="Rockwell"/>
              </a:rPr>
              <a:t>m</a:t>
            </a:r>
            <a:r>
              <a:rPr sz="3800" spc="-4" baseline="1135" dirty="0" smtClean="0">
                <a:latin typeface="Rockwell"/>
                <a:cs typeface="Rockwell"/>
              </a:rPr>
              <a:t>u</a:t>
            </a:r>
            <a:r>
              <a:rPr sz="3800" baseline="1135" dirty="0" smtClean="0">
                <a:latin typeface="Rockwell"/>
                <a:cs typeface="Rockwell"/>
              </a:rPr>
              <a:t>m</a:t>
            </a:r>
            <a:r>
              <a:rPr sz="3800" spc="-4" baseline="1135" dirty="0" smtClean="0">
                <a:latin typeface="Rockwell"/>
                <a:cs typeface="Rockwell"/>
              </a:rPr>
              <a:t>ny</a:t>
            </a:r>
            <a:r>
              <a:rPr sz="3800" baseline="1135" dirty="0" smtClean="0">
                <a:latin typeface="Rockwell"/>
                <a:cs typeface="Rockwell"/>
              </a:rPr>
              <a:t>a </a:t>
            </a:r>
            <a:r>
              <a:rPr sz="3800" spc="-4" baseline="1135" dirty="0" smtClean="0">
                <a:latin typeface="Rockwell"/>
                <a:cs typeface="Rockwell"/>
              </a:rPr>
              <a:t>dise</a:t>
            </a:r>
            <a:r>
              <a:rPr sz="3800" baseline="1135" dirty="0" smtClean="0">
                <a:latin typeface="Rockwell"/>
                <a:cs typeface="Rockwell"/>
              </a:rPr>
              <a:t>b</a:t>
            </a:r>
            <a:r>
              <a:rPr sz="3800" spc="-4" baseline="1135" dirty="0" smtClean="0">
                <a:latin typeface="Rockwell"/>
                <a:cs typeface="Rockwell"/>
              </a:rPr>
              <a:t>u</a:t>
            </a:r>
            <a:r>
              <a:rPr sz="3800" baseline="1135" dirty="0" smtClean="0">
                <a:latin typeface="Rockwell"/>
                <a:cs typeface="Rockwell"/>
              </a:rPr>
              <a:t>t</a:t>
            </a:r>
            <a:r>
              <a:rPr sz="3800" spc="9" baseline="1135" dirty="0" smtClean="0">
                <a:latin typeface="Rockwell"/>
                <a:cs typeface="Rockwell"/>
              </a:rPr>
              <a:t> </a:t>
            </a:r>
            <a:r>
              <a:rPr sz="3800" spc="-4" baseline="1135" dirty="0" smtClean="0">
                <a:latin typeface="Rockwell"/>
                <a:cs typeface="Rockwell"/>
              </a:rPr>
              <a:t>den</a:t>
            </a:r>
            <a:r>
              <a:rPr sz="3800" spc="-19" baseline="1135" dirty="0" smtClean="0">
                <a:latin typeface="Rockwell"/>
                <a:cs typeface="Rockwell"/>
              </a:rPr>
              <a:t>g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baseline="1135" dirty="0" smtClean="0">
                <a:latin typeface="Rockwell"/>
                <a:cs typeface="Rockwell"/>
              </a:rPr>
              <a:t>n </a:t>
            </a:r>
            <a:r>
              <a:rPr sz="3800" spc="-4" baseline="1135" dirty="0" smtClean="0">
                <a:latin typeface="Rockwell"/>
                <a:cs typeface="Rockwell"/>
              </a:rPr>
              <a:t>“</a:t>
            </a:r>
            <a:r>
              <a:rPr sz="3800" i="1" spc="-4" baseline="1135" dirty="0" smtClean="0">
                <a:latin typeface="Rockwell"/>
                <a:cs typeface="Rockwell"/>
              </a:rPr>
              <a:t>br</a:t>
            </a:r>
            <a:r>
              <a:rPr sz="3800" i="1" baseline="1135" dirty="0" smtClean="0">
                <a:latin typeface="Rockwell"/>
                <a:cs typeface="Rockwell"/>
              </a:rPr>
              <a:t>ic</a:t>
            </a:r>
            <a:r>
              <a:rPr sz="3800" i="1" spc="-4" baseline="1135" dirty="0" smtClean="0">
                <a:latin typeface="Rockwell"/>
                <a:cs typeface="Rockwell"/>
              </a:rPr>
              <a:t>k</a:t>
            </a:r>
            <a:r>
              <a:rPr sz="3800" i="1" baseline="1135" dirty="0" smtClean="0">
                <a:latin typeface="Rockwell"/>
                <a:cs typeface="Rockwell"/>
              </a:rPr>
              <a:t>s</a:t>
            </a:r>
            <a:r>
              <a:rPr sz="3800" i="1" spc="-4" baseline="1135" dirty="0" smtClean="0">
                <a:latin typeface="Rockwell"/>
                <a:cs typeface="Rockwell"/>
              </a:rPr>
              <a:t> </a:t>
            </a:r>
            <a:r>
              <a:rPr sz="3800" i="1" spc="-9" baseline="1135" dirty="0" smtClean="0">
                <a:latin typeface="Rockwell"/>
                <a:cs typeface="Rockwell"/>
              </a:rPr>
              <a:t>a</a:t>
            </a:r>
            <a:r>
              <a:rPr sz="3800" i="1" baseline="1135" dirty="0" smtClean="0">
                <a:latin typeface="Rockwell"/>
                <a:cs typeface="Rockwell"/>
              </a:rPr>
              <a:t>nd</a:t>
            </a:r>
            <a:r>
              <a:rPr sz="3800" i="1" spc="9" baseline="1135" dirty="0" smtClean="0">
                <a:latin typeface="Rockwell"/>
                <a:cs typeface="Rockwell"/>
              </a:rPr>
              <a:t> </a:t>
            </a:r>
            <a:r>
              <a:rPr sz="3800" i="1" baseline="1135" dirty="0" smtClean="0">
                <a:latin typeface="Rockwell"/>
                <a:cs typeface="Rockwell"/>
              </a:rPr>
              <a:t>c</a:t>
            </a:r>
            <a:r>
              <a:rPr sz="3800" i="1" spc="-14" baseline="1135" dirty="0" smtClean="0">
                <a:latin typeface="Rockwell"/>
                <a:cs typeface="Rockwell"/>
              </a:rPr>
              <a:t>l</a:t>
            </a:r>
            <a:r>
              <a:rPr sz="3800" i="1" baseline="1135" dirty="0" smtClean="0">
                <a:latin typeface="Rockwell"/>
                <a:cs typeface="Rockwell"/>
              </a:rPr>
              <a:t>ic</a:t>
            </a:r>
            <a:r>
              <a:rPr sz="3800" i="1" spc="-4" baseline="1135" dirty="0" smtClean="0">
                <a:latin typeface="Rockwell"/>
                <a:cs typeface="Rockwell"/>
              </a:rPr>
              <a:t>k</a:t>
            </a:r>
            <a:r>
              <a:rPr sz="3800" i="1" spc="-9" baseline="1135" dirty="0" smtClean="0">
                <a:latin typeface="Rockwell"/>
                <a:cs typeface="Rockwell"/>
              </a:rPr>
              <a:t>s</a:t>
            </a:r>
            <a:r>
              <a:rPr sz="3800" spc="-4" baseline="1135" dirty="0" smtClean="0">
                <a:latin typeface="Rockwell"/>
                <a:cs typeface="Rockwell"/>
              </a:rPr>
              <a:t>”</a:t>
            </a:r>
            <a:r>
              <a:rPr sz="3800" baseline="1135" dirty="0" smtClean="0">
                <a:latin typeface="Rockwell"/>
                <a:cs typeface="Rockwell"/>
              </a:rPr>
              <a:t>.</a:t>
            </a:r>
            <a:endParaRPr sz="2500">
              <a:latin typeface="Rockwell"/>
              <a:cs typeface="Rockwell"/>
            </a:endParaRPr>
          </a:p>
          <a:p>
            <a:pPr marL="12699" marR="48000">
              <a:lnSpc>
                <a:spcPts val="2710"/>
              </a:lnSpc>
            </a:pPr>
            <a:r>
              <a:rPr sz="3800" baseline="1135" dirty="0" smtClean="0">
                <a:latin typeface="Rockwell"/>
                <a:cs typeface="Rockwell"/>
              </a:rPr>
              <a:t>J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d</a:t>
            </a:r>
            <a:r>
              <a:rPr sz="3800" baseline="1135" dirty="0" smtClean="0">
                <a:latin typeface="Rockwell"/>
                <a:cs typeface="Rockwell"/>
              </a:rPr>
              <a:t>i</a:t>
            </a:r>
            <a:r>
              <a:rPr sz="3800" spc="14" baseline="1135" dirty="0" smtClean="0">
                <a:latin typeface="Rockwell"/>
                <a:cs typeface="Rockwell"/>
              </a:rPr>
              <a:t> </a:t>
            </a:r>
            <a:r>
              <a:rPr sz="3800" baseline="1135" dirty="0" smtClean="0">
                <a:latin typeface="Rockwell"/>
                <a:cs typeface="Rockwell"/>
              </a:rPr>
              <a:t>F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s</a:t>
            </a:r>
            <a:r>
              <a:rPr sz="3800" baseline="1135" dirty="0" smtClean="0">
                <a:latin typeface="Rockwell"/>
                <a:cs typeface="Rockwell"/>
              </a:rPr>
              <a:t>e </a:t>
            </a:r>
            <a:r>
              <a:rPr sz="3800" spc="-14" baseline="1135" dirty="0" smtClean="0">
                <a:latin typeface="Rockwell"/>
                <a:cs typeface="Rockwell"/>
              </a:rPr>
              <a:t>i</a:t>
            </a:r>
            <a:r>
              <a:rPr sz="3800" spc="-4" baseline="1135" dirty="0" smtClean="0">
                <a:latin typeface="Rockwell"/>
                <a:cs typeface="Rockwell"/>
              </a:rPr>
              <a:t>n</a:t>
            </a:r>
            <a:r>
              <a:rPr sz="3800" baseline="1135" dirty="0" smtClean="0">
                <a:latin typeface="Rockwell"/>
                <a:cs typeface="Rockwell"/>
              </a:rPr>
              <a:t>i</a:t>
            </a:r>
            <a:r>
              <a:rPr sz="3800" spc="4" baseline="1135" dirty="0" smtClean="0">
                <a:latin typeface="Rockwell"/>
                <a:cs typeface="Rockwell"/>
              </a:rPr>
              <a:t> </a:t>
            </a:r>
            <a:r>
              <a:rPr sz="3800" spc="-4" baseline="1135" dirty="0" smtClean="0">
                <a:latin typeface="Rockwell"/>
                <a:cs typeface="Rockwell"/>
              </a:rPr>
              <a:t>s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ng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baseline="1135" dirty="0" smtClean="0">
                <a:latin typeface="Rockwell"/>
                <a:cs typeface="Rockwell"/>
              </a:rPr>
              <a:t>t b</a:t>
            </a:r>
            <a:r>
              <a:rPr sz="3800" spc="-4" baseline="1135" dirty="0" smtClean="0">
                <a:latin typeface="Rockwell"/>
                <a:cs typeface="Rockwell"/>
              </a:rPr>
              <a:t>e</a:t>
            </a:r>
            <a:r>
              <a:rPr sz="3800" spc="4" baseline="1135" dirty="0" smtClean="0">
                <a:latin typeface="Rockwell"/>
                <a:cs typeface="Rockwell"/>
              </a:rPr>
              <a:t>r</a:t>
            </a:r>
            <a:r>
              <a:rPr sz="3800" spc="-4" baseline="1135" dirty="0" smtClean="0">
                <a:latin typeface="Rockwell"/>
                <a:cs typeface="Rockwell"/>
              </a:rPr>
              <a:t>foku</a:t>
            </a:r>
            <a:r>
              <a:rPr sz="3800" baseline="1135" dirty="0" smtClean="0">
                <a:latin typeface="Rockwell"/>
                <a:cs typeface="Rockwell"/>
              </a:rPr>
              <a:t>s </a:t>
            </a:r>
            <a:r>
              <a:rPr sz="3800" spc="-19" baseline="1135" dirty="0" smtClean="0">
                <a:latin typeface="Rockwell"/>
                <a:cs typeface="Rockwell"/>
              </a:rPr>
              <a:t>t</a:t>
            </a:r>
            <a:r>
              <a:rPr sz="3800" spc="-4" baseline="1135" dirty="0" smtClean="0">
                <a:latin typeface="Rockwell"/>
                <a:cs typeface="Rockwell"/>
              </a:rPr>
              <a:t>e</a:t>
            </a:r>
            <a:r>
              <a:rPr sz="3800" spc="4" baseline="1135" dirty="0" smtClean="0">
                <a:latin typeface="Rockwell"/>
                <a:cs typeface="Rockwell"/>
              </a:rPr>
              <a:t>r</a:t>
            </a:r>
            <a:r>
              <a:rPr sz="3800" spc="-4" baseline="1135" dirty="0" smtClean="0">
                <a:latin typeface="Rockwell"/>
                <a:cs typeface="Rockwell"/>
              </a:rPr>
              <a:t>h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d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baseline="1135" dirty="0" smtClean="0">
                <a:latin typeface="Rockwell"/>
                <a:cs typeface="Rockwell"/>
              </a:rPr>
              <a:t>p</a:t>
            </a:r>
            <a:r>
              <a:rPr sz="3800" spc="9" baseline="1135" dirty="0" smtClean="0">
                <a:latin typeface="Rockwell"/>
                <a:cs typeface="Rockwell"/>
              </a:rPr>
              <a:t> </a:t>
            </a:r>
            <a:r>
              <a:rPr sz="3800" spc="-19" baseline="1135" dirty="0" smtClean="0">
                <a:latin typeface="Rockwell"/>
                <a:cs typeface="Rockwell"/>
              </a:rPr>
              <a:t>L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baseline="1135" dirty="0" smtClean="0">
                <a:latin typeface="Rockwell"/>
                <a:cs typeface="Rockwell"/>
              </a:rPr>
              <a:t>ba.</a:t>
            </a:r>
            <a:endParaRPr sz="2500">
              <a:latin typeface="Rockwell"/>
              <a:cs typeface="Rockwel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75920" y="5377481"/>
            <a:ext cx="9175640" cy="10358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2700"/>
              </a:lnSpc>
              <a:spcBef>
                <a:spcPts val="135"/>
              </a:spcBef>
            </a:pPr>
            <a:r>
              <a:rPr sz="3800" spc="-4" baseline="1135" dirty="0" smtClean="0">
                <a:latin typeface="Rockwell"/>
                <a:cs typeface="Rockwell"/>
              </a:rPr>
              <a:t>U</a:t>
            </a:r>
            <a:r>
              <a:rPr sz="3800" baseline="1135" dirty="0" smtClean="0">
                <a:latin typeface="Rockwell"/>
                <a:cs typeface="Rockwell"/>
              </a:rPr>
              <a:t>m</a:t>
            </a:r>
            <a:r>
              <a:rPr sz="3800" spc="-14" baseline="1135" dirty="0" smtClean="0">
                <a:latin typeface="Rockwell"/>
                <a:cs typeface="Rockwell"/>
              </a:rPr>
              <a:t>u</a:t>
            </a:r>
            <a:r>
              <a:rPr sz="3800" baseline="1135" dirty="0" smtClean="0">
                <a:latin typeface="Rockwell"/>
                <a:cs typeface="Rockwell"/>
              </a:rPr>
              <a:t>m</a:t>
            </a:r>
            <a:r>
              <a:rPr sz="3800" spc="-4" baseline="1135" dirty="0" smtClean="0">
                <a:latin typeface="Rockwell"/>
                <a:cs typeface="Rockwell"/>
              </a:rPr>
              <a:t>ny</a:t>
            </a:r>
            <a:r>
              <a:rPr sz="3800" baseline="1135" dirty="0" smtClean="0">
                <a:latin typeface="Rockwell"/>
                <a:cs typeface="Rockwell"/>
              </a:rPr>
              <a:t>a</a:t>
            </a:r>
            <a:r>
              <a:rPr sz="3800" spc="-19" baseline="1135" dirty="0" smtClean="0">
                <a:latin typeface="Rockwell"/>
                <a:cs typeface="Rockwell"/>
              </a:rPr>
              <a:t> </a:t>
            </a:r>
            <a:r>
              <a:rPr sz="3800" spc="-4" baseline="1135" dirty="0" smtClean="0">
                <a:latin typeface="Rockwell"/>
                <a:cs typeface="Rockwell"/>
              </a:rPr>
              <a:t>p</a:t>
            </a:r>
            <a:r>
              <a:rPr sz="3800" spc="4" baseline="1135" dirty="0" smtClean="0">
                <a:latin typeface="Rockwell"/>
                <a:cs typeface="Rockwell"/>
              </a:rPr>
              <a:t>r</a:t>
            </a:r>
            <a:r>
              <a:rPr sz="3800" spc="-4" baseline="1135" dirty="0" smtClean="0">
                <a:latin typeface="Rockwell"/>
                <a:cs typeface="Rockwell"/>
              </a:rPr>
              <a:t>odu</a:t>
            </a:r>
            <a:r>
              <a:rPr sz="3800" baseline="1135" dirty="0" smtClean="0">
                <a:latin typeface="Rockwell"/>
                <a:cs typeface="Rockwell"/>
              </a:rPr>
              <a:t>k </a:t>
            </a:r>
            <a:r>
              <a:rPr sz="3800" spc="-4" baseline="1135" dirty="0" smtClean="0">
                <a:latin typeface="Rockwell"/>
                <a:cs typeface="Rockwell"/>
              </a:rPr>
              <a:t>y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n</a:t>
            </a:r>
            <a:r>
              <a:rPr sz="3800" baseline="1135" dirty="0" smtClean="0">
                <a:latin typeface="Rockwell"/>
                <a:cs typeface="Rockwell"/>
              </a:rPr>
              <a:t>g</a:t>
            </a:r>
            <a:r>
              <a:rPr sz="3800" spc="4" baseline="1135" dirty="0" smtClean="0">
                <a:latin typeface="Rockwell"/>
                <a:cs typeface="Rockwell"/>
              </a:rPr>
              <a:t> </a:t>
            </a:r>
            <a:r>
              <a:rPr sz="3800" spc="-4" baseline="1135" dirty="0" smtClean="0">
                <a:latin typeface="Rockwell"/>
                <a:cs typeface="Rockwell"/>
              </a:rPr>
              <a:t>diju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baseline="1135" dirty="0" smtClean="0">
                <a:latin typeface="Rockwell"/>
                <a:cs typeface="Rockwell"/>
              </a:rPr>
              <a:t>l m</a:t>
            </a:r>
            <a:r>
              <a:rPr sz="3800" spc="-4" baseline="1135" dirty="0" smtClean="0">
                <a:latin typeface="Rockwell"/>
                <a:cs typeface="Rockwell"/>
              </a:rPr>
              <a:t>eliput</a:t>
            </a:r>
            <a:r>
              <a:rPr sz="3800" baseline="1135" dirty="0" smtClean="0">
                <a:latin typeface="Rockwell"/>
                <a:cs typeface="Rockwell"/>
              </a:rPr>
              <a:t>i</a:t>
            </a:r>
            <a:r>
              <a:rPr sz="3800" spc="14" baseline="1135" dirty="0" smtClean="0">
                <a:latin typeface="Rockwell"/>
                <a:cs typeface="Rockwell"/>
              </a:rPr>
              <a:t> </a:t>
            </a:r>
            <a:r>
              <a:rPr sz="3800" spc="-19" baseline="1135" dirty="0" smtClean="0">
                <a:latin typeface="Rockwell"/>
                <a:cs typeface="Rockwell"/>
              </a:rPr>
              <a:t>p</a:t>
            </a:r>
            <a:r>
              <a:rPr sz="3800" spc="4" baseline="1135" dirty="0" smtClean="0">
                <a:latin typeface="Rockwell"/>
                <a:cs typeface="Rockwell"/>
              </a:rPr>
              <a:t>r</a:t>
            </a:r>
            <a:r>
              <a:rPr sz="3800" spc="-4" baseline="1135" dirty="0" smtClean="0">
                <a:latin typeface="Rockwell"/>
                <a:cs typeface="Rockwell"/>
              </a:rPr>
              <a:t>odu</a:t>
            </a:r>
            <a:r>
              <a:rPr sz="3800" baseline="1135" dirty="0" smtClean="0">
                <a:latin typeface="Rockwell"/>
                <a:cs typeface="Rockwell"/>
              </a:rPr>
              <a:t>k </a:t>
            </a:r>
            <a:r>
              <a:rPr sz="3800" spc="-4" baseline="1135" dirty="0" smtClean="0">
                <a:latin typeface="Rockwell"/>
                <a:cs typeface="Rockwell"/>
              </a:rPr>
              <a:t>de</a:t>
            </a:r>
            <a:r>
              <a:rPr sz="3800" spc="-19" baseline="1135" dirty="0" smtClean="0">
                <a:latin typeface="Rockwell"/>
                <a:cs typeface="Rockwell"/>
              </a:rPr>
              <a:t>n</a:t>
            </a:r>
            <a:r>
              <a:rPr sz="3800" spc="-4" baseline="1135" dirty="0" smtClean="0">
                <a:latin typeface="Rockwell"/>
                <a:cs typeface="Rockwell"/>
              </a:rPr>
              <a:t>g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baseline="1135" dirty="0" smtClean="0">
                <a:latin typeface="Rockwell"/>
                <a:cs typeface="Rockwell"/>
              </a:rPr>
              <a:t>n </a:t>
            </a:r>
            <a:r>
              <a:rPr sz="3800" spc="-4" baseline="1135" dirty="0" smtClean="0">
                <a:latin typeface="Rockwell"/>
                <a:cs typeface="Rockwell"/>
              </a:rPr>
              <a:t>ece</a:t>
            </a:r>
            <a:r>
              <a:rPr sz="3800" spc="4" baseline="1135" dirty="0" smtClean="0">
                <a:latin typeface="Rockwell"/>
                <a:cs typeface="Rockwell"/>
              </a:rPr>
              <a:t>r</a:t>
            </a:r>
            <a:r>
              <a:rPr sz="3800" spc="-19" baseline="1135" dirty="0" smtClean="0">
                <a:latin typeface="Rockwell"/>
                <a:cs typeface="Rockwell"/>
              </a:rPr>
              <a:t>a</a:t>
            </a:r>
            <a:r>
              <a:rPr sz="3800" baseline="1135" dirty="0" smtClean="0">
                <a:latin typeface="Rockwell"/>
                <a:cs typeface="Rockwell"/>
              </a:rPr>
              <a:t>n</a:t>
            </a:r>
            <a:endParaRPr sz="2500">
              <a:latin typeface="Rockwell"/>
              <a:cs typeface="Rockwell"/>
            </a:endParaRPr>
          </a:p>
          <a:p>
            <a:pPr marL="12699" marR="48000">
              <a:lnSpc>
                <a:spcPts val="2710"/>
              </a:lnSpc>
            </a:pPr>
            <a:r>
              <a:rPr sz="3800" spc="-4" baseline="1135" dirty="0" smtClean="0">
                <a:latin typeface="Rockwell"/>
                <a:cs typeface="Rockwell"/>
              </a:rPr>
              <a:t>tingg</a:t>
            </a:r>
            <a:r>
              <a:rPr sz="3800" baseline="1135" dirty="0" smtClean="0">
                <a:latin typeface="Rockwell"/>
                <a:cs typeface="Rockwell"/>
              </a:rPr>
              <a:t>i</a:t>
            </a:r>
            <a:r>
              <a:rPr sz="3800" spc="9" baseline="1135" dirty="0" smtClean="0">
                <a:latin typeface="Rockwell"/>
                <a:cs typeface="Rockwell"/>
              </a:rPr>
              <a:t> </a:t>
            </a:r>
            <a:r>
              <a:rPr sz="3800" spc="-4" baseline="1135" dirty="0" smtClean="0">
                <a:latin typeface="Rockwell"/>
                <a:cs typeface="Rockwell"/>
              </a:rPr>
              <a:t>d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baseline="1135" dirty="0" smtClean="0">
                <a:latin typeface="Rockwell"/>
                <a:cs typeface="Rockwell"/>
              </a:rPr>
              <a:t>n </a:t>
            </a:r>
            <a:r>
              <a:rPr sz="3800" spc="-4" baseline="1135" dirty="0" smtClean="0">
                <a:latin typeface="Rockwell"/>
                <a:cs typeface="Rockwell"/>
              </a:rPr>
              <a:t>ko</a:t>
            </a:r>
            <a:r>
              <a:rPr sz="3800" spc="-9" baseline="1135" dirty="0" smtClean="0">
                <a:latin typeface="Rockwell"/>
                <a:cs typeface="Rockwell"/>
              </a:rPr>
              <a:t>m</a:t>
            </a:r>
            <a:r>
              <a:rPr sz="3800" spc="-4" baseline="1135" dirty="0" smtClean="0">
                <a:latin typeface="Rockwell"/>
                <a:cs typeface="Rockwell"/>
              </a:rPr>
              <a:t>plek</a:t>
            </a:r>
            <a:r>
              <a:rPr sz="3800" spc="-9" baseline="1135" dirty="0" smtClean="0">
                <a:latin typeface="Rockwell"/>
                <a:cs typeface="Rockwell"/>
              </a:rPr>
              <a:t>s</a:t>
            </a:r>
            <a:r>
              <a:rPr sz="3800" baseline="1135" dirty="0" smtClean="0">
                <a:latin typeface="Rockwell"/>
                <a:cs typeface="Rockwell"/>
              </a:rPr>
              <a:t>,</a:t>
            </a:r>
            <a:r>
              <a:rPr sz="3800" spc="9" baseline="1135" dirty="0" smtClean="0">
                <a:latin typeface="Rockwell"/>
                <a:cs typeface="Rockwell"/>
              </a:rPr>
              <a:t> </a:t>
            </a:r>
            <a:r>
              <a:rPr sz="3800" spc="-4" baseline="1135" dirty="0" smtClean="0">
                <a:latin typeface="Rockwell"/>
                <a:cs typeface="Rockwell"/>
              </a:rPr>
              <a:t>sepe</a:t>
            </a:r>
            <a:r>
              <a:rPr sz="3800" spc="4" baseline="1135" dirty="0" smtClean="0">
                <a:latin typeface="Rockwell"/>
                <a:cs typeface="Rockwell"/>
              </a:rPr>
              <a:t>r</a:t>
            </a:r>
            <a:r>
              <a:rPr sz="3800" spc="-4" baseline="1135" dirty="0" smtClean="0">
                <a:latin typeface="Rockwell"/>
                <a:cs typeface="Rockwell"/>
              </a:rPr>
              <a:t>ti;</a:t>
            </a:r>
            <a:r>
              <a:rPr sz="3800" spc="-19" baseline="1135" dirty="0" smtClean="0">
                <a:latin typeface="Rockwell"/>
                <a:cs typeface="Rockwell"/>
              </a:rPr>
              <a:t>K</a:t>
            </a:r>
            <a:r>
              <a:rPr sz="3800" spc="-4" baseline="1135" dirty="0" smtClean="0">
                <a:latin typeface="Rockwell"/>
                <a:cs typeface="Rockwell"/>
              </a:rPr>
              <a:t>o</a:t>
            </a:r>
            <a:r>
              <a:rPr sz="3800" baseline="1135" dirty="0" smtClean="0">
                <a:latin typeface="Rockwell"/>
                <a:cs typeface="Rockwell"/>
              </a:rPr>
              <a:t>m</a:t>
            </a:r>
            <a:r>
              <a:rPr sz="3800" spc="-4" baseline="1135" dirty="0" smtClean="0">
                <a:latin typeface="Rockwell"/>
                <a:cs typeface="Rockwell"/>
              </a:rPr>
              <a:t>pute</a:t>
            </a:r>
            <a:r>
              <a:rPr sz="3800" spc="4" baseline="1135" dirty="0" smtClean="0">
                <a:latin typeface="Rockwell"/>
                <a:cs typeface="Rockwell"/>
              </a:rPr>
              <a:t>r</a:t>
            </a:r>
            <a:r>
              <a:rPr sz="3800" baseline="1135" dirty="0" smtClean="0">
                <a:latin typeface="Rockwell"/>
                <a:cs typeface="Rockwell"/>
              </a:rPr>
              <a:t>,</a:t>
            </a:r>
            <a:r>
              <a:rPr sz="3800" spc="-14" baseline="1135" dirty="0" smtClean="0">
                <a:latin typeface="Rockwell"/>
                <a:cs typeface="Rockwell"/>
              </a:rPr>
              <a:t> </a:t>
            </a:r>
            <a:r>
              <a:rPr sz="3800" baseline="1135" dirty="0" smtClean="0">
                <a:latin typeface="Rockwell"/>
                <a:cs typeface="Rockwell"/>
              </a:rPr>
              <a:t>H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ndphon</a:t>
            </a:r>
            <a:r>
              <a:rPr sz="3800" spc="-14" baseline="1135" dirty="0" smtClean="0">
                <a:latin typeface="Rockwell"/>
                <a:cs typeface="Rockwell"/>
              </a:rPr>
              <a:t>e</a:t>
            </a:r>
            <a:r>
              <a:rPr sz="3800" baseline="1135" dirty="0" smtClean="0">
                <a:latin typeface="Rockwell"/>
                <a:cs typeface="Rockwell"/>
              </a:rPr>
              <a:t>,</a:t>
            </a:r>
            <a:r>
              <a:rPr sz="3800" spc="9" baseline="1135" dirty="0" smtClean="0">
                <a:latin typeface="Rockwell"/>
                <a:cs typeface="Rockwell"/>
              </a:rPr>
              <a:t> </a:t>
            </a:r>
            <a:r>
              <a:rPr sz="3800" spc="-4" baseline="1135" dirty="0" smtClean="0">
                <a:latin typeface="Rockwell"/>
                <a:cs typeface="Rockwell"/>
              </a:rPr>
              <a:t>d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baseline="1135" dirty="0" smtClean="0">
                <a:latin typeface="Rockwell"/>
                <a:cs typeface="Rockwell"/>
              </a:rPr>
              <a:t>n</a:t>
            </a:r>
            <a:endParaRPr sz="2500">
              <a:latin typeface="Rockwell"/>
              <a:cs typeface="Rockwell"/>
            </a:endParaRPr>
          </a:p>
          <a:p>
            <a:pPr marL="12699" marR="48000">
              <a:lnSpc>
                <a:spcPts val="2724"/>
              </a:lnSpc>
            </a:pPr>
            <a:r>
              <a:rPr sz="3800" baseline="1135" dirty="0" smtClean="0">
                <a:latin typeface="Rockwell"/>
                <a:cs typeface="Rockwell"/>
              </a:rPr>
              <a:t>b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4" baseline="1135" dirty="0" smtClean="0">
                <a:latin typeface="Rockwell"/>
                <a:cs typeface="Rockwell"/>
              </a:rPr>
              <a:t>r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n</a:t>
            </a:r>
            <a:r>
              <a:rPr sz="3800" baseline="1135" dirty="0" smtClean="0">
                <a:latin typeface="Rockwell"/>
                <a:cs typeface="Rockwell"/>
              </a:rPr>
              <a:t>g</a:t>
            </a:r>
            <a:r>
              <a:rPr sz="3800" spc="14" baseline="1135" dirty="0" smtClean="0">
                <a:latin typeface="Rockwell"/>
                <a:cs typeface="Rockwell"/>
              </a:rPr>
              <a:t> </a:t>
            </a:r>
            <a:r>
              <a:rPr sz="3800" spc="-4" baseline="1135" dirty="0" smtClean="0">
                <a:latin typeface="Rockwell"/>
                <a:cs typeface="Rockwell"/>
              </a:rPr>
              <a:t>e</a:t>
            </a:r>
            <a:r>
              <a:rPr sz="3800" spc="-14" baseline="1135" dirty="0" smtClean="0">
                <a:latin typeface="Rockwell"/>
                <a:cs typeface="Rockwell"/>
              </a:rPr>
              <a:t>l</a:t>
            </a:r>
            <a:r>
              <a:rPr sz="3800" spc="-4" baseline="1135" dirty="0" smtClean="0">
                <a:latin typeface="Rockwell"/>
                <a:cs typeface="Rockwell"/>
              </a:rPr>
              <a:t>ektoni</a:t>
            </a:r>
            <a:r>
              <a:rPr sz="3800" baseline="1135" dirty="0" smtClean="0">
                <a:latin typeface="Rockwell"/>
                <a:cs typeface="Rockwell"/>
              </a:rPr>
              <a:t>k </a:t>
            </a:r>
            <a:r>
              <a:rPr sz="3800" spc="-4" baseline="1135" dirty="0" smtClean="0">
                <a:latin typeface="Rockwell"/>
                <a:cs typeface="Rockwell"/>
              </a:rPr>
              <a:t>l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inny</a:t>
            </a:r>
            <a:r>
              <a:rPr sz="3800" baseline="1135" dirty="0" smtClean="0">
                <a:latin typeface="Rockwell"/>
                <a:cs typeface="Rockwell"/>
              </a:rPr>
              <a:t>a.</a:t>
            </a:r>
            <a:endParaRPr sz="25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0" y="903732"/>
            <a:ext cx="10056875" cy="821435"/>
          </a:xfrm>
          <a:custGeom>
            <a:avLst/>
            <a:gdLst/>
            <a:ahLst/>
            <a:cxnLst/>
            <a:rect l="l" t="t" r="r" b="b"/>
            <a:pathLst>
              <a:path w="10056875" h="821435">
                <a:moveTo>
                  <a:pt x="0" y="821435"/>
                </a:moveTo>
                <a:lnTo>
                  <a:pt x="10056875" y="821435"/>
                </a:lnTo>
                <a:lnTo>
                  <a:pt x="10056875" y="0"/>
                </a:lnTo>
                <a:lnTo>
                  <a:pt x="0" y="0"/>
                </a:lnTo>
                <a:lnTo>
                  <a:pt x="0" y="821435"/>
                </a:lnTo>
                <a:close/>
              </a:path>
            </a:pathLst>
          </a:custGeom>
          <a:solidFill>
            <a:srgbClr val="66CC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66549" y="1117029"/>
            <a:ext cx="3772931" cy="4505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3550"/>
              </a:lnSpc>
              <a:spcBef>
                <a:spcPts val="177"/>
              </a:spcBef>
            </a:pPr>
            <a:r>
              <a:rPr sz="3300" b="1" i="1" spc="-4" dirty="0" smtClean="0">
                <a:latin typeface="Rockwell"/>
                <a:cs typeface="Rockwell"/>
              </a:rPr>
              <a:t>3</a:t>
            </a:r>
            <a:r>
              <a:rPr sz="3300" b="1" i="1" dirty="0" smtClean="0">
                <a:latin typeface="Rockwell"/>
                <a:cs typeface="Rockwell"/>
              </a:rPr>
              <a:t>. Fase Re-</a:t>
            </a:r>
            <a:r>
              <a:rPr sz="3300" b="1" i="1" spc="-4" dirty="0" smtClean="0">
                <a:latin typeface="Rockwell"/>
                <a:cs typeface="Rockwell"/>
              </a:rPr>
              <a:t>I</a:t>
            </a:r>
            <a:r>
              <a:rPr sz="3300" b="1" i="1" dirty="0" smtClean="0">
                <a:latin typeface="Rockwell"/>
                <a:cs typeface="Rockwell"/>
              </a:rPr>
              <a:t>n</a:t>
            </a:r>
            <a:r>
              <a:rPr sz="3300" b="1" i="1" spc="-4" dirty="0" smtClean="0">
                <a:latin typeface="Rockwell"/>
                <a:cs typeface="Rockwell"/>
              </a:rPr>
              <a:t>v</a:t>
            </a:r>
            <a:r>
              <a:rPr sz="3300" b="1" i="1" spc="4" dirty="0" smtClean="0">
                <a:latin typeface="Rockwell"/>
                <a:cs typeface="Rockwell"/>
              </a:rPr>
              <a:t>e</a:t>
            </a:r>
            <a:r>
              <a:rPr sz="3300" b="1" i="1" dirty="0" smtClean="0">
                <a:latin typeface="Rockwell"/>
                <a:cs typeface="Rockwell"/>
              </a:rPr>
              <a:t>nsi</a:t>
            </a:r>
            <a:endParaRPr sz="3300">
              <a:latin typeface="Rockwell"/>
              <a:cs typeface="Rockwel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75337" y="1925621"/>
            <a:ext cx="9353631" cy="10358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 marR="48000">
              <a:lnSpc>
                <a:spcPts val="2700"/>
              </a:lnSpc>
              <a:spcBef>
                <a:spcPts val="135"/>
              </a:spcBef>
            </a:pPr>
            <a:r>
              <a:rPr sz="3800" spc="-4" baseline="1135" dirty="0" smtClean="0">
                <a:latin typeface="Rockwell"/>
                <a:cs typeface="Rockwell"/>
              </a:rPr>
              <a:t>P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d</a:t>
            </a:r>
            <a:r>
              <a:rPr sz="3800" baseline="1135" dirty="0" smtClean="0">
                <a:latin typeface="Rockwell"/>
                <a:cs typeface="Rockwell"/>
              </a:rPr>
              <a:t>a </a:t>
            </a:r>
            <a:r>
              <a:rPr sz="3800" spc="-4" baseline="1135" dirty="0" smtClean="0">
                <a:latin typeface="Rockwell"/>
                <a:cs typeface="Rockwell"/>
              </a:rPr>
              <a:t>f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s</a:t>
            </a:r>
            <a:r>
              <a:rPr sz="3800" baseline="1135" dirty="0" smtClean="0">
                <a:latin typeface="Rockwell"/>
                <a:cs typeface="Rockwell"/>
              </a:rPr>
              <a:t>e</a:t>
            </a:r>
            <a:r>
              <a:rPr sz="3800" spc="4" baseline="1135" dirty="0" smtClean="0">
                <a:latin typeface="Rockwell"/>
                <a:cs typeface="Rockwell"/>
              </a:rPr>
              <a:t> </a:t>
            </a:r>
            <a:r>
              <a:rPr sz="3800" spc="-4" baseline="1135" dirty="0" smtClean="0">
                <a:latin typeface="Rockwell"/>
                <a:cs typeface="Rockwell"/>
              </a:rPr>
              <a:t>in</a:t>
            </a:r>
            <a:r>
              <a:rPr sz="3800" baseline="1135" dirty="0" smtClean="0">
                <a:latin typeface="Rockwell"/>
                <a:cs typeface="Rockwell"/>
              </a:rPr>
              <a:t>i</a:t>
            </a:r>
            <a:r>
              <a:rPr sz="3800" spc="9" baseline="1135" dirty="0" smtClean="0">
                <a:latin typeface="Rockwell"/>
                <a:cs typeface="Rockwell"/>
              </a:rPr>
              <a:t> </a:t>
            </a:r>
            <a:r>
              <a:rPr sz="3800" spc="-4" baseline="1135" dirty="0" smtClean="0">
                <a:latin typeface="Rockwell"/>
                <a:cs typeface="Rockwell"/>
              </a:rPr>
              <a:t>E-</a:t>
            </a:r>
            <a:r>
              <a:rPr sz="3800" spc="-9" baseline="1135" dirty="0" smtClean="0">
                <a:latin typeface="Rockwell"/>
                <a:cs typeface="Rockwell"/>
              </a:rPr>
              <a:t>B</a:t>
            </a:r>
            <a:r>
              <a:rPr sz="3800" spc="-4" baseline="1135" dirty="0" smtClean="0">
                <a:latin typeface="Rockwell"/>
                <a:cs typeface="Rockwell"/>
              </a:rPr>
              <a:t>isni</a:t>
            </a:r>
            <a:r>
              <a:rPr sz="3800" baseline="1135" dirty="0" smtClean="0">
                <a:latin typeface="Rockwell"/>
                <a:cs typeface="Rockwell"/>
              </a:rPr>
              <a:t>s</a:t>
            </a:r>
            <a:r>
              <a:rPr sz="3800" spc="4" baseline="1135" dirty="0" smtClean="0">
                <a:latin typeface="Rockwell"/>
                <a:cs typeface="Rockwell"/>
              </a:rPr>
              <a:t> </a:t>
            </a:r>
            <a:r>
              <a:rPr sz="3800" spc="-4" baseline="1135" dirty="0" smtClean="0">
                <a:latin typeface="Rockwell"/>
                <a:cs typeface="Rockwell"/>
              </a:rPr>
              <a:t>dij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l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nk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baseline="1135" dirty="0" smtClean="0">
                <a:latin typeface="Rockwell"/>
                <a:cs typeface="Rockwell"/>
              </a:rPr>
              <a:t>n</a:t>
            </a:r>
            <a:r>
              <a:rPr sz="3800" spc="9" baseline="1135" dirty="0" smtClean="0">
                <a:latin typeface="Rockwell"/>
                <a:cs typeface="Rockwell"/>
              </a:rPr>
              <a:t> </a:t>
            </a:r>
            <a:r>
              <a:rPr sz="3800" spc="-4" baseline="1135" dirty="0" smtClean="0">
                <a:latin typeface="Rockwell"/>
                <a:cs typeface="Rockwell"/>
              </a:rPr>
              <a:t>deng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baseline="1135" dirty="0" smtClean="0">
                <a:latin typeface="Rockwell"/>
                <a:cs typeface="Rockwell"/>
              </a:rPr>
              <a:t>n </a:t>
            </a:r>
            <a:r>
              <a:rPr sz="3800" spc="-4" baseline="1135" dirty="0" smtClean="0">
                <a:latin typeface="Rockwell"/>
                <a:cs typeface="Rockwell"/>
              </a:rPr>
              <a:t>did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s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4" baseline="1135" dirty="0" smtClean="0">
                <a:latin typeface="Rockwell"/>
                <a:cs typeface="Rockwell"/>
              </a:rPr>
              <a:t>r</a:t>
            </a:r>
            <a:r>
              <a:rPr sz="3800" spc="-4" baseline="1135" dirty="0" smtClean="0">
                <a:latin typeface="Rockwell"/>
                <a:cs typeface="Rockwell"/>
              </a:rPr>
              <a:t>k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baseline="1135" dirty="0" smtClean="0">
                <a:latin typeface="Rockwell"/>
                <a:cs typeface="Rockwell"/>
              </a:rPr>
              <a:t>n</a:t>
            </a:r>
            <a:r>
              <a:rPr sz="3800" spc="9" baseline="1135" dirty="0" smtClean="0">
                <a:latin typeface="Rockwell"/>
                <a:cs typeface="Rockwell"/>
              </a:rPr>
              <a:t> </a:t>
            </a:r>
            <a:r>
              <a:rPr sz="3800" spc="-4" baseline="1135" dirty="0" smtClean="0">
                <a:latin typeface="Rockwell"/>
                <a:cs typeface="Rockwell"/>
              </a:rPr>
              <a:t>p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d</a:t>
            </a:r>
            <a:r>
              <a:rPr sz="3800" baseline="1135" dirty="0" smtClean="0">
                <a:latin typeface="Rockwell"/>
                <a:cs typeface="Rockwell"/>
              </a:rPr>
              <a:t>a</a:t>
            </a:r>
            <a:endParaRPr sz="2500">
              <a:latin typeface="Rockwell"/>
              <a:cs typeface="Rockwell"/>
            </a:endParaRPr>
          </a:p>
          <a:p>
            <a:pPr marL="12699">
              <a:lnSpc>
                <a:spcPts val="2724"/>
              </a:lnSpc>
              <a:spcBef>
                <a:spcPts val="1"/>
              </a:spcBef>
            </a:pPr>
            <a:r>
              <a:rPr sz="3800" spc="-4" baseline="1135" dirty="0" smtClean="0">
                <a:latin typeface="Rockwell"/>
                <a:cs typeface="Rockwell"/>
              </a:rPr>
              <a:t>pel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ngg</a:t>
            </a:r>
            <a:r>
              <a:rPr sz="3800" spc="4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n</a:t>
            </a:r>
            <a:r>
              <a:rPr sz="3800" baseline="1135" dirty="0" smtClean="0">
                <a:latin typeface="Rockwell"/>
                <a:cs typeface="Rockwell"/>
              </a:rPr>
              <a:t>,</a:t>
            </a:r>
            <a:r>
              <a:rPr sz="3800" spc="9" baseline="1135" dirty="0" smtClean="0">
                <a:latin typeface="Rockwell"/>
                <a:cs typeface="Rockwell"/>
              </a:rPr>
              <a:t> 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udien</a:t>
            </a:r>
            <a:r>
              <a:rPr sz="3800" baseline="1135" dirty="0" smtClean="0">
                <a:latin typeface="Rockwell"/>
                <a:cs typeface="Rockwell"/>
              </a:rPr>
              <a:t>s</a:t>
            </a:r>
            <a:r>
              <a:rPr sz="3800" spc="9" baseline="1135" dirty="0" smtClean="0">
                <a:latin typeface="Rockwell"/>
                <a:cs typeface="Rockwell"/>
              </a:rPr>
              <a:t> </a:t>
            </a:r>
            <a:r>
              <a:rPr sz="3800" spc="-4" baseline="1135" dirty="0" smtClean="0">
                <a:latin typeface="Rockwell"/>
                <a:cs typeface="Rockwell"/>
              </a:rPr>
              <a:t>d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baseline="1135" dirty="0" smtClean="0">
                <a:latin typeface="Rockwell"/>
                <a:cs typeface="Rockwell"/>
              </a:rPr>
              <a:t>n </a:t>
            </a:r>
            <a:r>
              <a:rPr sz="3800" spc="-4" baseline="1135" dirty="0" smtClean="0">
                <a:latin typeface="Rockwell"/>
                <a:cs typeface="Rockwell"/>
              </a:rPr>
              <a:t>k</a:t>
            </a:r>
            <a:r>
              <a:rPr sz="3800" spc="-19" baseline="1135" dirty="0" smtClean="0">
                <a:latin typeface="Rockwell"/>
                <a:cs typeface="Rockwell"/>
              </a:rPr>
              <a:t>o</a:t>
            </a:r>
            <a:r>
              <a:rPr sz="3800" baseline="1135" dirty="0" smtClean="0">
                <a:latin typeface="Rockwell"/>
                <a:cs typeface="Rockwell"/>
              </a:rPr>
              <a:t>m</a:t>
            </a:r>
            <a:r>
              <a:rPr sz="3800" spc="-14" baseline="1135" dirty="0" smtClean="0">
                <a:latin typeface="Rockwell"/>
                <a:cs typeface="Rockwell"/>
              </a:rPr>
              <a:t>u</a:t>
            </a:r>
            <a:r>
              <a:rPr sz="3800" spc="-4" baseline="1135" dirty="0" smtClean="0">
                <a:latin typeface="Rockwell"/>
                <a:cs typeface="Rockwell"/>
              </a:rPr>
              <a:t>nit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baseline="1135" dirty="0" smtClean="0">
                <a:latin typeface="Rockwell"/>
                <a:cs typeface="Rockwell"/>
              </a:rPr>
              <a:t>s</a:t>
            </a:r>
            <a:r>
              <a:rPr sz="3800" spc="4" baseline="1135" dirty="0" smtClean="0">
                <a:latin typeface="Rockwell"/>
                <a:cs typeface="Rockwell"/>
              </a:rPr>
              <a:t> </a:t>
            </a:r>
            <a:r>
              <a:rPr sz="3800" spc="-4" baseline="1135" dirty="0" smtClean="0">
                <a:latin typeface="Rockwell"/>
                <a:cs typeface="Rockwell"/>
              </a:rPr>
              <a:t>o</a:t>
            </a:r>
            <a:r>
              <a:rPr sz="3800" spc="4" baseline="1135" dirty="0" smtClean="0">
                <a:latin typeface="Rockwell"/>
                <a:cs typeface="Rockwell"/>
              </a:rPr>
              <a:t>r</a:t>
            </a:r>
            <a:r>
              <a:rPr sz="3800" spc="-4" baseline="1135" dirty="0" smtClean="0">
                <a:latin typeface="Rockwell"/>
                <a:cs typeface="Rockwell"/>
              </a:rPr>
              <a:t>g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nis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s</a:t>
            </a:r>
            <a:r>
              <a:rPr sz="3800" baseline="1135" dirty="0" smtClean="0">
                <a:latin typeface="Rockwell"/>
                <a:cs typeface="Rockwell"/>
              </a:rPr>
              <a:t>i</a:t>
            </a:r>
            <a:r>
              <a:rPr sz="3800" spc="9" baseline="1135" dirty="0" smtClean="0">
                <a:latin typeface="Rockwell"/>
                <a:cs typeface="Rockwell"/>
              </a:rPr>
              <a:t> </a:t>
            </a:r>
            <a:r>
              <a:rPr sz="3800" baseline="1135" dirty="0" smtClean="0">
                <a:latin typeface="Rockwell"/>
                <a:cs typeface="Rockwell"/>
              </a:rPr>
              <a:t>b</a:t>
            </a:r>
            <a:r>
              <a:rPr sz="3800" spc="-4" baseline="1135" dirty="0" smtClean="0">
                <a:latin typeface="Rockwell"/>
                <a:cs typeface="Rockwell"/>
              </a:rPr>
              <a:t>is</a:t>
            </a:r>
            <a:r>
              <a:rPr sz="3800" spc="-19" baseline="1135" dirty="0" smtClean="0">
                <a:latin typeface="Rockwell"/>
                <a:cs typeface="Rockwell"/>
              </a:rPr>
              <a:t>n</a:t>
            </a:r>
            <a:r>
              <a:rPr sz="3800" spc="-4" baseline="1135" dirty="0" smtClean="0">
                <a:latin typeface="Rockwell"/>
                <a:cs typeface="Rockwell"/>
              </a:rPr>
              <a:t>i</a:t>
            </a:r>
            <a:r>
              <a:rPr sz="3800" baseline="1135" dirty="0" smtClean="0">
                <a:latin typeface="Rockwell"/>
                <a:cs typeface="Rockwell"/>
              </a:rPr>
              <a:t>s</a:t>
            </a:r>
            <a:r>
              <a:rPr sz="3800" spc="9" baseline="1135" dirty="0" smtClean="0">
                <a:latin typeface="Rockwell"/>
                <a:cs typeface="Rockwell"/>
              </a:rPr>
              <a:t> </a:t>
            </a:r>
            <a:r>
              <a:rPr sz="3800" baseline="1135" dirty="0" smtClean="0">
                <a:latin typeface="Rockwell"/>
                <a:cs typeface="Rockwell"/>
              </a:rPr>
              <a:t>(</a:t>
            </a:r>
            <a:r>
              <a:rPr sz="3800" i="1" spc="-14" baseline="1135" dirty="0" smtClean="0">
                <a:latin typeface="Rockwell"/>
                <a:cs typeface="Rockwell"/>
              </a:rPr>
              <a:t>c</a:t>
            </a:r>
            <a:r>
              <a:rPr sz="3800" i="1" baseline="1135" dirty="0" smtClean="0">
                <a:latin typeface="Rockwell"/>
                <a:cs typeface="Rockwell"/>
              </a:rPr>
              <a:t>u</a:t>
            </a:r>
            <a:r>
              <a:rPr sz="3800" i="1" spc="4" baseline="1135" dirty="0" smtClean="0">
                <a:latin typeface="Rockwell"/>
                <a:cs typeface="Rockwell"/>
              </a:rPr>
              <a:t>s</a:t>
            </a:r>
            <a:r>
              <a:rPr sz="3800" i="1" spc="-4" baseline="1135" dirty="0" smtClean="0">
                <a:latin typeface="Rockwell"/>
                <a:cs typeface="Rockwell"/>
              </a:rPr>
              <a:t>to</a:t>
            </a:r>
            <a:r>
              <a:rPr sz="3800" i="1" spc="-19" baseline="1135" dirty="0" smtClean="0">
                <a:latin typeface="Rockwell"/>
                <a:cs typeface="Rockwell"/>
              </a:rPr>
              <a:t>m</a:t>
            </a:r>
            <a:r>
              <a:rPr sz="3800" i="1" baseline="1135" dirty="0" smtClean="0">
                <a:latin typeface="Rockwell"/>
                <a:cs typeface="Rockwell"/>
              </a:rPr>
              <a:t>e</a:t>
            </a:r>
            <a:r>
              <a:rPr sz="3800" i="1" spc="-4" baseline="1135" dirty="0" smtClean="0">
                <a:latin typeface="Rockwell"/>
                <a:cs typeface="Rockwell"/>
              </a:rPr>
              <a:t>r</a:t>
            </a:r>
            <a:r>
              <a:rPr sz="3800" i="1" baseline="1135" dirty="0" smtClean="0">
                <a:latin typeface="Rockwell"/>
                <a:cs typeface="Rockwell"/>
              </a:rPr>
              <a:t>,</a:t>
            </a:r>
            <a:endParaRPr sz="2500">
              <a:latin typeface="Rockwell"/>
              <a:cs typeface="Rockwell"/>
            </a:endParaRPr>
          </a:p>
          <a:p>
            <a:pPr marL="12699" marR="48000">
              <a:lnSpc>
                <a:spcPts val="2710"/>
              </a:lnSpc>
            </a:pPr>
            <a:r>
              <a:rPr sz="3800" i="1" spc="-9" baseline="1135" dirty="0" smtClean="0">
                <a:latin typeface="Rockwell"/>
                <a:cs typeface="Rockwell"/>
              </a:rPr>
              <a:t>a</a:t>
            </a:r>
            <a:r>
              <a:rPr sz="3800" i="1" baseline="1135" dirty="0" smtClean="0">
                <a:latin typeface="Rockwell"/>
                <a:cs typeface="Rockwell"/>
              </a:rPr>
              <a:t>udien</a:t>
            </a:r>
            <a:r>
              <a:rPr sz="3800" i="1" spc="-14" baseline="1135" dirty="0" smtClean="0">
                <a:latin typeface="Rockwell"/>
                <a:cs typeface="Rockwell"/>
              </a:rPr>
              <a:t>c</a:t>
            </a:r>
            <a:r>
              <a:rPr sz="3800" i="1" baseline="1135" dirty="0" smtClean="0">
                <a:latin typeface="Rockwell"/>
                <a:cs typeface="Rockwell"/>
              </a:rPr>
              <a:t>e </a:t>
            </a:r>
            <a:r>
              <a:rPr sz="3800" i="1" spc="-9" baseline="1135" dirty="0" smtClean="0">
                <a:latin typeface="Rockwell"/>
                <a:cs typeface="Rockwell"/>
              </a:rPr>
              <a:t>a</a:t>
            </a:r>
            <a:r>
              <a:rPr sz="3800" i="1" baseline="1135" dirty="0" smtClean="0">
                <a:latin typeface="Rockwell"/>
                <a:cs typeface="Rockwell"/>
              </a:rPr>
              <a:t>nd</a:t>
            </a:r>
            <a:r>
              <a:rPr sz="3800" i="1" spc="9" baseline="1135" dirty="0" smtClean="0">
                <a:latin typeface="Rockwell"/>
                <a:cs typeface="Rockwell"/>
              </a:rPr>
              <a:t> </a:t>
            </a:r>
            <a:r>
              <a:rPr sz="3800" i="1" spc="-14" baseline="1135" dirty="0" smtClean="0">
                <a:latin typeface="Rockwell"/>
                <a:cs typeface="Rockwell"/>
              </a:rPr>
              <a:t>c</a:t>
            </a:r>
            <a:r>
              <a:rPr sz="3800" i="1" spc="-4" baseline="1135" dirty="0" smtClean="0">
                <a:latin typeface="Rockwell"/>
                <a:cs typeface="Rockwell"/>
              </a:rPr>
              <a:t>om</a:t>
            </a:r>
            <a:r>
              <a:rPr sz="3800" i="1" spc="-19" baseline="1135" dirty="0" smtClean="0">
                <a:latin typeface="Rockwell"/>
                <a:cs typeface="Rockwell"/>
              </a:rPr>
              <a:t>m</a:t>
            </a:r>
            <a:r>
              <a:rPr sz="3800" i="1" baseline="1135" dirty="0" smtClean="0">
                <a:latin typeface="Rockwell"/>
                <a:cs typeface="Rockwell"/>
              </a:rPr>
              <a:t>uni</a:t>
            </a:r>
            <a:r>
              <a:rPr sz="3800" i="1" spc="-4" baseline="1135" dirty="0" smtClean="0">
                <a:latin typeface="Rockwell"/>
                <a:cs typeface="Rockwell"/>
              </a:rPr>
              <a:t>t</a:t>
            </a:r>
            <a:r>
              <a:rPr sz="3800" i="1" baseline="1135" dirty="0" smtClean="0">
                <a:latin typeface="Rockwell"/>
                <a:cs typeface="Rockwell"/>
              </a:rPr>
              <a:t>y d</a:t>
            </a:r>
            <a:r>
              <a:rPr sz="3800" i="1" spc="-4" baseline="1135" dirty="0" smtClean="0">
                <a:latin typeface="Rockwell"/>
                <a:cs typeface="Rockwell"/>
              </a:rPr>
              <a:t>r</a:t>
            </a:r>
            <a:r>
              <a:rPr sz="3800" i="1" spc="-14" baseline="1135" dirty="0" smtClean="0">
                <a:latin typeface="Rockwell"/>
                <a:cs typeface="Rockwell"/>
              </a:rPr>
              <a:t>i</a:t>
            </a:r>
            <a:r>
              <a:rPr sz="3800" i="1" spc="4" baseline="1135" dirty="0" smtClean="0">
                <a:latin typeface="Rockwell"/>
                <a:cs typeface="Rockwell"/>
              </a:rPr>
              <a:t>v</a:t>
            </a:r>
            <a:r>
              <a:rPr sz="3800" i="1" spc="-14" baseline="1135" dirty="0" smtClean="0">
                <a:latin typeface="Rockwell"/>
                <a:cs typeface="Rockwell"/>
              </a:rPr>
              <a:t>e</a:t>
            </a:r>
            <a:r>
              <a:rPr sz="3800" i="1" spc="9" baseline="1135" dirty="0" smtClean="0">
                <a:latin typeface="Rockwell"/>
                <a:cs typeface="Rockwell"/>
              </a:rPr>
              <a:t>n</a:t>
            </a:r>
            <a:r>
              <a:rPr sz="3800" baseline="1135" dirty="0" smtClean="0">
                <a:latin typeface="Rockwell"/>
                <a:cs typeface="Rockwell"/>
              </a:rPr>
              <a:t>).</a:t>
            </a:r>
            <a:endParaRPr sz="2500">
              <a:latin typeface="Rockwell"/>
              <a:cs typeface="Rockwel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275337" y="3458766"/>
            <a:ext cx="8944348" cy="283565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 marR="48000">
              <a:lnSpc>
                <a:spcPts val="2700"/>
              </a:lnSpc>
              <a:spcBef>
                <a:spcPts val="135"/>
              </a:spcBef>
            </a:pPr>
            <a:r>
              <a:rPr sz="3800" spc="-4" baseline="1135" dirty="0" smtClean="0">
                <a:latin typeface="Rockwell"/>
                <a:cs typeface="Rockwell"/>
              </a:rPr>
              <a:t>Deng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baseline="1135" dirty="0" smtClean="0">
                <a:latin typeface="Rockwell"/>
                <a:cs typeface="Rockwell"/>
              </a:rPr>
              <a:t>n </a:t>
            </a:r>
            <a:r>
              <a:rPr sz="3800" spc="-19" baseline="1135" dirty="0" smtClean="0">
                <a:latin typeface="Rockwell"/>
                <a:cs typeface="Rockwell"/>
              </a:rPr>
              <a:t>d</a:t>
            </a:r>
            <a:r>
              <a:rPr sz="3800" spc="-4" baseline="1135" dirty="0" smtClean="0">
                <a:latin typeface="Rockwell"/>
                <a:cs typeface="Rockwell"/>
              </a:rPr>
              <a:t>e</a:t>
            </a:r>
            <a:r>
              <a:rPr sz="3800" baseline="1135" dirty="0" smtClean="0">
                <a:latin typeface="Rockwell"/>
                <a:cs typeface="Rockwell"/>
              </a:rPr>
              <a:t>m</a:t>
            </a:r>
            <a:r>
              <a:rPr sz="3800" spc="-4" baseline="1135" dirty="0" smtClean="0">
                <a:latin typeface="Rockwell"/>
                <a:cs typeface="Rockwell"/>
              </a:rPr>
              <a:t>iki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baseline="1135" dirty="0" smtClean="0">
                <a:latin typeface="Rockwell"/>
                <a:cs typeface="Rockwell"/>
              </a:rPr>
              <a:t>n</a:t>
            </a:r>
            <a:r>
              <a:rPr sz="3800" spc="4" baseline="1135" dirty="0" smtClean="0">
                <a:latin typeface="Rockwell"/>
                <a:cs typeface="Rockwell"/>
              </a:rPr>
              <a:t> </a:t>
            </a:r>
            <a:r>
              <a:rPr sz="3800" spc="-19" baseline="1135" dirty="0" smtClean="0">
                <a:latin typeface="Rockwell"/>
                <a:cs typeface="Rockwell"/>
              </a:rPr>
              <a:t>p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4" baseline="1135" dirty="0" smtClean="0">
                <a:latin typeface="Rockwell"/>
                <a:cs typeface="Rockwell"/>
              </a:rPr>
              <a:t>r</a:t>
            </a:r>
            <a:r>
              <a:rPr sz="3800" baseline="1135" dirty="0" smtClean="0">
                <a:latin typeface="Rockwell"/>
                <a:cs typeface="Rockwell"/>
              </a:rPr>
              <a:t>a</a:t>
            </a:r>
            <a:r>
              <a:rPr sz="3800" spc="9" baseline="1135" dirty="0" smtClean="0">
                <a:latin typeface="Rockwell"/>
                <a:cs typeface="Rockwell"/>
              </a:rPr>
              <a:t> </a:t>
            </a:r>
            <a:r>
              <a:rPr sz="3800" spc="-4" baseline="1135" dirty="0" smtClean="0">
                <a:latin typeface="Rockwell"/>
                <a:cs typeface="Rockwell"/>
              </a:rPr>
              <a:t>o</a:t>
            </a:r>
            <a:r>
              <a:rPr sz="3800" spc="4" baseline="1135" dirty="0" smtClean="0">
                <a:latin typeface="Rockwell"/>
                <a:cs typeface="Rockwell"/>
              </a:rPr>
              <a:t>r</a:t>
            </a:r>
            <a:r>
              <a:rPr sz="3800" spc="-4" baseline="1135" dirty="0" smtClean="0">
                <a:latin typeface="Rockwell"/>
                <a:cs typeface="Rockwell"/>
              </a:rPr>
              <a:t>g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n</a:t>
            </a:r>
            <a:r>
              <a:rPr sz="3800" spc="-14" baseline="1135" dirty="0" smtClean="0">
                <a:latin typeface="Rockwell"/>
                <a:cs typeface="Rockwell"/>
              </a:rPr>
              <a:t>i</a:t>
            </a:r>
            <a:r>
              <a:rPr sz="3800" spc="-4" baseline="1135" dirty="0" smtClean="0">
                <a:latin typeface="Rockwell"/>
                <a:cs typeface="Rockwell"/>
              </a:rPr>
              <a:t>s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s</a:t>
            </a:r>
            <a:r>
              <a:rPr sz="3800" baseline="1135" dirty="0" smtClean="0">
                <a:latin typeface="Rockwell"/>
                <a:cs typeface="Rockwell"/>
              </a:rPr>
              <a:t>i</a:t>
            </a:r>
            <a:r>
              <a:rPr sz="3800" spc="4" baseline="1135" dirty="0" smtClean="0">
                <a:latin typeface="Rockwell"/>
                <a:cs typeface="Rockwell"/>
              </a:rPr>
              <a:t> </a:t>
            </a:r>
            <a:r>
              <a:rPr sz="3800" baseline="1135" dirty="0" smtClean="0">
                <a:latin typeface="Rockwell"/>
                <a:cs typeface="Rockwell"/>
              </a:rPr>
              <a:t>b</a:t>
            </a:r>
            <a:r>
              <a:rPr sz="3800" spc="-4" baseline="1135" dirty="0" smtClean="0">
                <a:latin typeface="Rockwell"/>
                <a:cs typeface="Rockwell"/>
              </a:rPr>
              <a:t>isni</a:t>
            </a:r>
            <a:r>
              <a:rPr sz="3800" baseline="1135" dirty="0" smtClean="0">
                <a:latin typeface="Rockwell"/>
                <a:cs typeface="Rockwell"/>
              </a:rPr>
              <a:t>s </a:t>
            </a:r>
            <a:r>
              <a:rPr sz="3800" spc="-9" baseline="1135" dirty="0" smtClean="0">
                <a:latin typeface="Rockwell"/>
                <a:cs typeface="Rockwell"/>
              </a:rPr>
              <a:t>m</a:t>
            </a:r>
            <a:r>
              <a:rPr sz="3800" spc="-4" baseline="1135" dirty="0" smtClean="0">
                <a:latin typeface="Rockwell"/>
                <a:cs typeface="Rockwell"/>
              </a:rPr>
              <a:t>ul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baseline="1135" dirty="0" smtClean="0">
                <a:latin typeface="Rockwell"/>
                <a:cs typeface="Rockwell"/>
              </a:rPr>
              <a:t>i m</a:t>
            </a:r>
            <a:r>
              <a:rPr sz="3800" spc="-19" baseline="1135" dirty="0" smtClean="0">
                <a:latin typeface="Rockwell"/>
                <a:cs typeface="Rockwell"/>
              </a:rPr>
              <a:t>e</a:t>
            </a:r>
            <a:r>
              <a:rPr sz="3800" spc="-9" baseline="1135" dirty="0" smtClean="0">
                <a:latin typeface="Rockwell"/>
                <a:cs typeface="Rockwell"/>
              </a:rPr>
              <a:t>m</a:t>
            </a:r>
            <a:r>
              <a:rPr sz="3800" baseline="1135" dirty="0" smtClean="0">
                <a:latin typeface="Rockwell"/>
                <a:cs typeface="Rockwell"/>
              </a:rPr>
              <a:t>b</a:t>
            </a:r>
            <a:r>
              <a:rPr sz="3800" spc="-4" baseline="1135" dirty="0" smtClean="0">
                <a:latin typeface="Rockwell"/>
                <a:cs typeface="Rockwell"/>
              </a:rPr>
              <a:t>e</a:t>
            </a:r>
            <a:r>
              <a:rPr sz="3800" spc="4" baseline="1135" dirty="0" smtClean="0">
                <a:latin typeface="Rockwell"/>
                <a:cs typeface="Rockwell"/>
              </a:rPr>
              <a:t>r</a:t>
            </a:r>
            <a:r>
              <a:rPr sz="3800" spc="-4" baseline="1135" dirty="0" smtClean="0">
                <a:latin typeface="Rockwell"/>
                <a:cs typeface="Rockwell"/>
              </a:rPr>
              <a:t>ik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baseline="1135" dirty="0" smtClean="0">
                <a:latin typeface="Rockwell"/>
                <a:cs typeface="Rockwell"/>
              </a:rPr>
              <a:t>n</a:t>
            </a:r>
            <a:endParaRPr sz="2500">
              <a:latin typeface="Rockwell"/>
              <a:cs typeface="Rockwell"/>
            </a:endParaRPr>
          </a:p>
          <a:p>
            <a:pPr marL="12699">
              <a:lnSpc>
                <a:spcPts val="2710"/>
              </a:lnSpc>
            </a:pPr>
            <a:r>
              <a:rPr sz="3800" spc="-4" baseline="1135" dirty="0" smtClean="0">
                <a:latin typeface="Rockwell"/>
                <a:cs typeface="Rockwell"/>
              </a:rPr>
              <a:t>pe</a:t>
            </a:r>
            <a:r>
              <a:rPr sz="3800" spc="4" baseline="1135" dirty="0" smtClean="0">
                <a:latin typeface="Rockwell"/>
                <a:cs typeface="Rockwell"/>
              </a:rPr>
              <a:t>r</a:t>
            </a:r>
            <a:r>
              <a:rPr sz="3800" spc="-4" baseline="1135" dirty="0" smtClean="0">
                <a:latin typeface="Rockwell"/>
                <a:cs typeface="Rockwell"/>
              </a:rPr>
              <a:t>h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ti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baseline="1135" dirty="0" smtClean="0">
                <a:latin typeface="Rockwell"/>
                <a:cs typeface="Rockwell"/>
              </a:rPr>
              <a:t>n</a:t>
            </a:r>
            <a:r>
              <a:rPr sz="3800" spc="9" baseline="1135" dirty="0" smtClean="0">
                <a:latin typeface="Rockwell"/>
                <a:cs typeface="Rockwell"/>
              </a:rPr>
              <a:t> </a:t>
            </a:r>
            <a:r>
              <a:rPr sz="3800" spc="-4" baseline="1135" dirty="0" smtClean="0">
                <a:latin typeface="Rockwell"/>
                <a:cs typeface="Rockwell"/>
              </a:rPr>
              <a:t>kep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d</a:t>
            </a:r>
            <a:r>
              <a:rPr sz="3800" baseline="1135" dirty="0" smtClean="0">
                <a:latin typeface="Rockwell"/>
                <a:cs typeface="Rockwell"/>
              </a:rPr>
              <a:t>a </a:t>
            </a:r>
            <a:r>
              <a:rPr sz="3800" spc="-4" baseline="1135" dirty="0" smtClean="0">
                <a:latin typeface="Rockwell"/>
                <a:cs typeface="Rockwell"/>
              </a:rPr>
              <a:t>si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p</a:t>
            </a:r>
            <a:r>
              <a:rPr sz="3800" baseline="1135" dirty="0" smtClean="0">
                <a:latin typeface="Rockwell"/>
                <a:cs typeface="Rockwell"/>
              </a:rPr>
              <a:t>a </a:t>
            </a:r>
            <a:r>
              <a:rPr sz="3800" spc="-4" baseline="1135" dirty="0" smtClean="0">
                <a:latin typeface="Rockwell"/>
                <a:cs typeface="Rockwell"/>
              </a:rPr>
              <a:t>se</a:t>
            </a:r>
            <a:r>
              <a:rPr sz="3800" baseline="1135" dirty="0" smtClean="0">
                <a:latin typeface="Rockwell"/>
                <a:cs typeface="Rockwell"/>
              </a:rPr>
              <a:t>b</a:t>
            </a:r>
            <a:r>
              <a:rPr sz="3800" spc="-4" baseline="1135" dirty="0" smtClean="0">
                <a:latin typeface="Rockwell"/>
                <a:cs typeface="Rockwell"/>
              </a:rPr>
              <a:t>e</a:t>
            </a:r>
            <a:r>
              <a:rPr sz="3800" spc="-19" baseline="1135" dirty="0" smtClean="0">
                <a:latin typeface="Rockwell"/>
                <a:cs typeface="Rockwell"/>
              </a:rPr>
              <a:t>n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4" baseline="1135" dirty="0" smtClean="0">
                <a:latin typeface="Rockwell"/>
                <a:cs typeface="Rockwell"/>
              </a:rPr>
              <a:t>r</a:t>
            </a:r>
            <a:r>
              <a:rPr sz="3800" spc="-4" baseline="1135" dirty="0" smtClean="0">
                <a:latin typeface="Rockwell"/>
                <a:cs typeface="Rockwell"/>
              </a:rPr>
              <a:t>ny</a:t>
            </a:r>
            <a:r>
              <a:rPr sz="3800" baseline="1135" dirty="0" smtClean="0">
                <a:latin typeface="Rockwell"/>
                <a:cs typeface="Rockwell"/>
              </a:rPr>
              <a:t>a</a:t>
            </a:r>
            <a:r>
              <a:rPr sz="3800" spc="4" baseline="1135" dirty="0" smtClean="0">
                <a:latin typeface="Rockwell"/>
                <a:cs typeface="Rockwell"/>
              </a:rPr>
              <a:t> </a:t>
            </a:r>
            <a:r>
              <a:rPr sz="3800" spc="-4" baseline="1135" dirty="0" smtClean="0">
                <a:latin typeface="Rockwell"/>
                <a:cs typeface="Rockwell"/>
              </a:rPr>
              <a:t>pel</a:t>
            </a:r>
            <a:r>
              <a:rPr sz="3800" spc="-1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ngg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baseline="1135" dirty="0" smtClean="0">
                <a:latin typeface="Rockwell"/>
                <a:cs typeface="Rockwell"/>
              </a:rPr>
              <a:t>n m</a:t>
            </a:r>
            <a:r>
              <a:rPr sz="3800" spc="-19" baseline="1135" dirty="0" smtClean="0">
                <a:latin typeface="Rockwell"/>
                <a:cs typeface="Rockwell"/>
              </a:rPr>
              <a:t>e</a:t>
            </a:r>
            <a:r>
              <a:rPr sz="3800" spc="4" baseline="1135" dirty="0" smtClean="0">
                <a:latin typeface="Rockwell"/>
                <a:cs typeface="Rockwell"/>
              </a:rPr>
              <a:t>r</a:t>
            </a:r>
            <a:r>
              <a:rPr sz="3800" spc="-4" baseline="1135" dirty="0" smtClean="0">
                <a:latin typeface="Rockwell"/>
                <a:cs typeface="Rockwell"/>
              </a:rPr>
              <a:t>eka</a:t>
            </a:r>
            <a:r>
              <a:rPr sz="3800" baseline="1135" dirty="0" smtClean="0">
                <a:latin typeface="Rockwell"/>
                <a:cs typeface="Rockwell"/>
              </a:rPr>
              <a:t>.</a:t>
            </a:r>
            <a:r>
              <a:rPr sz="3800" spc="9" baseline="1135" dirty="0" smtClean="0">
                <a:latin typeface="Rockwell"/>
                <a:cs typeface="Rockwell"/>
              </a:rPr>
              <a:t> </a:t>
            </a:r>
            <a:r>
              <a:rPr sz="3800" baseline="1135" dirty="0" smtClean="0">
                <a:latin typeface="Rockwell"/>
                <a:cs typeface="Rockwell"/>
              </a:rPr>
              <a:t>J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d</a:t>
            </a:r>
            <a:r>
              <a:rPr sz="3800" baseline="1135" dirty="0" smtClean="0">
                <a:latin typeface="Rockwell"/>
                <a:cs typeface="Rockwell"/>
              </a:rPr>
              <a:t>i</a:t>
            </a:r>
            <a:endParaRPr sz="2500">
              <a:latin typeface="Rockwell"/>
              <a:cs typeface="Rockwell"/>
            </a:endParaRPr>
          </a:p>
          <a:p>
            <a:pPr marL="12699" marR="25483">
              <a:lnSpc>
                <a:spcPts val="2710"/>
              </a:lnSpc>
            </a:pPr>
            <a:r>
              <a:rPr sz="3800" baseline="1135" dirty="0" smtClean="0">
                <a:latin typeface="Rockwell"/>
                <a:cs typeface="Rockwell"/>
              </a:rPr>
              <a:t>F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s</a:t>
            </a:r>
            <a:r>
              <a:rPr sz="3800" baseline="1135" dirty="0" smtClean="0">
                <a:latin typeface="Rockwell"/>
                <a:cs typeface="Rockwell"/>
              </a:rPr>
              <a:t>e </a:t>
            </a:r>
            <a:r>
              <a:rPr sz="3800" spc="-4" baseline="1135" dirty="0" smtClean="0">
                <a:latin typeface="Rockwell"/>
                <a:cs typeface="Rockwell"/>
              </a:rPr>
              <a:t>in</a:t>
            </a:r>
            <a:r>
              <a:rPr sz="3800" baseline="1135" dirty="0" smtClean="0">
                <a:latin typeface="Rockwell"/>
                <a:cs typeface="Rockwell"/>
              </a:rPr>
              <a:t>i</a:t>
            </a:r>
            <a:r>
              <a:rPr sz="3800" spc="9" baseline="1135" dirty="0" smtClean="0">
                <a:latin typeface="Rockwell"/>
                <a:cs typeface="Rockwell"/>
              </a:rPr>
              <a:t> </a:t>
            </a:r>
            <a:r>
              <a:rPr sz="3800" spc="-4" baseline="1135" dirty="0" smtClean="0">
                <a:latin typeface="Rockwell"/>
                <a:cs typeface="Rockwell"/>
              </a:rPr>
              <a:t>t</a:t>
            </a:r>
            <a:r>
              <a:rPr sz="3800" spc="-14" baseline="1135" dirty="0" smtClean="0">
                <a:latin typeface="Rockwell"/>
                <a:cs typeface="Rockwell"/>
              </a:rPr>
              <a:t>i</a:t>
            </a:r>
            <a:r>
              <a:rPr sz="3800" spc="-4" baseline="1135" dirty="0" smtClean="0">
                <a:latin typeface="Rockwell"/>
                <a:cs typeface="Rockwell"/>
              </a:rPr>
              <a:t>d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baseline="1135" dirty="0" smtClean="0">
                <a:latin typeface="Rockwell"/>
                <a:cs typeface="Rockwell"/>
              </a:rPr>
              <a:t>k</a:t>
            </a:r>
            <a:r>
              <a:rPr sz="3800" spc="4" baseline="1135" dirty="0" smtClean="0">
                <a:latin typeface="Rockwell"/>
                <a:cs typeface="Rockwell"/>
              </a:rPr>
              <a:t> </a:t>
            </a:r>
            <a:r>
              <a:rPr sz="3800" spc="-4" baseline="1135" dirty="0" smtClean="0">
                <a:latin typeface="Rockwell"/>
                <a:cs typeface="Rockwell"/>
              </a:rPr>
              <a:t>h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ny</a:t>
            </a:r>
            <a:r>
              <a:rPr sz="3800" baseline="1135" dirty="0" smtClean="0">
                <a:latin typeface="Rockwell"/>
                <a:cs typeface="Rockwell"/>
              </a:rPr>
              <a:t>a </a:t>
            </a:r>
            <a:r>
              <a:rPr sz="3800" spc="-4" baseline="1135" dirty="0" smtClean="0">
                <a:latin typeface="Rockwell"/>
                <a:cs typeface="Rockwell"/>
              </a:rPr>
              <a:t>se</a:t>
            </a:r>
            <a:r>
              <a:rPr sz="3800" baseline="1135" dirty="0" smtClean="0">
                <a:latin typeface="Rockwell"/>
                <a:cs typeface="Rockwell"/>
              </a:rPr>
              <a:t>m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ta-</a:t>
            </a:r>
            <a:r>
              <a:rPr sz="3800" spc="-9" baseline="1135" dirty="0" smtClean="0">
                <a:latin typeface="Rockwell"/>
                <a:cs typeface="Rockwell"/>
              </a:rPr>
              <a:t>ma</a:t>
            </a:r>
            <a:r>
              <a:rPr sz="3800" spc="-4" baseline="1135" dirty="0" smtClean="0">
                <a:latin typeface="Rockwell"/>
                <a:cs typeface="Rockwell"/>
              </a:rPr>
              <a:t>t</a:t>
            </a:r>
            <a:r>
              <a:rPr sz="3800" baseline="1135" dirty="0" smtClean="0">
                <a:latin typeface="Rockwell"/>
                <a:cs typeface="Rockwell"/>
              </a:rPr>
              <a:t>a m</a:t>
            </a:r>
            <a:r>
              <a:rPr sz="3800" spc="-4" baseline="1135" dirty="0" smtClean="0">
                <a:latin typeface="Rockwell"/>
                <a:cs typeface="Rockwell"/>
              </a:rPr>
              <a:t>eng</a:t>
            </a:r>
            <a:r>
              <a:rPr sz="3800" spc="-19" baseline="1135" dirty="0" smtClean="0">
                <a:latin typeface="Rockwell"/>
                <a:cs typeface="Rockwell"/>
              </a:rPr>
              <a:t>e</a:t>
            </a:r>
            <a:r>
              <a:rPr sz="3800" spc="-4" baseline="1135" dirty="0" smtClean="0">
                <a:latin typeface="Rockwell"/>
                <a:cs typeface="Rockwell"/>
              </a:rPr>
              <a:t>j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baseline="1135" dirty="0" smtClean="0">
                <a:latin typeface="Rockwell"/>
                <a:cs typeface="Rockwell"/>
              </a:rPr>
              <a:t>r</a:t>
            </a:r>
            <a:r>
              <a:rPr sz="3800" spc="14" baseline="1135" dirty="0" smtClean="0">
                <a:latin typeface="Rockwell"/>
                <a:cs typeface="Rockwell"/>
              </a:rPr>
              <a:t> </a:t>
            </a:r>
            <a:r>
              <a:rPr sz="3800" spc="-4" baseline="1135" dirty="0" smtClean="0">
                <a:latin typeface="Rockwell"/>
                <a:cs typeface="Rockwell"/>
              </a:rPr>
              <a:t>t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4" baseline="1135" dirty="0" smtClean="0">
                <a:latin typeface="Rockwell"/>
                <a:cs typeface="Rockwell"/>
              </a:rPr>
              <a:t>r</a:t>
            </a:r>
            <a:r>
              <a:rPr sz="3800" spc="-4" baseline="1135" dirty="0" smtClean="0">
                <a:latin typeface="Rockwell"/>
                <a:cs typeface="Rockwell"/>
              </a:rPr>
              <a:t>ge</a:t>
            </a:r>
            <a:r>
              <a:rPr sz="3800" baseline="1135" dirty="0" smtClean="0">
                <a:latin typeface="Rockwell"/>
                <a:cs typeface="Rockwell"/>
              </a:rPr>
              <a:t>t </a:t>
            </a:r>
            <a:r>
              <a:rPr sz="3800" spc="-4" baseline="1135" dirty="0" smtClean="0">
                <a:latin typeface="Rockwell"/>
                <a:cs typeface="Rockwell"/>
              </a:rPr>
              <a:t>penju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l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baseline="1135" dirty="0" smtClean="0">
                <a:latin typeface="Rockwell"/>
                <a:cs typeface="Rockwell"/>
              </a:rPr>
              <a:t>n</a:t>
            </a:r>
            <a:endParaRPr sz="2500">
              <a:latin typeface="Rockwell"/>
              <a:cs typeface="Rockwell"/>
            </a:endParaRPr>
          </a:p>
          <a:p>
            <a:pPr marL="12699" marR="48000">
              <a:lnSpc>
                <a:spcPts val="2724"/>
              </a:lnSpc>
            </a:pP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t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baseline="1135" dirty="0" smtClean="0">
                <a:latin typeface="Rockwell"/>
                <a:cs typeface="Rockwell"/>
              </a:rPr>
              <a:t>u</a:t>
            </a:r>
            <a:r>
              <a:rPr sz="3800" spc="9" baseline="1135" dirty="0" smtClean="0">
                <a:latin typeface="Rockwell"/>
                <a:cs typeface="Rockwell"/>
              </a:rPr>
              <a:t> </a:t>
            </a:r>
            <a:r>
              <a:rPr sz="3800" spc="-4" baseline="1135" dirty="0" smtClean="0">
                <a:latin typeface="Rockwell"/>
                <a:cs typeface="Rockwell"/>
              </a:rPr>
              <a:t>l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baseline="1135" dirty="0" smtClean="0">
                <a:latin typeface="Rockwell"/>
                <a:cs typeface="Rockwell"/>
              </a:rPr>
              <a:t>ba</a:t>
            </a:r>
            <a:r>
              <a:rPr sz="3800" spc="9" baseline="1135" dirty="0" smtClean="0">
                <a:latin typeface="Rockwell"/>
                <a:cs typeface="Rockwell"/>
              </a:rPr>
              <a:t> </a:t>
            </a:r>
            <a:r>
              <a:rPr sz="3800" spc="-4" baseline="1135" dirty="0" smtClean="0">
                <a:latin typeface="Rockwell"/>
                <a:cs typeface="Rockwell"/>
              </a:rPr>
              <a:t>tet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p</a:t>
            </a:r>
            <a:r>
              <a:rPr sz="3800" baseline="1135" dirty="0" smtClean="0">
                <a:latin typeface="Rockwell"/>
                <a:cs typeface="Rockwell"/>
              </a:rPr>
              <a:t>i</a:t>
            </a:r>
            <a:r>
              <a:rPr sz="3800" spc="9" baseline="1135" dirty="0" smtClean="0">
                <a:latin typeface="Rockwell"/>
                <a:cs typeface="Rockwell"/>
              </a:rPr>
              <a:t> </a:t>
            </a:r>
            <a:r>
              <a:rPr sz="3800" spc="-4" baseline="1135" dirty="0" smtClean="0">
                <a:latin typeface="Rockwell"/>
                <a:cs typeface="Rockwell"/>
              </a:rPr>
              <a:t>jug</a:t>
            </a:r>
            <a:r>
              <a:rPr sz="3800" baseline="1135" dirty="0" smtClean="0">
                <a:latin typeface="Rockwell"/>
                <a:cs typeface="Rockwell"/>
              </a:rPr>
              <a:t>a</a:t>
            </a:r>
            <a:r>
              <a:rPr sz="3800" spc="9" baseline="1135" dirty="0" smtClean="0">
                <a:latin typeface="Rockwell"/>
                <a:cs typeface="Rockwell"/>
              </a:rPr>
              <a:t> </a:t>
            </a:r>
            <a:r>
              <a:rPr sz="3800" baseline="1135" dirty="0" smtClean="0">
                <a:latin typeface="Rockwell"/>
                <a:cs typeface="Rockwell"/>
              </a:rPr>
              <a:t>m</a:t>
            </a:r>
            <a:r>
              <a:rPr sz="3800" spc="-19" baseline="1135" dirty="0" smtClean="0">
                <a:latin typeface="Rockwell"/>
                <a:cs typeface="Rockwell"/>
              </a:rPr>
              <a:t>e</a:t>
            </a:r>
            <a:r>
              <a:rPr sz="3800" baseline="1135" dirty="0" smtClean="0">
                <a:latin typeface="Rockwell"/>
                <a:cs typeface="Rockwell"/>
              </a:rPr>
              <a:t>m</a:t>
            </a:r>
            <a:r>
              <a:rPr sz="3800" spc="-4" baseline="1135" dirty="0" smtClean="0">
                <a:latin typeface="Rockwell"/>
                <a:cs typeface="Rockwell"/>
              </a:rPr>
              <a:t>pe</a:t>
            </a:r>
            <a:r>
              <a:rPr sz="3800" spc="4" baseline="1135" dirty="0" smtClean="0">
                <a:latin typeface="Rockwell"/>
                <a:cs typeface="Rockwell"/>
              </a:rPr>
              <a:t>r</a:t>
            </a:r>
            <a:r>
              <a:rPr sz="3800" spc="-19" baseline="1135" dirty="0" smtClean="0">
                <a:latin typeface="Rockwell"/>
                <a:cs typeface="Rockwell"/>
              </a:rPr>
              <a:t>h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tik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baseline="1135" dirty="0" smtClean="0">
                <a:latin typeface="Rockwell"/>
                <a:cs typeface="Rockwell"/>
              </a:rPr>
              <a:t>n</a:t>
            </a:r>
            <a:r>
              <a:rPr sz="3800" spc="9" baseline="1135" dirty="0" smtClean="0">
                <a:latin typeface="Rockwell"/>
                <a:cs typeface="Rockwell"/>
              </a:rPr>
              <a:t> </a:t>
            </a:r>
            <a:r>
              <a:rPr sz="3800" spc="-4" baseline="1135" dirty="0" smtClean="0">
                <a:latin typeface="Rockwell"/>
                <a:cs typeface="Rockwell"/>
              </a:rPr>
              <a:t>f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k</a:t>
            </a:r>
            <a:r>
              <a:rPr sz="3800" spc="4" baseline="1135" dirty="0" smtClean="0">
                <a:latin typeface="Rockwell"/>
                <a:cs typeface="Rockwell"/>
              </a:rPr>
              <a:t>t</a:t>
            </a:r>
            <a:r>
              <a:rPr sz="3800" spc="-4" baseline="1135" dirty="0" smtClean="0">
                <a:latin typeface="Rockwell"/>
                <a:cs typeface="Rockwell"/>
              </a:rPr>
              <a:t>o</a:t>
            </a:r>
            <a:r>
              <a:rPr sz="3800" spc="9" baseline="1135" dirty="0" smtClean="0">
                <a:latin typeface="Rockwell"/>
                <a:cs typeface="Rockwell"/>
              </a:rPr>
              <a:t>r</a:t>
            </a:r>
            <a:r>
              <a:rPr sz="3800" spc="-4" baseline="1135" dirty="0" smtClean="0">
                <a:latin typeface="Rockwell"/>
                <a:cs typeface="Rockwell"/>
              </a:rPr>
              <a:t>-f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kto</a:t>
            </a:r>
            <a:r>
              <a:rPr sz="3800" baseline="1135" dirty="0" smtClean="0">
                <a:latin typeface="Rockwell"/>
                <a:cs typeface="Rockwell"/>
              </a:rPr>
              <a:t>r</a:t>
            </a:r>
            <a:r>
              <a:rPr sz="3800" spc="19" baseline="1135" dirty="0" smtClean="0">
                <a:latin typeface="Rockwell"/>
                <a:cs typeface="Rockwell"/>
              </a:rPr>
              <a:t> </a:t>
            </a:r>
            <a:r>
              <a:rPr sz="3800" spc="-14" baseline="1135" dirty="0" smtClean="0">
                <a:latin typeface="Rockwell"/>
                <a:cs typeface="Rockwell"/>
              </a:rPr>
              <a:t>y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n</a:t>
            </a:r>
            <a:r>
              <a:rPr sz="3800" baseline="1135" dirty="0" smtClean="0">
                <a:latin typeface="Rockwell"/>
                <a:cs typeface="Rockwell"/>
              </a:rPr>
              <a:t>g</a:t>
            </a:r>
            <a:endParaRPr sz="2500">
              <a:latin typeface="Rockwell"/>
              <a:cs typeface="Rockwell"/>
            </a:endParaRPr>
          </a:p>
          <a:p>
            <a:pPr marL="12699" marR="48000">
              <a:lnSpc>
                <a:spcPts val="2710"/>
              </a:lnSpc>
            </a:pPr>
            <a:r>
              <a:rPr sz="3800" baseline="1135" dirty="0" smtClean="0">
                <a:latin typeface="Rockwell"/>
                <a:cs typeface="Rockwell"/>
              </a:rPr>
              <a:t>b</a:t>
            </a:r>
            <a:r>
              <a:rPr sz="3800" spc="-4" baseline="1135" dirty="0" smtClean="0">
                <a:latin typeface="Rockwell"/>
                <a:cs typeface="Rockwell"/>
              </a:rPr>
              <a:t>e</a:t>
            </a:r>
            <a:r>
              <a:rPr sz="3800" spc="4" baseline="1135" dirty="0" smtClean="0">
                <a:latin typeface="Rockwell"/>
                <a:cs typeface="Rockwell"/>
              </a:rPr>
              <a:t>r</a:t>
            </a:r>
            <a:r>
              <a:rPr sz="3800" spc="-4" baseline="1135" dirty="0" smtClean="0">
                <a:latin typeface="Rockwell"/>
                <a:cs typeface="Rockwell"/>
              </a:rPr>
              <a:t>k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it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baseline="1135" dirty="0" smtClean="0">
                <a:latin typeface="Rockwell"/>
                <a:cs typeface="Rockwell"/>
              </a:rPr>
              <a:t>n </a:t>
            </a:r>
            <a:r>
              <a:rPr sz="3800" spc="-4" baseline="1135" dirty="0" smtClean="0">
                <a:latin typeface="Rockwell"/>
                <a:cs typeface="Rockwell"/>
              </a:rPr>
              <a:t>deng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baseline="1135" dirty="0" smtClean="0">
                <a:latin typeface="Rockwell"/>
                <a:cs typeface="Rockwell"/>
              </a:rPr>
              <a:t>n </a:t>
            </a:r>
            <a:r>
              <a:rPr sz="3800" spc="-4" baseline="1135" dirty="0" smtClean="0">
                <a:latin typeface="Rockwell"/>
                <a:cs typeface="Rockwell"/>
              </a:rPr>
              <a:t>pel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ngg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baseline="1135" dirty="0" smtClean="0">
                <a:latin typeface="Rockwell"/>
                <a:cs typeface="Rockwell"/>
              </a:rPr>
              <a:t>n </a:t>
            </a:r>
            <a:r>
              <a:rPr sz="3800" spc="-4" baseline="1135" dirty="0" smtClean="0">
                <a:latin typeface="Rockwell"/>
                <a:cs typeface="Rockwell"/>
              </a:rPr>
              <a:t>d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baseline="1135" dirty="0" smtClean="0">
                <a:latin typeface="Rockwell"/>
                <a:cs typeface="Rockwell"/>
              </a:rPr>
              <a:t>n </a:t>
            </a:r>
            <a:r>
              <a:rPr sz="3800" spc="-4" baseline="1135" dirty="0" smtClean="0">
                <a:latin typeface="Rockwell"/>
                <a:cs typeface="Rockwell"/>
              </a:rPr>
              <a:t>t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4" baseline="1135" dirty="0" smtClean="0">
                <a:latin typeface="Rockwell"/>
                <a:cs typeface="Rockwell"/>
              </a:rPr>
              <a:t>r</a:t>
            </a:r>
            <a:r>
              <a:rPr sz="3800" spc="-4" baseline="1135" dirty="0" smtClean="0">
                <a:latin typeface="Rockwell"/>
                <a:cs typeface="Rockwell"/>
              </a:rPr>
              <a:t>ge</a:t>
            </a:r>
            <a:r>
              <a:rPr sz="3800" baseline="1135" dirty="0" smtClean="0">
                <a:latin typeface="Rockwell"/>
                <a:cs typeface="Rockwell"/>
              </a:rPr>
              <a:t>t</a:t>
            </a:r>
            <a:r>
              <a:rPr sz="3800" spc="9" baseline="1135" dirty="0" smtClean="0">
                <a:latin typeface="Rockwell"/>
                <a:cs typeface="Rockwell"/>
              </a:rPr>
              <a:t> </a:t>
            </a:r>
            <a:r>
              <a:rPr sz="3800" spc="-4" baseline="1135" dirty="0" smtClean="0">
                <a:latin typeface="Rockwell"/>
                <a:cs typeface="Rockwell"/>
              </a:rPr>
              <a:t>p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s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baseline="1135" dirty="0" smtClean="0">
                <a:latin typeface="Rockwell"/>
                <a:cs typeface="Rockwell"/>
              </a:rPr>
              <a:t>r m</a:t>
            </a:r>
            <a:r>
              <a:rPr sz="3800" spc="-19" baseline="1135" dirty="0" smtClean="0">
                <a:latin typeface="Rockwell"/>
                <a:cs typeface="Rockwell"/>
              </a:rPr>
              <a:t>e</a:t>
            </a:r>
            <a:r>
              <a:rPr sz="3800" spc="4" baseline="1135" dirty="0" smtClean="0">
                <a:latin typeface="Rockwell"/>
                <a:cs typeface="Rockwell"/>
              </a:rPr>
              <a:t>r</a:t>
            </a:r>
            <a:r>
              <a:rPr sz="3800" spc="-4" baseline="1135" dirty="0" smtClean="0">
                <a:latin typeface="Rockwell"/>
                <a:cs typeface="Rockwell"/>
              </a:rPr>
              <a:t>ek</a:t>
            </a:r>
            <a:r>
              <a:rPr sz="3800" baseline="1135" dirty="0" smtClean="0">
                <a:latin typeface="Rockwell"/>
                <a:cs typeface="Rockwell"/>
              </a:rPr>
              <a:t>a</a:t>
            </a:r>
            <a:endParaRPr sz="2500">
              <a:latin typeface="Rockwell"/>
              <a:cs typeface="Rockwell"/>
            </a:endParaRPr>
          </a:p>
          <a:p>
            <a:pPr marL="12699" marR="48000">
              <a:lnSpc>
                <a:spcPts val="2710"/>
              </a:lnSpc>
            </a:pPr>
            <a:r>
              <a:rPr sz="3800" baseline="1135" dirty="0" smtClean="0">
                <a:latin typeface="Rockwell"/>
                <a:cs typeface="Rockwell"/>
              </a:rPr>
              <a:t>(</a:t>
            </a:r>
            <a:r>
              <a:rPr sz="3800" spc="-4" baseline="1135" dirty="0" smtClean="0">
                <a:latin typeface="Rockwell"/>
                <a:cs typeface="Rockwell"/>
              </a:rPr>
              <a:t>pe</a:t>
            </a:r>
            <a:r>
              <a:rPr sz="3800" spc="4" baseline="1135" dirty="0" smtClean="0">
                <a:latin typeface="Rockwell"/>
                <a:cs typeface="Rockwell"/>
              </a:rPr>
              <a:t>r</a:t>
            </a:r>
            <a:r>
              <a:rPr sz="3800" spc="-4" baseline="1135" dirty="0" smtClean="0">
                <a:latin typeface="Rockwell"/>
                <a:cs typeface="Rockwell"/>
              </a:rPr>
              <a:t>t</a:t>
            </a:r>
            <a:r>
              <a:rPr sz="3800" spc="-14" baseline="1135" dirty="0" smtClean="0">
                <a:latin typeface="Rockwell"/>
                <a:cs typeface="Rockwell"/>
              </a:rPr>
              <a:t>u</a:t>
            </a:r>
            <a:r>
              <a:rPr sz="3800" spc="-9" baseline="1135" dirty="0" smtClean="0">
                <a:latin typeface="Rockwell"/>
                <a:cs typeface="Rockwell"/>
              </a:rPr>
              <a:t>mb</a:t>
            </a:r>
            <a:r>
              <a:rPr sz="3800" spc="-4" baseline="1135" dirty="0" smtClean="0">
                <a:latin typeface="Rockwell"/>
                <a:cs typeface="Rockwell"/>
              </a:rPr>
              <a:t>uh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baseline="1135" dirty="0" smtClean="0">
                <a:latin typeface="Rockwell"/>
                <a:cs typeface="Rockwell"/>
              </a:rPr>
              <a:t>n</a:t>
            </a:r>
            <a:r>
              <a:rPr sz="3800" spc="9" baseline="1135" dirty="0" smtClean="0">
                <a:latin typeface="Rockwell"/>
                <a:cs typeface="Rockwell"/>
              </a:rPr>
              <a:t> </a:t>
            </a:r>
            <a:r>
              <a:rPr sz="3800" spc="-4" baseline="1135" dirty="0" smtClean="0">
                <a:latin typeface="Rockwell"/>
                <a:cs typeface="Rockwell"/>
              </a:rPr>
              <a:t>j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4" baseline="1135" dirty="0" smtClean="0">
                <a:latin typeface="Rockwell"/>
                <a:cs typeface="Rockwell"/>
              </a:rPr>
              <a:t>r</a:t>
            </a:r>
            <a:r>
              <a:rPr sz="3800" spc="-4" baseline="1135" dirty="0" smtClean="0">
                <a:latin typeface="Rockwell"/>
                <a:cs typeface="Rockwell"/>
              </a:rPr>
              <a:t>i</a:t>
            </a:r>
            <a:r>
              <a:rPr sz="3800" spc="-19" baseline="1135" dirty="0" smtClean="0">
                <a:latin typeface="Rockwell"/>
                <a:cs typeface="Rockwell"/>
              </a:rPr>
              <a:t>n</a:t>
            </a:r>
            <a:r>
              <a:rPr sz="3800" spc="-4" baseline="1135" dirty="0" smtClean="0">
                <a:latin typeface="Rockwell"/>
                <a:cs typeface="Rockwell"/>
              </a:rPr>
              <a:t>g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baseline="1135" dirty="0" smtClean="0">
                <a:latin typeface="Rockwell"/>
                <a:cs typeface="Rockwell"/>
              </a:rPr>
              <a:t>n</a:t>
            </a:r>
            <a:r>
              <a:rPr sz="3800" spc="14" baseline="1135" dirty="0" smtClean="0">
                <a:latin typeface="Rockwell"/>
                <a:cs typeface="Rockwell"/>
              </a:rPr>
              <a:t> </a:t>
            </a:r>
            <a:r>
              <a:rPr sz="3800" spc="-4" baseline="1135" dirty="0" smtClean="0">
                <a:latin typeface="Rockwell"/>
                <a:cs typeface="Rockwell"/>
              </a:rPr>
              <a:t>sosi</a:t>
            </a:r>
            <a:r>
              <a:rPr sz="3800" spc="-9" baseline="1135" dirty="0" smtClean="0">
                <a:latin typeface="Rockwell"/>
                <a:cs typeface="Rockwell"/>
              </a:rPr>
              <a:t>a</a:t>
            </a:r>
            <a:r>
              <a:rPr sz="3800" spc="-4" baseline="1135" dirty="0" smtClean="0">
                <a:latin typeface="Rockwell"/>
                <a:cs typeface="Rockwell"/>
              </a:rPr>
              <a:t>l</a:t>
            </a:r>
            <a:r>
              <a:rPr sz="3800" baseline="1135" dirty="0" smtClean="0">
                <a:latin typeface="Rockwell"/>
                <a:cs typeface="Rockwell"/>
              </a:rPr>
              <a:t>).</a:t>
            </a:r>
            <a:endParaRPr sz="2500">
              <a:latin typeface="Rockwell"/>
              <a:cs typeface="Rockwell"/>
            </a:endParaRPr>
          </a:p>
          <a:p>
            <a:pPr marL="12699" marR="373087">
              <a:lnSpc>
                <a:spcPts val="2710"/>
              </a:lnSpc>
              <a:spcBef>
                <a:spcPts val="584"/>
              </a:spcBef>
            </a:pPr>
            <a:r>
              <a:rPr sz="2500" spc="-4" dirty="0" smtClean="0">
                <a:latin typeface="Rockwell"/>
                <a:cs typeface="Rockwell"/>
              </a:rPr>
              <a:t>P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d</a:t>
            </a:r>
            <a:r>
              <a:rPr sz="2500" dirty="0" smtClean="0">
                <a:latin typeface="Rockwell"/>
                <a:cs typeface="Rockwell"/>
              </a:rPr>
              <a:t>a </a:t>
            </a:r>
            <a:r>
              <a:rPr sz="2500" spc="-4" dirty="0" smtClean="0">
                <a:latin typeface="Rockwell"/>
                <a:cs typeface="Rockwell"/>
              </a:rPr>
              <a:t>u</a:t>
            </a:r>
            <a:r>
              <a:rPr sz="2500" dirty="0" smtClean="0">
                <a:latin typeface="Rockwell"/>
                <a:cs typeface="Rockwell"/>
              </a:rPr>
              <a:t>m</a:t>
            </a:r>
            <a:r>
              <a:rPr sz="2500" spc="-14" dirty="0" smtClean="0">
                <a:latin typeface="Rockwell"/>
                <a:cs typeface="Rockwell"/>
              </a:rPr>
              <a:t>u</a:t>
            </a:r>
            <a:r>
              <a:rPr sz="2500" dirty="0" smtClean="0">
                <a:latin typeface="Rockwell"/>
                <a:cs typeface="Rockwell"/>
              </a:rPr>
              <a:t>m</a:t>
            </a:r>
            <a:r>
              <a:rPr sz="2500" spc="-4" dirty="0" smtClean="0">
                <a:latin typeface="Rockwell"/>
                <a:cs typeface="Rockwell"/>
              </a:rPr>
              <a:t>ny</a:t>
            </a:r>
            <a:r>
              <a:rPr sz="2500" dirty="0" smtClean="0">
                <a:latin typeface="Rockwell"/>
                <a:cs typeface="Rockwell"/>
              </a:rPr>
              <a:t>a b</a:t>
            </a:r>
            <a:r>
              <a:rPr sz="2500" spc="-4" dirty="0" smtClean="0">
                <a:latin typeface="Rockwell"/>
                <a:cs typeface="Rockwell"/>
              </a:rPr>
              <a:t>is</a:t>
            </a:r>
            <a:r>
              <a:rPr sz="2500" spc="-19" dirty="0" smtClean="0">
                <a:latin typeface="Rockwell"/>
                <a:cs typeface="Rockwell"/>
              </a:rPr>
              <a:t>n</a:t>
            </a:r>
            <a:r>
              <a:rPr sz="2500" spc="-4" dirty="0" smtClean="0">
                <a:latin typeface="Rockwell"/>
                <a:cs typeface="Rockwell"/>
              </a:rPr>
              <a:t>i</a:t>
            </a:r>
            <a:r>
              <a:rPr sz="2500" dirty="0" smtClean="0">
                <a:latin typeface="Rockwell"/>
                <a:cs typeface="Rockwell"/>
              </a:rPr>
              <a:t>s</a:t>
            </a:r>
            <a:r>
              <a:rPr sz="2500" spc="9" dirty="0" smtClean="0">
                <a:latin typeface="Rockwell"/>
                <a:cs typeface="Rockwell"/>
              </a:rPr>
              <a:t> </a:t>
            </a:r>
            <a:r>
              <a:rPr sz="2500" spc="-4" dirty="0" smtClean="0">
                <a:latin typeface="Rockwell"/>
                <a:cs typeface="Rockwell"/>
              </a:rPr>
              <a:t>le</a:t>
            </a:r>
            <a:r>
              <a:rPr sz="2500" dirty="0" smtClean="0">
                <a:latin typeface="Rockwell"/>
                <a:cs typeface="Rockwell"/>
              </a:rPr>
              <a:t>b</a:t>
            </a:r>
            <a:r>
              <a:rPr sz="2500" spc="-4" dirty="0" smtClean="0">
                <a:latin typeface="Rockwell"/>
                <a:cs typeface="Rockwell"/>
              </a:rPr>
              <a:t>i</a:t>
            </a:r>
            <a:r>
              <a:rPr sz="2500" dirty="0" smtClean="0">
                <a:latin typeface="Rockwell"/>
                <a:cs typeface="Rockwell"/>
              </a:rPr>
              <a:t>h b</a:t>
            </a:r>
            <a:r>
              <a:rPr sz="2500" spc="-19" dirty="0" smtClean="0">
                <a:latin typeface="Rockwell"/>
                <a:cs typeface="Rockwell"/>
              </a:rPr>
              <a:t>e</a:t>
            </a:r>
            <a:r>
              <a:rPr sz="2500" spc="4" dirty="0" smtClean="0">
                <a:latin typeface="Rockwell"/>
                <a:cs typeface="Rockwell"/>
              </a:rPr>
              <a:t>r</a:t>
            </a:r>
            <a:r>
              <a:rPr sz="2500" spc="-4" dirty="0" smtClean="0">
                <a:latin typeface="Rockwell"/>
                <a:cs typeface="Rockwell"/>
              </a:rPr>
              <a:t>foku</a:t>
            </a:r>
            <a:r>
              <a:rPr sz="2500" dirty="0" smtClean="0">
                <a:latin typeface="Rockwell"/>
                <a:cs typeface="Rockwell"/>
              </a:rPr>
              <a:t>s</a:t>
            </a:r>
            <a:r>
              <a:rPr sz="2500" spc="14" dirty="0" smtClean="0">
                <a:latin typeface="Rockwell"/>
                <a:cs typeface="Rockwell"/>
              </a:rPr>
              <a:t> </a:t>
            </a:r>
            <a:r>
              <a:rPr sz="2500" spc="-4" dirty="0" smtClean="0">
                <a:latin typeface="Rockwell"/>
                <a:cs typeface="Rockwell"/>
              </a:rPr>
              <a:t>p</a:t>
            </a:r>
            <a:r>
              <a:rPr sz="2500" spc="-1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d</a:t>
            </a:r>
            <a:r>
              <a:rPr sz="2500" dirty="0" smtClean="0">
                <a:latin typeface="Rockwell"/>
                <a:cs typeface="Rockwell"/>
              </a:rPr>
              <a:t>a </a:t>
            </a:r>
            <a:r>
              <a:rPr sz="2500" spc="-4" dirty="0" smtClean="0">
                <a:latin typeface="Rockwell"/>
                <a:cs typeface="Rockwell"/>
              </a:rPr>
              <a:t>j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s</a:t>
            </a:r>
            <a:r>
              <a:rPr sz="2500" dirty="0" smtClean="0">
                <a:latin typeface="Rockwell"/>
                <a:cs typeface="Rockwell"/>
              </a:rPr>
              <a:t>a</a:t>
            </a:r>
            <a:r>
              <a:rPr sz="2500" spc="4" dirty="0" smtClean="0">
                <a:latin typeface="Rockwell"/>
                <a:cs typeface="Rockwell"/>
              </a:rPr>
              <a:t> </a:t>
            </a:r>
            <a:r>
              <a:rPr sz="2500" spc="-4" dirty="0" smtClean="0">
                <a:latin typeface="Rockwell"/>
                <a:cs typeface="Rockwell"/>
              </a:rPr>
              <a:t>di</a:t>
            </a:r>
            <a:r>
              <a:rPr sz="2500" dirty="0" smtClean="0">
                <a:latin typeface="Rockwell"/>
                <a:cs typeface="Rockwell"/>
              </a:rPr>
              <a:t>b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ndin</a:t>
            </a:r>
            <a:r>
              <a:rPr sz="2500" dirty="0" smtClean="0">
                <a:latin typeface="Rockwell"/>
                <a:cs typeface="Rockwell"/>
              </a:rPr>
              <a:t>g </a:t>
            </a:r>
            <a:r>
              <a:rPr sz="2500" spc="-4" dirty="0" smtClean="0">
                <a:latin typeface="Rockwell"/>
                <a:cs typeface="Rockwell"/>
              </a:rPr>
              <a:t>p</a:t>
            </a:r>
            <a:r>
              <a:rPr sz="2500" spc="4" dirty="0" smtClean="0">
                <a:latin typeface="Rockwell"/>
                <a:cs typeface="Rockwell"/>
              </a:rPr>
              <a:t>r</a:t>
            </a:r>
            <a:r>
              <a:rPr sz="2500" spc="-4" dirty="0" smtClean="0">
                <a:latin typeface="Rockwell"/>
                <a:cs typeface="Rockwell"/>
              </a:rPr>
              <a:t>odu</a:t>
            </a:r>
            <a:r>
              <a:rPr sz="2500" dirty="0" smtClean="0">
                <a:latin typeface="Rockwell"/>
                <a:cs typeface="Rockwell"/>
              </a:rPr>
              <a:t>k </a:t>
            </a:r>
            <a:r>
              <a:rPr sz="2500" spc="-4" dirty="0" smtClean="0">
                <a:latin typeface="Rockwell"/>
                <a:cs typeface="Rockwell"/>
              </a:rPr>
              <a:t>fisi</a:t>
            </a:r>
            <a:r>
              <a:rPr sz="2500" dirty="0" smtClean="0">
                <a:latin typeface="Rockwell"/>
                <a:cs typeface="Rockwell"/>
              </a:rPr>
              <a:t>k.</a:t>
            </a:r>
            <a:endParaRPr sz="25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0" y="969264"/>
            <a:ext cx="10056875" cy="1046987"/>
          </a:xfrm>
          <a:custGeom>
            <a:avLst/>
            <a:gdLst/>
            <a:ahLst/>
            <a:cxnLst/>
            <a:rect l="l" t="t" r="r" b="b"/>
            <a:pathLst>
              <a:path w="10056875" h="1046987">
                <a:moveTo>
                  <a:pt x="0" y="1046987"/>
                </a:moveTo>
                <a:lnTo>
                  <a:pt x="10056875" y="1046987"/>
                </a:lnTo>
                <a:lnTo>
                  <a:pt x="10056875" y="0"/>
                </a:lnTo>
                <a:lnTo>
                  <a:pt x="0" y="0"/>
                </a:lnTo>
                <a:lnTo>
                  <a:pt x="0" y="1046987"/>
                </a:lnTo>
                <a:close/>
              </a:path>
            </a:pathLst>
          </a:custGeom>
          <a:solidFill>
            <a:srgbClr val="66CC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01754" y="2278380"/>
            <a:ext cx="3621023" cy="42245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3896360" y="1251833"/>
            <a:ext cx="2343173" cy="54813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4314"/>
              </a:lnSpc>
              <a:spcBef>
                <a:spcPts val="215"/>
              </a:spcBef>
            </a:pPr>
            <a:r>
              <a:rPr sz="4100" b="1" i="1" spc="-4" dirty="0" smtClean="0">
                <a:latin typeface="Rockwell"/>
                <a:cs typeface="Rockwell"/>
              </a:rPr>
              <a:t>M-</a:t>
            </a:r>
            <a:r>
              <a:rPr sz="4100" b="1" i="1" dirty="0" smtClean="0">
                <a:latin typeface="Rockwell"/>
                <a:cs typeface="Rockwell"/>
              </a:rPr>
              <a:t>B</a:t>
            </a:r>
            <a:r>
              <a:rPr sz="4100" b="1" i="1" spc="-4" dirty="0" smtClean="0">
                <a:latin typeface="Rockwell"/>
                <a:cs typeface="Rockwell"/>
              </a:rPr>
              <a:t>i</a:t>
            </a:r>
            <a:r>
              <a:rPr sz="4100" b="1" i="1" spc="4" dirty="0" smtClean="0">
                <a:latin typeface="Rockwell"/>
                <a:cs typeface="Rockwell"/>
              </a:rPr>
              <a:t>s</a:t>
            </a:r>
            <a:r>
              <a:rPr sz="4100" b="1" i="1" spc="-4" dirty="0" smtClean="0">
                <a:latin typeface="Rockwell"/>
                <a:cs typeface="Rockwell"/>
              </a:rPr>
              <a:t>ni</a:t>
            </a:r>
            <a:r>
              <a:rPr sz="4100" b="1" i="1" dirty="0" smtClean="0">
                <a:latin typeface="Rockwell"/>
                <a:cs typeface="Rockwell"/>
              </a:rPr>
              <a:t>s</a:t>
            </a:r>
            <a:endParaRPr sz="4100">
              <a:latin typeface="Rockwell"/>
              <a:cs typeface="Rockwel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4198111" y="2853062"/>
            <a:ext cx="4887160" cy="269544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 marR="53010">
              <a:lnSpc>
                <a:spcPts val="3164"/>
              </a:lnSpc>
              <a:spcBef>
                <a:spcPts val="158"/>
              </a:spcBef>
            </a:pPr>
            <a:r>
              <a:rPr sz="3000" spc="-9" dirty="0" smtClean="0">
                <a:latin typeface="Arial"/>
                <a:cs typeface="Arial"/>
              </a:rPr>
              <a:t>m</a:t>
            </a:r>
            <a:r>
              <a:rPr sz="3000" spc="-4" dirty="0" smtClean="0">
                <a:latin typeface="Arial"/>
                <a:cs typeface="Arial"/>
              </a:rPr>
              <a:t>-</a:t>
            </a:r>
            <a:r>
              <a:rPr sz="3000" dirty="0" smtClean="0">
                <a:latin typeface="Arial"/>
                <a:cs typeface="Arial"/>
              </a:rPr>
              <a:t>B</a:t>
            </a:r>
            <a:r>
              <a:rPr sz="3000" spc="-4" dirty="0" smtClean="0">
                <a:latin typeface="Arial"/>
                <a:cs typeface="Arial"/>
              </a:rPr>
              <a:t>u</a:t>
            </a:r>
            <a:r>
              <a:rPr sz="3000" dirty="0" smtClean="0">
                <a:latin typeface="Arial"/>
                <a:cs typeface="Arial"/>
              </a:rPr>
              <a:t>s</a:t>
            </a:r>
            <a:r>
              <a:rPr sz="3000" spc="4" dirty="0" smtClean="0">
                <a:latin typeface="Arial"/>
                <a:cs typeface="Arial"/>
              </a:rPr>
              <a:t>i</a:t>
            </a:r>
            <a:r>
              <a:rPr sz="3000" spc="-4" dirty="0" smtClean="0">
                <a:latin typeface="Arial"/>
                <a:cs typeface="Arial"/>
              </a:rPr>
              <a:t>ne</a:t>
            </a:r>
            <a:r>
              <a:rPr sz="3000" dirty="0" smtClean="0">
                <a:latin typeface="Arial"/>
                <a:cs typeface="Arial"/>
              </a:rPr>
              <a:t>ss </a:t>
            </a:r>
            <a:r>
              <a:rPr sz="3000" spc="-4" dirty="0" smtClean="0">
                <a:latin typeface="Arial"/>
                <a:cs typeface="Arial"/>
              </a:rPr>
              <a:t>b</a:t>
            </a:r>
            <a:r>
              <a:rPr sz="3000" spc="4" dirty="0" smtClean="0">
                <a:latin typeface="Arial"/>
                <a:cs typeface="Arial"/>
              </a:rPr>
              <a:t>i</a:t>
            </a:r>
            <a:r>
              <a:rPr sz="3000" dirty="0" smtClean="0">
                <a:latin typeface="Arial"/>
                <a:cs typeface="Arial"/>
              </a:rPr>
              <a:t>sa </a:t>
            </a:r>
            <a:r>
              <a:rPr sz="3000" spc="-4" dirty="0" smtClean="0">
                <a:latin typeface="Arial"/>
                <a:cs typeface="Arial"/>
              </a:rPr>
              <a:t>d</a:t>
            </a:r>
            <a:r>
              <a:rPr sz="3000" spc="4" dirty="0" smtClean="0">
                <a:latin typeface="Arial"/>
                <a:cs typeface="Arial"/>
              </a:rPr>
              <a:t>i</a:t>
            </a:r>
            <a:r>
              <a:rPr sz="3000" spc="-4" dirty="0" smtClean="0">
                <a:latin typeface="Arial"/>
                <a:cs typeface="Arial"/>
              </a:rPr>
              <a:t>angg</a:t>
            </a:r>
            <a:r>
              <a:rPr sz="3000" spc="-14" dirty="0" smtClean="0">
                <a:latin typeface="Arial"/>
                <a:cs typeface="Arial"/>
              </a:rPr>
              <a:t>a</a:t>
            </a:r>
            <a:r>
              <a:rPr sz="3000" dirty="0" smtClean="0">
                <a:latin typeface="Arial"/>
                <a:cs typeface="Arial"/>
              </a:rPr>
              <a:t>p</a:t>
            </a:r>
            <a:endParaRPr sz="3000">
              <a:latin typeface="Arial"/>
              <a:cs typeface="Arial"/>
            </a:endParaRPr>
          </a:p>
          <a:p>
            <a:pPr marL="12699" marR="149213">
              <a:lnSpc>
                <a:spcPct val="100137"/>
              </a:lnSpc>
              <a:spcBef>
                <a:spcPts val="1"/>
              </a:spcBef>
            </a:pPr>
            <a:r>
              <a:rPr sz="3000" dirty="0" smtClean="0">
                <a:latin typeface="Arial"/>
                <a:cs typeface="Arial"/>
              </a:rPr>
              <a:t>s</a:t>
            </a:r>
            <a:r>
              <a:rPr sz="3000" spc="-4" dirty="0" smtClean="0">
                <a:latin typeface="Arial"/>
                <a:cs typeface="Arial"/>
              </a:rPr>
              <a:t>ebaga</a:t>
            </a:r>
            <a:r>
              <a:rPr sz="3000" dirty="0" smtClean="0">
                <a:latin typeface="Arial"/>
                <a:cs typeface="Arial"/>
              </a:rPr>
              <a:t>i </a:t>
            </a:r>
            <a:r>
              <a:rPr sz="3000" spc="-4" dirty="0" smtClean="0">
                <a:latin typeface="Arial"/>
                <a:cs typeface="Arial"/>
              </a:rPr>
              <a:t>bag</a:t>
            </a:r>
            <a:r>
              <a:rPr sz="3000" spc="4" dirty="0" smtClean="0">
                <a:latin typeface="Arial"/>
                <a:cs typeface="Arial"/>
              </a:rPr>
              <a:t>i</a:t>
            </a:r>
            <a:r>
              <a:rPr sz="3000" spc="-4" dirty="0" smtClean="0">
                <a:latin typeface="Arial"/>
                <a:cs typeface="Arial"/>
              </a:rPr>
              <a:t>a</a:t>
            </a:r>
            <a:r>
              <a:rPr sz="3000" dirty="0" smtClean="0">
                <a:latin typeface="Arial"/>
                <a:cs typeface="Arial"/>
              </a:rPr>
              <a:t>n </a:t>
            </a:r>
            <a:r>
              <a:rPr sz="3000" spc="-4" dirty="0" smtClean="0">
                <a:latin typeface="Arial"/>
                <a:cs typeface="Arial"/>
              </a:rPr>
              <a:t>dar</a:t>
            </a:r>
            <a:r>
              <a:rPr sz="3000" dirty="0" smtClean="0">
                <a:latin typeface="Arial"/>
                <a:cs typeface="Arial"/>
              </a:rPr>
              <a:t>i </a:t>
            </a:r>
            <a:r>
              <a:rPr sz="3000" spc="-4" dirty="0" smtClean="0">
                <a:latin typeface="Arial"/>
                <a:cs typeface="Arial"/>
              </a:rPr>
              <a:t>e</a:t>
            </a:r>
            <a:r>
              <a:rPr sz="3000" dirty="0" smtClean="0">
                <a:latin typeface="Arial"/>
                <a:cs typeface="Arial"/>
              </a:rPr>
              <a:t>- B</a:t>
            </a:r>
            <a:r>
              <a:rPr sz="3000" spc="-4" dirty="0" smtClean="0">
                <a:latin typeface="Arial"/>
                <a:cs typeface="Arial"/>
              </a:rPr>
              <a:t>u</a:t>
            </a:r>
            <a:r>
              <a:rPr sz="3000" dirty="0" smtClean="0">
                <a:latin typeface="Arial"/>
                <a:cs typeface="Arial"/>
              </a:rPr>
              <a:t>s</a:t>
            </a:r>
            <a:r>
              <a:rPr sz="3000" spc="4" dirty="0" smtClean="0">
                <a:latin typeface="Arial"/>
                <a:cs typeface="Arial"/>
              </a:rPr>
              <a:t>i</a:t>
            </a:r>
            <a:r>
              <a:rPr sz="3000" spc="-4" dirty="0" smtClean="0">
                <a:latin typeface="Arial"/>
                <a:cs typeface="Arial"/>
              </a:rPr>
              <a:t>ne</a:t>
            </a:r>
            <a:r>
              <a:rPr sz="3000" dirty="0" smtClean="0">
                <a:latin typeface="Arial"/>
                <a:cs typeface="Arial"/>
              </a:rPr>
              <a:t>ss</a:t>
            </a:r>
            <a:r>
              <a:rPr sz="3000" spc="-19" dirty="0" smtClean="0">
                <a:latin typeface="Arial"/>
                <a:cs typeface="Arial"/>
              </a:rPr>
              <a:t> </a:t>
            </a:r>
            <a:r>
              <a:rPr sz="3000" spc="-4" dirty="0" smtClean="0">
                <a:latin typeface="Arial"/>
                <a:cs typeface="Arial"/>
              </a:rPr>
              <a:t>d</a:t>
            </a:r>
            <a:r>
              <a:rPr sz="3000" dirty="0" smtClean="0">
                <a:latin typeface="Arial"/>
                <a:cs typeface="Arial"/>
              </a:rPr>
              <a:t>i</a:t>
            </a:r>
            <a:r>
              <a:rPr sz="3000" spc="14" dirty="0" smtClean="0">
                <a:latin typeface="Arial"/>
                <a:cs typeface="Arial"/>
              </a:rPr>
              <a:t> </a:t>
            </a:r>
            <a:r>
              <a:rPr sz="3000" spc="-4" dirty="0" smtClean="0">
                <a:latin typeface="Arial"/>
                <a:cs typeface="Arial"/>
              </a:rPr>
              <a:t>man</a:t>
            </a:r>
            <a:r>
              <a:rPr sz="3000" dirty="0" smtClean="0">
                <a:latin typeface="Arial"/>
                <a:cs typeface="Arial"/>
              </a:rPr>
              <a:t>a </a:t>
            </a:r>
            <a:r>
              <a:rPr sz="3000" spc="4" dirty="0" smtClean="0">
                <a:latin typeface="Arial"/>
                <a:cs typeface="Arial"/>
              </a:rPr>
              <a:t>i</a:t>
            </a:r>
            <a:r>
              <a:rPr sz="3000" spc="-4" dirty="0" smtClean="0">
                <a:latin typeface="Arial"/>
                <a:cs typeface="Arial"/>
              </a:rPr>
              <a:t>nfo</a:t>
            </a:r>
            <a:r>
              <a:rPr sz="3000" spc="4" dirty="0" smtClean="0">
                <a:latin typeface="Arial"/>
                <a:cs typeface="Arial"/>
              </a:rPr>
              <a:t>r</a:t>
            </a:r>
            <a:r>
              <a:rPr sz="3000" spc="-4" dirty="0" smtClean="0">
                <a:latin typeface="Arial"/>
                <a:cs typeface="Arial"/>
              </a:rPr>
              <a:t>m</a:t>
            </a:r>
            <a:r>
              <a:rPr sz="3000" spc="4" dirty="0" smtClean="0">
                <a:latin typeface="Arial"/>
                <a:cs typeface="Arial"/>
              </a:rPr>
              <a:t>a</a:t>
            </a:r>
            <a:r>
              <a:rPr sz="3000" dirty="0" smtClean="0">
                <a:latin typeface="Arial"/>
                <a:cs typeface="Arial"/>
              </a:rPr>
              <a:t>si </a:t>
            </a:r>
            <a:r>
              <a:rPr sz="3000" spc="-4" dirty="0" smtClean="0">
                <a:latin typeface="Arial"/>
                <a:cs typeface="Arial"/>
              </a:rPr>
              <a:t>te</a:t>
            </a:r>
            <a:r>
              <a:rPr sz="3000" spc="4" dirty="0" smtClean="0">
                <a:latin typeface="Arial"/>
                <a:cs typeface="Arial"/>
              </a:rPr>
              <a:t>r</a:t>
            </a:r>
            <a:r>
              <a:rPr sz="3000" dirty="0" smtClean="0">
                <a:latin typeface="Arial"/>
                <a:cs typeface="Arial"/>
              </a:rPr>
              <a:t>s</a:t>
            </a:r>
            <a:r>
              <a:rPr sz="3000" spc="-4" dirty="0" smtClean="0">
                <a:latin typeface="Arial"/>
                <a:cs typeface="Arial"/>
              </a:rPr>
              <a:t>ed</a:t>
            </a:r>
            <a:r>
              <a:rPr sz="3000" spc="4" dirty="0" smtClean="0">
                <a:latin typeface="Arial"/>
                <a:cs typeface="Arial"/>
              </a:rPr>
              <a:t>i</a:t>
            </a:r>
            <a:r>
              <a:rPr sz="3000" dirty="0" smtClean="0">
                <a:latin typeface="Arial"/>
                <a:cs typeface="Arial"/>
              </a:rPr>
              <a:t>a </a:t>
            </a:r>
            <a:r>
              <a:rPr sz="3000" spc="4" dirty="0" smtClean="0">
                <a:latin typeface="Arial"/>
                <a:cs typeface="Arial"/>
              </a:rPr>
              <a:t>i</a:t>
            </a:r>
            <a:r>
              <a:rPr sz="3000" spc="-4" dirty="0" smtClean="0">
                <a:latin typeface="Arial"/>
                <a:cs typeface="Arial"/>
              </a:rPr>
              <a:t>ndepende</a:t>
            </a:r>
            <a:r>
              <a:rPr sz="3000" dirty="0" smtClean="0">
                <a:latin typeface="Arial"/>
                <a:cs typeface="Arial"/>
              </a:rPr>
              <a:t>n</a:t>
            </a:r>
            <a:endParaRPr sz="3000">
              <a:latin typeface="Arial"/>
              <a:cs typeface="Arial"/>
            </a:endParaRPr>
          </a:p>
          <a:p>
            <a:pPr marL="12699">
              <a:lnSpc>
                <a:spcPct val="100041"/>
              </a:lnSpc>
            </a:pPr>
            <a:r>
              <a:rPr sz="3000" dirty="0" smtClean="0">
                <a:latin typeface="Arial"/>
                <a:cs typeface="Arial"/>
              </a:rPr>
              <a:t>w</a:t>
            </a:r>
            <a:r>
              <a:rPr sz="3000" spc="-4" dirty="0" smtClean="0">
                <a:latin typeface="Arial"/>
                <a:cs typeface="Arial"/>
              </a:rPr>
              <a:t>a</a:t>
            </a:r>
            <a:r>
              <a:rPr sz="3000" dirty="0" smtClean="0">
                <a:latin typeface="Arial"/>
                <a:cs typeface="Arial"/>
              </a:rPr>
              <a:t>k</a:t>
            </a:r>
            <a:r>
              <a:rPr sz="3000" spc="-4" dirty="0" smtClean="0">
                <a:latin typeface="Arial"/>
                <a:cs typeface="Arial"/>
              </a:rPr>
              <a:t>t</a:t>
            </a:r>
            <a:r>
              <a:rPr sz="3000" dirty="0" smtClean="0">
                <a:latin typeface="Arial"/>
                <a:cs typeface="Arial"/>
              </a:rPr>
              <a:t>u </a:t>
            </a:r>
            <a:r>
              <a:rPr sz="3000" spc="-4" dirty="0" smtClean="0">
                <a:latin typeface="Arial"/>
                <a:cs typeface="Arial"/>
              </a:rPr>
              <a:t>d</a:t>
            </a:r>
            <a:r>
              <a:rPr sz="3000" spc="4" dirty="0" smtClean="0">
                <a:latin typeface="Arial"/>
                <a:cs typeface="Arial"/>
              </a:rPr>
              <a:t>a</a:t>
            </a:r>
            <a:r>
              <a:rPr sz="3000" dirty="0" smtClean="0">
                <a:latin typeface="Arial"/>
                <a:cs typeface="Arial"/>
              </a:rPr>
              <a:t>n </a:t>
            </a:r>
            <a:r>
              <a:rPr sz="3000" spc="4" dirty="0" smtClean="0">
                <a:latin typeface="Arial"/>
                <a:cs typeface="Arial"/>
              </a:rPr>
              <a:t>l</a:t>
            </a:r>
            <a:r>
              <a:rPr sz="3000" spc="-4" dirty="0" smtClean="0">
                <a:latin typeface="Arial"/>
                <a:cs typeface="Arial"/>
              </a:rPr>
              <a:t>o</a:t>
            </a:r>
            <a:r>
              <a:rPr sz="3000" dirty="0" smtClean="0">
                <a:latin typeface="Arial"/>
                <a:cs typeface="Arial"/>
              </a:rPr>
              <a:t>k</a:t>
            </a:r>
            <a:r>
              <a:rPr sz="3000" spc="-4" dirty="0" smtClean="0">
                <a:latin typeface="Arial"/>
                <a:cs typeface="Arial"/>
              </a:rPr>
              <a:t>a</a:t>
            </a:r>
            <a:r>
              <a:rPr sz="3000" dirty="0" smtClean="0">
                <a:latin typeface="Arial"/>
                <a:cs typeface="Arial"/>
              </a:rPr>
              <a:t>si </a:t>
            </a:r>
            <a:r>
              <a:rPr sz="3000" spc="-4" dirty="0" smtClean="0">
                <a:latin typeface="Arial"/>
                <a:cs typeface="Arial"/>
              </a:rPr>
              <a:t>d</a:t>
            </a:r>
            <a:r>
              <a:rPr sz="3000" spc="4" dirty="0" smtClean="0">
                <a:latin typeface="Arial"/>
                <a:cs typeface="Arial"/>
              </a:rPr>
              <a:t>i</a:t>
            </a:r>
            <a:r>
              <a:rPr sz="3000" spc="-4" dirty="0" smtClean="0">
                <a:latin typeface="Arial"/>
                <a:cs typeface="Arial"/>
              </a:rPr>
              <a:t>manapu</a:t>
            </a:r>
            <a:r>
              <a:rPr sz="3000" dirty="0" smtClean="0">
                <a:latin typeface="Arial"/>
                <a:cs typeface="Arial"/>
              </a:rPr>
              <a:t>n k</a:t>
            </a:r>
            <a:r>
              <a:rPr sz="3000" spc="4" dirty="0" smtClean="0">
                <a:latin typeface="Arial"/>
                <a:cs typeface="Arial"/>
              </a:rPr>
              <a:t>i</a:t>
            </a:r>
            <a:r>
              <a:rPr sz="3000" spc="-4" dirty="0" smtClean="0">
                <a:latin typeface="Arial"/>
                <a:cs typeface="Arial"/>
              </a:rPr>
              <a:t>t</a:t>
            </a:r>
            <a:r>
              <a:rPr sz="3000" dirty="0" smtClean="0">
                <a:latin typeface="Arial"/>
                <a:cs typeface="Arial"/>
              </a:rPr>
              <a:t>a </a:t>
            </a:r>
            <a:r>
              <a:rPr sz="3000" spc="-4" dirty="0" smtClean="0">
                <a:latin typeface="Arial"/>
                <a:cs typeface="Arial"/>
              </a:rPr>
              <a:t>b</a:t>
            </a:r>
            <a:r>
              <a:rPr sz="3000" spc="4" dirty="0" smtClean="0">
                <a:latin typeface="Arial"/>
                <a:cs typeface="Arial"/>
              </a:rPr>
              <a:t>e</a:t>
            </a:r>
            <a:r>
              <a:rPr sz="3000" spc="-4" dirty="0" smtClean="0">
                <a:latin typeface="Arial"/>
                <a:cs typeface="Arial"/>
              </a:rPr>
              <a:t>rada</a:t>
            </a:r>
            <a:r>
              <a:rPr sz="3000" dirty="0" smtClean="0">
                <a:latin typeface="Arial"/>
                <a:cs typeface="Arial"/>
              </a:rPr>
              <a:t>.</a:t>
            </a:r>
            <a:endParaRPr sz="3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/>
          <p:nvPr/>
        </p:nvSpPr>
        <p:spPr>
          <a:xfrm>
            <a:off x="0" y="1021080"/>
            <a:ext cx="10056875" cy="1045463"/>
          </a:xfrm>
          <a:custGeom>
            <a:avLst/>
            <a:gdLst/>
            <a:ahLst/>
            <a:cxnLst/>
            <a:rect l="l" t="t" r="r" b="b"/>
            <a:pathLst>
              <a:path w="10056875" h="1045463">
                <a:moveTo>
                  <a:pt x="0" y="1045463"/>
                </a:moveTo>
                <a:lnTo>
                  <a:pt x="10056875" y="1045463"/>
                </a:lnTo>
                <a:lnTo>
                  <a:pt x="10056875" y="0"/>
                </a:lnTo>
                <a:lnTo>
                  <a:pt x="0" y="0"/>
                </a:lnTo>
                <a:lnTo>
                  <a:pt x="0" y="1045463"/>
                </a:lnTo>
                <a:close/>
              </a:path>
            </a:pathLst>
          </a:custGeom>
          <a:solidFill>
            <a:srgbClr val="66CC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270509" y="1302124"/>
            <a:ext cx="7593353" cy="5481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4314"/>
              </a:lnSpc>
              <a:spcBef>
                <a:spcPts val="215"/>
              </a:spcBef>
            </a:pPr>
            <a:r>
              <a:rPr sz="4100" b="1" i="1" dirty="0" smtClean="0">
                <a:latin typeface="Rockwell"/>
                <a:cs typeface="Rockwell"/>
              </a:rPr>
              <a:t>Awal P</a:t>
            </a:r>
            <a:r>
              <a:rPr sz="4100" b="1" i="1" spc="-4" dirty="0" smtClean="0">
                <a:latin typeface="Rockwell"/>
                <a:cs typeface="Rockwell"/>
              </a:rPr>
              <a:t>e</a:t>
            </a:r>
            <a:r>
              <a:rPr sz="4100" b="1" i="1" dirty="0" smtClean="0">
                <a:latin typeface="Rockwell"/>
                <a:cs typeface="Rockwell"/>
              </a:rPr>
              <a:t>rk</a:t>
            </a:r>
            <a:r>
              <a:rPr sz="4100" b="1" i="1" spc="4" dirty="0" smtClean="0">
                <a:latin typeface="Rockwell"/>
                <a:cs typeface="Rockwell"/>
              </a:rPr>
              <a:t>e</a:t>
            </a:r>
            <a:r>
              <a:rPr sz="4100" b="1" i="1" spc="-9" dirty="0" smtClean="0">
                <a:latin typeface="Rockwell"/>
                <a:cs typeface="Rockwell"/>
              </a:rPr>
              <a:t>m</a:t>
            </a:r>
            <a:r>
              <a:rPr sz="4100" b="1" i="1" spc="-4" dirty="0" smtClean="0">
                <a:latin typeface="Rockwell"/>
                <a:cs typeface="Rockwell"/>
              </a:rPr>
              <a:t>b</a:t>
            </a:r>
            <a:r>
              <a:rPr sz="4100" b="1" i="1" dirty="0" smtClean="0">
                <a:latin typeface="Rockwell"/>
                <a:cs typeface="Rockwell"/>
              </a:rPr>
              <a:t>a</a:t>
            </a:r>
            <a:r>
              <a:rPr sz="4100" b="1" i="1" spc="4" dirty="0" smtClean="0">
                <a:latin typeface="Rockwell"/>
                <a:cs typeface="Rockwell"/>
              </a:rPr>
              <a:t>n</a:t>
            </a:r>
            <a:r>
              <a:rPr sz="4100" b="1" i="1" spc="-4" dirty="0" smtClean="0">
                <a:latin typeface="Rockwell"/>
                <a:cs typeface="Rockwell"/>
              </a:rPr>
              <a:t>g</a:t>
            </a:r>
            <a:r>
              <a:rPr sz="4100" b="1" i="1" dirty="0" smtClean="0">
                <a:latin typeface="Rockwell"/>
                <a:cs typeface="Rockwell"/>
              </a:rPr>
              <a:t>an</a:t>
            </a:r>
            <a:r>
              <a:rPr sz="4100" b="1" i="1" spc="19" dirty="0" smtClean="0">
                <a:latin typeface="Rockwell"/>
                <a:cs typeface="Rockwell"/>
              </a:rPr>
              <a:t> </a:t>
            </a:r>
            <a:r>
              <a:rPr sz="4100" b="1" i="1" spc="-9" dirty="0" smtClean="0">
                <a:latin typeface="Rockwell"/>
                <a:cs typeface="Rockwell"/>
              </a:rPr>
              <a:t>m</a:t>
            </a:r>
            <a:r>
              <a:rPr sz="4100" b="1" i="1" spc="-4" dirty="0" smtClean="0">
                <a:latin typeface="Rockwell"/>
                <a:cs typeface="Rockwell"/>
              </a:rPr>
              <a:t>-</a:t>
            </a:r>
            <a:r>
              <a:rPr sz="4100" b="1" i="1" dirty="0" smtClean="0">
                <a:latin typeface="Rockwell"/>
                <a:cs typeface="Rockwell"/>
              </a:rPr>
              <a:t>B</a:t>
            </a:r>
            <a:r>
              <a:rPr sz="4100" b="1" i="1" spc="-4" dirty="0" smtClean="0">
                <a:latin typeface="Rockwell"/>
                <a:cs typeface="Rockwell"/>
              </a:rPr>
              <a:t>i</a:t>
            </a:r>
            <a:r>
              <a:rPr sz="4100" b="1" i="1" spc="4" dirty="0" smtClean="0">
                <a:latin typeface="Rockwell"/>
                <a:cs typeface="Rockwell"/>
              </a:rPr>
              <a:t>s</a:t>
            </a:r>
            <a:r>
              <a:rPr sz="4100" b="1" i="1" spc="-4" dirty="0" smtClean="0">
                <a:latin typeface="Rockwell"/>
                <a:cs typeface="Rockwell"/>
              </a:rPr>
              <a:t>ni</a:t>
            </a:r>
            <a:r>
              <a:rPr sz="4100" b="1" i="1" dirty="0" smtClean="0">
                <a:latin typeface="Rockwell"/>
                <a:cs typeface="Rockwell"/>
              </a:rPr>
              <a:t>s</a:t>
            </a:r>
            <a:endParaRPr sz="4100">
              <a:latin typeface="Rockwell"/>
              <a:cs typeface="Rockwel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15901" y="2395482"/>
            <a:ext cx="199990" cy="3713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2909"/>
              </a:lnSpc>
              <a:spcBef>
                <a:spcPts val="145"/>
              </a:spcBef>
            </a:pPr>
            <a:r>
              <a:rPr sz="4000" baseline="1051" dirty="0" smtClean="0">
                <a:latin typeface="Rockwell"/>
                <a:cs typeface="Rockwell"/>
              </a:rPr>
              <a:t>•</a:t>
            </a:r>
            <a:endParaRPr sz="2700">
              <a:latin typeface="Rockwell"/>
              <a:cs typeface="Rockwel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38987" y="2395484"/>
            <a:ext cx="8414782" cy="120192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2909"/>
              </a:lnSpc>
              <a:spcBef>
                <a:spcPts val="145"/>
              </a:spcBef>
            </a:pPr>
            <a:r>
              <a:rPr sz="4000" baseline="1051" dirty="0" smtClean="0">
                <a:latin typeface="Rockwell"/>
                <a:cs typeface="Rockwell"/>
              </a:rPr>
              <a:t>M</a:t>
            </a:r>
            <a:r>
              <a:rPr sz="4000" spc="-4" baseline="1051" dirty="0" smtClean="0">
                <a:latin typeface="Rockwell"/>
                <a:cs typeface="Rockwell"/>
              </a:rPr>
              <a:t>en</a:t>
            </a:r>
            <a:r>
              <a:rPr sz="4000" baseline="1051" dirty="0" smtClean="0">
                <a:latin typeface="Rockwell"/>
                <a:cs typeface="Rockwell"/>
              </a:rPr>
              <a:t>urut</a:t>
            </a:r>
            <a:r>
              <a:rPr sz="4000" spc="114" baseline="1051" dirty="0" smtClean="0">
                <a:latin typeface="Rockwell"/>
                <a:cs typeface="Rockwell"/>
              </a:rPr>
              <a:t> </a:t>
            </a:r>
            <a:r>
              <a:rPr sz="4000" baseline="1051" dirty="0" smtClean="0">
                <a:latin typeface="Rockwell"/>
                <a:cs typeface="Rockwell"/>
              </a:rPr>
              <a:t>M</a:t>
            </a:r>
            <a:r>
              <a:rPr sz="4000" spc="-9" baseline="1051" dirty="0" smtClean="0">
                <a:latin typeface="Rockwell"/>
                <a:cs typeface="Rockwell"/>
              </a:rPr>
              <a:t>a</a:t>
            </a:r>
            <a:r>
              <a:rPr sz="4000" baseline="1051" dirty="0" smtClean="0">
                <a:latin typeface="Rockwell"/>
                <a:cs typeface="Rockwell"/>
              </a:rPr>
              <a:t>g</a:t>
            </a:r>
            <a:r>
              <a:rPr sz="4000" spc="-4" baseline="1051" dirty="0" smtClean="0">
                <a:latin typeface="Rockwell"/>
                <a:cs typeface="Rockwell"/>
              </a:rPr>
              <a:t>ic,2</a:t>
            </a:r>
            <a:r>
              <a:rPr sz="4000" spc="9" baseline="1051" dirty="0" smtClean="0">
                <a:latin typeface="Rockwell"/>
                <a:cs typeface="Rockwell"/>
              </a:rPr>
              <a:t>0</a:t>
            </a:r>
            <a:r>
              <a:rPr sz="4000" spc="-4" baseline="1051" dirty="0" smtClean="0">
                <a:latin typeface="Rockwell"/>
                <a:cs typeface="Rockwell"/>
              </a:rPr>
              <a:t>00</a:t>
            </a:r>
            <a:r>
              <a:rPr sz="4000" baseline="1051" dirty="0" smtClean="0">
                <a:latin typeface="Rockwell"/>
                <a:cs typeface="Rockwell"/>
              </a:rPr>
              <a:t>;</a:t>
            </a:r>
            <a:r>
              <a:rPr sz="4000" spc="170" baseline="1051" dirty="0" smtClean="0">
                <a:latin typeface="Rockwell"/>
                <a:cs typeface="Rockwell"/>
              </a:rPr>
              <a:t> </a:t>
            </a:r>
            <a:r>
              <a:rPr sz="4000" spc="-9" baseline="1051" dirty="0" smtClean="0">
                <a:latin typeface="Rockwell"/>
                <a:cs typeface="Rockwell"/>
              </a:rPr>
              <a:t>m</a:t>
            </a:r>
            <a:r>
              <a:rPr sz="4000" spc="-4" baseline="1051" dirty="0" smtClean="0">
                <a:latin typeface="Rockwell"/>
                <a:cs typeface="Rockwell"/>
              </a:rPr>
              <a:t>-Bi</a:t>
            </a:r>
            <a:r>
              <a:rPr sz="4000" spc="9" baseline="1051" dirty="0" smtClean="0">
                <a:latin typeface="Rockwell"/>
                <a:cs typeface="Rockwell"/>
              </a:rPr>
              <a:t>s</a:t>
            </a:r>
            <a:r>
              <a:rPr sz="4000" spc="-4" baseline="1051" dirty="0" smtClean="0">
                <a:latin typeface="Rockwell"/>
                <a:cs typeface="Rockwell"/>
              </a:rPr>
              <a:t>ni</a:t>
            </a:r>
            <a:r>
              <a:rPr sz="4000" baseline="1051" dirty="0" smtClean="0">
                <a:latin typeface="Rockwell"/>
                <a:cs typeface="Rockwell"/>
              </a:rPr>
              <a:t>s</a:t>
            </a:r>
            <a:r>
              <a:rPr sz="4000" spc="109" baseline="1051" dirty="0" smtClean="0">
                <a:latin typeface="Rockwell"/>
                <a:cs typeface="Rockwell"/>
              </a:rPr>
              <a:t> </a:t>
            </a:r>
            <a:r>
              <a:rPr sz="4000" spc="-9" baseline="1051" dirty="0" smtClean="0">
                <a:latin typeface="Rockwell"/>
                <a:cs typeface="Rockwell"/>
              </a:rPr>
              <a:t>a</a:t>
            </a:r>
            <a:r>
              <a:rPr sz="4000" spc="9" baseline="1051" dirty="0" smtClean="0">
                <a:latin typeface="Rockwell"/>
                <a:cs typeface="Rockwell"/>
              </a:rPr>
              <a:t>d</a:t>
            </a:r>
            <a:r>
              <a:rPr sz="4000" spc="-9" baseline="1051" dirty="0" smtClean="0">
                <a:latin typeface="Rockwell"/>
                <a:cs typeface="Rockwell"/>
              </a:rPr>
              <a:t>a</a:t>
            </a:r>
            <a:r>
              <a:rPr sz="4000" spc="-4" baseline="1051" dirty="0" smtClean="0">
                <a:latin typeface="Rockwell"/>
                <a:cs typeface="Rockwell"/>
              </a:rPr>
              <a:t>l</a:t>
            </a:r>
            <a:r>
              <a:rPr sz="4000" spc="4" baseline="1051" dirty="0" smtClean="0">
                <a:latin typeface="Rockwell"/>
                <a:cs typeface="Rockwell"/>
              </a:rPr>
              <a:t>a</a:t>
            </a:r>
            <a:r>
              <a:rPr sz="4000" baseline="1051" dirty="0" smtClean="0">
                <a:latin typeface="Rockwell"/>
                <a:cs typeface="Rockwell"/>
              </a:rPr>
              <a:t>h</a:t>
            </a:r>
            <a:r>
              <a:rPr sz="4000" spc="98" baseline="1051" dirty="0" smtClean="0">
                <a:latin typeface="Rockwell"/>
                <a:cs typeface="Rockwell"/>
              </a:rPr>
              <a:t> </a:t>
            </a:r>
            <a:r>
              <a:rPr sz="4000" baseline="1051" dirty="0" smtClean="0">
                <a:latin typeface="Rockwell"/>
                <a:cs typeface="Rockwell"/>
              </a:rPr>
              <a:t>p</a:t>
            </a:r>
            <a:r>
              <a:rPr sz="4000" spc="-4" baseline="1051" dirty="0" smtClean="0">
                <a:latin typeface="Rockwell"/>
                <a:cs typeface="Rockwell"/>
              </a:rPr>
              <a:t>e</a:t>
            </a:r>
            <a:r>
              <a:rPr sz="4000" baseline="1051" dirty="0" smtClean="0">
                <a:latin typeface="Rockwell"/>
                <a:cs typeface="Rockwell"/>
              </a:rPr>
              <a:t>r</a:t>
            </a:r>
            <a:r>
              <a:rPr sz="4000" spc="-4" baseline="1051" dirty="0" smtClean="0">
                <a:latin typeface="Rockwell"/>
                <a:cs typeface="Rockwell"/>
              </a:rPr>
              <a:t>l</a:t>
            </a:r>
            <a:r>
              <a:rPr sz="4000" baseline="1051" dirty="0" smtClean="0">
                <a:latin typeface="Rockwell"/>
                <a:cs typeface="Rockwell"/>
              </a:rPr>
              <a:t>u</a:t>
            </a:r>
            <a:r>
              <a:rPr sz="4000" spc="-9" baseline="1051" dirty="0" smtClean="0">
                <a:latin typeface="Rockwell"/>
                <a:cs typeface="Rockwell"/>
              </a:rPr>
              <a:t>a</a:t>
            </a:r>
            <a:r>
              <a:rPr sz="4000" spc="9" baseline="1051" dirty="0" smtClean="0">
                <a:latin typeface="Rockwell"/>
                <a:cs typeface="Rockwell"/>
              </a:rPr>
              <a:t>s</a:t>
            </a:r>
            <a:r>
              <a:rPr sz="4000" spc="-9" baseline="1051" dirty="0" smtClean="0">
                <a:latin typeface="Rockwell"/>
                <a:cs typeface="Rockwell"/>
              </a:rPr>
              <a:t>a</a:t>
            </a:r>
            <a:r>
              <a:rPr sz="4000" baseline="1051" dirty="0" smtClean="0">
                <a:latin typeface="Rockwell"/>
                <a:cs typeface="Rockwell"/>
              </a:rPr>
              <a:t>n</a:t>
            </a:r>
            <a:r>
              <a:rPr sz="4000" spc="137" baseline="1051" dirty="0" smtClean="0">
                <a:latin typeface="Rockwell"/>
                <a:cs typeface="Rockwell"/>
              </a:rPr>
              <a:t> </a:t>
            </a:r>
            <a:r>
              <a:rPr sz="4000" baseline="1051" dirty="0" smtClean="0">
                <a:latin typeface="Rockwell"/>
                <a:cs typeface="Rockwell"/>
              </a:rPr>
              <a:t>d</a:t>
            </a:r>
            <a:r>
              <a:rPr sz="4000" spc="-10" baseline="1051" dirty="0" smtClean="0">
                <a:latin typeface="Rockwell"/>
                <a:cs typeface="Rockwell"/>
              </a:rPr>
              <a:t>a</a:t>
            </a:r>
            <a:r>
              <a:rPr sz="4000" baseline="1051" dirty="0" smtClean="0">
                <a:latin typeface="Rockwell"/>
                <a:cs typeface="Rockwell"/>
              </a:rPr>
              <a:t>ri</a:t>
            </a:r>
            <a:endParaRPr sz="2700">
              <a:latin typeface="Rockwell"/>
              <a:cs typeface="Rockwell"/>
            </a:endParaRPr>
          </a:p>
          <a:p>
            <a:pPr marL="12699" marR="43291">
              <a:lnSpc>
                <a:spcPct val="100697"/>
              </a:lnSpc>
            </a:pPr>
            <a:r>
              <a:rPr sz="2700" spc="-4" dirty="0" smtClean="0">
                <a:latin typeface="Rockwell"/>
                <a:cs typeface="Rockwell"/>
              </a:rPr>
              <a:t>t</a:t>
            </a:r>
            <a:r>
              <a:rPr sz="2700" dirty="0" smtClean="0">
                <a:latin typeface="Rockwell"/>
                <a:cs typeface="Rockwell"/>
              </a:rPr>
              <a:t>r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dirty="0" smtClean="0">
                <a:latin typeface="Rockwell"/>
                <a:cs typeface="Rockwell"/>
              </a:rPr>
              <a:t>d</a:t>
            </a:r>
            <a:r>
              <a:rPr sz="2700" spc="-4" dirty="0" smtClean="0">
                <a:latin typeface="Rockwell"/>
                <a:cs typeface="Rockwell"/>
              </a:rPr>
              <a:t>i</a:t>
            </a:r>
            <a:r>
              <a:rPr sz="2700" dirty="0" smtClean="0">
                <a:latin typeface="Rockwell"/>
                <a:cs typeface="Rockwell"/>
              </a:rPr>
              <a:t>s</a:t>
            </a:r>
            <a:r>
              <a:rPr sz="2700" spc="-4" dirty="0" smtClean="0">
                <a:latin typeface="Rockwell"/>
                <a:cs typeface="Rockwell"/>
              </a:rPr>
              <a:t>io</a:t>
            </a:r>
            <a:r>
              <a:rPr sz="2700" spc="4" dirty="0" smtClean="0">
                <a:latin typeface="Rockwell"/>
                <a:cs typeface="Rockwell"/>
              </a:rPr>
              <a:t>n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dirty="0" smtClean="0">
                <a:latin typeface="Rockwell"/>
                <a:cs typeface="Rockwell"/>
              </a:rPr>
              <a:t>l</a:t>
            </a:r>
            <a:r>
              <a:rPr sz="2700" spc="146" dirty="0" smtClean="0">
                <a:latin typeface="Rockwell"/>
                <a:cs typeface="Rockwell"/>
              </a:rPr>
              <a:t> </a:t>
            </a:r>
            <a:r>
              <a:rPr sz="2700" spc="-4" dirty="0" smtClean="0">
                <a:latin typeface="Rockwell"/>
                <a:cs typeface="Rockwell"/>
              </a:rPr>
              <a:t>e-</a:t>
            </a:r>
            <a:r>
              <a:rPr sz="2700" dirty="0" smtClean="0">
                <a:latin typeface="Rockwell"/>
                <a:cs typeface="Rockwell"/>
              </a:rPr>
              <a:t>b</a:t>
            </a:r>
            <a:r>
              <a:rPr sz="2700" spc="-4" dirty="0" smtClean="0">
                <a:latin typeface="Rockwell"/>
                <a:cs typeface="Rockwell"/>
              </a:rPr>
              <a:t>i</a:t>
            </a:r>
            <a:r>
              <a:rPr sz="2700" dirty="0" smtClean="0">
                <a:latin typeface="Rockwell"/>
                <a:cs typeface="Rockwell"/>
              </a:rPr>
              <a:t>s</a:t>
            </a:r>
            <a:r>
              <a:rPr sz="2700" spc="-4" dirty="0" smtClean="0">
                <a:latin typeface="Rockwell"/>
                <a:cs typeface="Rockwell"/>
              </a:rPr>
              <a:t>n</a:t>
            </a:r>
            <a:r>
              <a:rPr sz="2700" spc="4" dirty="0" smtClean="0">
                <a:latin typeface="Rockwell"/>
                <a:cs typeface="Rockwell"/>
              </a:rPr>
              <a:t>i</a:t>
            </a:r>
            <a:r>
              <a:rPr sz="2700" dirty="0" smtClean="0">
                <a:latin typeface="Rockwell"/>
                <a:cs typeface="Rockwell"/>
              </a:rPr>
              <a:t>s</a:t>
            </a:r>
            <a:r>
              <a:rPr sz="2700" spc="113" dirty="0" smtClean="0">
                <a:latin typeface="Rockwell"/>
                <a:cs typeface="Rockwell"/>
              </a:rPr>
              <a:t> </a:t>
            </a:r>
            <a:r>
              <a:rPr sz="2700" spc="-4" dirty="0" smtClean="0">
                <a:latin typeface="Rockwell"/>
                <a:cs typeface="Rockwell"/>
              </a:rPr>
              <a:t>k</a:t>
            </a:r>
            <a:r>
              <a:rPr sz="2700" dirty="0" smtClean="0">
                <a:latin typeface="Rockwell"/>
                <a:cs typeface="Rockwell"/>
              </a:rPr>
              <a:t>e</a:t>
            </a:r>
            <a:r>
              <a:rPr sz="2700" spc="30" dirty="0" smtClean="0">
                <a:latin typeface="Rockwell"/>
                <a:cs typeface="Rockwell"/>
              </a:rPr>
              <a:t> </a:t>
            </a:r>
            <a:r>
              <a:rPr sz="2700" dirty="0" smtClean="0">
                <a:latin typeface="Rockwell"/>
                <a:cs typeface="Rockwell"/>
              </a:rPr>
              <a:t>p</a:t>
            </a:r>
            <a:r>
              <a:rPr sz="2700" spc="-4" dirty="0" smtClean="0">
                <a:latin typeface="Rockwell"/>
                <a:cs typeface="Rockwell"/>
              </a:rPr>
              <a:t>e</a:t>
            </a:r>
            <a:r>
              <a:rPr sz="2700" dirty="0" smtClean="0">
                <a:latin typeface="Rockwell"/>
                <a:cs typeface="Rockwell"/>
              </a:rPr>
              <a:t>r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-4" dirty="0" smtClean="0">
                <a:latin typeface="Rockwell"/>
                <a:cs typeface="Rockwell"/>
              </a:rPr>
              <a:t>n</a:t>
            </a:r>
            <a:r>
              <a:rPr sz="2700" dirty="0" smtClean="0">
                <a:latin typeface="Rockwell"/>
                <a:cs typeface="Rockwell"/>
              </a:rPr>
              <a:t>g</a:t>
            </a:r>
            <a:r>
              <a:rPr sz="2700" spc="-4" dirty="0" smtClean="0">
                <a:latin typeface="Rockwell"/>
                <a:cs typeface="Rockwell"/>
              </a:rPr>
              <a:t>k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dirty="0" smtClean="0">
                <a:latin typeface="Rockwell"/>
                <a:cs typeface="Rockwell"/>
              </a:rPr>
              <a:t>t</a:t>
            </a:r>
            <a:r>
              <a:rPr sz="2700" spc="128" dirty="0" smtClean="0">
                <a:latin typeface="Rockwell"/>
                <a:cs typeface="Rockwell"/>
              </a:rPr>
              <a:t> </a:t>
            </a:r>
            <a:r>
              <a:rPr sz="2700" spc="-4" dirty="0" smtClean="0">
                <a:latin typeface="Rockwell"/>
                <a:cs typeface="Rockwell"/>
              </a:rPr>
              <a:t>l</a:t>
            </a:r>
            <a:r>
              <a:rPr sz="2700" spc="9" dirty="0" smtClean="0">
                <a:latin typeface="Rockwell"/>
                <a:cs typeface="Rockwell"/>
              </a:rPr>
              <a:t>u</a:t>
            </a:r>
            <a:r>
              <a:rPr sz="2700" spc="4" dirty="0" smtClean="0">
                <a:latin typeface="Rockwell"/>
                <a:cs typeface="Rockwell"/>
              </a:rPr>
              <a:t>n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dirty="0" smtClean="0">
                <a:latin typeface="Rockwell"/>
                <a:cs typeface="Rockwell"/>
              </a:rPr>
              <a:t>k</a:t>
            </a:r>
            <a:r>
              <a:rPr sz="2700" spc="82" dirty="0" smtClean="0">
                <a:latin typeface="Rockwell"/>
                <a:cs typeface="Rockwell"/>
              </a:rPr>
              <a:t> </a:t>
            </a:r>
            <a:r>
              <a:rPr sz="2700" spc="-4" dirty="0" smtClean="0">
                <a:latin typeface="Rockwell"/>
                <a:cs typeface="Rockwell"/>
              </a:rPr>
              <a:t>ni</a:t>
            </a:r>
            <a:r>
              <a:rPr sz="2700" dirty="0" smtClean="0">
                <a:latin typeface="Rockwell"/>
                <a:cs typeface="Rockwell"/>
              </a:rPr>
              <a:t>r</a:t>
            </a:r>
            <a:r>
              <a:rPr sz="2700" spc="4" dirty="0" smtClean="0">
                <a:latin typeface="Rockwell"/>
                <a:cs typeface="Rockwell"/>
              </a:rPr>
              <a:t>k</a:t>
            </a:r>
            <a:r>
              <a:rPr sz="2700" spc="-10" dirty="0" smtClean="0">
                <a:latin typeface="Rockwell"/>
                <a:cs typeface="Rockwell"/>
              </a:rPr>
              <a:t>a</a:t>
            </a:r>
            <a:r>
              <a:rPr sz="2700" spc="10" dirty="0" smtClean="0">
                <a:latin typeface="Rockwell"/>
                <a:cs typeface="Rockwell"/>
              </a:rPr>
              <a:t>b</a:t>
            </a:r>
            <a:r>
              <a:rPr sz="2700" spc="-4" dirty="0" smtClean="0">
                <a:latin typeface="Rockwell"/>
                <a:cs typeface="Rockwell"/>
              </a:rPr>
              <a:t>e</a:t>
            </a:r>
            <a:r>
              <a:rPr sz="2700" spc="10" dirty="0" smtClean="0">
                <a:latin typeface="Rockwell"/>
                <a:cs typeface="Rockwell"/>
              </a:rPr>
              <a:t>l</a:t>
            </a:r>
            <a:r>
              <a:rPr sz="2700" dirty="0" smtClean="0">
                <a:latin typeface="Rockwell"/>
                <a:cs typeface="Rockwell"/>
              </a:rPr>
              <a:t>. M</a:t>
            </a:r>
            <a:r>
              <a:rPr sz="2700" spc="-4" dirty="0" smtClean="0">
                <a:latin typeface="Rockwell"/>
                <a:cs typeface="Rockwell"/>
              </a:rPr>
              <a:t>i</a:t>
            </a:r>
            <a:r>
              <a:rPr sz="2700" dirty="0" smtClean="0">
                <a:latin typeface="Rockwell"/>
                <a:cs typeface="Rockwell"/>
              </a:rPr>
              <a:t>s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-4" dirty="0" smtClean="0">
                <a:latin typeface="Rockwell"/>
                <a:cs typeface="Rockwell"/>
              </a:rPr>
              <a:t>ln</a:t>
            </a:r>
            <a:r>
              <a:rPr sz="2700" spc="9" dirty="0" smtClean="0">
                <a:latin typeface="Rockwell"/>
                <a:cs typeface="Rockwell"/>
              </a:rPr>
              <a:t>y</a:t>
            </a:r>
            <a:r>
              <a:rPr sz="2700" dirty="0" smtClean="0">
                <a:latin typeface="Rockwell"/>
                <a:cs typeface="Rockwell"/>
              </a:rPr>
              <a:t>a</a:t>
            </a:r>
            <a:r>
              <a:rPr sz="2700" spc="110" dirty="0" smtClean="0">
                <a:latin typeface="Rockwell"/>
                <a:cs typeface="Rockwell"/>
              </a:rPr>
              <a:t> </a:t>
            </a:r>
            <a:r>
              <a:rPr sz="2700" dirty="0" smtClean="0">
                <a:latin typeface="Rockwell"/>
                <a:cs typeface="Rockwell"/>
              </a:rPr>
              <a:t>:</a:t>
            </a:r>
            <a:r>
              <a:rPr sz="2700" spc="12" dirty="0" smtClean="0">
                <a:latin typeface="Rockwell"/>
                <a:cs typeface="Rockwell"/>
              </a:rPr>
              <a:t> </a:t>
            </a:r>
            <a:r>
              <a:rPr sz="2700" spc="-4" dirty="0" smtClean="0">
                <a:latin typeface="Rockwell"/>
                <a:cs typeface="Rockwell"/>
              </a:rPr>
              <a:t>h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-4" dirty="0" smtClean="0">
                <a:latin typeface="Rockwell"/>
                <a:cs typeface="Rockwell"/>
              </a:rPr>
              <a:t>n</a:t>
            </a:r>
            <a:r>
              <a:rPr sz="2700" dirty="0" smtClean="0">
                <a:latin typeface="Rockwell"/>
                <a:cs typeface="Rockwell"/>
              </a:rPr>
              <a:t>dp</a:t>
            </a:r>
            <a:r>
              <a:rPr sz="2700" spc="4" dirty="0" smtClean="0">
                <a:latin typeface="Rockwell"/>
                <a:cs typeface="Rockwell"/>
              </a:rPr>
              <a:t>h</a:t>
            </a:r>
            <a:r>
              <a:rPr sz="2700" spc="-4" dirty="0" smtClean="0">
                <a:latin typeface="Rockwell"/>
                <a:cs typeface="Rockwell"/>
              </a:rPr>
              <a:t>one,n</a:t>
            </a:r>
            <a:r>
              <a:rPr sz="2700" spc="4" dirty="0" smtClean="0">
                <a:latin typeface="Rockwell"/>
                <a:cs typeface="Rockwell"/>
              </a:rPr>
              <a:t>o</a:t>
            </a:r>
            <a:r>
              <a:rPr sz="2700" spc="-4" dirty="0" smtClean="0">
                <a:latin typeface="Rockwell"/>
                <a:cs typeface="Rockwell"/>
              </a:rPr>
              <a:t>t</a:t>
            </a:r>
            <a:r>
              <a:rPr sz="2700" spc="4" dirty="0" smtClean="0">
                <a:latin typeface="Rockwell"/>
                <a:cs typeface="Rockwell"/>
              </a:rPr>
              <a:t>e</a:t>
            </a:r>
            <a:r>
              <a:rPr sz="2700" dirty="0" smtClean="0">
                <a:latin typeface="Rockwell"/>
                <a:cs typeface="Rockwell"/>
              </a:rPr>
              <a:t>b</a:t>
            </a:r>
            <a:r>
              <a:rPr sz="2700" spc="-4" dirty="0" smtClean="0">
                <a:latin typeface="Rockwell"/>
                <a:cs typeface="Rockwell"/>
              </a:rPr>
              <a:t>ook,i</a:t>
            </a:r>
            <a:r>
              <a:rPr sz="2700" spc="9" dirty="0" smtClean="0">
                <a:latin typeface="Rockwell"/>
                <a:cs typeface="Rockwell"/>
              </a:rPr>
              <a:t>p</a:t>
            </a:r>
            <a:r>
              <a:rPr sz="2700" spc="4" dirty="0" smtClean="0">
                <a:latin typeface="Rockwell"/>
                <a:cs typeface="Rockwell"/>
              </a:rPr>
              <a:t>ad</a:t>
            </a:r>
            <a:r>
              <a:rPr sz="2700" dirty="0" smtClean="0">
                <a:latin typeface="Rockwell"/>
                <a:cs typeface="Rockwell"/>
              </a:rPr>
              <a:t>,</a:t>
            </a:r>
            <a:r>
              <a:rPr sz="2700" spc="343" dirty="0" smtClean="0">
                <a:latin typeface="Rockwell"/>
                <a:cs typeface="Rockwell"/>
              </a:rPr>
              <a:t> </a:t>
            </a:r>
            <a:r>
              <a:rPr sz="2700" spc="-9" dirty="0" smtClean="0">
                <a:latin typeface="Rockwell"/>
                <a:cs typeface="Rockwell"/>
              </a:rPr>
              <a:t>ma</a:t>
            </a:r>
            <a:r>
              <a:rPr sz="2700" dirty="0" smtClean="0">
                <a:latin typeface="Rockwell"/>
                <a:cs typeface="Rockwell"/>
              </a:rPr>
              <a:t>up</a:t>
            </a:r>
            <a:r>
              <a:rPr sz="2700" spc="9" dirty="0" smtClean="0">
                <a:latin typeface="Rockwell"/>
                <a:cs typeface="Rockwell"/>
              </a:rPr>
              <a:t>u</a:t>
            </a:r>
            <a:r>
              <a:rPr sz="2700" dirty="0" smtClean="0">
                <a:latin typeface="Rockwell"/>
                <a:cs typeface="Rockwell"/>
              </a:rPr>
              <a:t>n</a:t>
            </a:r>
            <a:r>
              <a:rPr sz="2700" spc="110" dirty="0" smtClean="0">
                <a:latin typeface="Rockwell"/>
                <a:cs typeface="Rockwell"/>
              </a:rPr>
              <a:t> </a:t>
            </a:r>
            <a:r>
              <a:rPr sz="2700" spc="-4" dirty="0" smtClean="0">
                <a:latin typeface="Rockwell"/>
                <a:cs typeface="Rockwell"/>
              </a:rPr>
              <a:t>P</a:t>
            </a:r>
            <a:r>
              <a:rPr sz="2700" spc="-10" dirty="0" smtClean="0">
                <a:latin typeface="Rockwell"/>
                <a:cs typeface="Rockwell"/>
              </a:rPr>
              <a:t>D</a:t>
            </a:r>
            <a:r>
              <a:rPr sz="2700" dirty="0" smtClean="0">
                <a:latin typeface="Rockwell"/>
                <a:cs typeface="Rockwell"/>
              </a:rPr>
              <a:t>A.</a:t>
            </a:r>
            <a:endParaRPr sz="2700">
              <a:latin typeface="Rockwell"/>
              <a:cs typeface="Rockwel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15901" y="4169419"/>
            <a:ext cx="199990" cy="3713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2909"/>
              </a:lnSpc>
              <a:spcBef>
                <a:spcPts val="145"/>
              </a:spcBef>
            </a:pPr>
            <a:r>
              <a:rPr sz="4000" baseline="1051" dirty="0" smtClean="0">
                <a:latin typeface="Rockwell"/>
                <a:cs typeface="Rockwell"/>
              </a:rPr>
              <a:t>•</a:t>
            </a:r>
            <a:endParaRPr sz="2700">
              <a:latin typeface="Rockwell"/>
              <a:cs typeface="Rockwel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538988" y="4169419"/>
            <a:ext cx="9238342" cy="203098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2909"/>
              </a:lnSpc>
              <a:spcBef>
                <a:spcPts val="145"/>
              </a:spcBef>
            </a:pPr>
            <a:r>
              <a:rPr sz="4000" spc="-9" baseline="1051" dirty="0" smtClean="0">
                <a:latin typeface="Rockwell"/>
                <a:cs typeface="Rockwell"/>
              </a:rPr>
              <a:t>S</a:t>
            </a:r>
            <a:r>
              <a:rPr sz="4000" spc="-4" baseline="1051" dirty="0" smtClean="0">
                <a:latin typeface="Rockwell"/>
                <a:cs typeface="Rockwell"/>
              </a:rPr>
              <a:t>e</a:t>
            </a:r>
            <a:r>
              <a:rPr sz="4000" spc="9" baseline="1051" dirty="0" smtClean="0">
                <a:latin typeface="Rockwell"/>
                <a:cs typeface="Rockwell"/>
              </a:rPr>
              <a:t>d</a:t>
            </a:r>
            <a:r>
              <a:rPr sz="4000" spc="-9" baseline="1051" dirty="0" smtClean="0">
                <a:latin typeface="Rockwell"/>
                <a:cs typeface="Rockwell"/>
              </a:rPr>
              <a:t>a</a:t>
            </a:r>
            <a:r>
              <a:rPr sz="4000" spc="-4" baseline="1051" dirty="0" smtClean="0">
                <a:latin typeface="Rockwell"/>
                <a:cs typeface="Rockwell"/>
              </a:rPr>
              <a:t>n</a:t>
            </a:r>
            <a:r>
              <a:rPr sz="4000" baseline="1051" dirty="0" smtClean="0">
                <a:latin typeface="Rockwell"/>
                <a:cs typeface="Rockwell"/>
              </a:rPr>
              <a:t>g</a:t>
            </a:r>
            <a:r>
              <a:rPr sz="4000" spc="4" baseline="1051" dirty="0" smtClean="0">
                <a:latin typeface="Rockwell"/>
                <a:cs typeface="Rockwell"/>
              </a:rPr>
              <a:t>k</a:t>
            </a:r>
            <a:r>
              <a:rPr sz="4000" spc="-9" baseline="1051" dirty="0" smtClean="0">
                <a:latin typeface="Rockwell"/>
                <a:cs typeface="Rockwell"/>
              </a:rPr>
              <a:t>a</a:t>
            </a:r>
            <a:r>
              <a:rPr sz="4000" baseline="1051" dirty="0" smtClean="0">
                <a:latin typeface="Rockwell"/>
                <a:cs typeface="Rockwell"/>
              </a:rPr>
              <a:t>n</a:t>
            </a:r>
            <a:r>
              <a:rPr sz="4000" spc="148" baseline="1051" dirty="0" smtClean="0">
                <a:latin typeface="Rockwell"/>
                <a:cs typeface="Rockwell"/>
              </a:rPr>
              <a:t> </a:t>
            </a:r>
            <a:r>
              <a:rPr sz="4000" spc="-9" baseline="1051" dirty="0" smtClean="0">
                <a:latin typeface="Rockwell"/>
                <a:cs typeface="Rockwell"/>
              </a:rPr>
              <a:t>m</a:t>
            </a:r>
            <a:r>
              <a:rPr sz="4000" spc="4" baseline="1051" dirty="0" smtClean="0">
                <a:latin typeface="Rockwell"/>
                <a:cs typeface="Rockwell"/>
              </a:rPr>
              <a:t>e</a:t>
            </a:r>
            <a:r>
              <a:rPr sz="4000" spc="-4" baseline="1051" dirty="0" smtClean="0">
                <a:latin typeface="Rockwell"/>
                <a:cs typeface="Rockwell"/>
              </a:rPr>
              <a:t>n</a:t>
            </a:r>
            <a:r>
              <a:rPr sz="4000" baseline="1051" dirty="0" smtClean="0">
                <a:latin typeface="Rockwell"/>
                <a:cs typeface="Rockwell"/>
              </a:rPr>
              <a:t>urut</a:t>
            </a:r>
            <a:r>
              <a:rPr sz="4000" spc="118" baseline="1051" dirty="0" smtClean="0">
                <a:latin typeface="Rockwell"/>
                <a:cs typeface="Rockwell"/>
              </a:rPr>
              <a:t> </a:t>
            </a:r>
            <a:r>
              <a:rPr sz="4000" baseline="1051" dirty="0" smtClean="0">
                <a:latin typeface="Rockwell"/>
                <a:cs typeface="Rockwell"/>
              </a:rPr>
              <a:t>K</a:t>
            </a:r>
            <a:r>
              <a:rPr sz="4000" spc="-4" baseline="1051" dirty="0" smtClean="0">
                <a:latin typeface="Rockwell"/>
                <a:cs typeface="Rockwell"/>
              </a:rPr>
              <a:t>ol</a:t>
            </a:r>
            <a:r>
              <a:rPr sz="4000" spc="-9" baseline="1051" dirty="0" smtClean="0">
                <a:latin typeface="Rockwell"/>
                <a:cs typeface="Rockwell"/>
              </a:rPr>
              <a:t>a</a:t>
            </a:r>
            <a:r>
              <a:rPr sz="4000" spc="4" baseline="1051" dirty="0" smtClean="0">
                <a:latin typeface="Rockwell"/>
                <a:cs typeface="Rockwell"/>
              </a:rPr>
              <a:t>ka</a:t>
            </a:r>
            <a:r>
              <a:rPr sz="4000" spc="-4" baseline="1051" dirty="0" smtClean="0">
                <a:latin typeface="Rockwell"/>
                <a:cs typeface="Rockwell"/>
              </a:rPr>
              <a:t>t</a:t>
            </a:r>
            <a:r>
              <a:rPr sz="4000" baseline="1051" dirty="0" smtClean="0">
                <a:latin typeface="Rockwell"/>
                <a:cs typeface="Rockwell"/>
              </a:rPr>
              <a:t>a</a:t>
            </a:r>
            <a:r>
              <a:rPr sz="4000" spc="116" baseline="1051" dirty="0" smtClean="0">
                <a:latin typeface="Rockwell"/>
                <a:cs typeface="Rockwell"/>
              </a:rPr>
              <a:t> </a:t>
            </a:r>
            <a:r>
              <a:rPr sz="4000" baseline="1051" dirty="0" smtClean="0">
                <a:latin typeface="Rockwell"/>
                <a:cs typeface="Rockwell"/>
              </a:rPr>
              <a:t>d</a:t>
            </a:r>
            <a:r>
              <a:rPr sz="4000" spc="4" baseline="1051" dirty="0" smtClean="0">
                <a:latin typeface="Rockwell"/>
                <a:cs typeface="Rockwell"/>
              </a:rPr>
              <a:t>a</a:t>
            </a:r>
            <a:r>
              <a:rPr sz="4000" baseline="1051" dirty="0" smtClean="0">
                <a:latin typeface="Rockwell"/>
                <a:cs typeface="Rockwell"/>
              </a:rPr>
              <a:t>n</a:t>
            </a:r>
            <a:r>
              <a:rPr sz="4000" spc="46" baseline="1051" dirty="0" smtClean="0">
                <a:latin typeface="Rockwell"/>
                <a:cs typeface="Rockwell"/>
              </a:rPr>
              <a:t> </a:t>
            </a:r>
            <a:r>
              <a:rPr sz="4000" spc="-4" baseline="1051" dirty="0" smtClean="0">
                <a:latin typeface="Rockwell"/>
                <a:cs typeface="Rockwell"/>
              </a:rPr>
              <a:t>Ro</a:t>
            </a:r>
            <a:r>
              <a:rPr sz="4000" baseline="1051" dirty="0" smtClean="0">
                <a:latin typeface="Rockwell"/>
                <a:cs typeface="Rockwell"/>
              </a:rPr>
              <a:t>b</a:t>
            </a:r>
            <a:r>
              <a:rPr sz="4000" spc="-4" baseline="1051" dirty="0" smtClean="0">
                <a:latin typeface="Rockwell"/>
                <a:cs typeface="Rockwell"/>
              </a:rPr>
              <a:t>in</a:t>
            </a:r>
            <a:r>
              <a:rPr sz="4000" baseline="1051" dirty="0" smtClean="0">
                <a:latin typeface="Rockwell"/>
                <a:cs typeface="Rockwell"/>
              </a:rPr>
              <a:t>s</a:t>
            </a:r>
            <a:r>
              <a:rPr sz="4000" spc="-4" baseline="1051" dirty="0" smtClean="0">
                <a:latin typeface="Rockwell"/>
                <a:cs typeface="Rockwell"/>
              </a:rPr>
              <a:t>on,2</a:t>
            </a:r>
            <a:r>
              <a:rPr sz="4000" spc="9" baseline="1051" dirty="0" smtClean="0">
                <a:latin typeface="Rockwell"/>
                <a:cs typeface="Rockwell"/>
              </a:rPr>
              <a:t>0</a:t>
            </a:r>
            <a:r>
              <a:rPr sz="4000" spc="-4" baseline="1051" dirty="0" smtClean="0">
                <a:latin typeface="Rockwell"/>
                <a:cs typeface="Rockwell"/>
              </a:rPr>
              <a:t>02</a:t>
            </a:r>
            <a:r>
              <a:rPr sz="4000" baseline="1051" dirty="0" smtClean="0">
                <a:latin typeface="Rockwell"/>
                <a:cs typeface="Rockwell"/>
              </a:rPr>
              <a:t>;</a:t>
            </a:r>
            <a:r>
              <a:rPr sz="4000" spc="204" baseline="1051" dirty="0" smtClean="0">
                <a:latin typeface="Rockwell"/>
                <a:cs typeface="Rockwell"/>
              </a:rPr>
              <a:t> </a:t>
            </a:r>
            <a:r>
              <a:rPr sz="4000" spc="-10" baseline="1051" dirty="0" smtClean="0">
                <a:latin typeface="Rockwell"/>
                <a:cs typeface="Rockwell"/>
              </a:rPr>
              <a:t>D</a:t>
            </a:r>
            <a:r>
              <a:rPr sz="4000" spc="-4" baseline="1051" dirty="0" smtClean="0">
                <a:latin typeface="Rockwell"/>
                <a:cs typeface="Rockwell"/>
              </a:rPr>
              <a:t>efin</a:t>
            </a:r>
            <a:r>
              <a:rPr sz="4000" spc="4" baseline="1051" dirty="0" smtClean="0">
                <a:latin typeface="Rockwell"/>
                <a:cs typeface="Rockwell"/>
              </a:rPr>
              <a:t>i</a:t>
            </a:r>
            <a:r>
              <a:rPr sz="4000" baseline="1051" dirty="0" smtClean="0">
                <a:latin typeface="Rockwell"/>
                <a:cs typeface="Rockwell"/>
              </a:rPr>
              <a:t>si</a:t>
            </a:r>
            <a:endParaRPr sz="2700">
              <a:latin typeface="Rockwell"/>
              <a:cs typeface="Rockwell"/>
            </a:endParaRPr>
          </a:p>
          <a:p>
            <a:pPr marL="12699" marR="246334">
              <a:lnSpc>
                <a:spcPct val="100697"/>
              </a:lnSpc>
            </a:pPr>
            <a:r>
              <a:rPr sz="2700" spc="-9" dirty="0" smtClean="0">
                <a:latin typeface="Rockwell"/>
                <a:cs typeface="Rockwell"/>
              </a:rPr>
              <a:t>m</a:t>
            </a:r>
            <a:r>
              <a:rPr sz="2700" spc="-4" dirty="0" smtClean="0">
                <a:latin typeface="Rockwell"/>
                <a:cs typeface="Rockwell"/>
              </a:rPr>
              <a:t>-Bi</a:t>
            </a:r>
            <a:r>
              <a:rPr sz="2700" dirty="0" smtClean="0">
                <a:latin typeface="Rockwell"/>
                <a:cs typeface="Rockwell"/>
              </a:rPr>
              <a:t>s</a:t>
            </a:r>
            <a:r>
              <a:rPr sz="2700" spc="-4" dirty="0" smtClean="0">
                <a:latin typeface="Rockwell"/>
                <a:cs typeface="Rockwell"/>
              </a:rPr>
              <a:t>ni</a:t>
            </a:r>
            <a:r>
              <a:rPr sz="2700" dirty="0" smtClean="0">
                <a:latin typeface="Rockwell"/>
                <a:cs typeface="Rockwell"/>
              </a:rPr>
              <a:t>s</a:t>
            </a:r>
            <a:r>
              <a:rPr sz="2700" spc="119" dirty="0" smtClean="0">
                <a:latin typeface="Rockwell"/>
                <a:cs typeface="Rockwell"/>
              </a:rPr>
              <a:t> </a:t>
            </a:r>
            <a:r>
              <a:rPr sz="2700" dirty="0" smtClean="0">
                <a:latin typeface="Rockwell"/>
                <a:cs typeface="Rockwell"/>
              </a:rPr>
              <a:t>y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-4" dirty="0" smtClean="0">
                <a:latin typeface="Rockwell"/>
                <a:cs typeface="Rockwell"/>
              </a:rPr>
              <a:t>it</a:t>
            </a:r>
            <a:r>
              <a:rPr sz="2700" dirty="0" smtClean="0">
                <a:latin typeface="Rockwell"/>
                <a:cs typeface="Rockwell"/>
              </a:rPr>
              <a:t>u</a:t>
            </a:r>
            <a:r>
              <a:rPr sz="2700" spc="75" dirty="0" smtClean="0">
                <a:latin typeface="Rockwell"/>
                <a:cs typeface="Rockwell"/>
              </a:rPr>
              <a:t> </a:t>
            </a:r>
            <a:r>
              <a:rPr sz="2700" dirty="0" smtClean="0">
                <a:latin typeface="Rockwell"/>
                <a:cs typeface="Rockwell"/>
              </a:rPr>
              <a:t>s</a:t>
            </a:r>
            <a:r>
              <a:rPr sz="2700" spc="-4" dirty="0" smtClean="0">
                <a:latin typeface="Rockwell"/>
                <a:cs typeface="Rockwell"/>
              </a:rPr>
              <a:t>e</a:t>
            </a:r>
            <a:r>
              <a:rPr sz="2700" spc="9" dirty="0" smtClean="0">
                <a:latin typeface="Rockwell"/>
                <a:cs typeface="Rockwell"/>
              </a:rPr>
              <a:t>b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dirty="0" smtClean="0">
                <a:latin typeface="Rockwell"/>
                <a:cs typeface="Rockwell"/>
              </a:rPr>
              <a:t>g</a:t>
            </a:r>
            <a:r>
              <a:rPr sz="2700" spc="4" dirty="0" smtClean="0">
                <a:latin typeface="Rockwell"/>
                <a:cs typeface="Rockwell"/>
              </a:rPr>
              <a:t>a</a:t>
            </a:r>
            <a:r>
              <a:rPr sz="2700" dirty="0" smtClean="0">
                <a:latin typeface="Rockwell"/>
                <a:cs typeface="Rockwell"/>
              </a:rPr>
              <a:t>i</a:t>
            </a:r>
            <a:r>
              <a:rPr sz="2700" spc="108" dirty="0" smtClean="0">
                <a:latin typeface="Rockwell"/>
                <a:cs typeface="Rockwell"/>
              </a:rPr>
              <a:t> 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dirty="0" smtClean="0">
                <a:latin typeface="Rockwell"/>
                <a:cs typeface="Rockwell"/>
              </a:rPr>
              <a:t>p</a:t>
            </a:r>
            <a:r>
              <a:rPr sz="2700" spc="-4" dirty="0" smtClean="0">
                <a:latin typeface="Rockwell"/>
                <a:cs typeface="Rockwell"/>
              </a:rPr>
              <a:t>l</a:t>
            </a:r>
            <a:r>
              <a:rPr sz="2700" spc="4" dirty="0" smtClean="0">
                <a:latin typeface="Rockwell"/>
                <a:cs typeface="Rockwell"/>
              </a:rPr>
              <a:t>i</a:t>
            </a:r>
            <a:r>
              <a:rPr sz="2700" spc="-4" dirty="0" smtClean="0">
                <a:latin typeface="Rockwell"/>
                <a:cs typeface="Rockwell"/>
              </a:rPr>
              <a:t>k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dirty="0" smtClean="0">
                <a:latin typeface="Rockwell"/>
                <a:cs typeface="Rockwell"/>
              </a:rPr>
              <a:t>si</a:t>
            </a:r>
            <a:r>
              <a:rPr sz="2700" spc="106" dirty="0" smtClean="0">
                <a:latin typeface="Rockwell"/>
                <a:cs typeface="Rockwell"/>
              </a:rPr>
              <a:t> </a:t>
            </a:r>
            <a:r>
              <a:rPr sz="2700" spc="9" dirty="0" smtClean="0">
                <a:latin typeface="Rockwell"/>
                <a:cs typeface="Rockwell"/>
              </a:rPr>
              <a:t>y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-4" dirty="0" smtClean="0">
                <a:latin typeface="Rockwell"/>
                <a:cs typeface="Rockwell"/>
              </a:rPr>
              <a:t>n</a:t>
            </a:r>
            <a:r>
              <a:rPr sz="2700" dirty="0" smtClean="0">
                <a:latin typeface="Rockwell"/>
                <a:cs typeface="Rockwell"/>
              </a:rPr>
              <a:t>g</a:t>
            </a:r>
            <a:r>
              <a:rPr sz="2700" spc="86" dirty="0" smtClean="0">
                <a:latin typeface="Rockwell"/>
                <a:cs typeface="Rockwell"/>
              </a:rPr>
              <a:t> </a:t>
            </a:r>
            <a:r>
              <a:rPr sz="2700" dirty="0" smtClean="0">
                <a:latin typeface="Rockwell"/>
                <a:cs typeface="Rockwell"/>
              </a:rPr>
              <a:t>di</a:t>
            </a:r>
            <a:r>
              <a:rPr sz="2700" spc="25" dirty="0" smtClean="0">
                <a:latin typeface="Rockwell"/>
                <a:cs typeface="Rockwell"/>
              </a:rPr>
              <a:t> </a:t>
            </a:r>
            <a:r>
              <a:rPr sz="2700" dirty="0" smtClean="0">
                <a:latin typeface="Rockwell"/>
                <a:cs typeface="Rockwell"/>
              </a:rPr>
              <a:t>bu</a:t>
            </a:r>
            <a:r>
              <a:rPr sz="2700" spc="-4" dirty="0" smtClean="0">
                <a:latin typeface="Rockwell"/>
                <a:cs typeface="Rockwell"/>
              </a:rPr>
              <a:t>t</a:t>
            </a:r>
            <a:r>
              <a:rPr sz="2700" dirty="0" smtClean="0">
                <a:latin typeface="Rockwell"/>
                <a:cs typeface="Rockwell"/>
              </a:rPr>
              <a:t>u</a:t>
            </a:r>
            <a:r>
              <a:rPr sz="2700" spc="-4" dirty="0" smtClean="0">
                <a:latin typeface="Rockwell"/>
                <a:cs typeface="Rockwell"/>
              </a:rPr>
              <a:t>hk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dirty="0" smtClean="0">
                <a:latin typeface="Rockwell"/>
                <a:cs typeface="Rockwell"/>
              </a:rPr>
              <a:t>n</a:t>
            </a:r>
            <a:r>
              <a:rPr sz="2700" spc="131" dirty="0" smtClean="0">
                <a:latin typeface="Rockwell"/>
                <a:cs typeface="Rockwell"/>
              </a:rPr>
              <a:t> </a:t>
            </a:r>
            <a:r>
              <a:rPr sz="2700" dirty="0" smtClean="0">
                <a:latin typeface="Rockwell"/>
                <a:cs typeface="Rockwell"/>
              </a:rPr>
              <a:t>u</a:t>
            </a:r>
            <a:r>
              <a:rPr sz="2700" spc="4" dirty="0" smtClean="0">
                <a:latin typeface="Rockwell"/>
                <a:cs typeface="Rockwell"/>
              </a:rPr>
              <a:t>n</a:t>
            </a:r>
            <a:r>
              <a:rPr sz="2700" spc="-4" dirty="0" smtClean="0">
                <a:latin typeface="Rockwell"/>
                <a:cs typeface="Rockwell"/>
              </a:rPr>
              <a:t>t</a:t>
            </a:r>
            <a:r>
              <a:rPr sz="2700" dirty="0" smtClean="0">
                <a:latin typeface="Rockwell"/>
                <a:cs typeface="Rockwell"/>
              </a:rPr>
              <a:t>uk </a:t>
            </a:r>
            <a:r>
              <a:rPr sz="2700" spc="-9" dirty="0" smtClean="0">
                <a:latin typeface="Rockwell"/>
                <a:cs typeface="Rockwell"/>
              </a:rPr>
              <a:t>m</a:t>
            </a:r>
            <a:r>
              <a:rPr sz="2700" spc="-4" dirty="0" smtClean="0">
                <a:latin typeface="Rockwell"/>
                <a:cs typeface="Rockwell"/>
              </a:rPr>
              <a:t>en</a:t>
            </a:r>
            <a:r>
              <a:rPr sz="2700" dirty="0" smtClean="0">
                <a:latin typeface="Rockwell"/>
                <a:cs typeface="Rockwell"/>
              </a:rPr>
              <a:t>g</a:t>
            </a:r>
            <a:r>
              <a:rPr sz="2700" spc="-4" dirty="0" smtClean="0">
                <a:latin typeface="Rockwell"/>
                <a:cs typeface="Rockwell"/>
              </a:rPr>
              <a:t>elo</a:t>
            </a:r>
            <a:r>
              <a:rPr sz="2700" spc="4" dirty="0" smtClean="0">
                <a:latin typeface="Rockwell"/>
                <a:cs typeface="Rockwell"/>
              </a:rPr>
              <a:t>l</a:t>
            </a:r>
            <a:r>
              <a:rPr sz="2700" dirty="0" smtClean="0">
                <a:latin typeface="Rockwell"/>
                <a:cs typeface="Rockwell"/>
              </a:rPr>
              <a:t>a</a:t>
            </a:r>
            <a:r>
              <a:rPr sz="2700" spc="131" dirty="0" smtClean="0">
                <a:latin typeface="Rockwell"/>
                <a:cs typeface="Rockwell"/>
              </a:rPr>
              <a:t> </a:t>
            </a:r>
            <a:r>
              <a:rPr sz="2700" dirty="0" smtClean="0">
                <a:latin typeface="Rockwell"/>
                <a:cs typeface="Rockwell"/>
              </a:rPr>
              <a:t>s</a:t>
            </a:r>
            <a:r>
              <a:rPr sz="2700" spc="-4" dirty="0" smtClean="0">
                <a:latin typeface="Rockwell"/>
                <a:cs typeface="Rockwell"/>
              </a:rPr>
              <a:t>e</a:t>
            </a:r>
            <a:r>
              <a:rPr sz="2700" dirty="0" smtClean="0">
                <a:latin typeface="Rockwell"/>
                <a:cs typeface="Rockwell"/>
              </a:rPr>
              <a:t>g</a:t>
            </a:r>
            <a:r>
              <a:rPr sz="2700" spc="4" dirty="0" smtClean="0">
                <a:latin typeface="Rockwell"/>
                <a:cs typeface="Rockwell"/>
              </a:rPr>
              <a:t>a</a:t>
            </a:r>
            <a:r>
              <a:rPr sz="2700" spc="-4" dirty="0" smtClean="0">
                <a:latin typeface="Rockwell"/>
                <a:cs typeface="Rockwell"/>
              </a:rPr>
              <a:t>l</a:t>
            </a:r>
            <a:r>
              <a:rPr sz="2700" dirty="0" smtClean="0">
                <a:latin typeface="Rockwell"/>
                <a:cs typeface="Rockwell"/>
              </a:rPr>
              <a:t>a</a:t>
            </a:r>
            <a:r>
              <a:rPr sz="2700" spc="81" dirty="0" smtClean="0">
                <a:latin typeface="Rockwell"/>
                <a:cs typeface="Rockwell"/>
              </a:rPr>
              <a:t> </a:t>
            </a:r>
            <a:r>
              <a:rPr sz="2700" spc="9" dirty="0" smtClean="0">
                <a:latin typeface="Rockwell"/>
                <a:cs typeface="Rockwell"/>
              </a:rPr>
              <a:t>s</a:t>
            </a:r>
            <a:r>
              <a:rPr sz="2700" spc="-4" dirty="0" smtClean="0">
                <a:latin typeface="Rockwell"/>
                <a:cs typeface="Rockwell"/>
              </a:rPr>
              <a:t>e</a:t>
            </a:r>
            <a:r>
              <a:rPr sz="2700" dirty="0" smtClean="0">
                <a:latin typeface="Rockwell"/>
                <a:cs typeface="Rockwell"/>
              </a:rPr>
              <a:t>su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-4" dirty="0" smtClean="0">
                <a:latin typeface="Rockwell"/>
                <a:cs typeface="Rockwell"/>
              </a:rPr>
              <a:t>t</a:t>
            </a:r>
            <a:r>
              <a:rPr sz="2700" dirty="0" smtClean="0">
                <a:latin typeface="Rockwell"/>
                <a:cs typeface="Rockwell"/>
              </a:rPr>
              <a:t>u</a:t>
            </a:r>
            <a:r>
              <a:rPr sz="2700" spc="107" dirty="0" smtClean="0">
                <a:latin typeface="Rockwell"/>
                <a:cs typeface="Rockwell"/>
              </a:rPr>
              <a:t> </a:t>
            </a:r>
            <a:r>
              <a:rPr sz="2700" spc="9" dirty="0" smtClean="0">
                <a:latin typeface="Rockwell"/>
                <a:cs typeface="Rockwell"/>
              </a:rPr>
              <a:t>y</a:t>
            </a:r>
            <a:r>
              <a:rPr sz="2700" spc="4" dirty="0" smtClean="0">
                <a:latin typeface="Rockwell"/>
                <a:cs typeface="Rockwell"/>
              </a:rPr>
              <a:t>a</a:t>
            </a:r>
            <a:r>
              <a:rPr sz="2700" spc="-4" dirty="0" smtClean="0">
                <a:latin typeface="Rockwell"/>
                <a:cs typeface="Rockwell"/>
              </a:rPr>
              <a:t>n</a:t>
            </a:r>
            <a:r>
              <a:rPr sz="2700" dirty="0" smtClean="0">
                <a:latin typeface="Rockwell"/>
                <a:cs typeface="Rockwell"/>
              </a:rPr>
              <a:t>g</a:t>
            </a:r>
            <a:r>
              <a:rPr sz="2700" spc="71" dirty="0" smtClean="0">
                <a:latin typeface="Rockwell"/>
                <a:cs typeface="Rockwell"/>
              </a:rPr>
              <a:t> </a:t>
            </a:r>
            <a:r>
              <a:rPr sz="2700" dirty="0" smtClean="0">
                <a:latin typeface="Rockwell"/>
                <a:cs typeface="Rockwell"/>
              </a:rPr>
              <a:t>b</a:t>
            </a:r>
            <a:r>
              <a:rPr sz="2700" spc="-4" dirty="0" smtClean="0">
                <a:latin typeface="Rockwell"/>
                <a:cs typeface="Rockwell"/>
              </a:rPr>
              <a:t>e</a:t>
            </a:r>
            <a:r>
              <a:rPr sz="2700" dirty="0" smtClean="0">
                <a:latin typeface="Rockwell"/>
                <a:cs typeface="Rockwell"/>
              </a:rPr>
              <a:t>r</a:t>
            </a:r>
            <a:r>
              <a:rPr sz="2700" spc="-4" dirty="0" smtClean="0">
                <a:latin typeface="Rockwell"/>
                <a:cs typeface="Rockwell"/>
              </a:rPr>
              <a:t>h</a:t>
            </a:r>
            <a:r>
              <a:rPr sz="2700" dirty="0" smtClean="0">
                <a:latin typeface="Rockwell"/>
                <a:cs typeface="Rockwell"/>
              </a:rPr>
              <a:t>ubu</a:t>
            </a:r>
            <a:r>
              <a:rPr sz="2700" spc="-4" dirty="0" smtClean="0">
                <a:latin typeface="Rockwell"/>
                <a:cs typeface="Rockwell"/>
              </a:rPr>
              <a:t>n</a:t>
            </a:r>
            <a:r>
              <a:rPr sz="2700" dirty="0" smtClean="0">
                <a:latin typeface="Rockwell"/>
                <a:cs typeface="Rockwell"/>
              </a:rPr>
              <a:t>g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dirty="0" smtClean="0">
                <a:latin typeface="Rockwell"/>
                <a:cs typeface="Rockwell"/>
              </a:rPr>
              <a:t>n</a:t>
            </a:r>
            <a:r>
              <a:rPr sz="2700" spc="189" dirty="0" smtClean="0">
                <a:latin typeface="Rockwell"/>
                <a:cs typeface="Rockwell"/>
              </a:rPr>
              <a:t> </a:t>
            </a:r>
            <a:r>
              <a:rPr sz="2700" spc="10" dirty="0" smtClean="0">
                <a:latin typeface="Rockwell"/>
                <a:cs typeface="Rockwell"/>
              </a:rPr>
              <a:t>d</a:t>
            </a:r>
            <a:r>
              <a:rPr sz="2700" spc="-4" dirty="0" smtClean="0">
                <a:latin typeface="Rockwell"/>
                <a:cs typeface="Rockwell"/>
              </a:rPr>
              <a:t>en</a:t>
            </a:r>
            <a:r>
              <a:rPr sz="2700" dirty="0" smtClean="0">
                <a:latin typeface="Rockwell"/>
                <a:cs typeface="Rockwell"/>
              </a:rPr>
              <a:t>g</a:t>
            </a:r>
            <a:r>
              <a:rPr sz="2700" spc="-10" dirty="0" smtClean="0">
                <a:latin typeface="Rockwell"/>
                <a:cs typeface="Rockwell"/>
              </a:rPr>
              <a:t>a</a:t>
            </a:r>
            <a:r>
              <a:rPr sz="2700" dirty="0" smtClean="0">
                <a:latin typeface="Rockwell"/>
                <a:cs typeface="Rockwell"/>
              </a:rPr>
              <a:t>n b</a:t>
            </a:r>
            <a:r>
              <a:rPr sz="2700" spc="-4" dirty="0" smtClean="0">
                <a:latin typeface="Rockwell"/>
                <a:cs typeface="Rockwell"/>
              </a:rPr>
              <a:t>i</a:t>
            </a:r>
            <a:r>
              <a:rPr sz="2700" dirty="0" smtClean="0">
                <a:latin typeface="Rockwell"/>
                <a:cs typeface="Rockwell"/>
              </a:rPr>
              <a:t>s</a:t>
            </a:r>
            <a:r>
              <a:rPr sz="2700" spc="-4" dirty="0" smtClean="0">
                <a:latin typeface="Rockwell"/>
                <a:cs typeface="Rockwell"/>
              </a:rPr>
              <a:t>ni</a:t>
            </a:r>
            <a:r>
              <a:rPr sz="2700" dirty="0" smtClean="0">
                <a:latin typeface="Rockwell"/>
                <a:cs typeface="Rockwell"/>
              </a:rPr>
              <a:t>s,</a:t>
            </a:r>
            <a:r>
              <a:rPr sz="2700" spc="86" dirty="0" smtClean="0">
                <a:latin typeface="Rockwell"/>
                <a:cs typeface="Rockwell"/>
              </a:rPr>
              <a:t> </a:t>
            </a:r>
            <a:r>
              <a:rPr sz="2700" dirty="0" smtClean="0">
                <a:latin typeface="Rockwell"/>
                <a:cs typeface="Rockwell"/>
              </a:rPr>
              <a:t>p</a:t>
            </a:r>
            <a:r>
              <a:rPr sz="2700" spc="4" dirty="0" smtClean="0">
                <a:latin typeface="Rockwell"/>
                <a:cs typeface="Rockwell"/>
              </a:rPr>
              <a:t>e</a:t>
            </a:r>
            <a:r>
              <a:rPr sz="2700" spc="-4" dirty="0" smtClean="0">
                <a:latin typeface="Rockwell"/>
                <a:cs typeface="Rockwell"/>
              </a:rPr>
              <a:t>n</a:t>
            </a:r>
            <a:r>
              <a:rPr sz="2700" dirty="0" smtClean="0">
                <a:latin typeface="Rockwell"/>
                <a:cs typeface="Rockwell"/>
              </a:rPr>
              <a:t>y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-4" dirty="0" smtClean="0">
                <a:latin typeface="Rockwell"/>
                <a:cs typeface="Rockwell"/>
              </a:rPr>
              <a:t>j</a:t>
            </a:r>
            <a:r>
              <a:rPr sz="2700" spc="4" dirty="0" smtClean="0">
                <a:latin typeface="Rockwell"/>
                <a:cs typeface="Rockwell"/>
              </a:rPr>
              <a:t>i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dirty="0" smtClean="0">
                <a:latin typeface="Rockwell"/>
                <a:cs typeface="Rockwell"/>
              </a:rPr>
              <a:t>n</a:t>
            </a:r>
            <a:r>
              <a:rPr sz="2700" spc="137" dirty="0" smtClean="0">
                <a:latin typeface="Rockwell"/>
                <a:cs typeface="Rockwell"/>
              </a:rPr>
              <a:t> </a:t>
            </a:r>
            <a:r>
              <a:rPr sz="2700" spc="-4" dirty="0" smtClean="0">
                <a:latin typeface="Rockwell"/>
                <a:cs typeface="Rockwell"/>
              </a:rPr>
              <a:t>i</a:t>
            </a:r>
            <a:r>
              <a:rPr sz="2700" spc="4" dirty="0" smtClean="0">
                <a:latin typeface="Rockwell"/>
                <a:cs typeface="Rockwell"/>
              </a:rPr>
              <a:t>n</a:t>
            </a:r>
            <a:r>
              <a:rPr sz="2700" spc="-4" dirty="0" smtClean="0">
                <a:latin typeface="Rockwell"/>
                <a:cs typeface="Rockwell"/>
              </a:rPr>
              <a:t>fo</a:t>
            </a:r>
            <a:r>
              <a:rPr sz="2700" dirty="0" smtClean="0">
                <a:latin typeface="Rockwell"/>
                <a:cs typeface="Rockwell"/>
              </a:rPr>
              <a:t>r</a:t>
            </a:r>
            <a:r>
              <a:rPr sz="2700" spc="-9" dirty="0" smtClean="0">
                <a:latin typeface="Rockwell"/>
                <a:cs typeface="Rockwell"/>
              </a:rPr>
              <a:t>ma</a:t>
            </a:r>
            <a:r>
              <a:rPr sz="2700" dirty="0" smtClean="0">
                <a:latin typeface="Rockwell"/>
                <a:cs typeface="Rockwell"/>
              </a:rPr>
              <a:t>s</a:t>
            </a:r>
            <a:r>
              <a:rPr sz="2700" spc="14" dirty="0" smtClean="0">
                <a:latin typeface="Rockwell"/>
                <a:cs typeface="Rockwell"/>
              </a:rPr>
              <a:t>i</a:t>
            </a:r>
            <a:r>
              <a:rPr sz="2700" dirty="0" smtClean="0">
                <a:latin typeface="Rockwell"/>
                <a:cs typeface="Rockwell"/>
              </a:rPr>
              <a:t>,</a:t>
            </a:r>
            <a:r>
              <a:rPr sz="2700" spc="128" dirty="0" smtClean="0">
                <a:latin typeface="Rockwell"/>
                <a:cs typeface="Rockwell"/>
              </a:rPr>
              <a:t> </a:t>
            </a:r>
            <a:r>
              <a:rPr sz="2700" spc="-4" dirty="0" smtClean="0">
                <a:latin typeface="Rockwell"/>
                <a:cs typeface="Rockwell"/>
              </a:rPr>
              <a:t>j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9" dirty="0" smtClean="0">
                <a:latin typeface="Rockwell"/>
                <a:cs typeface="Rockwell"/>
              </a:rPr>
              <a:t>s</a:t>
            </a:r>
            <a:r>
              <a:rPr sz="2700" dirty="0" smtClean="0">
                <a:latin typeface="Rockwell"/>
                <a:cs typeface="Rockwell"/>
              </a:rPr>
              <a:t>a,</a:t>
            </a:r>
            <a:r>
              <a:rPr sz="2700" spc="61" dirty="0" smtClean="0">
                <a:latin typeface="Rockwell"/>
                <a:cs typeface="Rockwell"/>
              </a:rPr>
              <a:t> </a:t>
            </a:r>
            <a:r>
              <a:rPr sz="2700" dirty="0" smtClean="0">
                <a:latin typeface="Rockwell"/>
                <a:cs typeface="Rockwell"/>
              </a:rPr>
              <a:t>d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dirty="0" smtClean="0">
                <a:latin typeface="Rockwell"/>
                <a:cs typeface="Rockwell"/>
              </a:rPr>
              <a:t>n</a:t>
            </a:r>
            <a:r>
              <a:rPr sz="2700" spc="61" dirty="0" smtClean="0">
                <a:latin typeface="Rockwell"/>
                <a:cs typeface="Rockwell"/>
              </a:rPr>
              <a:t> </a:t>
            </a:r>
            <a:r>
              <a:rPr sz="2700" spc="-4" dirty="0" smtClean="0">
                <a:latin typeface="Rockwell"/>
                <a:cs typeface="Rockwell"/>
              </a:rPr>
              <a:t>ko</a:t>
            </a:r>
            <a:r>
              <a:rPr sz="2700" spc="-10" dirty="0" smtClean="0">
                <a:latin typeface="Rockwell"/>
                <a:cs typeface="Rockwell"/>
              </a:rPr>
              <a:t>m</a:t>
            </a:r>
            <a:r>
              <a:rPr sz="2700" spc="-4" dirty="0" smtClean="0">
                <a:latin typeface="Rockwell"/>
                <a:cs typeface="Rockwell"/>
              </a:rPr>
              <a:t>o</a:t>
            </a:r>
            <a:r>
              <a:rPr sz="2700" dirty="0" smtClean="0">
                <a:latin typeface="Rockwell"/>
                <a:cs typeface="Rockwell"/>
              </a:rPr>
              <a:t>d</a:t>
            </a:r>
            <a:r>
              <a:rPr sz="2700" spc="-4" dirty="0" smtClean="0">
                <a:latin typeface="Rockwell"/>
                <a:cs typeface="Rockwell"/>
              </a:rPr>
              <a:t>i</a:t>
            </a:r>
            <a:r>
              <a:rPr sz="2700" spc="4" dirty="0" smtClean="0">
                <a:latin typeface="Rockwell"/>
                <a:cs typeface="Rockwell"/>
              </a:rPr>
              <a:t>t</a:t>
            </a:r>
            <a:r>
              <a:rPr sz="2700" spc="-4" dirty="0" smtClean="0">
                <a:latin typeface="Rockwell"/>
                <a:cs typeface="Rockwell"/>
              </a:rPr>
              <a:t>i</a:t>
            </a:r>
            <a:r>
              <a:rPr sz="2700" spc="4" dirty="0" smtClean="0">
                <a:latin typeface="Rockwell"/>
                <a:cs typeface="Rockwell"/>
              </a:rPr>
              <a:t>-</a:t>
            </a:r>
            <a:r>
              <a:rPr sz="2700" spc="-4" dirty="0" smtClean="0">
                <a:latin typeface="Rockwell"/>
                <a:cs typeface="Rockwell"/>
              </a:rPr>
              <a:t>ko</a:t>
            </a:r>
            <a:r>
              <a:rPr sz="2700" spc="-10" dirty="0" smtClean="0">
                <a:latin typeface="Rockwell"/>
                <a:cs typeface="Rockwell"/>
              </a:rPr>
              <a:t>m</a:t>
            </a:r>
            <a:r>
              <a:rPr sz="2700" spc="-4" dirty="0" smtClean="0">
                <a:latin typeface="Rockwell"/>
                <a:cs typeface="Rockwell"/>
              </a:rPr>
              <a:t>o</a:t>
            </a:r>
            <a:r>
              <a:rPr sz="2700" dirty="0" smtClean="0">
                <a:latin typeface="Rockwell"/>
                <a:cs typeface="Rockwell"/>
              </a:rPr>
              <a:t>d</a:t>
            </a:r>
            <a:r>
              <a:rPr sz="2700" spc="-4" dirty="0" smtClean="0">
                <a:latin typeface="Rockwell"/>
                <a:cs typeface="Rockwell"/>
              </a:rPr>
              <a:t>i</a:t>
            </a:r>
            <a:r>
              <a:rPr sz="2700" spc="4" dirty="0" smtClean="0">
                <a:latin typeface="Rockwell"/>
                <a:cs typeface="Rockwell"/>
              </a:rPr>
              <a:t>t</a:t>
            </a:r>
            <a:r>
              <a:rPr sz="2700" dirty="0" smtClean="0">
                <a:latin typeface="Rockwell"/>
                <a:cs typeface="Rockwell"/>
              </a:rPr>
              <a:t>i d</a:t>
            </a:r>
            <a:r>
              <a:rPr sz="2700" spc="-4" dirty="0" smtClean="0">
                <a:latin typeface="Rockwell"/>
                <a:cs typeface="Rockwell"/>
              </a:rPr>
              <a:t>en</a:t>
            </a:r>
            <a:r>
              <a:rPr sz="2700" dirty="0" smtClean="0">
                <a:latin typeface="Rockwell"/>
                <a:cs typeface="Rockwell"/>
              </a:rPr>
              <a:t>g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dirty="0" smtClean="0">
                <a:latin typeface="Rockwell"/>
                <a:cs typeface="Rockwell"/>
              </a:rPr>
              <a:t>n</a:t>
            </a:r>
            <a:r>
              <a:rPr sz="2700" spc="109" dirty="0" smtClean="0">
                <a:latin typeface="Rockwell"/>
                <a:cs typeface="Rockwell"/>
              </a:rPr>
              <a:t> </a:t>
            </a:r>
            <a:r>
              <a:rPr sz="2700" spc="-9" dirty="0" smtClean="0">
                <a:latin typeface="Rockwell"/>
                <a:cs typeface="Rockwell"/>
              </a:rPr>
              <a:t>m</a:t>
            </a:r>
            <a:r>
              <a:rPr sz="2700" spc="-4" dirty="0" smtClean="0">
                <a:latin typeface="Rockwell"/>
                <a:cs typeface="Rockwell"/>
              </a:rPr>
              <a:t>en</a:t>
            </a:r>
            <a:r>
              <a:rPr sz="2700" dirty="0" smtClean="0">
                <a:latin typeface="Rockwell"/>
                <a:cs typeface="Rockwell"/>
              </a:rPr>
              <a:t>ggu</a:t>
            </a:r>
            <a:r>
              <a:rPr sz="2700" spc="4" dirty="0" smtClean="0">
                <a:latin typeface="Rockwell"/>
                <a:cs typeface="Rockwell"/>
              </a:rPr>
              <a:t>n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4" dirty="0" smtClean="0">
                <a:latin typeface="Rockwell"/>
                <a:cs typeface="Rockwell"/>
              </a:rPr>
              <a:t>k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dirty="0" smtClean="0">
                <a:latin typeface="Rockwell"/>
                <a:cs typeface="Rockwell"/>
              </a:rPr>
              <a:t>n</a:t>
            </a:r>
            <a:r>
              <a:rPr sz="2700" spc="188" dirty="0" smtClean="0">
                <a:latin typeface="Rockwell"/>
                <a:cs typeface="Rockwell"/>
              </a:rPr>
              <a:t> </a:t>
            </a:r>
            <a:r>
              <a:rPr sz="2700" dirty="0" smtClean="0">
                <a:latin typeface="Rockwell"/>
                <a:cs typeface="Rockwell"/>
              </a:rPr>
              <a:t>p</a:t>
            </a:r>
            <a:r>
              <a:rPr sz="2700" spc="-4" dirty="0" smtClean="0">
                <a:latin typeface="Rockwell"/>
                <a:cs typeface="Rockwell"/>
              </a:rPr>
              <a:t>e</a:t>
            </a:r>
            <a:r>
              <a:rPr sz="2700" dirty="0" smtClean="0">
                <a:latin typeface="Rockwell"/>
                <a:cs typeface="Rockwell"/>
              </a:rPr>
              <a:t>r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4" dirty="0" smtClean="0">
                <a:latin typeface="Rockwell"/>
                <a:cs typeface="Rockwell"/>
              </a:rPr>
              <a:t>l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4" dirty="0" smtClean="0">
                <a:latin typeface="Rockwell"/>
                <a:cs typeface="Rockwell"/>
              </a:rPr>
              <a:t>t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dirty="0" smtClean="0">
                <a:latin typeface="Rockwell"/>
                <a:cs typeface="Rockwell"/>
              </a:rPr>
              <a:t>n</a:t>
            </a:r>
            <a:r>
              <a:rPr sz="2700" spc="137" dirty="0" smtClean="0">
                <a:latin typeface="Rockwell"/>
                <a:cs typeface="Rockwell"/>
              </a:rPr>
              <a:t> </a:t>
            </a:r>
            <a:r>
              <a:rPr sz="2700" spc="-10" dirty="0" smtClean="0">
                <a:latin typeface="Rockwell"/>
                <a:cs typeface="Rockwell"/>
              </a:rPr>
              <a:t>m</a:t>
            </a:r>
            <a:r>
              <a:rPr sz="2700" spc="4" dirty="0" smtClean="0">
                <a:latin typeface="Rockwell"/>
                <a:cs typeface="Rockwell"/>
              </a:rPr>
              <a:t>o</a:t>
            </a:r>
            <a:r>
              <a:rPr sz="2700" dirty="0" smtClean="0">
                <a:latin typeface="Rockwell"/>
                <a:cs typeface="Rockwell"/>
              </a:rPr>
              <a:t>b</a:t>
            </a:r>
            <a:r>
              <a:rPr sz="2700" spc="-4" dirty="0" smtClean="0">
                <a:latin typeface="Rockwell"/>
                <a:cs typeface="Rockwell"/>
              </a:rPr>
              <a:t>ile</a:t>
            </a:r>
            <a:r>
              <a:rPr sz="2700" dirty="0" smtClean="0">
                <a:latin typeface="Rockwell"/>
                <a:cs typeface="Rockwell"/>
              </a:rPr>
              <a:t>.</a:t>
            </a:r>
            <a:endParaRPr sz="27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0" y="932688"/>
            <a:ext cx="10056875" cy="1046987"/>
          </a:xfrm>
          <a:custGeom>
            <a:avLst/>
            <a:gdLst/>
            <a:ahLst/>
            <a:cxnLst/>
            <a:rect l="l" t="t" r="r" b="b"/>
            <a:pathLst>
              <a:path w="10056875" h="1046987">
                <a:moveTo>
                  <a:pt x="0" y="1046987"/>
                </a:moveTo>
                <a:lnTo>
                  <a:pt x="10056875" y="1046987"/>
                </a:lnTo>
                <a:lnTo>
                  <a:pt x="10056875" y="0"/>
                </a:lnTo>
                <a:lnTo>
                  <a:pt x="0" y="0"/>
                </a:lnTo>
                <a:lnTo>
                  <a:pt x="0" y="1046987"/>
                </a:lnTo>
                <a:close/>
              </a:path>
            </a:pathLst>
          </a:custGeom>
          <a:solidFill>
            <a:srgbClr val="66CC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" y="2125979"/>
            <a:ext cx="4626863" cy="490423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777741" y="2177797"/>
            <a:ext cx="5280659" cy="485241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" name="object 2"/>
          <p:cNvSpPr txBox="1"/>
          <p:nvPr/>
        </p:nvSpPr>
        <p:spPr>
          <a:xfrm>
            <a:off x="702056" y="1215256"/>
            <a:ext cx="8729210" cy="5481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4314"/>
              </a:lnSpc>
              <a:spcBef>
                <a:spcPts val="215"/>
              </a:spcBef>
            </a:pPr>
            <a:r>
              <a:rPr sz="4100" b="1" i="1" dirty="0" smtClean="0">
                <a:latin typeface="Rockwell"/>
                <a:cs typeface="Rockwell"/>
              </a:rPr>
              <a:t>B</a:t>
            </a:r>
            <a:r>
              <a:rPr sz="4100" b="1" i="1" spc="-4" dirty="0" smtClean="0">
                <a:latin typeface="Rockwell"/>
                <a:cs typeface="Rockwell"/>
              </a:rPr>
              <a:t>ebe</a:t>
            </a:r>
            <a:r>
              <a:rPr sz="4100" b="1" i="1" spc="9" dirty="0" smtClean="0">
                <a:latin typeface="Rockwell"/>
                <a:cs typeface="Rockwell"/>
              </a:rPr>
              <a:t>r</a:t>
            </a:r>
            <a:r>
              <a:rPr sz="4100" b="1" i="1" dirty="0" smtClean="0">
                <a:latin typeface="Rockwell"/>
                <a:cs typeface="Rockwell"/>
              </a:rPr>
              <a:t>a</a:t>
            </a:r>
            <a:r>
              <a:rPr sz="4100" b="1" i="1" spc="-4" dirty="0" smtClean="0">
                <a:latin typeface="Rockwell"/>
                <a:cs typeface="Rockwell"/>
              </a:rPr>
              <a:t>p</a:t>
            </a:r>
            <a:r>
              <a:rPr sz="4100" b="1" i="1" dirty="0" smtClean="0">
                <a:latin typeface="Rockwell"/>
                <a:cs typeface="Rockwell"/>
              </a:rPr>
              <a:t>a A</a:t>
            </a:r>
            <a:r>
              <a:rPr sz="4100" b="1" i="1" spc="-4" dirty="0" smtClean="0">
                <a:latin typeface="Rockwell"/>
                <a:cs typeface="Rockwell"/>
              </a:rPr>
              <a:t>pli</a:t>
            </a:r>
            <a:r>
              <a:rPr sz="4100" b="1" i="1" dirty="0" smtClean="0">
                <a:latin typeface="Rockwell"/>
                <a:cs typeface="Rockwell"/>
              </a:rPr>
              <a:t>ka</a:t>
            </a:r>
            <a:r>
              <a:rPr sz="4100" b="1" i="1" spc="4" dirty="0" smtClean="0">
                <a:latin typeface="Rockwell"/>
                <a:cs typeface="Rockwell"/>
              </a:rPr>
              <a:t>s</a:t>
            </a:r>
            <a:r>
              <a:rPr sz="4100" b="1" i="1" dirty="0" smtClean="0">
                <a:latin typeface="Rockwell"/>
                <a:cs typeface="Rockwell"/>
              </a:rPr>
              <a:t>i </a:t>
            </a:r>
            <a:r>
              <a:rPr sz="4100" b="1" i="1" spc="-9" dirty="0" smtClean="0">
                <a:latin typeface="Rockwell"/>
                <a:cs typeface="Rockwell"/>
              </a:rPr>
              <a:t>M</a:t>
            </a:r>
            <a:r>
              <a:rPr sz="4100" b="1" i="1" dirty="0" smtClean="0">
                <a:latin typeface="Rockwell"/>
                <a:cs typeface="Rockwell"/>
              </a:rPr>
              <a:t>o</a:t>
            </a:r>
            <a:r>
              <a:rPr sz="4100" b="1" i="1" spc="4" dirty="0" smtClean="0">
                <a:latin typeface="Rockwell"/>
                <a:cs typeface="Rockwell"/>
              </a:rPr>
              <a:t>d</a:t>
            </a:r>
            <a:r>
              <a:rPr sz="4100" b="1" i="1" spc="-4" dirty="0" smtClean="0">
                <a:latin typeface="Rockwell"/>
                <a:cs typeface="Rockwell"/>
              </a:rPr>
              <a:t>e</a:t>
            </a:r>
            <a:r>
              <a:rPr sz="4100" b="1" i="1" dirty="0" smtClean="0">
                <a:latin typeface="Rockwell"/>
                <a:cs typeface="Rockwell"/>
              </a:rPr>
              <a:t>l </a:t>
            </a:r>
            <a:r>
              <a:rPr sz="4100" b="1" i="1" spc="-9" dirty="0" smtClean="0">
                <a:latin typeface="Rockwell"/>
                <a:cs typeface="Rockwell"/>
              </a:rPr>
              <a:t>m</a:t>
            </a:r>
            <a:r>
              <a:rPr sz="4100" b="1" i="1" spc="-4" dirty="0" smtClean="0">
                <a:latin typeface="Rockwell"/>
                <a:cs typeface="Rockwell"/>
              </a:rPr>
              <a:t>-</a:t>
            </a:r>
            <a:r>
              <a:rPr sz="4100" b="1" i="1" dirty="0" smtClean="0">
                <a:latin typeface="Rockwell"/>
                <a:cs typeface="Rockwell"/>
              </a:rPr>
              <a:t>B</a:t>
            </a:r>
            <a:r>
              <a:rPr sz="4100" b="1" i="1" spc="-4" dirty="0" smtClean="0">
                <a:latin typeface="Rockwell"/>
                <a:cs typeface="Rockwell"/>
              </a:rPr>
              <a:t>isni</a:t>
            </a:r>
            <a:r>
              <a:rPr sz="4100" b="1" i="1" dirty="0" smtClean="0">
                <a:latin typeface="Rockwell"/>
                <a:cs typeface="Rockwell"/>
              </a:rPr>
              <a:t>s</a:t>
            </a:r>
            <a:endParaRPr sz="41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ject 12"/>
          <p:cNvSpPr/>
          <p:nvPr/>
        </p:nvSpPr>
        <p:spPr>
          <a:xfrm>
            <a:off x="0" y="1021080"/>
            <a:ext cx="10056875" cy="1045463"/>
          </a:xfrm>
          <a:custGeom>
            <a:avLst/>
            <a:gdLst/>
            <a:ahLst/>
            <a:cxnLst/>
            <a:rect l="l" t="t" r="r" b="b"/>
            <a:pathLst>
              <a:path w="10056875" h="1045463">
                <a:moveTo>
                  <a:pt x="0" y="1045463"/>
                </a:moveTo>
                <a:lnTo>
                  <a:pt x="10056875" y="1045463"/>
                </a:lnTo>
                <a:lnTo>
                  <a:pt x="10056875" y="0"/>
                </a:lnTo>
                <a:lnTo>
                  <a:pt x="0" y="0"/>
                </a:lnTo>
                <a:lnTo>
                  <a:pt x="0" y="1045463"/>
                </a:lnTo>
                <a:close/>
              </a:path>
            </a:pathLst>
          </a:custGeom>
          <a:solidFill>
            <a:srgbClr val="66CC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5242559" y="5285233"/>
            <a:ext cx="4514088" cy="144017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56974" y="2278381"/>
            <a:ext cx="2334767" cy="442569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2665475" y="2278381"/>
            <a:ext cx="2328673" cy="442569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909320" y="1302124"/>
            <a:ext cx="2246888" cy="5481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4314"/>
              </a:lnSpc>
              <a:spcBef>
                <a:spcPts val="215"/>
              </a:spcBef>
            </a:pPr>
            <a:r>
              <a:rPr sz="4100" b="1" i="1" spc="-4" dirty="0" smtClean="0">
                <a:latin typeface="Rockwell"/>
                <a:cs typeface="Rockwell"/>
              </a:rPr>
              <a:t>L</a:t>
            </a:r>
            <a:r>
              <a:rPr sz="4100" b="1" i="1" dirty="0" smtClean="0">
                <a:latin typeface="Rockwell"/>
                <a:cs typeface="Rockwell"/>
              </a:rPr>
              <a:t>a</a:t>
            </a:r>
            <a:r>
              <a:rPr sz="4100" b="1" i="1" spc="-4" dirty="0" smtClean="0">
                <a:latin typeface="Rockwell"/>
                <a:cs typeface="Rockwell"/>
              </a:rPr>
              <a:t>y</a:t>
            </a:r>
            <a:r>
              <a:rPr sz="4100" b="1" i="1" dirty="0" smtClean="0">
                <a:latin typeface="Rockwell"/>
                <a:cs typeface="Rockwell"/>
              </a:rPr>
              <a:t>a</a:t>
            </a:r>
            <a:r>
              <a:rPr sz="4100" b="1" i="1" spc="4" dirty="0" smtClean="0">
                <a:latin typeface="Rockwell"/>
                <a:cs typeface="Rockwell"/>
              </a:rPr>
              <a:t>n</a:t>
            </a:r>
            <a:r>
              <a:rPr sz="4100" b="1" i="1" dirty="0" smtClean="0">
                <a:latin typeface="Rockwell"/>
                <a:cs typeface="Rockwell"/>
              </a:rPr>
              <a:t>an</a:t>
            </a:r>
            <a:endParaRPr sz="4100">
              <a:latin typeface="Rockwell"/>
              <a:cs typeface="Rockwel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183128" y="1302124"/>
            <a:ext cx="1956745" cy="5481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4314"/>
              </a:lnSpc>
              <a:spcBef>
                <a:spcPts val="215"/>
              </a:spcBef>
            </a:pPr>
            <a:r>
              <a:rPr sz="4100" b="1" i="1" spc="-4" dirty="0" smtClean="0">
                <a:latin typeface="Rockwell"/>
                <a:cs typeface="Rockwell"/>
              </a:rPr>
              <a:t>d</a:t>
            </a:r>
            <a:r>
              <a:rPr sz="4100" b="1" i="1" spc="4" dirty="0" smtClean="0">
                <a:latin typeface="Rockwell"/>
                <a:cs typeface="Rockwell"/>
              </a:rPr>
              <a:t>e</a:t>
            </a:r>
            <a:r>
              <a:rPr sz="4100" b="1" i="1" spc="-4" dirty="0" smtClean="0">
                <a:latin typeface="Rockwell"/>
                <a:cs typeface="Rockwell"/>
              </a:rPr>
              <a:t>ng</a:t>
            </a:r>
            <a:r>
              <a:rPr sz="4100" b="1" i="1" dirty="0" smtClean="0">
                <a:latin typeface="Rockwell"/>
                <a:cs typeface="Rockwell"/>
              </a:rPr>
              <a:t>an</a:t>
            </a:r>
            <a:endParaRPr sz="4100">
              <a:latin typeface="Rockwell"/>
              <a:cs typeface="Rockwel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167377" y="1302124"/>
            <a:ext cx="4059197" cy="5481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4314"/>
              </a:lnSpc>
              <a:spcBef>
                <a:spcPts val="215"/>
              </a:spcBef>
            </a:pPr>
            <a:r>
              <a:rPr sz="4100" b="1" i="1" spc="-9" dirty="0" smtClean="0">
                <a:latin typeface="Rockwell"/>
                <a:cs typeface="Rockwell"/>
              </a:rPr>
              <a:t>M</a:t>
            </a:r>
            <a:r>
              <a:rPr sz="4100" b="1" i="1" dirty="0" smtClean="0">
                <a:latin typeface="Rockwell"/>
                <a:cs typeface="Rockwell"/>
              </a:rPr>
              <a:t>o</a:t>
            </a:r>
            <a:r>
              <a:rPr sz="4100" b="1" i="1" spc="-4" dirty="0" smtClean="0">
                <a:latin typeface="Rockwell"/>
                <a:cs typeface="Rockwell"/>
              </a:rPr>
              <a:t>d</a:t>
            </a:r>
            <a:r>
              <a:rPr sz="4100" b="1" i="1" spc="4" dirty="0" smtClean="0">
                <a:latin typeface="Rockwell"/>
                <a:cs typeface="Rockwell"/>
              </a:rPr>
              <a:t>e</a:t>
            </a:r>
            <a:r>
              <a:rPr sz="4100" b="1" i="1" dirty="0" smtClean="0">
                <a:latin typeface="Rockwell"/>
                <a:cs typeface="Rockwell"/>
              </a:rPr>
              <a:t>l </a:t>
            </a:r>
            <a:r>
              <a:rPr sz="4100" b="1" i="1" spc="-9" dirty="0" smtClean="0">
                <a:latin typeface="Rockwell"/>
                <a:cs typeface="Rockwell"/>
              </a:rPr>
              <a:t>m</a:t>
            </a:r>
            <a:r>
              <a:rPr sz="4100" b="1" i="1" spc="-4" dirty="0" smtClean="0">
                <a:latin typeface="Rockwell"/>
                <a:cs typeface="Rockwell"/>
              </a:rPr>
              <a:t>-</a:t>
            </a:r>
            <a:r>
              <a:rPr sz="4100" b="1" i="1" dirty="0" smtClean="0">
                <a:latin typeface="Rockwell"/>
                <a:cs typeface="Rockwell"/>
              </a:rPr>
              <a:t>B</a:t>
            </a:r>
            <a:r>
              <a:rPr sz="4100" b="1" i="1" spc="4" dirty="0" smtClean="0">
                <a:latin typeface="Rockwell"/>
                <a:cs typeface="Rockwell"/>
              </a:rPr>
              <a:t>i</a:t>
            </a:r>
            <a:r>
              <a:rPr sz="4100" b="1" i="1" spc="-4" dirty="0" smtClean="0">
                <a:latin typeface="Rockwell"/>
                <a:cs typeface="Rockwell"/>
              </a:rPr>
              <a:t>sni</a:t>
            </a:r>
            <a:r>
              <a:rPr sz="4100" b="1" i="1" dirty="0" smtClean="0">
                <a:latin typeface="Rockwell"/>
                <a:cs typeface="Rockwell"/>
              </a:rPr>
              <a:t>s</a:t>
            </a:r>
            <a:endParaRPr sz="4100">
              <a:latin typeface="Rockwell"/>
              <a:cs typeface="Rockwel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412740" y="2408474"/>
            <a:ext cx="182300" cy="3362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2630"/>
              </a:lnSpc>
              <a:spcBef>
                <a:spcPts val="131"/>
              </a:spcBef>
            </a:pPr>
            <a:r>
              <a:rPr sz="3700" baseline="1158" dirty="0" smtClean="0">
                <a:latin typeface="Rockwell"/>
                <a:cs typeface="Rockwell"/>
              </a:rPr>
              <a:t>•</a:t>
            </a:r>
            <a:endParaRPr sz="2500">
              <a:latin typeface="Rockwell"/>
              <a:cs typeface="Rockwel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984239" y="2408475"/>
            <a:ext cx="3068944" cy="242265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 marR="46628">
              <a:lnSpc>
                <a:spcPts val="2630"/>
              </a:lnSpc>
              <a:spcBef>
                <a:spcPts val="131"/>
              </a:spcBef>
            </a:pPr>
            <a:r>
              <a:rPr sz="3700" spc="-4" baseline="1158" dirty="0" smtClean="0">
                <a:latin typeface="Rockwell"/>
                <a:cs typeface="Rockwell"/>
              </a:rPr>
              <a:t>La</a:t>
            </a:r>
            <a:r>
              <a:rPr sz="3700" baseline="1158" dirty="0" smtClean="0">
                <a:latin typeface="Rockwell"/>
                <a:cs typeface="Rockwell"/>
              </a:rPr>
              <a:t>y</a:t>
            </a:r>
            <a:r>
              <a:rPr sz="3700" spc="-4" baseline="1158" dirty="0" smtClean="0">
                <a:latin typeface="Rockwell"/>
                <a:cs typeface="Rockwell"/>
              </a:rPr>
              <a:t>a</a:t>
            </a:r>
            <a:r>
              <a:rPr sz="3700" baseline="1158" dirty="0" smtClean="0">
                <a:latin typeface="Rockwell"/>
                <a:cs typeface="Rockwell"/>
              </a:rPr>
              <a:t>n</a:t>
            </a:r>
            <a:r>
              <a:rPr sz="3700" spc="4" baseline="1158" dirty="0" smtClean="0">
                <a:latin typeface="Rockwell"/>
                <a:cs typeface="Rockwell"/>
              </a:rPr>
              <a:t>a</a:t>
            </a:r>
            <a:r>
              <a:rPr sz="3700" baseline="1158" dirty="0" smtClean="0">
                <a:latin typeface="Rockwell"/>
                <a:cs typeface="Rockwell"/>
              </a:rPr>
              <a:t>n Mobile</a:t>
            </a:r>
            <a:endParaRPr sz="2500">
              <a:latin typeface="Rockwell"/>
              <a:cs typeface="Rockwell"/>
            </a:endParaRPr>
          </a:p>
          <a:p>
            <a:pPr marL="12699" marR="46628">
              <a:lnSpc>
                <a:spcPct val="97859"/>
              </a:lnSpc>
            </a:pPr>
            <a:r>
              <a:rPr sz="2500" dirty="0" smtClean="0">
                <a:latin typeface="Rockwell"/>
                <a:cs typeface="Rockwell"/>
              </a:rPr>
              <a:t>B</a:t>
            </a:r>
            <a:r>
              <a:rPr sz="2500" spc="-4" dirty="0" smtClean="0">
                <a:latin typeface="Rockwell"/>
                <a:cs typeface="Rockwell"/>
              </a:rPr>
              <a:t>a</a:t>
            </a:r>
            <a:r>
              <a:rPr sz="2500" dirty="0" smtClean="0">
                <a:latin typeface="Rockwell"/>
                <a:cs typeface="Rockwell"/>
              </a:rPr>
              <a:t>nking</a:t>
            </a:r>
            <a:endParaRPr sz="2500">
              <a:latin typeface="Rockwell"/>
              <a:cs typeface="Rockwell"/>
            </a:endParaRPr>
          </a:p>
          <a:p>
            <a:pPr marL="12699" marR="46628">
              <a:lnSpc>
                <a:spcPct val="97859"/>
              </a:lnSpc>
              <a:spcBef>
                <a:spcPts val="638"/>
              </a:spcBef>
            </a:pPr>
            <a:r>
              <a:rPr sz="2500" spc="-4" dirty="0" smtClean="0">
                <a:latin typeface="Rockwell"/>
                <a:cs typeface="Rockwell"/>
              </a:rPr>
              <a:t>S</a:t>
            </a:r>
            <a:r>
              <a:rPr sz="2500" dirty="0" smtClean="0">
                <a:latin typeface="Rockwell"/>
                <a:cs typeface="Rockwell"/>
              </a:rPr>
              <a:t>MS b</a:t>
            </a:r>
            <a:r>
              <a:rPr sz="2500" spc="-4" dirty="0" smtClean="0">
                <a:latin typeface="Rockwell"/>
                <a:cs typeface="Rockwell"/>
              </a:rPr>
              <a:t>a</a:t>
            </a:r>
            <a:r>
              <a:rPr sz="2500" dirty="0" smtClean="0">
                <a:latin typeface="Rockwell"/>
                <a:cs typeface="Rockwell"/>
              </a:rPr>
              <a:t>nking</a:t>
            </a:r>
            <a:endParaRPr sz="2500">
              <a:latin typeface="Rockwell"/>
              <a:cs typeface="Rockwell"/>
            </a:endParaRPr>
          </a:p>
          <a:p>
            <a:pPr marL="12699" marR="781384">
              <a:lnSpc>
                <a:spcPct val="100012"/>
              </a:lnSpc>
              <a:spcBef>
                <a:spcPts val="638"/>
              </a:spcBef>
            </a:pPr>
            <a:r>
              <a:rPr sz="2500" dirty="0" smtClean="0">
                <a:latin typeface="Rockwell"/>
                <a:cs typeface="Rockwell"/>
              </a:rPr>
              <a:t>Bro</a:t>
            </a:r>
            <a:r>
              <a:rPr sz="2500" spc="-4" dirty="0" smtClean="0">
                <a:latin typeface="Rockwell"/>
                <a:cs typeface="Rockwell"/>
              </a:rPr>
              <a:t>a</a:t>
            </a:r>
            <a:r>
              <a:rPr sz="2500" dirty="0" smtClean="0">
                <a:latin typeface="Rockwell"/>
                <a:cs typeface="Rockwell"/>
              </a:rPr>
              <a:t>d</a:t>
            </a:r>
            <a:r>
              <a:rPr sz="2500" spc="-4" dirty="0" smtClean="0">
                <a:latin typeface="Rockwell"/>
                <a:cs typeface="Rockwell"/>
              </a:rPr>
              <a:t>cast</a:t>
            </a:r>
            <a:r>
              <a:rPr sz="2500" dirty="0" smtClean="0">
                <a:latin typeface="Rockwell"/>
                <a:cs typeface="Rockwell"/>
              </a:rPr>
              <a:t>er via l</a:t>
            </a:r>
            <a:r>
              <a:rPr sz="2500" spc="-4" dirty="0" smtClean="0">
                <a:latin typeface="Rockwell"/>
                <a:cs typeface="Rockwell"/>
              </a:rPr>
              <a:t>a</a:t>
            </a:r>
            <a:r>
              <a:rPr sz="2500" dirty="0" smtClean="0">
                <a:latin typeface="Rockwell"/>
                <a:cs typeface="Rockwell"/>
              </a:rPr>
              <a:t>y</a:t>
            </a:r>
            <a:r>
              <a:rPr sz="2500" spc="-4" dirty="0" smtClean="0">
                <a:latin typeface="Rockwell"/>
                <a:cs typeface="Rockwell"/>
              </a:rPr>
              <a:t>a</a:t>
            </a:r>
            <a:r>
              <a:rPr sz="2500" dirty="0" smtClean="0">
                <a:latin typeface="Rockwell"/>
                <a:cs typeface="Rockwell"/>
              </a:rPr>
              <a:t>n</a:t>
            </a:r>
            <a:r>
              <a:rPr sz="2500" spc="-4" dirty="0" smtClean="0">
                <a:latin typeface="Rockwell"/>
                <a:cs typeface="Rockwell"/>
              </a:rPr>
              <a:t>a</a:t>
            </a:r>
            <a:r>
              <a:rPr sz="2500" dirty="0" smtClean="0">
                <a:latin typeface="Rockwell"/>
                <a:cs typeface="Rockwell"/>
              </a:rPr>
              <a:t>n mobile</a:t>
            </a:r>
            <a:endParaRPr sz="2500">
              <a:latin typeface="Rockwell"/>
              <a:cs typeface="Rockwell"/>
            </a:endParaRPr>
          </a:p>
          <a:p>
            <a:pPr marL="12699">
              <a:lnSpc>
                <a:spcPct val="97859"/>
              </a:lnSpc>
              <a:spcBef>
                <a:spcPts val="575"/>
              </a:spcBef>
            </a:pPr>
            <a:r>
              <a:rPr sz="2500" dirty="0" smtClean="0">
                <a:latin typeface="Rockwell"/>
                <a:cs typeface="Rockwell"/>
              </a:rPr>
              <a:t>D</a:t>
            </a:r>
            <a:r>
              <a:rPr sz="2500" spc="-4" dirty="0" smtClean="0">
                <a:latin typeface="Rockwell"/>
                <a:cs typeface="Rockwell"/>
              </a:rPr>
              <a:t>a</a:t>
            </a:r>
            <a:r>
              <a:rPr sz="2500" dirty="0" smtClean="0">
                <a:latin typeface="Rockwell"/>
                <a:cs typeface="Rockwell"/>
              </a:rPr>
              <a:t>n l</a:t>
            </a:r>
            <a:r>
              <a:rPr sz="2500" spc="-4" dirty="0" smtClean="0">
                <a:latin typeface="Rockwell"/>
                <a:cs typeface="Rockwell"/>
              </a:rPr>
              <a:t>a</a:t>
            </a:r>
            <a:r>
              <a:rPr sz="2500" dirty="0" smtClean="0">
                <a:latin typeface="Rockwell"/>
                <a:cs typeface="Rockwell"/>
              </a:rPr>
              <a:t>in </a:t>
            </a:r>
            <a:r>
              <a:rPr sz="2500" spc="-4" dirty="0" smtClean="0">
                <a:latin typeface="Rockwell"/>
                <a:cs typeface="Rockwell"/>
              </a:rPr>
              <a:t>s</a:t>
            </a:r>
            <a:r>
              <a:rPr sz="2500" dirty="0" smtClean="0">
                <a:latin typeface="Rockwell"/>
                <a:cs typeface="Rockwell"/>
              </a:rPr>
              <a:t>eb</a:t>
            </a:r>
            <a:r>
              <a:rPr sz="2500" spc="-4" dirty="0" smtClean="0">
                <a:latin typeface="Rockwell"/>
                <a:cs typeface="Rockwell"/>
              </a:rPr>
              <a:t>a</a:t>
            </a:r>
            <a:r>
              <a:rPr sz="2500" dirty="0" smtClean="0">
                <a:latin typeface="Rockwell"/>
                <a:cs typeface="Rockwell"/>
              </a:rPr>
              <a:t>g</a:t>
            </a:r>
            <a:r>
              <a:rPr sz="2500" spc="-4" dirty="0" smtClean="0">
                <a:latin typeface="Rockwell"/>
                <a:cs typeface="Rockwell"/>
              </a:rPr>
              <a:t>a</a:t>
            </a:r>
            <a:r>
              <a:rPr sz="2500" dirty="0" smtClean="0">
                <a:latin typeface="Rockwell"/>
                <a:cs typeface="Rockwell"/>
              </a:rPr>
              <a:t>inya.</a:t>
            </a:r>
            <a:endParaRPr sz="2500">
              <a:latin typeface="Rockwell"/>
              <a:cs typeface="Rockwel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412740" y="3228387"/>
            <a:ext cx="182300" cy="78282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2630"/>
              </a:lnSpc>
              <a:spcBef>
                <a:spcPts val="131"/>
              </a:spcBef>
            </a:pPr>
            <a:r>
              <a:rPr sz="3700" baseline="1158" dirty="0" smtClean="0">
                <a:latin typeface="Rockwell"/>
                <a:cs typeface="Rockwell"/>
              </a:rPr>
              <a:t>•</a:t>
            </a:r>
            <a:endParaRPr sz="2500">
              <a:latin typeface="Rockwell"/>
              <a:cs typeface="Rockwell"/>
            </a:endParaRPr>
          </a:p>
          <a:p>
            <a:pPr marL="12699">
              <a:lnSpc>
                <a:spcPct val="97859"/>
              </a:lnSpc>
              <a:spcBef>
                <a:spcPts val="507"/>
              </a:spcBef>
            </a:pPr>
            <a:r>
              <a:rPr sz="2500" dirty="0" smtClean="0">
                <a:latin typeface="Rockwell"/>
                <a:cs typeface="Rockwell"/>
              </a:rPr>
              <a:t>•</a:t>
            </a:r>
            <a:endParaRPr sz="2500">
              <a:latin typeface="Rockwell"/>
              <a:cs typeface="Rockwel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5412740" y="4494830"/>
            <a:ext cx="182300" cy="3362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699">
              <a:lnSpc>
                <a:spcPts val="2630"/>
              </a:lnSpc>
              <a:spcBef>
                <a:spcPts val="131"/>
              </a:spcBef>
            </a:pPr>
            <a:r>
              <a:rPr sz="3700" baseline="1158" dirty="0" smtClean="0">
                <a:latin typeface="Rockwell"/>
                <a:cs typeface="Rockwell"/>
              </a:rPr>
              <a:t>•</a:t>
            </a:r>
            <a:endParaRPr sz="25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ct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13</TotalTime>
  <Words>1184</Words>
  <Application>Microsoft Office PowerPoint</Application>
  <PresentationFormat>Custom</PresentationFormat>
  <Paragraphs>224</Paragraphs>
  <Slides>22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Aspect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cp:lastModifiedBy>FAJAR</cp:lastModifiedBy>
  <cp:revision>9</cp:revision>
  <dcterms:modified xsi:type="dcterms:W3CDTF">2018-01-24T08:09:54Z</dcterms:modified>
</cp:coreProperties>
</file>