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sz="8000" b="1"/>
              <a:t>MATERIAL TEKNIK</a:t>
            </a:r>
            <a:endParaRPr lang="en-US" sz="8000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sz="6000" b="1"/>
              <a:t>DIAGRAM FASA</a:t>
            </a:r>
            <a:endParaRPr lang="en-US" sz="60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/>
          <p:cNvPicPr>
            <a:picLocks noChangeAspect="1"/>
          </p:cNvPicPr>
          <p:nvPr>
            <p:ph idx="4294967295"/>
          </p:nvPr>
        </p:nvPicPr>
        <p:blipFill>
          <a:blip r:embed="rId1"/>
          <a:srcRect l="20783" t="26572" r="25591" b="13746"/>
          <a:stretch>
            <a:fillRect/>
          </a:stretch>
        </p:blipFill>
        <p:spPr>
          <a:xfrm>
            <a:off x="960755" y="215900"/>
            <a:ext cx="10270490" cy="64268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483" t="18960" r="26353" b="24742"/>
          <a:stretch>
            <a:fillRect/>
          </a:stretch>
        </p:blipFill>
        <p:spPr>
          <a:xfrm>
            <a:off x="999490" y="275590"/>
            <a:ext cx="10193020" cy="63061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009" t="26426" r="26104" b="19568"/>
          <a:stretch>
            <a:fillRect/>
          </a:stretch>
        </p:blipFill>
        <p:spPr>
          <a:xfrm>
            <a:off x="617220" y="222250"/>
            <a:ext cx="10957560" cy="64128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648" t="19246" r="25738" b="22155"/>
          <a:stretch>
            <a:fillRect/>
          </a:stretch>
        </p:blipFill>
        <p:spPr>
          <a:xfrm>
            <a:off x="979805" y="224790"/>
            <a:ext cx="10232390" cy="640778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0711" t="26600" r="25738" b="14298"/>
          <a:stretch>
            <a:fillRect/>
          </a:stretch>
        </p:blipFill>
        <p:spPr>
          <a:xfrm>
            <a:off x="850900" y="173990"/>
            <a:ext cx="10490835" cy="65100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335" t="18786" r="25318" b="22294"/>
          <a:stretch>
            <a:fillRect/>
          </a:stretch>
        </p:blipFill>
        <p:spPr>
          <a:xfrm>
            <a:off x="829945" y="158750"/>
            <a:ext cx="10532110" cy="6540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rcRect l="22487" t="26226" r="26368" b="16338"/>
          <a:stretch>
            <a:fillRect/>
          </a:stretch>
        </p:blipFill>
        <p:spPr>
          <a:xfrm>
            <a:off x="1034415" y="233045"/>
            <a:ext cx="10123170" cy="6391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487" t="18786" r="26261" b="23032"/>
          <a:stretch>
            <a:fillRect/>
          </a:stretch>
        </p:blipFill>
        <p:spPr>
          <a:xfrm>
            <a:off x="1089025" y="233045"/>
            <a:ext cx="10013950" cy="6391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755" t="26782" r="25528" b="15218"/>
          <a:stretch>
            <a:fillRect/>
          </a:stretch>
        </p:blipFill>
        <p:spPr>
          <a:xfrm>
            <a:off x="1014095" y="285115"/>
            <a:ext cx="10164445" cy="62877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0813" t="19342" r="25113" b="22294"/>
          <a:stretch>
            <a:fillRect/>
          </a:stretch>
        </p:blipFill>
        <p:spPr>
          <a:xfrm>
            <a:off x="864870" y="254000"/>
            <a:ext cx="10462895" cy="6350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0921" t="25297" r="25006" b="14480"/>
          <a:stretch>
            <a:fillRect/>
          </a:stretch>
        </p:blipFill>
        <p:spPr>
          <a:xfrm>
            <a:off x="1021080" y="250825"/>
            <a:ext cx="10149840" cy="63557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0921" t="18222" r="25318" b="21547"/>
          <a:stretch>
            <a:fillRect/>
          </a:stretch>
        </p:blipFill>
        <p:spPr>
          <a:xfrm>
            <a:off x="1136650" y="304800"/>
            <a:ext cx="9918700" cy="624776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443" t="25853" r="26993" b="14289"/>
          <a:stretch>
            <a:fillRect/>
          </a:stretch>
        </p:blipFill>
        <p:spPr>
          <a:xfrm>
            <a:off x="1510665" y="436245"/>
            <a:ext cx="9170670" cy="59855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0711" t="18969" r="26158" b="22849"/>
          <a:stretch>
            <a:fillRect/>
          </a:stretch>
        </p:blipFill>
        <p:spPr>
          <a:xfrm>
            <a:off x="980440" y="279400"/>
            <a:ext cx="10231755" cy="62998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rcRect l="8264" t="17484" r="24904" b="10010"/>
          <a:stretch>
            <a:fillRect/>
          </a:stretch>
        </p:blipFill>
        <p:spPr>
          <a:xfrm>
            <a:off x="904875" y="262890"/>
            <a:ext cx="10382250" cy="63328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9938" t="16364" r="27832" b="10756"/>
          <a:stretch>
            <a:fillRect/>
          </a:stretch>
        </p:blipFill>
        <p:spPr>
          <a:xfrm>
            <a:off x="1264920" y="247650"/>
            <a:ext cx="9662795" cy="63627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10148" t="16555" r="25948" b="15036"/>
          <a:stretch>
            <a:fillRect/>
          </a:stretch>
        </p:blipFill>
        <p:spPr>
          <a:xfrm>
            <a:off x="850900" y="272415"/>
            <a:ext cx="10490200" cy="631380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028" t="16182" r="19671" b="11876"/>
          <a:stretch>
            <a:fillRect/>
          </a:stretch>
        </p:blipFill>
        <p:spPr>
          <a:xfrm>
            <a:off x="1435735" y="250190"/>
            <a:ext cx="9320530" cy="63576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023" t="16364" r="17474" b="10574"/>
          <a:stretch>
            <a:fillRect/>
          </a:stretch>
        </p:blipFill>
        <p:spPr>
          <a:xfrm>
            <a:off x="1184275" y="148590"/>
            <a:ext cx="9823450" cy="65614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233" t="15991" r="17792" b="12614"/>
          <a:stretch>
            <a:fillRect/>
          </a:stretch>
        </p:blipFill>
        <p:spPr>
          <a:xfrm>
            <a:off x="1129665" y="159385"/>
            <a:ext cx="9932670" cy="653923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1233" t="17484" r="20091" b="17640"/>
          <a:stretch>
            <a:fillRect/>
          </a:stretch>
        </p:blipFill>
        <p:spPr>
          <a:xfrm>
            <a:off x="810260" y="143510"/>
            <a:ext cx="10571480" cy="657161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385" t="19342" r="17474" b="13178"/>
          <a:stretch>
            <a:fillRect/>
          </a:stretch>
        </p:blipFill>
        <p:spPr>
          <a:xfrm>
            <a:off x="973455" y="196850"/>
            <a:ext cx="10245090" cy="64636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WPS Presentation</Application>
  <PresentationFormat>Widescreen</PresentationFormat>
  <Paragraphs>4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Arial</vt:lpstr>
      <vt:lpstr>SimSun</vt:lpstr>
      <vt:lpstr>Wingdings</vt:lpstr>
      <vt:lpstr>Arial Unicode MS</vt:lpstr>
      <vt:lpstr>Calibri Light</vt:lpstr>
      <vt:lpstr>Calibri</vt:lpstr>
      <vt:lpstr>Microsoft YaHei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 TEKNIK</dc:title>
  <dc:creator>dun</dc:creator>
  <cp:lastModifiedBy>dun</cp:lastModifiedBy>
  <cp:revision>1</cp:revision>
  <dcterms:created xsi:type="dcterms:W3CDTF">2018-10-29T00:47:37Z</dcterms:created>
  <dcterms:modified xsi:type="dcterms:W3CDTF">2018-10-29T00:47:37Z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