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9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652B0A-70A1-4BB1-8105-8D785D910F4A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73D96-2495-4760-9C4F-E8F24D1429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62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25227-C0F8-492D-BFCE-064E1B919F7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330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137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989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30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11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369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752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906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943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259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361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504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1988800" y="3048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2192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28800" y="2819400"/>
            <a:ext cx="85344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207264" y="2420112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381000"/>
            <a:ext cx="103632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65164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15584" y="1026373"/>
            <a:ext cx="609600" cy="441325"/>
          </a:xfrm>
        </p:spPr>
        <p:txBody>
          <a:bodyPr/>
          <a:lstStyle/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02336" y="1527048"/>
            <a:ext cx="1133856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6784653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1988800" y="1905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203200" y="2286000"/>
            <a:ext cx="11777472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07264" y="142352"/>
            <a:ext cx="11777472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4568" y="2743200"/>
            <a:ext cx="8640232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203200" y="2438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533400"/>
            <a:ext cx="103632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600753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721600" y="6409944"/>
            <a:ext cx="4059936" cy="365760"/>
          </a:xfrm>
        </p:spPr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6084107" y="1575653"/>
            <a:ext cx="11895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402336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6400800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619780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6096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12192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3200" y="1371600"/>
            <a:ext cx="11777472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94564" y="6391656"/>
            <a:ext cx="11777472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5386917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388441" y="1524000"/>
            <a:ext cx="5389033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6400" y="6409944"/>
            <a:ext cx="47752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203200" y="128016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402336" y="2471383"/>
            <a:ext cx="5388864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6400800" y="2471383"/>
            <a:ext cx="53848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791200" y="1042417"/>
            <a:ext cx="609600" cy="441325"/>
          </a:xfrm>
        </p:spPr>
        <p:txBody>
          <a:bodyPr/>
          <a:lstStyle>
            <a:lvl1pPr algn="ctr">
              <a:defRPr/>
            </a:lvl1pPr>
          </a:lstStyle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05932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791200" y="1036021"/>
            <a:ext cx="609600" cy="441325"/>
          </a:xfrm>
        </p:spPr>
        <p:txBody>
          <a:bodyPr/>
          <a:lstStyle/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9113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03200" y="158496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689600" y="6324600"/>
            <a:ext cx="8128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49DB158-860A-43DD-9418-05A00EEFC4F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094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203200" y="152400"/>
            <a:ext cx="11777472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2192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914400"/>
            <a:ext cx="31496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08000" y="1981201"/>
            <a:ext cx="31496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4165600" y="685800"/>
            <a:ext cx="75184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511040" cy="36576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9708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203200" y="152400"/>
            <a:ext cx="11777472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/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500" y="5029200"/>
            <a:ext cx="78232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00500" y="609600"/>
            <a:ext cx="78232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0" y="990600"/>
            <a:ext cx="32512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717536" y="6404984"/>
            <a:ext cx="4059936" cy="365760"/>
          </a:xfrm>
        </p:spPr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779264" cy="36576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937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899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9347200" y="0"/>
            <a:ext cx="28448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6403340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119616" y="2925763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9245600" y="3020251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21216" y="3009902"/>
            <a:ext cx="609600" cy="441325"/>
          </a:xfrm>
        </p:spPr>
        <p:txBody>
          <a:bodyPr/>
          <a:lstStyle/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6400" y="304800"/>
            <a:ext cx="87376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5200" y="304802"/>
            <a:ext cx="1930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6528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DF22A-98B9-40D7-B6E2-C1508E7DAA36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B5F36-DED6-4DCA-9D4C-B8A5CB631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90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1"/>
            <a:ext cx="12192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7721600" y="6404984"/>
            <a:ext cx="4059936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845C64F-071C-46FE-A3EE-BB57E52A37DD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06400" y="6410848"/>
            <a:ext cx="4775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203200" y="1276743"/>
            <a:ext cx="1177747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5791200" y="1040175"/>
            <a:ext cx="6096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849DB158-860A-43DD-9418-05A00EEFC4F5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113792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7629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070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 err="1" smtClean="0"/>
              <a:t>Iman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amal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30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Konsep</a:t>
            </a:r>
            <a:r>
              <a:rPr lang="en-ID" dirty="0" smtClean="0"/>
              <a:t> </a:t>
            </a:r>
            <a:r>
              <a:rPr lang="en-ID" dirty="0" err="1" smtClean="0"/>
              <a:t>iman</a:t>
            </a:r>
            <a:r>
              <a:rPr lang="en-ID" dirty="0" smtClean="0"/>
              <a:t>,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amal</a:t>
            </a:r>
            <a:r>
              <a:rPr lang="en-ID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ID" dirty="0" err="1" smtClean="0"/>
              <a:t>Iman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berarti</a:t>
            </a:r>
            <a:r>
              <a:rPr lang="en-ID" dirty="0" smtClean="0"/>
              <a:t> </a:t>
            </a:r>
            <a:r>
              <a:rPr lang="en-ID" dirty="0" err="1" smtClean="0"/>
              <a:t>percaya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/>
              <a:t> </a:t>
            </a:r>
            <a:r>
              <a:rPr lang="en-ID" dirty="0" err="1" smtClean="0"/>
              <a:t>membenarkan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hati</a:t>
            </a:r>
            <a:r>
              <a:rPr lang="en-ID" dirty="0" smtClean="0"/>
              <a:t>.</a:t>
            </a:r>
          </a:p>
          <a:p>
            <a:pPr algn="just"/>
            <a:r>
              <a:rPr lang="en-ID" dirty="0" err="1" smtClean="0"/>
              <a:t>Keimanan</a:t>
            </a:r>
            <a:r>
              <a:rPr lang="en-ID" dirty="0" smtClean="0"/>
              <a:t> yang </a:t>
            </a:r>
            <a:r>
              <a:rPr lang="en-ID" dirty="0" err="1" smtClean="0"/>
              <a:t>sempurna</a:t>
            </a:r>
            <a:r>
              <a:rPr lang="en-ID" dirty="0" smtClean="0"/>
              <a:t> </a:t>
            </a:r>
            <a:r>
              <a:rPr lang="en-ID" dirty="0" err="1" smtClean="0"/>
              <a:t>apabila</a:t>
            </a:r>
            <a:r>
              <a:rPr lang="en-ID" dirty="0" smtClean="0"/>
              <a:t> </a:t>
            </a:r>
            <a:r>
              <a:rPr lang="en-ID" dirty="0" err="1" smtClean="0"/>
              <a:t>sudah</a:t>
            </a:r>
            <a:r>
              <a:rPr lang="en-ID" dirty="0" smtClean="0"/>
              <a:t> </a:t>
            </a:r>
            <a:r>
              <a:rPr lang="en-ID" dirty="0" err="1" smtClean="0"/>
              <a:t>memenuhi</a:t>
            </a:r>
            <a:r>
              <a:rPr lang="en-ID" dirty="0" smtClean="0"/>
              <a:t> </a:t>
            </a:r>
            <a:r>
              <a:rPr lang="en-ID" dirty="0" err="1" smtClean="0"/>
              <a:t>tiga</a:t>
            </a:r>
            <a:r>
              <a:rPr lang="en-ID" dirty="0" smtClean="0"/>
              <a:t> </a:t>
            </a:r>
            <a:r>
              <a:rPr lang="en-ID" dirty="0" err="1" smtClean="0"/>
              <a:t>hal</a:t>
            </a:r>
            <a:r>
              <a:rPr lang="en-ID" dirty="0" smtClean="0"/>
              <a:t>:</a:t>
            </a:r>
          </a:p>
          <a:p>
            <a:pPr marL="0" indent="0" algn="just">
              <a:buNone/>
            </a:pPr>
            <a:r>
              <a:rPr lang="en-ID" dirty="0"/>
              <a:t>	</a:t>
            </a:r>
            <a:r>
              <a:rPr lang="en-ID" dirty="0" smtClean="0"/>
              <a:t>1. </a:t>
            </a:r>
            <a:r>
              <a:rPr lang="en-ID" dirty="0" err="1"/>
              <a:t>M</a:t>
            </a:r>
            <a:r>
              <a:rPr lang="en-ID" dirty="0" err="1" smtClean="0"/>
              <a:t>eyakini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membenarkan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hati</a:t>
            </a:r>
            <a:endParaRPr lang="en-ID" dirty="0" smtClean="0"/>
          </a:p>
          <a:p>
            <a:pPr marL="0" indent="0" algn="just">
              <a:buNone/>
            </a:pPr>
            <a:r>
              <a:rPr lang="en-ID" dirty="0"/>
              <a:t>	</a:t>
            </a:r>
            <a:r>
              <a:rPr lang="en-ID" dirty="0" smtClean="0"/>
              <a:t>2. </a:t>
            </a:r>
            <a:r>
              <a:rPr lang="en-ID" dirty="0" err="1"/>
              <a:t>D</a:t>
            </a:r>
            <a:r>
              <a:rPr lang="en-ID" dirty="0" err="1" smtClean="0"/>
              <a:t>iucapkan</a:t>
            </a:r>
            <a:r>
              <a:rPr lang="en-ID" dirty="0" smtClean="0"/>
              <a:t>/</a:t>
            </a:r>
            <a:r>
              <a:rPr lang="en-ID" dirty="0" err="1" smtClean="0"/>
              <a:t>diikrarkan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lisan</a:t>
            </a:r>
            <a:endParaRPr lang="en-ID" dirty="0" smtClean="0"/>
          </a:p>
          <a:p>
            <a:pPr marL="0" indent="0" algn="just">
              <a:buNone/>
            </a:pPr>
            <a:r>
              <a:rPr lang="en-ID" dirty="0"/>
              <a:t>	</a:t>
            </a:r>
            <a:r>
              <a:rPr lang="en-ID" dirty="0" smtClean="0"/>
              <a:t>3. </a:t>
            </a:r>
            <a:r>
              <a:rPr lang="en-ID" dirty="0" err="1"/>
              <a:t>D</a:t>
            </a:r>
            <a:r>
              <a:rPr lang="en-ID" dirty="0" err="1" smtClean="0"/>
              <a:t>iamalkan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perbuatan</a:t>
            </a:r>
            <a:endParaRPr lang="en-ID" dirty="0" smtClean="0"/>
          </a:p>
          <a:p>
            <a:pPr marL="0" indent="0">
              <a:buNone/>
            </a:pPr>
            <a:endParaRPr lang="en-ID" dirty="0" smtClean="0"/>
          </a:p>
        </p:txBody>
      </p:sp>
    </p:spTree>
    <p:extLst>
      <p:ext uri="{BB962C8B-B14F-4D97-AF65-F5344CB8AC3E}">
        <p14:creationId xmlns:p14="http://schemas.microsoft.com/office/powerpoint/2010/main" val="375646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ID" dirty="0" err="1" smtClean="0"/>
              <a:t>Amal</a:t>
            </a:r>
            <a:r>
              <a:rPr lang="en-ID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"</a:t>
            </a:r>
            <a:r>
              <a:rPr lang="en-US" dirty="0" err="1" smtClean="0"/>
              <a:t>amal</a:t>
            </a:r>
            <a:r>
              <a:rPr lang="en-US" dirty="0" smtClean="0"/>
              <a:t>"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Arab yang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perbuatan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Islam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</a:t>
            </a:r>
            <a:r>
              <a:rPr lang="en-US" dirty="0" err="1" smtClean="0"/>
              <a:t>saleh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perbuatan</a:t>
            </a:r>
            <a:r>
              <a:rPr lang="en-US" dirty="0" smtClean="0"/>
              <a:t> </a:t>
            </a:r>
            <a:r>
              <a:rPr lang="en-US" dirty="0" err="1" smtClean="0"/>
              <a:t>kebajikan</a:t>
            </a:r>
            <a:r>
              <a:rPr lang="en-US" dirty="0" smtClean="0"/>
              <a:t> yang </a:t>
            </a:r>
            <a:r>
              <a:rPr lang="en-US" dirty="0" err="1" smtClean="0"/>
              <a:t>diridhai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Allah SWT.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78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 yang </a:t>
            </a:r>
            <a:r>
              <a:rPr lang="en-ID" dirty="0" err="1" smtClean="0"/>
              <a:t>sudah</a:t>
            </a:r>
            <a:r>
              <a:rPr lang="en-ID" dirty="0" smtClean="0"/>
              <a:t> </a:t>
            </a:r>
            <a:r>
              <a:rPr lang="en-ID" dirty="0" err="1" smtClean="0"/>
              <a:t>diklasifikasi</a:t>
            </a:r>
            <a:r>
              <a:rPr lang="en-ID" dirty="0" smtClean="0"/>
              <a:t>, </a:t>
            </a:r>
            <a:r>
              <a:rPr lang="en-ID" dirty="0" err="1" smtClean="0"/>
              <a:t>diorganisasi</a:t>
            </a:r>
            <a:r>
              <a:rPr lang="en-ID" dirty="0" smtClean="0"/>
              <a:t>, </a:t>
            </a:r>
            <a:r>
              <a:rPr lang="en-ID" dirty="0" err="1" smtClean="0"/>
              <a:t>disistematisasi</a:t>
            </a:r>
            <a:r>
              <a:rPr lang="en-ID" dirty="0" smtClean="0"/>
              <a:t>,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diinterpretasi</a:t>
            </a:r>
            <a:r>
              <a:rPr lang="en-ID" dirty="0" smtClean="0"/>
              <a:t>, </a:t>
            </a:r>
            <a:r>
              <a:rPr lang="en-ID" dirty="0" err="1" smtClean="0"/>
              <a:t>menghasilkan</a:t>
            </a:r>
            <a:r>
              <a:rPr lang="en-ID" dirty="0" smtClean="0"/>
              <a:t> </a:t>
            </a:r>
            <a:r>
              <a:rPr lang="en-ID" dirty="0" err="1" smtClean="0"/>
              <a:t>kebenaran</a:t>
            </a:r>
            <a:r>
              <a:rPr lang="en-ID" dirty="0" smtClean="0"/>
              <a:t> </a:t>
            </a:r>
            <a:r>
              <a:rPr lang="en-ID" dirty="0" err="1" smtClean="0"/>
              <a:t>objektif</a:t>
            </a:r>
            <a:r>
              <a:rPr lang="en-ID" dirty="0" smtClean="0"/>
              <a:t>, </a:t>
            </a:r>
            <a:r>
              <a:rPr lang="en-ID" dirty="0" err="1" smtClean="0"/>
              <a:t>sudah</a:t>
            </a:r>
            <a:r>
              <a:rPr lang="en-ID" dirty="0" smtClean="0"/>
              <a:t> </a:t>
            </a:r>
            <a:r>
              <a:rPr lang="en-ID" dirty="0" err="1" smtClean="0"/>
              <a:t>diuji</a:t>
            </a:r>
            <a:r>
              <a:rPr lang="en-ID" dirty="0" smtClean="0"/>
              <a:t> </a:t>
            </a:r>
            <a:r>
              <a:rPr lang="en-ID" dirty="0" err="1" smtClean="0"/>
              <a:t>kebenarannya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diuji</a:t>
            </a:r>
            <a:r>
              <a:rPr lang="en-ID" dirty="0" smtClean="0"/>
              <a:t> </a:t>
            </a:r>
            <a:r>
              <a:rPr lang="en-ID" dirty="0" err="1" smtClean="0"/>
              <a:t>secara</a:t>
            </a:r>
            <a:r>
              <a:rPr lang="en-ID" dirty="0" smtClean="0"/>
              <a:t> </a:t>
            </a:r>
            <a:r>
              <a:rPr lang="en-ID" dirty="0" err="1" smtClean="0"/>
              <a:t>ilmiah</a:t>
            </a:r>
            <a:r>
              <a:rPr lang="en-ID" dirty="0" smtClean="0"/>
              <a:t>.</a:t>
            </a:r>
          </a:p>
          <a:p>
            <a:pPr algn="just"/>
            <a:r>
              <a:rPr lang="en-ID" dirty="0" err="1" smtClean="0"/>
              <a:t>Sumber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: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n-ID" b="1" dirty="0" err="1" smtClean="0"/>
              <a:t>Wahyu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sesuatu</a:t>
            </a:r>
            <a:r>
              <a:rPr lang="en-ID" dirty="0" smtClean="0"/>
              <a:t> yang </a:t>
            </a:r>
            <a:r>
              <a:rPr lang="en-ID" dirty="0" err="1" smtClean="0"/>
              <a:t>dibisikkan</a:t>
            </a:r>
            <a:r>
              <a:rPr lang="en-ID" dirty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diilhamkan</a:t>
            </a:r>
            <a:r>
              <a:rPr lang="en-ID" dirty="0" smtClean="0"/>
              <a:t> </a:t>
            </a:r>
            <a:r>
              <a:rPr lang="en-ID" dirty="0" err="1" smtClean="0"/>
              <a:t>kedalam</a:t>
            </a:r>
            <a:r>
              <a:rPr lang="en-ID" dirty="0" smtClean="0"/>
              <a:t> </a:t>
            </a:r>
            <a:r>
              <a:rPr lang="en-ID" dirty="0" err="1" smtClean="0"/>
              <a:t>jiwa</a:t>
            </a:r>
            <a:r>
              <a:rPr lang="en-ID" dirty="0" smtClean="0"/>
              <a:t> </a:t>
            </a:r>
            <a:r>
              <a:rPr lang="en-ID" dirty="0" err="1" smtClean="0"/>
              <a:t>serta</a:t>
            </a:r>
            <a:r>
              <a:rPr lang="en-ID" dirty="0" smtClean="0"/>
              <a:t> </a:t>
            </a:r>
            <a:r>
              <a:rPr lang="en-ID" dirty="0" err="1" smtClean="0"/>
              <a:t>isyarat</a:t>
            </a:r>
            <a:r>
              <a:rPr lang="en-ID" dirty="0" smtClean="0"/>
              <a:t> </a:t>
            </a:r>
            <a:r>
              <a:rPr lang="en-ID" dirty="0" err="1" smtClean="0"/>
              <a:t>cepat</a:t>
            </a:r>
            <a:r>
              <a:rPr lang="en-ID" dirty="0" smtClean="0"/>
              <a:t>, </a:t>
            </a:r>
            <a:r>
              <a:rPr lang="en-ID" dirty="0" err="1" smtClean="0"/>
              <a:t>cenderung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bentuk</a:t>
            </a:r>
            <a:r>
              <a:rPr lang="en-ID" dirty="0" smtClean="0"/>
              <a:t> </a:t>
            </a:r>
            <a:r>
              <a:rPr lang="en-ID" dirty="0" err="1" smtClean="0"/>
              <a:t>rahasia</a:t>
            </a:r>
            <a:r>
              <a:rPr lang="en-ID" dirty="0" smtClean="0"/>
              <a:t> </a:t>
            </a:r>
            <a:r>
              <a:rPr lang="en-ID" dirty="0" err="1" smtClean="0"/>
              <a:t>daripada</a:t>
            </a:r>
            <a:r>
              <a:rPr lang="en-ID" dirty="0" smtClean="0"/>
              <a:t> </a:t>
            </a:r>
            <a:r>
              <a:rPr lang="en-ID" dirty="0" err="1" smtClean="0"/>
              <a:t>terang-terangan</a:t>
            </a:r>
            <a:r>
              <a:rPr lang="en-ID" dirty="0" smtClean="0"/>
              <a:t>, </a:t>
            </a:r>
            <a:r>
              <a:rPr lang="en-ID" dirty="0" err="1" smtClean="0"/>
              <a:t>disebut</a:t>
            </a:r>
            <a:r>
              <a:rPr lang="en-ID" dirty="0" smtClean="0"/>
              <a:t> </a:t>
            </a:r>
            <a:r>
              <a:rPr lang="en-ID" dirty="0" err="1" smtClean="0"/>
              <a:t>ayat</a:t>
            </a:r>
            <a:r>
              <a:rPr lang="en-ID" dirty="0" smtClean="0"/>
              <a:t> Allah </a:t>
            </a:r>
            <a:r>
              <a:rPr lang="en-ID" i="1" dirty="0" smtClean="0"/>
              <a:t>“</a:t>
            </a:r>
            <a:r>
              <a:rPr lang="en-ID" i="1" dirty="0" err="1" smtClean="0"/>
              <a:t>Qur’aniyah</a:t>
            </a:r>
            <a:r>
              <a:rPr lang="en-ID" i="1" dirty="0" smtClean="0"/>
              <a:t>”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n-ID" b="1" dirty="0" smtClean="0"/>
              <a:t>Akal </a:t>
            </a:r>
            <a:r>
              <a:rPr lang="en-ID" dirty="0" err="1" smtClean="0"/>
              <a:t>Yaitu</a:t>
            </a:r>
            <a:r>
              <a:rPr lang="en-ID" i="1" dirty="0" smtClean="0"/>
              <a:t> </a:t>
            </a:r>
            <a:r>
              <a:rPr lang="en-ID" dirty="0" err="1" smtClean="0"/>
              <a:t>suatu</a:t>
            </a:r>
            <a:r>
              <a:rPr lang="en-ID" dirty="0" smtClean="0"/>
              <a:t> </a:t>
            </a:r>
            <a:r>
              <a:rPr lang="en-ID" dirty="0" err="1" smtClean="0"/>
              <a:t>kesempurnaan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yang </a:t>
            </a:r>
            <a:r>
              <a:rPr lang="en-ID" dirty="0" err="1" smtClean="0"/>
              <a:t>diberikan</a:t>
            </a:r>
            <a:r>
              <a:rPr lang="en-ID" dirty="0" smtClean="0"/>
              <a:t> Allah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berfikir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menganalisa</a:t>
            </a:r>
            <a:r>
              <a:rPr lang="en-ID" dirty="0" smtClean="0"/>
              <a:t> </a:t>
            </a:r>
            <a:r>
              <a:rPr lang="en-ID" dirty="0" err="1" smtClean="0"/>
              <a:t>semua</a:t>
            </a:r>
            <a:r>
              <a:rPr lang="en-ID" dirty="0" smtClean="0"/>
              <a:t> yang </a:t>
            </a:r>
            <a:r>
              <a:rPr lang="en-ID" dirty="0" err="1" smtClean="0"/>
              <a:t>ada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wujud</a:t>
            </a:r>
            <a:r>
              <a:rPr lang="en-ID" dirty="0" smtClean="0"/>
              <a:t> </a:t>
            </a:r>
            <a:r>
              <a:rPr lang="en-ID" dirty="0" err="1" smtClean="0"/>
              <a:t>diatas</a:t>
            </a:r>
            <a:r>
              <a:rPr lang="en-ID" dirty="0" smtClean="0"/>
              <a:t> </a:t>
            </a:r>
            <a:r>
              <a:rPr lang="en-ID" dirty="0" err="1" smtClean="0"/>
              <a:t>dunia</a:t>
            </a:r>
            <a:r>
              <a:rPr lang="en-ID" dirty="0" smtClean="0"/>
              <a:t>, </a:t>
            </a:r>
            <a:r>
              <a:rPr lang="en-ID" dirty="0" err="1" smtClean="0"/>
              <a:t>disebut</a:t>
            </a:r>
            <a:r>
              <a:rPr lang="en-ID" dirty="0" smtClean="0"/>
              <a:t> </a:t>
            </a:r>
            <a:r>
              <a:rPr lang="en-ID" dirty="0" err="1" smtClean="0"/>
              <a:t>ayat</a:t>
            </a:r>
            <a:r>
              <a:rPr lang="en-ID" dirty="0" smtClean="0"/>
              <a:t> Allah </a:t>
            </a:r>
            <a:r>
              <a:rPr lang="en-ID" i="1" dirty="0" smtClean="0"/>
              <a:t>“</a:t>
            </a:r>
            <a:r>
              <a:rPr lang="en-ID" i="1" dirty="0" err="1" smtClean="0"/>
              <a:t>Kauniyah</a:t>
            </a:r>
            <a:r>
              <a:rPr lang="en-ID" i="1" dirty="0" smtClean="0"/>
              <a:t>”.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12577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D" dirty="0" err="1" smtClean="0"/>
              <a:t>Korelasi</a:t>
            </a:r>
            <a:r>
              <a:rPr lang="en-ID" dirty="0" smtClean="0"/>
              <a:t> </a:t>
            </a:r>
            <a:r>
              <a:rPr lang="en-ID" dirty="0" err="1" smtClean="0"/>
              <a:t>antara</a:t>
            </a:r>
            <a:r>
              <a:rPr lang="en-ID" dirty="0" smtClean="0"/>
              <a:t> </a:t>
            </a:r>
            <a:r>
              <a:rPr lang="en-ID" dirty="0" err="1" smtClean="0"/>
              <a:t>iman</a:t>
            </a:r>
            <a:r>
              <a:rPr lang="en-ID" dirty="0" smtClean="0"/>
              <a:t>,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amal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islam</a:t>
            </a:r>
            <a:r>
              <a:rPr lang="en-US" dirty="0"/>
              <a:t>, </a:t>
            </a:r>
            <a:r>
              <a:rPr lang="en-US" dirty="0" err="1"/>
              <a:t>antara</a:t>
            </a:r>
            <a:r>
              <a:rPr lang="en-US" dirty="0"/>
              <a:t> </a:t>
            </a:r>
            <a:r>
              <a:rPr lang="en-US" dirty="0" err="1"/>
              <a:t>iman</a:t>
            </a:r>
            <a:r>
              <a:rPr lang="en-US" dirty="0"/>
              <a:t>,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 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yang </a:t>
            </a:r>
            <a:r>
              <a:rPr lang="en-US" dirty="0" err="1"/>
              <a:t>terintegrasi</a:t>
            </a:r>
            <a:r>
              <a:rPr lang="en-US" dirty="0"/>
              <a:t> </a:t>
            </a:r>
            <a:r>
              <a:rPr lang="en-US" dirty="0" err="1"/>
              <a:t>kedalam</a:t>
            </a:r>
            <a:r>
              <a:rPr lang="en-US" dirty="0"/>
              <a:t> agama </a:t>
            </a:r>
            <a:r>
              <a:rPr lang="en-US" dirty="0" err="1"/>
              <a:t>islam</a:t>
            </a:r>
            <a:r>
              <a:rPr lang="en-US" dirty="0" smtClean="0"/>
              <a:t>. </a:t>
            </a:r>
            <a:r>
              <a:rPr lang="en-US" dirty="0" err="1" smtClean="0"/>
              <a:t>Iman</a:t>
            </a:r>
            <a:r>
              <a:rPr lang="en-US" dirty="0" smtClean="0"/>
              <a:t> </a:t>
            </a:r>
            <a:r>
              <a:rPr lang="en-US" dirty="0" err="1"/>
              <a:t>berorientasi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rukun</a:t>
            </a:r>
            <a:r>
              <a:rPr lang="en-US" dirty="0"/>
              <a:t> </a:t>
            </a:r>
            <a:r>
              <a:rPr lang="en-US" dirty="0" err="1"/>
              <a:t>iman</a:t>
            </a:r>
            <a:r>
              <a:rPr lang="en-US" dirty="0"/>
              <a:t> yang </a:t>
            </a:r>
            <a:r>
              <a:rPr lang="en-US" dirty="0" err="1"/>
              <a:t>enam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berorientasi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rukun</a:t>
            </a:r>
            <a:r>
              <a:rPr lang="en-US" dirty="0"/>
              <a:t> </a:t>
            </a:r>
            <a:r>
              <a:rPr lang="en-US" dirty="0" err="1"/>
              <a:t>islam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tata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ibadah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pengamalanya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/>
              <a:t>Akidah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pokok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muslim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sekali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 smtClean="0"/>
              <a:t>amal</a:t>
            </a:r>
            <a:r>
              <a:rPr lang="en-US" dirty="0"/>
              <a:t>.</a:t>
            </a:r>
            <a:endParaRPr lang="en-US" dirty="0" smtClean="0"/>
          </a:p>
          <a:p>
            <a:pPr algn="just"/>
            <a:r>
              <a:rPr lang="en-US" dirty="0" err="1"/>
              <a:t>Meskipun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paling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akidah</a:t>
            </a:r>
            <a:r>
              <a:rPr lang="en-US" dirty="0"/>
              <a:t>/</a:t>
            </a:r>
            <a:r>
              <a:rPr lang="en-US" dirty="0" err="1"/>
              <a:t>iman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integritas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muslim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keislaman</a:t>
            </a:r>
            <a:r>
              <a:rPr lang="en-US" dirty="0"/>
              <a:t>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muslim</a:t>
            </a:r>
            <a:r>
              <a:rPr lang="en-US" dirty="0"/>
              <a:t>  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utuh</a:t>
            </a:r>
            <a:r>
              <a:rPr lang="en-US" dirty="0"/>
              <a:t>,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mengakibatkan</a:t>
            </a:r>
            <a:r>
              <a:rPr lang="en-US" dirty="0"/>
              <a:t> </a:t>
            </a:r>
            <a:r>
              <a:rPr lang="en-US" dirty="0" err="1"/>
              <a:t>penurunan</a:t>
            </a:r>
            <a:r>
              <a:rPr lang="en-US" dirty="0"/>
              <a:t> </a:t>
            </a:r>
            <a:r>
              <a:rPr lang="en-US" dirty="0" err="1"/>
              <a:t>keimanan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muslim</a:t>
            </a:r>
            <a:r>
              <a:rPr lang="en-US" dirty="0"/>
              <a:t>,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eksistensi</a:t>
            </a:r>
            <a:r>
              <a:rPr lang="en-US" dirty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/>
              <a:t>lahiriyah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muslim</a:t>
            </a:r>
            <a:r>
              <a:rPr lang="en-US" dirty="0"/>
              <a:t> </a:t>
            </a:r>
            <a:r>
              <a:rPr lang="en-US" dirty="0" err="1"/>
              <a:t>melambangkan</a:t>
            </a:r>
            <a:r>
              <a:rPr lang="en-US" dirty="0"/>
              <a:t> </a:t>
            </a:r>
            <a:r>
              <a:rPr lang="en-US" dirty="0" err="1"/>
              <a:t>batinnya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30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err="1"/>
              <a:t>Hubungan</a:t>
            </a:r>
            <a:r>
              <a:rPr lang="en-US" b="1" dirty="0"/>
              <a:t> </a:t>
            </a:r>
            <a:r>
              <a:rPr lang="en-US" b="1" dirty="0" err="1"/>
              <a:t>Iman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Ilmu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Beriman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meyakini</a:t>
            </a:r>
            <a:r>
              <a:rPr lang="en-US" dirty="0"/>
              <a:t> </a:t>
            </a:r>
            <a:r>
              <a:rPr lang="en-US" dirty="0" err="1"/>
              <a:t>kebenaran</a:t>
            </a:r>
            <a:r>
              <a:rPr lang="en-US" dirty="0"/>
              <a:t> </a:t>
            </a:r>
            <a:r>
              <a:rPr lang="en-US" dirty="0" err="1"/>
              <a:t>ajaran</a:t>
            </a:r>
            <a:r>
              <a:rPr lang="en-US" dirty="0"/>
              <a:t> Allah SWT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Rasulullah</a:t>
            </a:r>
            <a:r>
              <a:rPr lang="en-US" dirty="0"/>
              <a:t> SAW. Serta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penuh</a:t>
            </a:r>
            <a:r>
              <a:rPr lang="en-US" dirty="0"/>
              <a:t> </a:t>
            </a:r>
            <a:r>
              <a:rPr lang="en-US" dirty="0" err="1"/>
              <a:t>ketaatan</a:t>
            </a:r>
            <a:r>
              <a:rPr lang="en-US" dirty="0"/>
              <a:t> </a:t>
            </a:r>
            <a:r>
              <a:rPr lang="en-US" dirty="0" err="1"/>
              <a:t>menjalankan</a:t>
            </a:r>
            <a:r>
              <a:rPr lang="en-US" dirty="0"/>
              <a:t> </a:t>
            </a:r>
            <a:r>
              <a:rPr lang="en-US" dirty="0" err="1"/>
              <a:t>ajaran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menjalankan</a:t>
            </a:r>
            <a:r>
              <a:rPr lang="en-US" dirty="0"/>
              <a:t> </a:t>
            </a:r>
            <a:r>
              <a:rPr lang="en-US" dirty="0" err="1"/>
              <a:t>perintah</a:t>
            </a:r>
            <a:r>
              <a:rPr lang="en-US" dirty="0"/>
              <a:t> Allah SWT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Rasul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memahaminya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menyimpang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yang </a:t>
            </a:r>
            <a:r>
              <a:rPr lang="en-US" dirty="0" err="1"/>
              <a:t>dikehendaki</a:t>
            </a:r>
            <a:r>
              <a:rPr lang="en-US" dirty="0"/>
              <a:t> Allah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Rasulnya</a:t>
            </a:r>
            <a:r>
              <a:rPr lang="en-US" dirty="0"/>
              <a:t>. Cara </a:t>
            </a:r>
            <a:r>
              <a:rPr lang="en-US" dirty="0" err="1"/>
              <a:t>memahaminya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agama (Islam</a:t>
            </a:r>
            <a:r>
              <a:rPr lang="en-US" dirty="0" smtClean="0"/>
              <a:t>).</a:t>
            </a:r>
          </a:p>
          <a:p>
            <a:r>
              <a:rPr lang="en-US" b="1" dirty="0" err="1"/>
              <a:t>Hubungan</a:t>
            </a:r>
            <a:r>
              <a:rPr lang="en-US" b="1" dirty="0"/>
              <a:t> </a:t>
            </a:r>
            <a:r>
              <a:rPr lang="en-US" b="1" dirty="0" err="1"/>
              <a:t>Iman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Amal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Sholeh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wujud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keimanan</a:t>
            </a:r>
            <a:r>
              <a:rPr lang="en-US" dirty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. </a:t>
            </a:r>
            <a:r>
              <a:rPr lang="en-US" dirty="0" err="1"/>
              <a:t>Artinya</a:t>
            </a:r>
            <a:r>
              <a:rPr lang="en-US" dirty="0"/>
              <a:t> orang yang </a:t>
            </a:r>
            <a:r>
              <a:rPr lang="en-US" dirty="0" err="1"/>
              <a:t>beriman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Allah SWT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menampakan</a:t>
            </a:r>
            <a:r>
              <a:rPr lang="en-US" dirty="0"/>
              <a:t> </a:t>
            </a:r>
            <a:r>
              <a:rPr lang="en-US" dirty="0" err="1"/>
              <a:t>keimanannya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sholeh</a:t>
            </a:r>
            <a:r>
              <a:rPr lang="en-US" dirty="0" smtClean="0"/>
              <a:t>.</a:t>
            </a:r>
          </a:p>
          <a:p>
            <a:r>
              <a:rPr lang="en-US" b="1" dirty="0" err="1"/>
              <a:t>Hubungan</a:t>
            </a:r>
            <a:r>
              <a:rPr lang="en-US" b="1" dirty="0"/>
              <a:t> </a:t>
            </a:r>
            <a:r>
              <a:rPr lang="en-US" b="1" dirty="0" err="1"/>
              <a:t>Amal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Ilmu</a:t>
            </a:r>
            <a:r>
              <a:rPr lang="en-US" b="1" dirty="0"/>
              <a:t>   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difokuskan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. </a:t>
            </a:r>
            <a:r>
              <a:rPr lang="en-US" i="1" dirty="0" err="1"/>
              <a:t>Pertama</a:t>
            </a:r>
            <a:r>
              <a:rPr lang="en-US" i="1" dirty="0"/>
              <a:t>,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pemimpin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perbuatan</a:t>
            </a:r>
            <a:r>
              <a:rPr lang="en-US" dirty="0"/>
              <a:t>.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berkembang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didasari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.</a:t>
            </a:r>
            <a:r>
              <a:rPr lang="en-US" i="1" dirty="0" smtClean="0"/>
              <a:t> </a:t>
            </a:r>
            <a:r>
              <a:rPr lang="en-US" i="1" dirty="0" err="1" smtClean="0"/>
              <a:t>Kedua</a:t>
            </a:r>
            <a:r>
              <a:rPr lang="en-US" dirty="0" smtClean="0"/>
              <a:t> </a:t>
            </a:r>
            <a:r>
              <a:rPr lang="en-US" dirty="0" err="1"/>
              <a:t>jika</a:t>
            </a:r>
            <a:r>
              <a:rPr lang="en-US" dirty="0"/>
              <a:t> orang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berilmu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diiringi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.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dilandasi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. </a:t>
            </a:r>
            <a:r>
              <a:rPr lang="en-US" dirty="0" err="1"/>
              <a:t>Begitu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diiringi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.</a:t>
            </a: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05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ID" sz="4900" dirty="0"/>
              <a:t>Allah </a:t>
            </a:r>
            <a:r>
              <a:rPr lang="en-ID" sz="4900" dirty="0" err="1"/>
              <a:t>memberikan</a:t>
            </a:r>
            <a:r>
              <a:rPr lang="en-ID" sz="4900" dirty="0"/>
              <a:t> </a:t>
            </a:r>
            <a:r>
              <a:rPr lang="en-ID" sz="4900" dirty="0" err="1"/>
              <a:t>penghidupan</a:t>
            </a:r>
            <a:r>
              <a:rPr lang="en-ID" sz="4900" dirty="0"/>
              <a:t> </a:t>
            </a:r>
            <a:r>
              <a:rPr lang="en-ID" sz="4900" dirty="0" err="1"/>
              <a:t>sejahtera</a:t>
            </a:r>
            <a:r>
              <a:rPr lang="en-ID" sz="4900" dirty="0"/>
              <a:t>, </a:t>
            </a:r>
            <a:r>
              <a:rPr lang="en-ID" sz="4900" dirty="0" err="1"/>
              <a:t>bahagia</a:t>
            </a:r>
            <a:r>
              <a:rPr lang="en-ID" sz="4900" dirty="0"/>
              <a:t> </a:t>
            </a:r>
            <a:r>
              <a:rPr lang="en-ID" sz="4900" dirty="0" err="1"/>
              <a:t>dan</a:t>
            </a:r>
            <a:r>
              <a:rPr lang="en-ID" sz="4900" dirty="0"/>
              <a:t> </a:t>
            </a:r>
            <a:r>
              <a:rPr lang="en-ID" sz="4900" dirty="0" err="1"/>
              <a:t>damai</a:t>
            </a:r>
            <a:r>
              <a:rPr lang="en-ID" sz="4900" dirty="0"/>
              <a:t> </a:t>
            </a:r>
            <a:r>
              <a:rPr lang="en-ID" sz="4900" dirty="0" err="1"/>
              <a:t>kepada</a:t>
            </a:r>
            <a:r>
              <a:rPr lang="en-ID" sz="4900" dirty="0"/>
              <a:t> orang yang </a:t>
            </a:r>
            <a:r>
              <a:rPr lang="en-ID" sz="4900" dirty="0" err="1"/>
              <a:t>mau</a:t>
            </a:r>
            <a:r>
              <a:rPr lang="en-ID" sz="4900" dirty="0"/>
              <a:t> </a:t>
            </a:r>
            <a:r>
              <a:rPr lang="en-ID" sz="4900" dirty="0" err="1"/>
              <a:t>melakukan</a:t>
            </a:r>
            <a:r>
              <a:rPr lang="en-ID" sz="4900" dirty="0"/>
              <a:t> </a:t>
            </a:r>
            <a:r>
              <a:rPr lang="en-ID" sz="4900" dirty="0" err="1"/>
              <a:t>amal</a:t>
            </a:r>
            <a:r>
              <a:rPr lang="en-ID" sz="4900" dirty="0"/>
              <a:t> </a:t>
            </a:r>
            <a:r>
              <a:rPr lang="en-ID" sz="4900" dirty="0" err="1"/>
              <a:t>kebaikan</a:t>
            </a:r>
            <a:r>
              <a:rPr lang="en-ID" sz="4900" dirty="0"/>
              <a:t> yang </a:t>
            </a:r>
            <a:r>
              <a:rPr lang="en-ID" sz="4900" dirty="0" err="1"/>
              <a:t>disertai</a:t>
            </a:r>
            <a:r>
              <a:rPr lang="en-ID" sz="4900" dirty="0"/>
              <a:t> </a:t>
            </a:r>
            <a:r>
              <a:rPr lang="en-ID" sz="4900" dirty="0" err="1"/>
              <a:t>dengan</a:t>
            </a:r>
            <a:r>
              <a:rPr lang="en-ID" sz="4900" dirty="0"/>
              <a:t> </a:t>
            </a:r>
            <a:r>
              <a:rPr lang="en-ID" sz="4900" dirty="0" err="1"/>
              <a:t>iman</a:t>
            </a:r>
            <a:r>
              <a:rPr lang="en-ID" sz="4900" dirty="0"/>
              <a:t> , </a:t>
            </a:r>
            <a:r>
              <a:rPr lang="en-ID" sz="4900" dirty="0" err="1"/>
              <a:t>yaitu</a:t>
            </a:r>
            <a:r>
              <a:rPr lang="en-ID" sz="4900" dirty="0"/>
              <a:t> </a:t>
            </a:r>
            <a:r>
              <a:rPr lang="en-ID" sz="4900" dirty="0" err="1"/>
              <a:t>bertaqwa</a:t>
            </a:r>
            <a:r>
              <a:rPr lang="en-ID" sz="4900" dirty="0"/>
              <a:t> </a:t>
            </a:r>
            <a:r>
              <a:rPr lang="en-ID" sz="4900" dirty="0" err="1"/>
              <a:t>dengan</a:t>
            </a:r>
            <a:r>
              <a:rPr lang="en-ID" sz="4900" dirty="0"/>
              <a:t> </a:t>
            </a:r>
            <a:r>
              <a:rPr lang="en-ID" sz="4900" dirty="0" err="1"/>
              <a:t>yakin</a:t>
            </a:r>
            <a:r>
              <a:rPr lang="en-ID" sz="4900" dirty="0"/>
              <a:t> </a:t>
            </a:r>
            <a:r>
              <a:rPr lang="en-ID" sz="4900" dirty="0" err="1"/>
              <a:t>dan</a:t>
            </a:r>
            <a:r>
              <a:rPr lang="en-ID" sz="4900" dirty="0"/>
              <a:t> </a:t>
            </a:r>
            <a:r>
              <a:rPr lang="en-ID" sz="4900" dirty="0" err="1"/>
              <a:t>ikhlas</a:t>
            </a:r>
            <a:r>
              <a:rPr lang="en-ID" sz="4900" dirty="0"/>
              <a:t> </a:t>
            </a:r>
            <a:r>
              <a:rPr lang="en-ID" sz="4900" dirty="0" err="1"/>
              <a:t>karena</a:t>
            </a:r>
            <a:r>
              <a:rPr lang="en-ID" sz="4900" dirty="0"/>
              <a:t> Allah SWT.</a:t>
            </a:r>
          </a:p>
          <a:p>
            <a:pPr marL="514350" indent="-514350">
              <a:buFont typeface="+mj-lt"/>
              <a:buAutoNum type="arabicParenR"/>
            </a:pPr>
            <a:endParaRPr lang="en-ID" sz="2400" dirty="0"/>
          </a:p>
          <a:p>
            <a:pPr marL="514350" indent="-514350">
              <a:buFont typeface="+mj-lt"/>
              <a:buAutoNum type="arabicParenR"/>
            </a:pPr>
            <a:endParaRPr lang="en-ID" sz="2400" dirty="0"/>
          </a:p>
          <a:p>
            <a:pPr marL="514350" indent="-514350">
              <a:buFont typeface="+mj-lt"/>
              <a:buAutoNum type="arabicParenR"/>
            </a:pPr>
            <a:endParaRPr lang="en-ID" sz="2400" dirty="0"/>
          </a:p>
          <a:p>
            <a:pPr marL="514350" indent="-514350">
              <a:buFont typeface="+mj-lt"/>
              <a:buAutoNum type="arabicParenR"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dirty="0" smtClean="0"/>
          </a:p>
          <a:p>
            <a:pPr marL="0" indent="0">
              <a:buNone/>
            </a:pPr>
            <a:endParaRPr lang="en-ID" dirty="0"/>
          </a:p>
          <a:p>
            <a:pPr marL="0" indent="0">
              <a:buNone/>
            </a:pPr>
            <a:endParaRPr lang="en-ID" dirty="0" smtClean="0"/>
          </a:p>
          <a:p>
            <a:pPr marL="0" indent="0">
              <a:buNone/>
            </a:pPr>
            <a:endParaRPr lang="en-ID" dirty="0"/>
          </a:p>
          <a:p>
            <a:pPr marL="0" indent="0">
              <a:buNone/>
            </a:pPr>
            <a:endParaRPr lang="en-ID" sz="4000" dirty="0"/>
          </a:p>
          <a:p>
            <a:pPr marL="0" indent="0">
              <a:buNone/>
            </a:pPr>
            <a:endParaRPr lang="en-ID" sz="4000" dirty="0"/>
          </a:p>
          <a:p>
            <a:pPr marL="0" indent="0">
              <a:buNone/>
            </a:pPr>
            <a:endParaRPr lang="en-ID" sz="4000" dirty="0"/>
          </a:p>
          <a:p>
            <a:pPr marL="0" indent="0">
              <a:buNone/>
            </a:pPr>
            <a:r>
              <a:rPr lang="en-ID" sz="4900" dirty="0" err="1"/>
              <a:t>Artinya</a:t>
            </a:r>
            <a:r>
              <a:rPr lang="en-ID" sz="4900" dirty="0"/>
              <a:t>: </a:t>
            </a:r>
            <a:r>
              <a:rPr lang="en-US" sz="4900" dirty="0"/>
              <a:t>“</a:t>
            </a:r>
            <a:r>
              <a:rPr lang="en-US" sz="4900" dirty="0" err="1"/>
              <a:t>Barangsiapa</a:t>
            </a:r>
            <a:r>
              <a:rPr lang="en-US" sz="4900" dirty="0"/>
              <a:t> </a:t>
            </a:r>
            <a:r>
              <a:rPr lang="en-US" sz="4900" b="1" u="sng" dirty="0" err="1"/>
              <a:t>bertaqwa</a:t>
            </a:r>
            <a:r>
              <a:rPr lang="en-US" sz="4900" dirty="0"/>
              <a:t> </a:t>
            </a:r>
            <a:r>
              <a:rPr lang="en-US" sz="4900" dirty="0" err="1"/>
              <a:t>kepada</a:t>
            </a:r>
            <a:r>
              <a:rPr lang="en-US" sz="4900" dirty="0"/>
              <a:t> Allah, </a:t>
            </a:r>
            <a:r>
              <a:rPr lang="en-US" sz="4900" dirty="0" err="1"/>
              <a:t>nescaya</a:t>
            </a:r>
            <a:r>
              <a:rPr lang="en-US" sz="4900" dirty="0"/>
              <a:t> </a:t>
            </a:r>
            <a:r>
              <a:rPr lang="en-US" sz="4900" dirty="0" err="1"/>
              <a:t>Dia</a:t>
            </a:r>
            <a:r>
              <a:rPr lang="en-US" sz="4900" dirty="0"/>
              <a:t> </a:t>
            </a:r>
            <a:r>
              <a:rPr lang="en-US" sz="4900" dirty="0" err="1"/>
              <a:t>menjadikan</a:t>
            </a:r>
            <a:r>
              <a:rPr lang="en-US" sz="4900" dirty="0"/>
              <a:t> </a:t>
            </a:r>
            <a:r>
              <a:rPr lang="en-US" sz="4900" dirty="0" err="1"/>
              <a:t>baginya</a:t>
            </a:r>
            <a:r>
              <a:rPr lang="en-US" sz="4900" dirty="0"/>
              <a:t> </a:t>
            </a:r>
            <a:r>
              <a:rPr lang="en-US" sz="4900" dirty="0" err="1"/>
              <a:t>jalan</a:t>
            </a:r>
            <a:r>
              <a:rPr lang="en-US" sz="4900" dirty="0"/>
              <a:t> </a:t>
            </a:r>
            <a:r>
              <a:rPr lang="en-US" sz="4900" dirty="0" err="1"/>
              <a:t>keluar</a:t>
            </a:r>
            <a:r>
              <a:rPr lang="en-US" sz="4900" dirty="0"/>
              <a:t> (2). Dan </a:t>
            </a:r>
            <a:r>
              <a:rPr lang="en-US" sz="4900" dirty="0" err="1"/>
              <a:t>memberi</a:t>
            </a:r>
            <a:r>
              <a:rPr lang="en-US" sz="4900" dirty="0"/>
              <a:t> </a:t>
            </a:r>
            <a:r>
              <a:rPr lang="en-US" sz="4900" dirty="0" err="1"/>
              <a:t>rezeki</a:t>
            </a:r>
            <a:r>
              <a:rPr lang="en-US" sz="4900" dirty="0"/>
              <a:t> </a:t>
            </a:r>
            <a:r>
              <a:rPr lang="en-US" sz="4900" dirty="0" err="1"/>
              <a:t>kepadanya</a:t>
            </a:r>
            <a:r>
              <a:rPr lang="en-US" sz="4900" dirty="0"/>
              <a:t> </a:t>
            </a:r>
            <a:r>
              <a:rPr lang="en-US" sz="4900" dirty="0" err="1"/>
              <a:t>tanpa</a:t>
            </a:r>
            <a:r>
              <a:rPr lang="en-US" sz="4900" dirty="0"/>
              <a:t> di </a:t>
            </a:r>
            <a:r>
              <a:rPr lang="en-US" sz="4900" dirty="0" err="1"/>
              <a:t>duga</a:t>
            </a:r>
            <a:r>
              <a:rPr lang="en-US" sz="4900" dirty="0"/>
              <a:t>, </a:t>
            </a:r>
            <a:r>
              <a:rPr lang="en-US" sz="4900" dirty="0" err="1"/>
              <a:t>dan</a:t>
            </a:r>
            <a:r>
              <a:rPr lang="en-US" sz="4900" dirty="0"/>
              <a:t> </a:t>
            </a:r>
            <a:r>
              <a:rPr lang="en-US" sz="4900" dirty="0" err="1"/>
              <a:t>barangsiapa</a:t>
            </a:r>
            <a:r>
              <a:rPr lang="en-US" sz="4900" dirty="0"/>
              <a:t> </a:t>
            </a:r>
            <a:r>
              <a:rPr lang="en-US" sz="4900" b="1" u="sng" dirty="0" err="1"/>
              <a:t>bertawakkal</a:t>
            </a:r>
            <a:r>
              <a:rPr lang="en-US" sz="4900" dirty="0"/>
              <a:t> </a:t>
            </a:r>
            <a:r>
              <a:rPr lang="en-US" sz="4900" dirty="0" err="1"/>
              <a:t>kepada</a:t>
            </a:r>
            <a:r>
              <a:rPr lang="en-US" sz="4900" dirty="0"/>
              <a:t> Allah, </a:t>
            </a:r>
            <a:r>
              <a:rPr lang="en-US" sz="4900" dirty="0" err="1"/>
              <a:t>nescaya</a:t>
            </a:r>
            <a:r>
              <a:rPr lang="en-US" sz="4900" dirty="0"/>
              <a:t> </a:t>
            </a:r>
            <a:r>
              <a:rPr lang="en-US" sz="4900" dirty="0" err="1"/>
              <a:t>Dia</a:t>
            </a:r>
            <a:r>
              <a:rPr lang="en-US" sz="4900" dirty="0"/>
              <a:t> </a:t>
            </a:r>
            <a:r>
              <a:rPr lang="en-US" sz="4900" dirty="0" err="1"/>
              <a:t>akan</a:t>
            </a:r>
            <a:r>
              <a:rPr lang="en-US" sz="4900" dirty="0"/>
              <a:t> </a:t>
            </a:r>
            <a:r>
              <a:rPr lang="en-US" sz="4900" dirty="0" err="1"/>
              <a:t>mencukupkannya</a:t>
            </a:r>
            <a:r>
              <a:rPr lang="en-US" sz="4900" dirty="0"/>
              <a:t>, </a:t>
            </a:r>
            <a:r>
              <a:rPr lang="en-US" sz="4900" dirty="0" err="1"/>
              <a:t>sesungguhnya</a:t>
            </a:r>
            <a:r>
              <a:rPr lang="en-US" sz="4900" dirty="0"/>
              <a:t> Allah </a:t>
            </a:r>
            <a:r>
              <a:rPr lang="en-US" sz="4900" dirty="0" err="1"/>
              <a:t>melaksana</a:t>
            </a:r>
            <a:r>
              <a:rPr lang="en-US" sz="4900" dirty="0"/>
              <a:t> </a:t>
            </a:r>
            <a:r>
              <a:rPr lang="en-US" sz="4900" dirty="0" err="1"/>
              <a:t>urusan</a:t>
            </a:r>
            <a:r>
              <a:rPr lang="en-US" sz="4900" dirty="0"/>
              <a:t> yang </a:t>
            </a:r>
            <a:r>
              <a:rPr lang="en-US" sz="4900" dirty="0" err="1"/>
              <a:t>dikehendakiNya</a:t>
            </a:r>
            <a:r>
              <a:rPr lang="en-US" sz="4900" dirty="0"/>
              <a:t>, Allah </a:t>
            </a:r>
            <a:r>
              <a:rPr lang="en-US" sz="4900" dirty="0" err="1"/>
              <a:t>telah</a:t>
            </a:r>
            <a:r>
              <a:rPr lang="en-US" sz="4900" dirty="0"/>
              <a:t> </a:t>
            </a:r>
            <a:r>
              <a:rPr lang="en-US" sz="4900" dirty="0" err="1"/>
              <a:t>mengadakan</a:t>
            </a:r>
            <a:r>
              <a:rPr lang="en-US" sz="4900" dirty="0"/>
              <a:t> </a:t>
            </a:r>
            <a:r>
              <a:rPr lang="en-US" sz="4900" dirty="0" err="1"/>
              <a:t>ketentuan</a:t>
            </a:r>
            <a:r>
              <a:rPr lang="en-US" sz="4900" dirty="0"/>
              <a:t> </a:t>
            </a:r>
            <a:r>
              <a:rPr lang="en-US" sz="4900" dirty="0" err="1"/>
              <a:t>bagi</a:t>
            </a:r>
            <a:r>
              <a:rPr lang="en-US" sz="4900" dirty="0"/>
              <a:t> </a:t>
            </a:r>
            <a:r>
              <a:rPr lang="en-US" sz="4900" dirty="0" err="1"/>
              <a:t>setiap</a:t>
            </a:r>
            <a:r>
              <a:rPr lang="en-US" sz="4900" dirty="0"/>
              <a:t> </a:t>
            </a:r>
            <a:r>
              <a:rPr lang="en-US" sz="4900" dirty="0" err="1"/>
              <a:t>sesuatu</a:t>
            </a:r>
            <a:r>
              <a:rPr lang="en-US" sz="4900" dirty="0"/>
              <a:t> (3).” (Surah At-</a:t>
            </a:r>
            <a:r>
              <a:rPr lang="en-US" sz="4900" dirty="0" err="1"/>
              <a:t>Thalaq</a:t>
            </a:r>
            <a:r>
              <a:rPr lang="en-US" sz="4900" dirty="0"/>
              <a:t>: 2 -3)</a:t>
            </a:r>
            <a:r>
              <a:rPr lang="en-US" sz="4900" dirty="0"/>
              <a:t/>
            </a:r>
            <a:br>
              <a:rPr lang="en-US" sz="4900" dirty="0"/>
            </a:br>
            <a:r>
              <a:rPr lang="en-US" sz="2400" dirty="0"/>
              <a:t>  </a:t>
            </a:r>
            <a:endParaRPr lang="en-ID" sz="2400" dirty="0"/>
          </a:p>
          <a:p>
            <a:pPr marL="0" indent="0">
              <a:buNone/>
            </a:pPr>
            <a:endParaRPr lang="en-ID" dirty="0"/>
          </a:p>
          <a:p>
            <a:pPr marL="514350" indent="-514350">
              <a:buFont typeface="+mj-lt"/>
              <a:buAutoNum type="arabicParenR"/>
            </a:pPr>
            <a:endParaRPr lang="en-ID" dirty="0" smtClean="0"/>
          </a:p>
          <a:p>
            <a:pPr marL="514350" indent="-514350">
              <a:buFont typeface="+mj-lt"/>
              <a:buAutoNum type="arabicParenR"/>
            </a:pP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6" y="2636912"/>
            <a:ext cx="712879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34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ID" sz="2000" dirty="0" err="1"/>
              <a:t>Amal</a:t>
            </a:r>
            <a:r>
              <a:rPr lang="en-ID" sz="2000" dirty="0"/>
              <a:t> </a:t>
            </a:r>
            <a:r>
              <a:rPr lang="en-ID" sz="2000" dirty="0" err="1"/>
              <a:t>perbuatan</a:t>
            </a:r>
            <a:r>
              <a:rPr lang="en-ID" sz="2000" dirty="0"/>
              <a:t> yang </a:t>
            </a:r>
            <a:r>
              <a:rPr lang="en-ID" sz="2000" dirty="0" err="1"/>
              <a:t>baik</a:t>
            </a:r>
            <a:r>
              <a:rPr lang="en-ID" sz="2000" dirty="0"/>
              <a:t> </a:t>
            </a:r>
            <a:r>
              <a:rPr lang="en-ID" sz="2000" dirty="0" err="1"/>
              <a:t>dan</a:t>
            </a:r>
            <a:r>
              <a:rPr lang="en-ID" sz="2000" dirty="0"/>
              <a:t> </a:t>
            </a:r>
            <a:r>
              <a:rPr lang="en-ID" sz="2000" dirty="0" err="1"/>
              <a:t>suatu</a:t>
            </a:r>
            <a:r>
              <a:rPr lang="en-ID" sz="2000" dirty="0"/>
              <a:t>    </a:t>
            </a:r>
            <a:r>
              <a:rPr lang="en-ID" sz="2000" dirty="0" err="1"/>
              <a:t>kewajiban</a:t>
            </a:r>
            <a:r>
              <a:rPr lang="en-ID" sz="2000" dirty="0"/>
              <a:t> yang </a:t>
            </a:r>
            <a:r>
              <a:rPr lang="en-ID" sz="2000" dirty="0" err="1"/>
              <a:t>dibebankan</a:t>
            </a:r>
            <a:r>
              <a:rPr lang="en-ID" sz="2000" dirty="0"/>
              <a:t> Allah </a:t>
            </a:r>
            <a:r>
              <a:rPr lang="en-ID" sz="2000" dirty="0" err="1"/>
              <a:t>kepadanya</a:t>
            </a:r>
            <a:r>
              <a:rPr lang="en-ID" sz="2000" dirty="0"/>
              <a:t> yang </a:t>
            </a:r>
            <a:r>
              <a:rPr lang="en-ID" sz="2000" dirty="0" err="1"/>
              <a:t>disertai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ilmu</a:t>
            </a:r>
            <a:r>
              <a:rPr lang="en-ID" sz="2000" dirty="0"/>
              <a:t> </a:t>
            </a:r>
            <a:r>
              <a:rPr lang="en-ID" sz="2000" dirty="0" err="1"/>
              <a:t>pengetahuan</a:t>
            </a:r>
            <a:r>
              <a:rPr lang="en-ID" sz="2000" dirty="0"/>
              <a:t> </a:t>
            </a:r>
            <a:r>
              <a:rPr lang="en-ID" sz="2000" dirty="0" err="1"/>
              <a:t>serta</a:t>
            </a:r>
            <a:r>
              <a:rPr lang="en-ID" sz="2000" dirty="0"/>
              <a:t> </a:t>
            </a:r>
            <a:r>
              <a:rPr lang="en-ID" sz="2000" dirty="0" err="1"/>
              <a:t>senantiasa</a:t>
            </a:r>
            <a:r>
              <a:rPr lang="en-ID" sz="2000" dirty="0"/>
              <a:t> </a:t>
            </a:r>
            <a:r>
              <a:rPr lang="en-ID" sz="2000" dirty="0" err="1"/>
              <a:t>didasari</a:t>
            </a:r>
            <a:r>
              <a:rPr lang="en-ID" sz="2000" dirty="0"/>
              <a:t> </a:t>
            </a:r>
            <a:r>
              <a:rPr lang="en-ID" sz="2000" dirty="0" err="1"/>
              <a:t>oleh</a:t>
            </a:r>
            <a:r>
              <a:rPr lang="en-ID" sz="2000" dirty="0"/>
              <a:t> </a:t>
            </a:r>
            <a:r>
              <a:rPr lang="en-ID" sz="2000" dirty="0" err="1"/>
              <a:t>keyakinan</a:t>
            </a:r>
            <a:r>
              <a:rPr lang="en-ID" sz="2000" dirty="0"/>
              <a:t> </a:t>
            </a:r>
            <a:r>
              <a:rPr lang="en-ID" sz="2000" dirty="0" err="1"/>
              <a:t>akan</a:t>
            </a:r>
            <a:r>
              <a:rPr lang="en-ID" sz="2000" dirty="0"/>
              <a:t> </a:t>
            </a:r>
            <a:r>
              <a:rPr lang="en-ID" sz="2000" dirty="0" err="1"/>
              <a:t>adanya</a:t>
            </a:r>
            <a:r>
              <a:rPr lang="en-ID" sz="2000" dirty="0"/>
              <a:t> </a:t>
            </a:r>
            <a:r>
              <a:rPr lang="en-ID" sz="2000" dirty="0" err="1"/>
              <a:t>balasan</a:t>
            </a:r>
            <a:r>
              <a:rPr lang="en-ID" sz="2000" dirty="0"/>
              <a:t> </a:t>
            </a:r>
            <a:r>
              <a:rPr lang="en-ID" sz="2000" dirty="0" err="1"/>
              <a:t>terhadap</a:t>
            </a:r>
            <a:r>
              <a:rPr lang="en-ID" sz="2000" dirty="0"/>
              <a:t> </a:t>
            </a:r>
            <a:r>
              <a:rPr lang="en-ID" sz="2000" dirty="0" err="1"/>
              <a:t>semua</a:t>
            </a:r>
            <a:r>
              <a:rPr lang="en-ID" sz="2000" dirty="0"/>
              <a:t> </a:t>
            </a:r>
            <a:r>
              <a:rPr lang="en-ID" sz="2000" dirty="0" err="1"/>
              <a:t>hal</a:t>
            </a:r>
            <a:r>
              <a:rPr lang="en-ID" sz="2000" dirty="0"/>
              <a:t> yang </a:t>
            </a:r>
            <a:r>
              <a:rPr lang="en-ID" sz="2000" dirty="0" err="1"/>
              <a:t>dilakukannya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merupakan</a:t>
            </a:r>
            <a:r>
              <a:rPr lang="en-ID" sz="2000" dirty="0"/>
              <a:t> </a:t>
            </a:r>
            <a:r>
              <a:rPr lang="en-ID" sz="2000" dirty="0" err="1"/>
              <a:t>hakikat</a:t>
            </a:r>
            <a:r>
              <a:rPr lang="en-ID" sz="2000" dirty="0"/>
              <a:t> </a:t>
            </a:r>
            <a:r>
              <a:rPr lang="en-ID" sz="2000" dirty="0" err="1"/>
              <a:t>keimanan</a:t>
            </a:r>
            <a:r>
              <a:rPr lang="en-ID" sz="2000" dirty="0"/>
              <a:t> yang </a:t>
            </a:r>
            <a:r>
              <a:rPr lang="en-ID" sz="2000" dirty="0" err="1"/>
              <a:t>sempurna</a:t>
            </a:r>
            <a:r>
              <a:rPr lang="en-ID" sz="2000" dirty="0"/>
              <a:t>.</a:t>
            </a:r>
          </a:p>
          <a:p>
            <a:pPr algn="just">
              <a:buFont typeface="Wingdings" pitchFamily="2" charset="2"/>
              <a:buChar char="Ø"/>
            </a:pPr>
            <a:endParaRPr lang="en-ID" sz="1800" dirty="0"/>
          </a:p>
          <a:p>
            <a:pPr algn="just">
              <a:buFont typeface="Wingdings" pitchFamily="2" charset="2"/>
              <a:buChar char="Ø"/>
            </a:pPr>
            <a:endParaRPr lang="en-ID" sz="1800" dirty="0"/>
          </a:p>
          <a:p>
            <a:pPr algn="just">
              <a:buFont typeface="Wingdings" pitchFamily="2" charset="2"/>
              <a:buChar char="Ø"/>
            </a:pPr>
            <a:endParaRPr lang="en-ID" sz="1800" dirty="0"/>
          </a:p>
          <a:p>
            <a:pPr algn="just">
              <a:buFont typeface="Wingdings" pitchFamily="2" charset="2"/>
              <a:buChar char="Ø"/>
            </a:pPr>
            <a:endParaRPr lang="en-ID" sz="1800" dirty="0"/>
          </a:p>
          <a:p>
            <a:pPr marL="0" indent="0" algn="just">
              <a:buNone/>
            </a:pPr>
            <a:endParaRPr lang="en-ID" sz="1800" dirty="0"/>
          </a:p>
          <a:p>
            <a:pPr marL="0" indent="0" algn="just">
              <a:buNone/>
            </a:pPr>
            <a:r>
              <a:rPr lang="en-ID" sz="2000" dirty="0" err="1"/>
              <a:t>Artinya</a:t>
            </a:r>
            <a:r>
              <a:rPr lang="en-ID" sz="2000" dirty="0"/>
              <a:t>: </a:t>
            </a:r>
            <a:r>
              <a:rPr lang="en-ID" sz="2000" dirty="0" err="1"/>
              <a:t>Barang</a:t>
            </a:r>
            <a:r>
              <a:rPr lang="en-ID" sz="2000" dirty="0"/>
              <a:t> </a:t>
            </a:r>
            <a:r>
              <a:rPr lang="en-ID" sz="2000" dirty="0" err="1"/>
              <a:t>siapa</a:t>
            </a:r>
            <a:r>
              <a:rPr lang="en-ID" sz="2000" dirty="0"/>
              <a:t> </a:t>
            </a:r>
            <a:r>
              <a:rPr lang="en-ID" sz="2000" dirty="0" err="1"/>
              <a:t>mengerjakan</a:t>
            </a:r>
            <a:r>
              <a:rPr lang="en-ID" sz="2000" dirty="0"/>
              <a:t> </a:t>
            </a:r>
            <a:r>
              <a:rPr lang="en-ID" sz="2000" dirty="0" err="1"/>
              <a:t>kebajikan</a:t>
            </a:r>
            <a:r>
              <a:rPr lang="en-ID" sz="2000" dirty="0"/>
              <a:t> </a:t>
            </a:r>
            <a:r>
              <a:rPr lang="en-ID" sz="2000" dirty="0" err="1"/>
              <a:t>baik</a:t>
            </a:r>
            <a:r>
              <a:rPr lang="en-ID" sz="2000" dirty="0"/>
              <a:t> </a:t>
            </a:r>
            <a:r>
              <a:rPr lang="en-ID" sz="2000" dirty="0" err="1"/>
              <a:t>laki-laki</a:t>
            </a:r>
            <a:r>
              <a:rPr lang="en-ID" sz="2000" dirty="0"/>
              <a:t> </a:t>
            </a:r>
            <a:r>
              <a:rPr lang="en-ID" sz="2000" dirty="0" err="1"/>
              <a:t>maupun</a:t>
            </a:r>
            <a:r>
              <a:rPr lang="en-ID" sz="2000" dirty="0"/>
              <a:t> </a:t>
            </a:r>
            <a:r>
              <a:rPr lang="en-ID" sz="2000" dirty="0" err="1"/>
              <a:t>perempuan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keadaan</a:t>
            </a:r>
            <a:r>
              <a:rPr lang="en-ID" sz="2000" dirty="0"/>
              <a:t> </a:t>
            </a:r>
            <a:r>
              <a:rPr lang="en-ID" sz="2000" dirty="0" err="1"/>
              <a:t>beriman</a:t>
            </a:r>
            <a:r>
              <a:rPr lang="en-ID" sz="2000" dirty="0"/>
              <a:t>, </a:t>
            </a:r>
            <a:r>
              <a:rPr lang="en-ID" sz="2000" dirty="0" err="1"/>
              <a:t>maka</a:t>
            </a:r>
            <a:r>
              <a:rPr lang="en-ID" sz="2000" dirty="0"/>
              <a:t> </a:t>
            </a:r>
            <a:r>
              <a:rPr lang="en-ID" sz="2000" dirty="0" err="1"/>
              <a:t>pasti</a:t>
            </a:r>
            <a:r>
              <a:rPr lang="en-ID" sz="2000" dirty="0"/>
              <a:t> </a:t>
            </a:r>
            <a:r>
              <a:rPr lang="en-ID" sz="2000" dirty="0" err="1"/>
              <a:t>akan</a:t>
            </a:r>
            <a:r>
              <a:rPr lang="en-ID" sz="2000" dirty="0"/>
              <a:t> Kami </a:t>
            </a:r>
            <a:r>
              <a:rPr lang="en-ID" sz="2000" dirty="0" err="1"/>
              <a:t>berikan</a:t>
            </a:r>
            <a:r>
              <a:rPr lang="en-ID" sz="2000" dirty="0"/>
              <a:t> </a:t>
            </a:r>
            <a:r>
              <a:rPr lang="en-ID" sz="2000" dirty="0" err="1"/>
              <a:t>kepadanya</a:t>
            </a:r>
            <a:r>
              <a:rPr lang="en-ID" sz="2000" dirty="0"/>
              <a:t> </a:t>
            </a:r>
            <a:r>
              <a:rPr lang="en-ID" sz="2000" dirty="0" err="1"/>
              <a:t>kehidupan</a:t>
            </a:r>
            <a:r>
              <a:rPr lang="en-ID" sz="2000" dirty="0"/>
              <a:t>  yang </a:t>
            </a:r>
            <a:r>
              <a:rPr lang="en-ID" sz="2000" dirty="0" err="1"/>
              <a:t>baik</a:t>
            </a:r>
            <a:r>
              <a:rPr lang="en-ID" sz="2000" dirty="0"/>
              <a:t>, </a:t>
            </a:r>
            <a:r>
              <a:rPr lang="en-ID" sz="2000" dirty="0" err="1"/>
              <a:t>dan</a:t>
            </a:r>
            <a:r>
              <a:rPr lang="en-ID" sz="2000" dirty="0"/>
              <a:t> </a:t>
            </a:r>
            <a:r>
              <a:rPr lang="en-ID" sz="2000" dirty="0" err="1"/>
              <a:t>akan</a:t>
            </a:r>
            <a:r>
              <a:rPr lang="en-ID" sz="2000" dirty="0"/>
              <a:t> Kami </a:t>
            </a:r>
            <a:r>
              <a:rPr lang="en-ID" sz="2000" dirty="0" err="1"/>
              <a:t>beri</a:t>
            </a:r>
            <a:r>
              <a:rPr lang="en-ID" sz="2000" dirty="0"/>
              <a:t> </a:t>
            </a:r>
            <a:r>
              <a:rPr lang="en-ID" sz="2000" dirty="0" err="1"/>
              <a:t>balasan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pahala</a:t>
            </a:r>
            <a:r>
              <a:rPr lang="en-ID" sz="2000" dirty="0"/>
              <a:t> yang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baik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apa</a:t>
            </a:r>
            <a:r>
              <a:rPr lang="en-ID" sz="2000" dirty="0"/>
              <a:t> yang </a:t>
            </a:r>
            <a:r>
              <a:rPr lang="en-ID" sz="2000" dirty="0" err="1"/>
              <a:t>telah</a:t>
            </a:r>
            <a:r>
              <a:rPr lang="en-ID" sz="2000" dirty="0"/>
              <a:t> </a:t>
            </a:r>
            <a:r>
              <a:rPr lang="en-ID" sz="2000" dirty="0" err="1"/>
              <a:t>mereka</a:t>
            </a:r>
            <a:r>
              <a:rPr lang="en-ID" sz="2000" dirty="0"/>
              <a:t> </a:t>
            </a:r>
            <a:r>
              <a:rPr lang="en-ID" sz="2000" dirty="0" err="1"/>
              <a:t>kerjakan</a:t>
            </a:r>
            <a:r>
              <a:rPr lang="en-ID" sz="2000" dirty="0"/>
              <a:t> (Q.S. An </a:t>
            </a:r>
            <a:r>
              <a:rPr lang="en-ID" sz="2000" dirty="0" err="1"/>
              <a:t>Nahl</a:t>
            </a:r>
            <a:r>
              <a:rPr lang="en-ID" sz="2000" dirty="0"/>
              <a:t>: 97)</a:t>
            </a:r>
          </a:p>
          <a:p>
            <a:pPr algn="just">
              <a:buFont typeface="Wingdings" pitchFamily="2" charset="2"/>
              <a:buChar char="Ø"/>
            </a:pPr>
            <a:endParaRPr lang="en-ID" sz="1800" dirty="0"/>
          </a:p>
          <a:p>
            <a:pPr marL="0" indent="0" algn="just">
              <a:buNone/>
            </a:pPr>
            <a:endParaRPr lang="en-US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77" y="2881314"/>
            <a:ext cx="7704855" cy="13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613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D" dirty="0" err="1" smtClean="0"/>
              <a:t>Kewajiban</a:t>
            </a:r>
            <a:r>
              <a:rPr lang="en-ID" dirty="0" smtClean="0"/>
              <a:t> </a:t>
            </a:r>
            <a:r>
              <a:rPr lang="en-ID" dirty="0" err="1" smtClean="0"/>
              <a:t>Menuntut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Serta </a:t>
            </a:r>
            <a:r>
              <a:rPr lang="en-ID" dirty="0" err="1" smtClean="0"/>
              <a:t>Tanggung</a:t>
            </a:r>
            <a:r>
              <a:rPr lang="en-ID" dirty="0" smtClean="0"/>
              <a:t> </a:t>
            </a:r>
            <a:r>
              <a:rPr lang="en-ID" dirty="0" err="1" smtClean="0"/>
              <a:t>Jawab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Lingkungan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ID" sz="2400" dirty="0" err="1"/>
              <a:t>Kewajiban</a:t>
            </a:r>
            <a:r>
              <a:rPr lang="en-ID" sz="2400" dirty="0"/>
              <a:t> </a:t>
            </a:r>
            <a:r>
              <a:rPr lang="en-ID" sz="2400" dirty="0" err="1"/>
              <a:t>menuntut</a:t>
            </a:r>
            <a:r>
              <a:rPr lang="en-ID" sz="2400" dirty="0"/>
              <a:t> </a:t>
            </a:r>
            <a:r>
              <a:rPr lang="en-ID" sz="2400" dirty="0" err="1"/>
              <a:t>ilmu</a:t>
            </a:r>
            <a:endParaRPr lang="en-ID" sz="2400" dirty="0"/>
          </a:p>
          <a:p>
            <a:pPr marL="0" indent="0">
              <a:buNone/>
            </a:pPr>
            <a:r>
              <a:rPr lang="en-ID" sz="2400" dirty="0"/>
              <a:t>	</a:t>
            </a:r>
            <a:r>
              <a:rPr lang="en-ID" sz="2400" dirty="0"/>
              <a:t>Al-Qur’an </a:t>
            </a:r>
            <a:r>
              <a:rPr lang="en-ID" sz="2400" dirty="0" err="1"/>
              <a:t>sebagai</a:t>
            </a:r>
            <a:r>
              <a:rPr lang="en-ID" sz="2400" dirty="0"/>
              <a:t> </a:t>
            </a:r>
            <a:r>
              <a:rPr lang="en-ID" sz="2400" dirty="0" err="1"/>
              <a:t>sumber</a:t>
            </a:r>
            <a:r>
              <a:rPr lang="en-ID" sz="2400" dirty="0"/>
              <a:t> </a:t>
            </a:r>
            <a:r>
              <a:rPr lang="en-ID" sz="2400" dirty="0" err="1"/>
              <a:t>utama</a:t>
            </a:r>
            <a:r>
              <a:rPr lang="en-ID" sz="2400" dirty="0"/>
              <a:t> </a:t>
            </a:r>
            <a:r>
              <a:rPr lang="en-ID" sz="2400" dirty="0" err="1"/>
              <a:t>ajaran</a:t>
            </a:r>
            <a:r>
              <a:rPr lang="en-ID" sz="2400" dirty="0"/>
              <a:t> </a:t>
            </a:r>
            <a:r>
              <a:rPr lang="en-ID" sz="2400" dirty="0" err="1"/>
              <a:t>islam</a:t>
            </a:r>
            <a:r>
              <a:rPr lang="en-ID" sz="2400" dirty="0"/>
              <a:t> </a:t>
            </a:r>
            <a:r>
              <a:rPr lang="en-ID" sz="2400" dirty="0" err="1"/>
              <a:t>mengandung</a:t>
            </a:r>
            <a:r>
              <a:rPr lang="en-ID" sz="2400" dirty="0"/>
              <a:t> </a:t>
            </a:r>
            <a:r>
              <a:rPr lang="en-ID" sz="2400" dirty="0" err="1"/>
              <a:t>perintah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menuntut</a:t>
            </a:r>
            <a:r>
              <a:rPr lang="en-ID" sz="2400" dirty="0"/>
              <a:t> </a:t>
            </a:r>
            <a:r>
              <a:rPr lang="en-ID" sz="2400" dirty="0" err="1"/>
              <a:t>ilmu</a:t>
            </a:r>
            <a:r>
              <a:rPr lang="en-ID" sz="2400" dirty="0"/>
              <a:t>.</a:t>
            </a:r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endParaRPr lang="en-ID" sz="2400" dirty="0"/>
          </a:p>
          <a:p>
            <a:pPr marL="0" indent="0">
              <a:buNone/>
            </a:pPr>
            <a:r>
              <a:rPr lang="en-ID" sz="2400" dirty="0" err="1"/>
              <a:t>Artinya</a:t>
            </a:r>
            <a:r>
              <a:rPr lang="en-ID" sz="2400" dirty="0"/>
              <a:t>: </a:t>
            </a:r>
            <a:r>
              <a:rPr lang="en-ID" sz="2400" dirty="0" err="1"/>
              <a:t>Bacalah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menyebut</a:t>
            </a:r>
            <a:r>
              <a:rPr lang="en-ID" sz="2400" dirty="0"/>
              <a:t> </a:t>
            </a:r>
            <a:r>
              <a:rPr lang="en-ID" sz="2400" dirty="0" err="1"/>
              <a:t>nama</a:t>
            </a:r>
            <a:r>
              <a:rPr lang="en-ID" sz="2400" dirty="0"/>
              <a:t> </a:t>
            </a:r>
            <a:r>
              <a:rPr lang="en-ID" sz="2400" dirty="0" err="1"/>
              <a:t>Tuhanmu</a:t>
            </a:r>
            <a:r>
              <a:rPr lang="en-ID" sz="2400" dirty="0"/>
              <a:t> yang </a:t>
            </a:r>
            <a:r>
              <a:rPr lang="en-ID" sz="2400" dirty="0" err="1"/>
              <a:t>menciptakan</a:t>
            </a:r>
            <a:r>
              <a:rPr lang="en-ID" sz="2400" dirty="0"/>
              <a:t>. </a:t>
            </a:r>
            <a:r>
              <a:rPr lang="en-ID" sz="2400" dirty="0" err="1"/>
              <a:t>Dia</a:t>
            </a:r>
            <a:r>
              <a:rPr lang="en-ID" sz="2400" dirty="0"/>
              <a:t> </a:t>
            </a:r>
            <a:r>
              <a:rPr lang="en-ID" sz="2400" dirty="0" err="1"/>
              <a:t>telahmenciptakan</a:t>
            </a:r>
            <a:r>
              <a:rPr lang="en-ID" sz="2400" dirty="0"/>
              <a:t> </a:t>
            </a:r>
            <a:r>
              <a:rPr lang="en-ID" sz="2400" dirty="0" err="1"/>
              <a:t>manusia</a:t>
            </a:r>
            <a:r>
              <a:rPr lang="en-ID" sz="2400" dirty="0"/>
              <a:t> 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segumpal</a:t>
            </a:r>
            <a:r>
              <a:rPr lang="en-ID" sz="2400" dirty="0"/>
              <a:t> </a:t>
            </a:r>
            <a:r>
              <a:rPr lang="en-ID" sz="2400" dirty="0" err="1"/>
              <a:t>darah</a:t>
            </a:r>
            <a:r>
              <a:rPr lang="en-ID" sz="2400" dirty="0"/>
              <a:t>. </a:t>
            </a:r>
            <a:r>
              <a:rPr lang="en-ID" sz="2400" dirty="0" err="1"/>
              <a:t>Bacalah</a:t>
            </a:r>
            <a:r>
              <a:rPr lang="en-ID" sz="2400" dirty="0"/>
              <a:t>, </a:t>
            </a:r>
            <a:r>
              <a:rPr lang="en-ID" sz="2400" dirty="0" err="1"/>
              <a:t>dan</a:t>
            </a:r>
            <a:r>
              <a:rPr lang="en-ID" sz="2400" dirty="0"/>
              <a:t> </a:t>
            </a:r>
            <a:r>
              <a:rPr lang="en-ID" sz="2400" dirty="0" err="1"/>
              <a:t>Tuhanmulah</a:t>
            </a:r>
            <a:r>
              <a:rPr lang="en-ID" sz="2400" dirty="0"/>
              <a:t> yang </a:t>
            </a:r>
            <a:r>
              <a:rPr lang="en-ID" sz="2400" dirty="0" err="1"/>
              <a:t>maha</a:t>
            </a:r>
            <a:r>
              <a:rPr lang="en-ID" sz="2400" dirty="0"/>
              <a:t> </a:t>
            </a:r>
            <a:r>
              <a:rPr lang="en-ID" sz="2400" dirty="0" err="1"/>
              <a:t>pemurah</a:t>
            </a:r>
            <a:r>
              <a:rPr lang="en-ID" sz="2400" dirty="0"/>
              <a:t>. Yang </a:t>
            </a:r>
            <a:r>
              <a:rPr lang="en-ID" sz="2400" dirty="0" err="1"/>
              <a:t>mengajar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pena</a:t>
            </a:r>
            <a:r>
              <a:rPr lang="en-ID" sz="2400" dirty="0"/>
              <a:t>. </a:t>
            </a:r>
            <a:r>
              <a:rPr lang="en-ID" sz="2400" dirty="0" err="1"/>
              <a:t>Dia</a:t>
            </a:r>
            <a:r>
              <a:rPr lang="en-ID" sz="2400" dirty="0"/>
              <a:t> </a:t>
            </a:r>
            <a:r>
              <a:rPr lang="en-ID" sz="2400" dirty="0" err="1"/>
              <a:t>mengajarkan</a:t>
            </a:r>
            <a:r>
              <a:rPr lang="en-ID" sz="2400" dirty="0"/>
              <a:t> </a:t>
            </a:r>
            <a:r>
              <a:rPr lang="en-ID" sz="2400" dirty="0" err="1"/>
              <a:t>manausia</a:t>
            </a:r>
            <a:r>
              <a:rPr lang="en-ID" sz="2400" dirty="0"/>
              <a:t> </a:t>
            </a:r>
            <a:r>
              <a:rPr lang="en-ID" sz="2400" dirty="0" err="1"/>
              <a:t>apa</a:t>
            </a:r>
            <a:r>
              <a:rPr lang="en-ID" sz="2400" dirty="0"/>
              <a:t> yang </a:t>
            </a:r>
            <a:r>
              <a:rPr lang="en-ID" sz="2400" dirty="0" err="1"/>
              <a:t>ia</a:t>
            </a:r>
            <a:r>
              <a:rPr lang="en-ID" sz="2400" dirty="0"/>
              <a:t> </a:t>
            </a:r>
            <a:r>
              <a:rPr lang="en-ID" sz="2400" dirty="0" err="1"/>
              <a:t>tidak</a:t>
            </a:r>
            <a:r>
              <a:rPr lang="en-ID" sz="2400" dirty="0"/>
              <a:t> </a:t>
            </a:r>
            <a:r>
              <a:rPr lang="en-ID" sz="2400" dirty="0" err="1"/>
              <a:t>tahu</a:t>
            </a:r>
            <a:r>
              <a:rPr lang="en-ID" sz="24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996952"/>
            <a:ext cx="7416824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441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 algn="just"/>
            <a:r>
              <a:rPr lang="en-ID" sz="7200" b="1" dirty="0" err="1"/>
              <a:t>Hadits</a:t>
            </a:r>
            <a:r>
              <a:rPr lang="en-ID" sz="7200" b="1" dirty="0"/>
              <a:t> </a:t>
            </a:r>
            <a:r>
              <a:rPr lang="en-ID" sz="7200" b="1" dirty="0" err="1"/>
              <a:t>kewajiban</a:t>
            </a:r>
            <a:r>
              <a:rPr lang="en-ID" sz="7200" b="1" dirty="0"/>
              <a:t> </a:t>
            </a:r>
            <a:r>
              <a:rPr lang="en-ID" sz="7200" b="1" dirty="0" err="1"/>
              <a:t>menunutut</a:t>
            </a:r>
            <a:r>
              <a:rPr lang="en-ID" sz="7200" b="1" dirty="0"/>
              <a:t> </a:t>
            </a:r>
            <a:r>
              <a:rPr lang="en-ID" sz="7200" b="1" dirty="0" err="1"/>
              <a:t>ilmu</a:t>
            </a:r>
            <a:endParaRPr lang="en-ID" sz="7200" b="1" dirty="0"/>
          </a:p>
          <a:p>
            <a:pPr algn="just"/>
            <a:endParaRPr lang="en-ID" dirty="0"/>
          </a:p>
          <a:p>
            <a:pPr marL="0" indent="0" algn="just">
              <a:buNone/>
            </a:pPr>
            <a:endParaRPr lang="en-ID" dirty="0" smtClean="0"/>
          </a:p>
          <a:p>
            <a:pPr marL="0" indent="0" algn="just">
              <a:buNone/>
            </a:pPr>
            <a:endParaRPr lang="en-ID" dirty="0"/>
          </a:p>
          <a:p>
            <a:pPr marL="0" indent="0" algn="just">
              <a:buNone/>
            </a:pPr>
            <a:endParaRPr lang="en-ID" dirty="0" smtClean="0"/>
          </a:p>
          <a:p>
            <a:pPr marL="0" indent="0" algn="just">
              <a:buNone/>
            </a:pPr>
            <a:endParaRPr lang="en-ID" dirty="0" smtClean="0"/>
          </a:p>
          <a:p>
            <a:pPr marL="0" indent="0" algn="just">
              <a:buNone/>
            </a:pPr>
            <a:endParaRPr lang="en-ID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r>
              <a:rPr lang="en-ID" sz="7200" dirty="0" err="1"/>
              <a:t>artinya</a:t>
            </a:r>
            <a:r>
              <a:rPr lang="en-ID" sz="7200" dirty="0"/>
              <a:t>: </a:t>
            </a:r>
            <a:r>
              <a:rPr lang="en-US" sz="7200" dirty="0" err="1"/>
              <a:t>Mencari</a:t>
            </a:r>
            <a:r>
              <a:rPr lang="en-US" sz="7200" dirty="0"/>
              <a:t> </a:t>
            </a:r>
            <a:r>
              <a:rPr lang="en-US" sz="7200" dirty="0" err="1"/>
              <a:t>ilmu</a:t>
            </a:r>
            <a:r>
              <a:rPr lang="en-US" sz="7200" dirty="0"/>
              <a:t> </a:t>
            </a:r>
            <a:r>
              <a:rPr lang="en-US" sz="7200" dirty="0" err="1"/>
              <a:t>itu</a:t>
            </a:r>
            <a:r>
              <a:rPr lang="en-US" sz="7200" dirty="0"/>
              <a:t> </a:t>
            </a:r>
            <a:r>
              <a:rPr lang="en-US" sz="7200" dirty="0" err="1"/>
              <a:t>adalah</a:t>
            </a:r>
            <a:r>
              <a:rPr lang="en-US" sz="7200" dirty="0"/>
              <a:t> </a:t>
            </a:r>
            <a:r>
              <a:rPr lang="en-US" sz="7200" dirty="0" err="1"/>
              <a:t>wajib</a:t>
            </a:r>
            <a:r>
              <a:rPr lang="en-US" sz="7200" dirty="0"/>
              <a:t> </a:t>
            </a:r>
            <a:r>
              <a:rPr lang="en-US" sz="7200" dirty="0" err="1"/>
              <a:t>bagi</a:t>
            </a:r>
            <a:r>
              <a:rPr lang="en-US" sz="7200" dirty="0"/>
              <a:t> </a:t>
            </a:r>
            <a:r>
              <a:rPr lang="en-US" sz="7200" dirty="0" err="1"/>
              <a:t>setiap</a:t>
            </a:r>
            <a:r>
              <a:rPr lang="en-US" sz="7200" dirty="0"/>
              <a:t> </a:t>
            </a:r>
            <a:r>
              <a:rPr lang="en-US" sz="7200" dirty="0" err="1"/>
              <a:t>muslim</a:t>
            </a:r>
            <a:r>
              <a:rPr lang="en-US" sz="7200" dirty="0"/>
              <a:t> </a:t>
            </a:r>
            <a:r>
              <a:rPr lang="en-US" sz="7200" dirty="0" err="1"/>
              <a:t>laki-laki</a:t>
            </a:r>
            <a:r>
              <a:rPr lang="en-US" sz="7200" dirty="0"/>
              <a:t> </a:t>
            </a:r>
            <a:r>
              <a:rPr lang="en-US" sz="7200" dirty="0" err="1"/>
              <a:t>maupun</a:t>
            </a:r>
            <a:r>
              <a:rPr lang="en-US" sz="7200" dirty="0"/>
              <a:t> </a:t>
            </a:r>
            <a:r>
              <a:rPr lang="en-US" sz="7200" dirty="0" err="1"/>
              <a:t>muslim</a:t>
            </a:r>
            <a:r>
              <a:rPr lang="en-US" sz="7200" dirty="0"/>
              <a:t> </a:t>
            </a:r>
            <a:r>
              <a:rPr lang="en-US" sz="7200" dirty="0" err="1"/>
              <a:t>perempuan</a:t>
            </a:r>
            <a:r>
              <a:rPr lang="en-US" sz="7200" dirty="0"/>
              <a:t>”. (HR. </a:t>
            </a:r>
            <a:r>
              <a:rPr lang="en-US" sz="7200" dirty="0" err="1"/>
              <a:t>Ibnu</a:t>
            </a:r>
            <a:r>
              <a:rPr lang="en-US" sz="7200" dirty="0"/>
              <a:t> </a:t>
            </a:r>
            <a:r>
              <a:rPr lang="en-US" sz="7200" dirty="0" err="1"/>
              <a:t>Abdil</a:t>
            </a:r>
            <a:r>
              <a:rPr lang="en-US" sz="7200" dirty="0"/>
              <a:t> Barr</a:t>
            </a:r>
            <a:r>
              <a:rPr lang="en-US" sz="7200" dirty="0"/>
              <a:t>)	</a:t>
            </a:r>
            <a:r>
              <a:rPr lang="en-US" sz="4500" dirty="0"/>
              <a:t>											</a:t>
            </a:r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r>
              <a:rPr lang="ar-AE" sz="4500" dirty="0"/>
              <a:t/>
            </a:r>
            <a:br>
              <a:rPr lang="ar-AE" sz="4500" dirty="0"/>
            </a:b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endParaRPr lang="en-ID" sz="4500" dirty="0"/>
          </a:p>
          <a:p>
            <a:pPr marL="0" indent="0" algn="just">
              <a:buNone/>
            </a:pPr>
            <a:r>
              <a:rPr lang="en-ID" sz="7200" dirty="0" err="1"/>
              <a:t>Artinya</a:t>
            </a:r>
            <a:r>
              <a:rPr lang="en-ID" sz="7200" dirty="0"/>
              <a:t>: </a:t>
            </a:r>
            <a:r>
              <a:rPr lang="en-US" sz="7200" dirty="0"/>
              <a:t>”</a:t>
            </a:r>
            <a:r>
              <a:rPr lang="en-US" sz="7200" dirty="0" err="1"/>
              <a:t>Barang</a:t>
            </a:r>
            <a:r>
              <a:rPr lang="en-US" sz="7200" dirty="0"/>
              <a:t> </a:t>
            </a:r>
            <a:r>
              <a:rPr lang="en-US" sz="7200" dirty="0" err="1"/>
              <a:t>siapa</a:t>
            </a:r>
            <a:r>
              <a:rPr lang="en-US" sz="7200" dirty="0"/>
              <a:t> yang </a:t>
            </a:r>
            <a:r>
              <a:rPr lang="en-US" sz="7200" dirty="0" err="1"/>
              <a:t>menempuh</a:t>
            </a:r>
            <a:r>
              <a:rPr lang="en-US" sz="7200" dirty="0"/>
              <a:t> </a:t>
            </a:r>
            <a:r>
              <a:rPr lang="en-US" sz="7200" dirty="0" err="1"/>
              <a:t>jalan</a:t>
            </a:r>
            <a:r>
              <a:rPr lang="en-US" sz="7200" dirty="0"/>
              <a:t> </a:t>
            </a:r>
            <a:r>
              <a:rPr lang="en-US" sz="7200" dirty="0" err="1"/>
              <a:t>untuk</a:t>
            </a:r>
            <a:r>
              <a:rPr lang="en-US" sz="7200" dirty="0"/>
              <a:t> </a:t>
            </a:r>
            <a:r>
              <a:rPr lang="en-US" sz="7200" dirty="0" err="1"/>
              <a:t>mencari</a:t>
            </a:r>
            <a:r>
              <a:rPr lang="en-US" sz="7200" dirty="0"/>
              <a:t> </a:t>
            </a:r>
            <a:r>
              <a:rPr lang="en-US" sz="7200" dirty="0" err="1"/>
              <a:t>suatu</a:t>
            </a:r>
            <a:r>
              <a:rPr lang="en-US" sz="7200" dirty="0"/>
              <a:t> </a:t>
            </a:r>
            <a:r>
              <a:rPr lang="en-US" sz="7200" dirty="0" err="1"/>
              <a:t>ilmu</a:t>
            </a:r>
            <a:r>
              <a:rPr lang="en-US" sz="7200" dirty="0"/>
              <a:t>. </a:t>
            </a:r>
            <a:r>
              <a:rPr lang="en-US" sz="7200" dirty="0" err="1"/>
              <a:t>Niscaya</a:t>
            </a:r>
            <a:r>
              <a:rPr lang="en-US" sz="7200" dirty="0"/>
              <a:t> Allah </a:t>
            </a:r>
            <a:r>
              <a:rPr lang="en-US" sz="7200" dirty="0" err="1"/>
              <a:t>memudahkannya</a:t>
            </a:r>
            <a:r>
              <a:rPr lang="en-US" sz="7200" dirty="0"/>
              <a:t> </a:t>
            </a:r>
            <a:r>
              <a:rPr lang="en-US" sz="7200" dirty="0" err="1"/>
              <a:t>ke</a:t>
            </a:r>
            <a:r>
              <a:rPr lang="en-US" sz="7200" dirty="0"/>
              <a:t> </a:t>
            </a:r>
            <a:r>
              <a:rPr lang="en-US" sz="7200" dirty="0" err="1"/>
              <a:t>jalan</a:t>
            </a:r>
            <a:r>
              <a:rPr lang="en-US" sz="7200" dirty="0"/>
              <a:t> </a:t>
            </a:r>
            <a:r>
              <a:rPr lang="en-US" sz="7200" dirty="0" err="1"/>
              <a:t>menuju</a:t>
            </a:r>
            <a:r>
              <a:rPr lang="en-US" sz="7200" dirty="0"/>
              <a:t> </a:t>
            </a:r>
            <a:r>
              <a:rPr lang="en-US" sz="7200" dirty="0" err="1"/>
              <a:t>surga</a:t>
            </a:r>
            <a:r>
              <a:rPr lang="en-US" sz="7200" dirty="0"/>
              <a:t>”. (HR. </a:t>
            </a:r>
            <a:r>
              <a:rPr lang="en-US" sz="7200" dirty="0" err="1"/>
              <a:t>Turmudzi</a:t>
            </a:r>
            <a:r>
              <a:rPr lang="en-US" sz="7200" dirty="0"/>
              <a:t>) </a:t>
            </a:r>
            <a:endParaRPr lang="en-US" sz="7200" dirty="0"/>
          </a:p>
          <a:p>
            <a:pPr marL="0" indent="0" algn="just">
              <a:buNone/>
            </a:pPr>
            <a:r>
              <a:rPr lang="en-US" sz="4500" dirty="0"/>
              <a:t/>
            </a:r>
            <a:br>
              <a:rPr lang="en-US" sz="4500" dirty="0"/>
            </a:br>
            <a:endParaRPr lang="en-US" sz="4500" dirty="0"/>
          </a:p>
          <a:p>
            <a:pPr marL="0" indent="0" algn="just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en-ID" dirty="0"/>
          </a:p>
          <a:p>
            <a:endParaRPr lang="en-ID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312" y="2132856"/>
            <a:ext cx="6286128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5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313" y="4149080"/>
            <a:ext cx="6286127" cy="86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232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KONSEP PENGETAHUAN, TEKNOLOGI DAN SENI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ID" dirty="0" err="1"/>
              <a:t>Ilmu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pengetahuan</a:t>
            </a:r>
            <a:r>
              <a:rPr lang="en-ID" dirty="0"/>
              <a:t> yang </a:t>
            </a:r>
            <a:r>
              <a:rPr lang="en-ID" dirty="0" err="1"/>
              <a:t>sudah</a:t>
            </a:r>
            <a:r>
              <a:rPr lang="en-ID" dirty="0"/>
              <a:t> </a:t>
            </a:r>
            <a:r>
              <a:rPr lang="en-ID" dirty="0" err="1"/>
              <a:t>diklasifikasi</a:t>
            </a:r>
            <a:r>
              <a:rPr lang="en-ID" dirty="0"/>
              <a:t>, </a:t>
            </a:r>
            <a:r>
              <a:rPr lang="en-ID" dirty="0" err="1"/>
              <a:t>diorganisasi</a:t>
            </a:r>
            <a:r>
              <a:rPr lang="en-ID" dirty="0"/>
              <a:t>, </a:t>
            </a:r>
            <a:r>
              <a:rPr lang="en-ID" dirty="0" err="1"/>
              <a:t>disistematisasi</a:t>
            </a:r>
            <a:r>
              <a:rPr lang="en-ID" dirty="0"/>
              <a:t>,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diinterpretasi</a:t>
            </a:r>
            <a:r>
              <a:rPr lang="en-ID" dirty="0"/>
              <a:t>,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kebenaran</a:t>
            </a:r>
            <a:r>
              <a:rPr lang="en-ID" dirty="0"/>
              <a:t> </a:t>
            </a:r>
            <a:r>
              <a:rPr lang="en-ID" dirty="0" err="1"/>
              <a:t>objektif</a:t>
            </a:r>
            <a:r>
              <a:rPr lang="en-ID" dirty="0"/>
              <a:t>, </a:t>
            </a:r>
            <a:r>
              <a:rPr lang="en-ID" dirty="0" err="1"/>
              <a:t>sudah</a:t>
            </a:r>
            <a:r>
              <a:rPr lang="en-ID" dirty="0"/>
              <a:t> </a:t>
            </a:r>
            <a:r>
              <a:rPr lang="en-ID" dirty="0" err="1"/>
              <a:t>diuji</a:t>
            </a:r>
            <a:r>
              <a:rPr lang="en-ID" dirty="0"/>
              <a:t> </a:t>
            </a:r>
            <a:r>
              <a:rPr lang="en-ID" dirty="0" err="1"/>
              <a:t>kebenarannya</a:t>
            </a:r>
            <a:r>
              <a:rPr lang="en-ID" dirty="0"/>
              <a:t>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diuji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ilmiah</a:t>
            </a:r>
            <a:r>
              <a:rPr lang="en-ID" dirty="0"/>
              <a:t>.</a:t>
            </a:r>
          </a:p>
          <a:p>
            <a:r>
              <a:rPr lang="en-ID" dirty="0" err="1"/>
              <a:t>Tekhnologi</a:t>
            </a:r>
            <a:r>
              <a:rPr lang="en-ID" dirty="0"/>
              <a:t>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salah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budaya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penerapan</a:t>
            </a:r>
            <a:r>
              <a:rPr lang="en-ID" dirty="0"/>
              <a:t> </a:t>
            </a:r>
            <a:r>
              <a:rPr lang="en-ID" dirty="0" err="1"/>
              <a:t>praktis</a:t>
            </a:r>
            <a:r>
              <a:rPr lang="en-ID" dirty="0"/>
              <a:t> </a:t>
            </a:r>
            <a:r>
              <a:rPr lang="en-ID" dirty="0" err="1"/>
              <a:t>ilmu</a:t>
            </a:r>
            <a:r>
              <a:rPr lang="en-ID" dirty="0"/>
              <a:t> </a:t>
            </a:r>
            <a:r>
              <a:rPr lang="en-ID" dirty="0" err="1"/>
              <a:t>pengetahuan</a:t>
            </a:r>
            <a:r>
              <a:rPr lang="en-ID" dirty="0"/>
              <a:t>.</a:t>
            </a:r>
          </a:p>
          <a:p>
            <a:r>
              <a:rPr lang="en-ID" dirty="0" err="1"/>
              <a:t>Seni</a:t>
            </a:r>
            <a:r>
              <a:rPr lang="en-ID" dirty="0"/>
              <a:t>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budaya</a:t>
            </a:r>
            <a:r>
              <a:rPr lang="en-ID" dirty="0"/>
              <a:t> </a:t>
            </a:r>
            <a:r>
              <a:rPr lang="en-ID" dirty="0" err="1"/>
              <a:t>manusia</a:t>
            </a:r>
            <a:r>
              <a:rPr lang="en-ID" dirty="0"/>
              <a:t>, </a:t>
            </a:r>
            <a:r>
              <a:rPr lang="en-ID" dirty="0" err="1"/>
              <a:t>berarti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ungkapan</a:t>
            </a:r>
            <a:r>
              <a:rPr lang="en-ID" dirty="0"/>
              <a:t> </a:t>
            </a:r>
            <a:r>
              <a:rPr lang="en-ID" dirty="0" err="1"/>
              <a:t>akal</a:t>
            </a:r>
            <a:r>
              <a:rPr lang="en-ID" dirty="0"/>
              <a:t>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budi</a:t>
            </a:r>
            <a:r>
              <a:rPr lang="en-ID" dirty="0"/>
              <a:t> </a:t>
            </a:r>
            <a:r>
              <a:rPr lang="en-ID" dirty="0" err="1"/>
              <a:t>manusia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segala</a:t>
            </a:r>
            <a:r>
              <a:rPr lang="en-ID" dirty="0"/>
              <a:t> </a:t>
            </a:r>
            <a:r>
              <a:rPr lang="en-ID" dirty="0" err="1"/>
              <a:t>prosesnya</a:t>
            </a:r>
            <a:r>
              <a:rPr lang="en-ID" dirty="0"/>
              <a:t>. </a:t>
            </a:r>
          </a:p>
          <a:p>
            <a:r>
              <a:rPr lang="en-ID" dirty="0" err="1"/>
              <a:t>Seni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ekspresi</a:t>
            </a:r>
            <a:r>
              <a:rPr lang="en-ID" dirty="0"/>
              <a:t> </a:t>
            </a:r>
            <a:r>
              <a:rPr lang="en-ID" dirty="0" err="1"/>
              <a:t>jiwa</a:t>
            </a:r>
            <a:r>
              <a:rPr lang="en-ID" dirty="0"/>
              <a:t> yang </a:t>
            </a:r>
            <a:r>
              <a:rPr lang="en-ID" dirty="0" err="1"/>
              <a:t>berkembang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budaya</a:t>
            </a:r>
            <a:r>
              <a:rPr lang="en-ID" dirty="0"/>
              <a:t> </a:t>
            </a:r>
            <a:r>
              <a:rPr lang="en-ID" dirty="0" err="1"/>
              <a:t>bangsa</a:t>
            </a:r>
            <a:r>
              <a:rPr lang="en-ID" dirty="0"/>
              <a:t>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416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D" dirty="0" err="1" smtClean="0"/>
              <a:t>Tekhnologi</a:t>
            </a:r>
            <a:r>
              <a:rPr lang="en-ID" dirty="0" smtClean="0"/>
              <a:t> Modern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Penerapan</a:t>
            </a:r>
            <a:r>
              <a:rPr lang="en-ID" dirty="0" smtClean="0"/>
              <a:t> </a:t>
            </a:r>
            <a:r>
              <a:rPr lang="en-ID" dirty="0" err="1" smtClean="0"/>
              <a:t>Praktis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ID" dirty="0" err="1" smtClean="0"/>
              <a:t>Tekhnologi</a:t>
            </a:r>
            <a:r>
              <a:rPr lang="en-ID" dirty="0" smtClean="0"/>
              <a:t> modern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salah</a:t>
            </a:r>
            <a:r>
              <a:rPr lang="en-ID" dirty="0" smtClean="0"/>
              <a:t> </a:t>
            </a:r>
            <a:r>
              <a:rPr lang="en-ID" dirty="0" err="1" smtClean="0"/>
              <a:t>satu</a:t>
            </a:r>
            <a:r>
              <a:rPr lang="en-ID" dirty="0" smtClean="0"/>
              <a:t> </a:t>
            </a:r>
            <a:r>
              <a:rPr lang="en-ID" dirty="0" err="1" smtClean="0"/>
              <a:t>budaya</a:t>
            </a:r>
            <a:r>
              <a:rPr lang="en-ID" dirty="0" smtClean="0"/>
              <a:t> </a:t>
            </a:r>
            <a:r>
              <a:rPr lang="en-ID" dirty="0" err="1" smtClean="0"/>
              <a:t>budaya</a:t>
            </a:r>
            <a:r>
              <a:rPr lang="en-ID" dirty="0" smtClean="0"/>
              <a:t> </a:t>
            </a:r>
            <a:r>
              <a:rPr lang="en-ID" dirty="0" err="1" smtClean="0"/>
              <a:t>penerapan</a:t>
            </a:r>
            <a:r>
              <a:rPr lang="en-ID" dirty="0" smtClean="0"/>
              <a:t> </a:t>
            </a:r>
            <a:r>
              <a:rPr lang="en-ID" dirty="0" err="1" smtClean="0"/>
              <a:t>praktis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 </a:t>
            </a:r>
            <a:r>
              <a:rPr lang="en-ID" dirty="0" err="1" smtClean="0"/>
              <a:t>pengetahuan</a:t>
            </a:r>
            <a:r>
              <a:rPr lang="en-ID" dirty="0" smtClean="0"/>
              <a:t>.</a:t>
            </a:r>
          </a:p>
          <a:p>
            <a:pPr algn="just"/>
            <a:r>
              <a:rPr lang="en-ID" dirty="0" err="1" smtClean="0"/>
              <a:t>Tekhnologi</a:t>
            </a:r>
            <a:r>
              <a:rPr lang="en-ID" dirty="0" smtClean="0"/>
              <a:t> </a:t>
            </a:r>
            <a:r>
              <a:rPr lang="en-ID" dirty="0" err="1" smtClean="0"/>
              <a:t>bersifat</a:t>
            </a:r>
            <a:r>
              <a:rPr lang="en-ID" dirty="0" smtClean="0"/>
              <a:t> </a:t>
            </a:r>
            <a:r>
              <a:rPr lang="en-ID" dirty="0" err="1" smtClean="0"/>
              <a:t>netral</a:t>
            </a:r>
            <a:r>
              <a:rPr lang="en-ID" dirty="0" smtClean="0"/>
              <a:t>, </a:t>
            </a:r>
            <a:r>
              <a:rPr lang="en-ID" dirty="0" err="1" smtClean="0"/>
              <a:t>artinya</a:t>
            </a:r>
            <a:r>
              <a:rPr lang="en-ID" dirty="0" smtClean="0"/>
              <a:t> </a:t>
            </a:r>
            <a:r>
              <a:rPr lang="en-ID" dirty="0" err="1" smtClean="0"/>
              <a:t>bahwa</a:t>
            </a:r>
            <a:r>
              <a:rPr lang="en-ID" dirty="0" smtClean="0"/>
              <a:t> </a:t>
            </a:r>
            <a:r>
              <a:rPr lang="en-ID" dirty="0" err="1" smtClean="0"/>
              <a:t>teknologi</a:t>
            </a:r>
            <a:r>
              <a:rPr lang="en-ID" dirty="0" smtClean="0"/>
              <a:t>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digunakan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kemanfaatan</a:t>
            </a:r>
            <a:r>
              <a:rPr lang="en-ID" dirty="0" smtClean="0"/>
              <a:t> </a:t>
            </a:r>
            <a:r>
              <a:rPr lang="en-ID" dirty="0" err="1" smtClean="0"/>
              <a:t>sebesar-besarnya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bisa</a:t>
            </a:r>
            <a:r>
              <a:rPr lang="en-ID" dirty="0" smtClean="0"/>
              <a:t> </a:t>
            </a:r>
            <a:r>
              <a:rPr lang="en-ID" dirty="0" err="1" smtClean="0"/>
              <a:t>juga</a:t>
            </a:r>
            <a:r>
              <a:rPr lang="en-ID" dirty="0" smtClean="0"/>
              <a:t> </a:t>
            </a:r>
            <a:r>
              <a:rPr lang="en-ID" dirty="0" err="1" smtClean="0"/>
              <a:t>digunakan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kehancuran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</a:t>
            </a:r>
            <a:r>
              <a:rPr lang="en-ID" dirty="0" err="1" smtClean="0"/>
              <a:t>semua</a:t>
            </a:r>
            <a:r>
              <a:rPr lang="en-ID" dirty="0" smtClean="0"/>
              <a:t> </a:t>
            </a:r>
            <a:r>
              <a:rPr lang="en-ID" dirty="0" err="1" smtClean="0"/>
              <a:t>segi</a:t>
            </a:r>
            <a:r>
              <a:rPr lang="en-ID" dirty="0" smtClean="0"/>
              <a:t> </a:t>
            </a:r>
            <a:r>
              <a:rPr lang="en-ID" dirty="0" err="1" smtClean="0"/>
              <a:t>kehidupan</a:t>
            </a:r>
            <a:r>
              <a:rPr lang="en-ID" dirty="0" smtClean="0"/>
              <a:t> </a:t>
            </a:r>
            <a:r>
              <a:rPr lang="en-ID" dirty="0" err="1" smtClean="0"/>
              <a:t>umat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49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D" dirty="0" err="1" smtClean="0"/>
              <a:t>Tanggung</a:t>
            </a:r>
            <a:r>
              <a:rPr lang="en-ID" dirty="0" smtClean="0"/>
              <a:t> </a:t>
            </a:r>
            <a:r>
              <a:rPr lang="en-ID" dirty="0" err="1" smtClean="0"/>
              <a:t>Jawab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Terhadap</a:t>
            </a:r>
            <a:r>
              <a:rPr lang="en-ID" dirty="0" smtClean="0"/>
              <a:t> </a:t>
            </a:r>
            <a:r>
              <a:rPr lang="en-ID" dirty="0" err="1" smtClean="0"/>
              <a:t>Alam</a:t>
            </a:r>
            <a:r>
              <a:rPr lang="en-ID" dirty="0" smtClean="0"/>
              <a:t> Dan </a:t>
            </a:r>
            <a:r>
              <a:rPr lang="en-ID" dirty="0" err="1" smtClean="0"/>
              <a:t>Lingkungannya</a:t>
            </a:r>
            <a:r>
              <a:rPr lang="en-ID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ID" dirty="0" err="1" smtClean="0"/>
              <a:t>Alam</a:t>
            </a:r>
            <a:r>
              <a:rPr lang="en-ID" dirty="0" smtClean="0"/>
              <a:t> </a:t>
            </a:r>
            <a:r>
              <a:rPr lang="en-ID" dirty="0" err="1" smtClean="0"/>
              <a:t>diciptakan</a:t>
            </a:r>
            <a:r>
              <a:rPr lang="en-ID" dirty="0" smtClean="0"/>
              <a:t> </a:t>
            </a:r>
            <a:r>
              <a:rPr lang="en-ID" dirty="0" err="1" smtClean="0"/>
              <a:t>oleh</a:t>
            </a:r>
            <a:r>
              <a:rPr lang="en-ID" dirty="0" smtClean="0"/>
              <a:t> Allah SWT </a:t>
            </a:r>
            <a:r>
              <a:rPr lang="en-ID" dirty="0" err="1" smtClean="0"/>
              <a:t>diperuntukkan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kepentingan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.</a:t>
            </a:r>
          </a:p>
          <a:p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makhluk</a:t>
            </a:r>
            <a:r>
              <a:rPr lang="en-ID" dirty="0" smtClean="0"/>
              <a:t> </a:t>
            </a:r>
            <a:r>
              <a:rPr lang="en-ID" dirty="0" err="1" smtClean="0"/>
              <a:t>ciptaan</a:t>
            </a:r>
            <a:r>
              <a:rPr lang="en-ID" dirty="0" smtClean="0"/>
              <a:t> Allah yang </a:t>
            </a:r>
            <a:r>
              <a:rPr lang="en-ID" dirty="0" err="1" smtClean="0"/>
              <a:t>sempurna</a:t>
            </a:r>
            <a:r>
              <a:rPr lang="en-ID" dirty="0" smtClean="0"/>
              <a:t> </a:t>
            </a:r>
            <a:r>
              <a:rPr lang="en-ID" dirty="0" err="1" smtClean="0"/>
              <a:t>diserahi</a:t>
            </a:r>
            <a:r>
              <a:rPr lang="en-ID" dirty="0" smtClean="0"/>
              <a:t> </a:t>
            </a:r>
            <a:r>
              <a:rPr lang="en-ID" dirty="0" err="1" smtClean="0"/>
              <a:t>amanah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Allah </a:t>
            </a:r>
            <a:r>
              <a:rPr lang="en-ID" dirty="0" err="1" smtClean="0"/>
              <a:t>menyandang</a:t>
            </a:r>
            <a:r>
              <a:rPr lang="en-ID" dirty="0" smtClean="0"/>
              <a:t> </a:t>
            </a:r>
            <a:r>
              <a:rPr lang="en-ID" dirty="0" err="1" smtClean="0"/>
              <a:t>tugas</a:t>
            </a:r>
            <a:r>
              <a:rPr lang="en-ID" dirty="0" smtClean="0"/>
              <a:t> </a:t>
            </a:r>
            <a:r>
              <a:rPr lang="en-ID" dirty="0" err="1" smtClean="0"/>
              <a:t>sebagai</a:t>
            </a:r>
            <a:r>
              <a:rPr lang="en-ID" dirty="0" smtClean="0"/>
              <a:t> </a:t>
            </a:r>
            <a:r>
              <a:rPr lang="en-ID" dirty="0" err="1" smtClean="0"/>
              <a:t>khalifah</a:t>
            </a:r>
            <a:r>
              <a:rPr lang="en-ID" dirty="0" smtClean="0"/>
              <a:t> </a:t>
            </a:r>
            <a:r>
              <a:rPr lang="en-ID" dirty="0" err="1" smtClean="0"/>
              <a:t>dibumi</a:t>
            </a:r>
            <a:r>
              <a:rPr lang="en-ID" dirty="0" smtClean="0"/>
              <a:t>.</a:t>
            </a:r>
          </a:p>
          <a:p>
            <a:r>
              <a:rPr lang="en-ID" dirty="0" err="1" smtClean="0"/>
              <a:t>Hubungan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Allah, 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lingkungan</a:t>
            </a:r>
            <a:r>
              <a:rPr lang="en-ID" dirty="0" smtClean="0"/>
              <a:t> </a:t>
            </a:r>
            <a:r>
              <a:rPr lang="en-ID" dirty="0" err="1" smtClean="0"/>
              <a:t>akan</a:t>
            </a:r>
            <a:r>
              <a:rPr lang="en-ID" dirty="0" smtClean="0"/>
              <a:t> </a:t>
            </a:r>
            <a:r>
              <a:rPr lang="en-ID" dirty="0" err="1" smtClean="0"/>
              <a:t>tercermin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perilaku</a:t>
            </a:r>
            <a:r>
              <a:rPr lang="en-ID" dirty="0" smtClean="0"/>
              <a:t> </a:t>
            </a:r>
            <a:r>
              <a:rPr lang="en-ID" dirty="0" err="1" smtClean="0"/>
              <a:t>baik</a:t>
            </a:r>
            <a:r>
              <a:rPr lang="en-ID" dirty="0" smtClean="0"/>
              <a:t> </a:t>
            </a:r>
            <a:r>
              <a:rPr lang="en-ID" dirty="0" err="1" smtClean="0"/>
              <a:t>atau</a:t>
            </a:r>
            <a:r>
              <a:rPr lang="en-ID" dirty="0" smtClean="0"/>
              <a:t> </a:t>
            </a:r>
            <a:r>
              <a:rPr lang="en-ID" dirty="0" err="1" smtClean="0"/>
              <a:t>akhlakul</a:t>
            </a:r>
            <a:r>
              <a:rPr lang="en-ID" dirty="0" smtClean="0"/>
              <a:t> </a:t>
            </a:r>
            <a:r>
              <a:rPr lang="en-ID" dirty="0" err="1" smtClean="0"/>
              <a:t>karimah</a:t>
            </a:r>
            <a:r>
              <a:rPr lang="en-ID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1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575</Words>
  <Application>Microsoft Office PowerPoint</Application>
  <PresentationFormat>Widescreen</PresentationFormat>
  <Paragraphs>95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Georgia</vt:lpstr>
      <vt:lpstr>Times New Roman</vt:lpstr>
      <vt:lpstr>Wingdings</vt:lpstr>
      <vt:lpstr>Wingdings 2</vt:lpstr>
      <vt:lpstr>Office Theme</vt:lpstr>
      <vt:lpstr>Civic</vt:lpstr>
      <vt:lpstr>PowerPoint Presentation</vt:lpstr>
      <vt:lpstr>Iman Ilmu dan amal</vt:lpstr>
      <vt:lpstr>Konsep iman, ilmu dan amal </vt:lpstr>
      <vt:lpstr>PowerPoint Presentation</vt:lpstr>
      <vt:lpstr>PowerPoint Presentation</vt:lpstr>
      <vt:lpstr>Korelasi antara iman, ilmu dan amal</vt:lpstr>
      <vt:lpstr>PowerPoint Presentation</vt:lpstr>
      <vt:lpstr>PowerPoint Presentation</vt:lpstr>
      <vt:lpstr>PowerPoint Presentation</vt:lpstr>
      <vt:lpstr>Kewajiban Menuntut Ilmu Serta Tanggung Jawab Terhadap Lingkungan</vt:lpstr>
      <vt:lpstr>PowerPoint Presentation</vt:lpstr>
      <vt:lpstr>KONSEP PENGETAHUAN, TEKNOLOGI DAN SENI</vt:lpstr>
      <vt:lpstr>Tekhnologi Modern Merupakan Penerapan Praktis Ilmu Pengetahuan</vt:lpstr>
      <vt:lpstr>Tanggung Jawab Manusia Terhadap Alam Dan Lingkungannya.</vt:lpstr>
    </vt:vector>
  </TitlesOfParts>
  <Company>by 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S0NY</dc:creator>
  <cp:lastModifiedBy>S0NY</cp:lastModifiedBy>
  <cp:revision>1</cp:revision>
  <dcterms:created xsi:type="dcterms:W3CDTF">2020-03-30T10:01:10Z</dcterms:created>
  <dcterms:modified xsi:type="dcterms:W3CDTF">2020-03-30T10:01:38Z</dcterms:modified>
</cp:coreProperties>
</file>