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DILEMA ETIS DLM PRAKSIS PEMBELAJARAN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000" dirty="0" err="1" smtClean="0">
                <a:solidFill>
                  <a:srgbClr val="C00000"/>
                </a:solidFill>
                <a:latin typeface="Arial Black" pitchFamily="34" charset="0"/>
              </a:rPr>
              <a:t>Pertemuan</a:t>
            </a:r>
            <a:r>
              <a:rPr lang="en-US" sz="40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Arial Black" pitchFamily="34" charset="0"/>
              </a:rPr>
              <a:t>ke</a:t>
            </a:r>
            <a:r>
              <a:rPr lang="en-US" sz="400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en-US" sz="4000">
                <a:solidFill>
                  <a:srgbClr val="C00000"/>
                </a:solidFill>
                <a:latin typeface="Arial Black" pitchFamily="34" charset="0"/>
              </a:rPr>
              <a:t>9</a:t>
            </a:r>
            <a:endParaRPr lang="en-US" sz="4000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040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KONSEP DAN TEORI ETIKA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ETIKA ADALAH FILSAFAT MORAL, ILMU TENTANG BAIK BURUK  DARI TINGKAH LAKU MANUSIA.</a:t>
            </a:r>
          </a:p>
          <a:p>
            <a:r>
              <a:rPr lang="en-US" dirty="0" smtClean="0"/>
              <a:t>ETIKA TIDAK BERSIFAT FAKTA ATAU ALAMI.</a:t>
            </a:r>
          </a:p>
          <a:p>
            <a:r>
              <a:rPr lang="en-US" dirty="0" smtClean="0"/>
              <a:t>ORANG BERTINGKAH LAKU DARI APA YANG SEHARUSNYA, orang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mau</a:t>
            </a:r>
            <a:r>
              <a:rPr lang="en-US" dirty="0" smtClean="0"/>
              <a:t> </a:t>
            </a:r>
            <a:r>
              <a:rPr lang="en-US" dirty="0" err="1" smtClean="0"/>
              <a:t>melanggar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yang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etis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100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TEORI ETIKA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TEORI KONSEKEUENSIALIS: 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buruknya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didasarkan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konsekuensi</a:t>
            </a:r>
            <a:r>
              <a:rPr lang="en-US" dirty="0" smtClean="0"/>
              <a:t> (</a:t>
            </a:r>
            <a:r>
              <a:rPr lang="en-US" dirty="0" err="1" smtClean="0"/>
              <a:t>akibat</a:t>
            </a:r>
            <a:r>
              <a:rPr lang="en-US" dirty="0" smtClean="0"/>
              <a:t>)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ditimbulkan</a:t>
            </a:r>
            <a:r>
              <a:rPr lang="en-US" dirty="0" smtClean="0"/>
              <a:t>. Ada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aliran</a:t>
            </a:r>
            <a:r>
              <a:rPr lang="en-US" dirty="0" smtClean="0"/>
              <a:t> </a:t>
            </a:r>
            <a:r>
              <a:rPr lang="en-US" dirty="0" err="1" smtClean="0"/>
              <a:t>kebaikan</a:t>
            </a:r>
            <a:r>
              <a:rPr lang="en-US" dirty="0" smtClean="0"/>
              <a:t>: </a:t>
            </a:r>
            <a:r>
              <a:rPr lang="en-US" dirty="0" err="1" smtClean="0"/>
              <a:t>aliran</a:t>
            </a:r>
            <a:r>
              <a:rPr lang="en-US" dirty="0" smtClean="0"/>
              <a:t> </a:t>
            </a:r>
            <a:r>
              <a:rPr lang="en-US" i="1" dirty="0" err="1" smtClean="0"/>
              <a:t>hedonisme</a:t>
            </a:r>
            <a:r>
              <a:rPr lang="en-US" i="1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 </a:t>
            </a:r>
            <a:r>
              <a:rPr lang="en-US" dirty="0" err="1" smtClean="0"/>
              <a:t>kenikmatan</a:t>
            </a:r>
            <a:r>
              <a:rPr lang="en-US" dirty="0" smtClean="0"/>
              <a:t> 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kebahagiaan</a:t>
            </a:r>
            <a:r>
              <a:rPr lang="en-US" dirty="0" smtClean="0"/>
              <a:t>, </a:t>
            </a:r>
            <a:r>
              <a:rPr lang="en-US" dirty="0" err="1" smtClean="0"/>
              <a:t>manisfestasi</a:t>
            </a:r>
            <a:r>
              <a:rPr lang="en-US" dirty="0" smtClean="0"/>
              <a:t> 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kebaikan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aliran</a:t>
            </a:r>
            <a:r>
              <a:rPr lang="en-US" dirty="0" smtClean="0"/>
              <a:t> </a:t>
            </a:r>
            <a:r>
              <a:rPr lang="en-US" i="1" dirty="0" err="1" smtClean="0"/>
              <a:t>religius</a:t>
            </a:r>
            <a:r>
              <a:rPr lang="en-US" dirty="0" smtClean="0"/>
              <a:t> </a:t>
            </a:r>
            <a:r>
              <a:rPr lang="en-US" dirty="0" err="1" smtClean="0"/>
              <a:t>kebaikan</a:t>
            </a:r>
            <a:r>
              <a:rPr lang="en-US" dirty="0" smtClean="0"/>
              <a:t> </a:t>
            </a:r>
            <a:r>
              <a:rPr lang="en-US" dirty="0" err="1" smtClean="0"/>
              <a:t>dimanifestasikan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Ajaran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berkaitan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hedonisme</a:t>
            </a:r>
            <a:r>
              <a:rPr lang="en-US" dirty="0" smtClean="0"/>
              <a:t> 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utilitarianisme</a:t>
            </a:r>
            <a:r>
              <a:rPr lang="en-US" dirty="0" smtClean="0"/>
              <a:t> </a:t>
            </a:r>
            <a:r>
              <a:rPr lang="en-US" dirty="0" err="1" smtClean="0"/>
              <a:t>kebijakan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seharusnya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kebaikan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.</a:t>
            </a:r>
          </a:p>
          <a:p>
            <a:r>
              <a:rPr lang="en-US" dirty="0" smtClean="0"/>
              <a:t>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49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/>
          <a:lstStyle/>
          <a:p>
            <a:r>
              <a:rPr lang="en-US" dirty="0" smtClean="0"/>
              <a:t>TEORI NONKONSEKUENSIALIS: </a:t>
            </a:r>
            <a:r>
              <a:rPr lang="en-US" i="1" dirty="0" err="1"/>
              <a:t>L</a:t>
            </a:r>
            <a:r>
              <a:rPr lang="en-US" i="1" dirty="0" err="1" smtClean="0"/>
              <a:t>akukan</a:t>
            </a:r>
            <a:r>
              <a:rPr lang="en-US" i="1" dirty="0" smtClean="0"/>
              <a:t> </a:t>
            </a:r>
            <a:r>
              <a:rPr lang="en-US" i="1" dirty="0" err="1" smtClean="0"/>
              <a:t>kepada</a:t>
            </a:r>
            <a:r>
              <a:rPr lang="en-US" i="1" dirty="0" smtClean="0"/>
              <a:t> orang lain </a:t>
            </a:r>
            <a:r>
              <a:rPr lang="en-US" i="1" dirty="0" err="1" smtClean="0"/>
              <a:t>seperti</a:t>
            </a:r>
            <a:r>
              <a:rPr lang="en-US" i="1" dirty="0" smtClean="0"/>
              <a:t> </a:t>
            </a:r>
            <a:r>
              <a:rPr lang="en-US" i="1" dirty="0" err="1" smtClean="0"/>
              <a:t>Anda</a:t>
            </a:r>
            <a:r>
              <a:rPr lang="en-US" i="1" dirty="0" smtClean="0"/>
              <a:t> </a:t>
            </a:r>
            <a:r>
              <a:rPr lang="en-US" i="1" dirty="0" err="1" smtClean="0"/>
              <a:t>inginkan</a:t>
            </a:r>
            <a:r>
              <a:rPr lang="en-US" i="1" dirty="0" smtClean="0"/>
              <a:t> orang lain </a:t>
            </a:r>
            <a:r>
              <a:rPr lang="en-US" i="1" dirty="0" err="1" smtClean="0"/>
              <a:t>melakukan</a:t>
            </a:r>
            <a:r>
              <a:rPr lang="en-US" i="1" dirty="0" smtClean="0"/>
              <a:t> </a:t>
            </a:r>
            <a:r>
              <a:rPr lang="en-US" i="1" dirty="0" err="1" smtClean="0"/>
              <a:t>untuk</a:t>
            </a:r>
            <a:r>
              <a:rPr lang="en-US" i="1" dirty="0" smtClean="0"/>
              <a:t> </a:t>
            </a:r>
            <a:r>
              <a:rPr lang="en-US" i="1" dirty="0" err="1" smtClean="0"/>
              <a:t>Anda</a:t>
            </a:r>
            <a:r>
              <a:rPr lang="en-US" i="1" dirty="0" smtClean="0"/>
              <a:t> </a:t>
            </a:r>
          </a:p>
          <a:p>
            <a:r>
              <a:rPr lang="en-US" dirty="0" smtClean="0"/>
              <a:t>Kant </a:t>
            </a:r>
            <a:r>
              <a:rPr lang="en-US" dirty="0" err="1" smtClean="0"/>
              <a:t>menyebut</a:t>
            </a:r>
            <a:r>
              <a:rPr lang="en-US" dirty="0" smtClean="0"/>
              <a:t> </a:t>
            </a:r>
            <a:r>
              <a:rPr lang="en-US" dirty="0" err="1" smtClean="0"/>
              <a:t>aturan</a:t>
            </a:r>
            <a:r>
              <a:rPr lang="en-US" dirty="0" smtClean="0"/>
              <a:t> di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aturan</a:t>
            </a:r>
            <a:r>
              <a:rPr lang="en-US" dirty="0" smtClean="0"/>
              <a:t> moral , Yang </a:t>
            </a:r>
            <a:r>
              <a:rPr lang="en-US" dirty="0" err="1" smtClean="0"/>
              <a:t>bersifat</a:t>
            </a:r>
            <a:r>
              <a:rPr lang="en-US" dirty="0" smtClean="0"/>
              <a:t> universal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mencakup</a:t>
            </a:r>
            <a:r>
              <a:rPr lang="en-US" dirty="0" smtClean="0"/>
              <a:t> 3 </a:t>
            </a:r>
            <a:r>
              <a:rPr lang="en-US" dirty="0" err="1" smtClean="0"/>
              <a:t>gagasan</a:t>
            </a:r>
            <a:r>
              <a:rPr lang="en-US" dirty="0" smtClean="0"/>
              <a:t>: (a)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pengecuali</a:t>
            </a:r>
            <a:r>
              <a:rPr lang="en-US" dirty="0" smtClean="0"/>
              <a:t>-an, (b) </a:t>
            </a:r>
            <a:r>
              <a:rPr lang="en-US" dirty="0" err="1" smtClean="0"/>
              <a:t>atural</a:t>
            </a:r>
            <a:r>
              <a:rPr lang="en-US" dirty="0" smtClean="0"/>
              <a:t> moral </a:t>
            </a:r>
            <a:r>
              <a:rPr lang="en-US" dirty="0" err="1" smtClean="0"/>
              <a:t>bersifat</a:t>
            </a:r>
            <a:r>
              <a:rPr lang="en-US" dirty="0" smtClean="0"/>
              <a:t> universal, (c) </a:t>
            </a:r>
            <a:r>
              <a:rPr lang="en-US" dirty="0" err="1" smtClean="0"/>
              <a:t>dibutuhkan</a:t>
            </a:r>
            <a:r>
              <a:rPr lang="en-US" dirty="0" smtClean="0"/>
              <a:t> </a:t>
            </a:r>
            <a:r>
              <a:rPr lang="en-US" dirty="0" err="1" smtClean="0"/>
              <a:t>konsekuensi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5759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TEORI NONKONSEUENSIALIS, MENGALAMI BEBERAPAKELULITAS: ( 1) </a:t>
            </a:r>
            <a:r>
              <a:rPr lang="en-US" dirty="0" err="1" smtClean="0"/>
              <a:t>kesulitan</a:t>
            </a:r>
            <a:r>
              <a:rPr lang="en-US" dirty="0" smtClean="0"/>
              <a:t> </a:t>
            </a:r>
            <a:r>
              <a:rPr lang="en-US" smtClean="0"/>
              <a:t>menghadapi</a:t>
            </a:r>
            <a:r>
              <a:rPr lang="en-US" dirty="0" smtClean="0"/>
              <a:t> orang </a:t>
            </a:r>
            <a:r>
              <a:rPr lang="en-US" dirty="0" err="1" smtClean="0"/>
              <a:t>bahagia</a:t>
            </a:r>
            <a:r>
              <a:rPr lang="en-US" dirty="0" smtClean="0"/>
              <a:t> </a:t>
            </a:r>
            <a:r>
              <a:rPr lang="en-US" dirty="0" err="1" smtClean="0"/>
              <a:t>berbohong</a:t>
            </a:r>
            <a:r>
              <a:rPr lang="en-US" dirty="0" smtClean="0"/>
              <a:t>, (2) </a:t>
            </a:r>
            <a:r>
              <a:rPr lang="en-US" dirty="0" err="1" smtClean="0"/>
              <a:t>berbohong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dibenarkan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aturan</a:t>
            </a:r>
            <a:r>
              <a:rPr lang="en-US" dirty="0" smtClean="0"/>
              <a:t> universal, (3) </a:t>
            </a:r>
            <a:r>
              <a:rPr lang="en-US" dirty="0" err="1" smtClean="0"/>
              <a:t>prinsip</a:t>
            </a:r>
            <a:r>
              <a:rPr lang="en-US" dirty="0" smtClean="0"/>
              <a:t> moral </a:t>
            </a:r>
            <a:r>
              <a:rPr lang="en-US" dirty="0" err="1" smtClean="0"/>
              <a:t>sulit</a:t>
            </a:r>
            <a:r>
              <a:rPr lang="en-US" dirty="0" smtClean="0"/>
              <a:t> </a:t>
            </a:r>
            <a:r>
              <a:rPr lang="en-US" dirty="0" err="1" smtClean="0"/>
              <a:t>dikategorikan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218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DILEMA DALAM PRAKSIS PEMBELAJARAN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US" dirty="0" err="1" smtClean="0"/>
              <a:t>Hukuman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membela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. </a:t>
            </a:r>
            <a:r>
              <a:rPr lang="en-US" dirty="0" err="1" smtClean="0"/>
              <a:t>Hukuman</a:t>
            </a:r>
            <a:r>
              <a:rPr lang="en-US" dirty="0" smtClean="0"/>
              <a:t> 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pelanggaran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peserta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r>
              <a:rPr lang="en-US" dirty="0" smtClean="0"/>
              <a:t>.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memenuhi</a:t>
            </a:r>
            <a:r>
              <a:rPr lang="en-US" dirty="0" smtClean="0"/>
              <a:t> </a:t>
            </a:r>
            <a:r>
              <a:rPr lang="en-US" dirty="0" err="1" smtClean="0"/>
              <a:t>kewajiban</a:t>
            </a:r>
            <a:r>
              <a:rPr lang="en-US" dirty="0" smtClean="0"/>
              <a:t> </a:t>
            </a:r>
            <a:r>
              <a:rPr lang="en-US" dirty="0" err="1" smtClean="0"/>
              <a:t>pendidik</a:t>
            </a:r>
            <a:r>
              <a:rPr lang="en-US" dirty="0" smtClean="0"/>
              <a:t>:</a:t>
            </a:r>
          </a:p>
          <a:p>
            <a:pPr marL="574675" indent="-574675">
              <a:buNone/>
            </a:pPr>
            <a:r>
              <a:rPr lang="en-US" dirty="0" smtClean="0"/>
              <a:t>      a, </a:t>
            </a:r>
            <a:r>
              <a:rPr lang="en-US" dirty="0" err="1" smtClean="0"/>
              <a:t>melidungi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kerugian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belajarnya</a:t>
            </a:r>
            <a:r>
              <a:rPr lang="en-US" dirty="0" smtClean="0"/>
              <a:t>.</a:t>
            </a:r>
          </a:p>
          <a:p>
            <a:pPr marL="574675" indent="-574675">
              <a:buNone/>
            </a:pPr>
            <a:r>
              <a:rPr lang="en-US" dirty="0"/>
              <a:t> </a:t>
            </a:r>
            <a:r>
              <a:rPr lang="en-US" dirty="0" smtClean="0"/>
              <a:t>      b.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membiarkan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kesulitan</a:t>
            </a:r>
            <a:r>
              <a:rPr lang="en-US" dirty="0" smtClean="0"/>
              <a:t>. </a:t>
            </a:r>
            <a:r>
              <a:rPr lang="en-US" dirty="0" err="1" smtClean="0"/>
              <a:t>Hukuman</a:t>
            </a:r>
            <a:r>
              <a:rPr lang="en-US" dirty="0" smtClean="0"/>
              <a:t> </a:t>
            </a:r>
            <a:r>
              <a:rPr lang="en-US" dirty="0" err="1" smtClean="0"/>
              <a:t>dipandang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sarana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mempertahankan</a:t>
            </a:r>
            <a:r>
              <a:rPr lang="en-US" dirty="0" smtClean="0"/>
              <a:t> </a:t>
            </a:r>
            <a:r>
              <a:rPr lang="en-US" dirty="0" err="1" smtClean="0"/>
              <a:t>keteraturan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0004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KONSEP MORAL APA YG TEPAT UNTUK MENERAPKAN HUKUMAN, AGAR ETIS:</a:t>
            </a:r>
          </a:p>
          <a:p>
            <a:pPr marL="398463" indent="-398463">
              <a:buNone/>
            </a:pPr>
            <a:r>
              <a:rPr lang="en-US" dirty="0"/>
              <a:t> </a:t>
            </a:r>
            <a:r>
              <a:rPr lang="en-US" dirty="0" smtClean="0"/>
              <a:t>   (a) </a:t>
            </a:r>
            <a:r>
              <a:rPr lang="en-US" dirty="0" err="1" smtClean="0"/>
              <a:t>hukuman</a:t>
            </a:r>
            <a:r>
              <a:rPr lang="en-US" dirty="0" smtClean="0"/>
              <a:t> </a:t>
            </a:r>
            <a:r>
              <a:rPr lang="en-US" dirty="0" err="1" smtClean="0"/>
              <a:t>bermoral</a:t>
            </a:r>
            <a:r>
              <a:rPr lang="en-US" dirty="0" smtClean="0"/>
              <a:t> </a:t>
            </a:r>
            <a:r>
              <a:rPr lang="en-US" dirty="0" err="1" smtClean="0"/>
              <a:t>kalau</a:t>
            </a:r>
            <a:r>
              <a:rPr lang="en-US" dirty="0" smtClean="0"/>
              <a:t>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jujur</a:t>
            </a:r>
            <a:r>
              <a:rPr lang="en-US" dirty="0" smtClean="0"/>
              <a:t>, </a:t>
            </a:r>
            <a:r>
              <a:rPr lang="en-US" dirty="0" err="1" smtClean="0"/>
              <a:t>adil</a:t>
            </a:r>
            <a:r>
              <a:rPr lang="en-US" dirty="0" smtClean="0"/>
              <a:t>.</a:t>
            </a:r>
          </a:p>
          <a:p>
            <a:pPr marL="398463" indent="-398463">
              <a:buNone/>
            </a:pPr>
            <a:r>
              <a:rPr lang="en-US" dirty="0"/>
              <a:t> </a:t>
            </a:r>
            <a:r>
              <a:rPr lang="en-US" dirty="0" smtClean="0"/>
              <a:t>   (b) </a:t>
            </a:r>
            <a:r>
              <a:rPr lang="en-US" dirty="0" err="1" smtClean="0"/>
              <a:t>diberi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membela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menerapkan</a:t>
            </a:r>
            <a:r>
              <a:rPr lang="en-US" dirty="0" smtClean="0"/>
              <a:t> </a:t>
            </a:r>
            <a:r>
              <a:rPr lang="en-US" dirty="0" err="1" smtClean="0"/>
              <a:t>hukuman</a:t>
            </a:r>
            <a:r>
              <a:rPr lang="en-US" dirty="0" smtClean="0"/>
              <a:t>.</a:t>
            </a:r>
          </a:p>
          <a:p>
            <a:pPr marL="398463" indent="-398463">
              <a:buNone/>
            </a:pPr>
            <a:r>
              <a:rPr lang="en-US" dirty="0"/>
              <a:t> </a:t>
            </a:r>
            <a:r>
              <a:rPr lang="en-US" dirty="0" smtClean="0"/>
              <a:t>    (c)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hukuman</a:t>
            </a:r>
            <a:r>
              <a:rPr lang="en-US" dirty="0" smtClean="0"/>
              <a:t>.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dikaitkan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hukuman</a:t>
            </a:r>
            <a:r>
              <a:rPr lang="en-US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0414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OBYEKTIVITAS MORAL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kalau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orang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sepaham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semuanya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benar</a:t>
            </a:r>
            <a:r>
              <a:rPr lang="en-US" dirty="0" smtClean="0"/>
              <a:t>; </a:t>
            </a:r>
            <a:r>
              <a:rPr lang="en-US" dirty="0" err="1" smtClean="0"/>
              <a:t>artinya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kemungkinan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r>
              <a:rPr lang="en-US" dirty="0" smtClean="0"/>
              <a:t> </a:t>
            </a:r>
            <a:r>
              <a:rPr lang="en-US" dirty="0" err="1" smtClean="0"/>
              <a:t>satunya</a:t>
            </a:r>
            <a:r>
              <a:rPr lang="en-US" dirty="0" smtClean="0"/>
              <a:t> </a:t>
            </a:r>
            <a:r>
              <a:rPr lang="en-US" dirty="0" err="1" smtClean="0"/>
              <a:t>benar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Kalau</a:t>
            </a:r>
            <a:r>
              <a:rPr lang="en-US" dirty="0" smtClean="0"/>
              <a:t> </a:t>
            </a: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diperoleh</a:t>
            </a:r>
            <a:r>
              <a:rPr lang="en-US" dirty="0" smtClean="0"/>
              <a:t> </a:t>
            </a:r>
            <a:r>
              <a:rPr lang="en-US" dirty="0" err="1" smtClean="0"/>
              <a:t>jawaban</a:t>
            </a:r>
            <a:r>
              <a:rPr lang="en-US" dirty="0" smtClean="0"/>
              <a:t> yang </a:t>
            </a:r>
            <a:r>
              <a:rPr lang="en-US" dirty="0" err="1" smtClean="0"/>
              <a:t>pasti</a:t>
            </a:r>
            <a:r>
              <a:rPr lang="en-US" dirty="0" smtClean="0"/>
              <a:t> </a:t>
            </a:r>
            <a:r>
              <a:rPr lang="en-US" dirty="0" err="1" smtClean="0"/>
              <a:t>kemungkinan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ditemukan</a:t>
            </a:r>
            <a:r>
              <a:rPr lang="en-US" dirty="0" smtClean="0"/>
              <a:t>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ketekunan</a:t>
            </a:r>
            <a:r>
              <a:rPr lang="en-US" dirty="0" smtClean="0"/>
              <a:t> </a:t>
            </a:r>
            <a:r>
              <a:rPr lang="en-US" dirty="0" err="1" smtClean="0"/>
              <a:t>berpikir</a:t>
            </a:r>
            <a:r>
              <a:rPr lang="en-US" dirty="0" smtClean="0"/>
              <a:t>.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orang lain yang  </a:t>
            </a:r>
            <a:r>
              <a:rPr lang="en-US" dirty="0" err="1" smtClean="0"/>
              <a:t>menemukan</a:t>
            </a:r>
            <a:r>
              <a:rPr lang="en-US" dirty="0" smtClean="0"/>
              <a:t> </a:t>
            </a:r>
            <a:r>
              <a:rPr lang="en-US" dirty="0" err="1" smtClean="0"/>
              <a:t>jawabannya</a:t>
            </a:r>
            <a:r>
              <a:rPr lang="en-US" dirty="0" smtClean="0"/>
              <a:t>. </a:t>
            </a:r>
            <a:r>
              <a:rPr lang="en-US" dirty="0" err="1" smtClean="0"/>
              <a:t>Kenyataannya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dipecahkan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27271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err="1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Suara</a:t>
            </a:r>
            <a:r>
              <a:rPr lang="en-US" dirty="0" smtClean="0"/>
              <a:t> </a:t>
            </a:r>
            <a:r>
              <a:rPr lang="en-US" dirty="0" err="1" smtClean="0"/>
              <a:t>batin</a:t>
            </a:r>
            <a:r>
              <a:rPr lang="en-US" dirty="0" smtClean="0"/>
              <a:t>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menyuarakan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benar</a:t>
            </a:r>
            <a:r>
              <a:rPr lang="en-US" dirty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bermakna</a:t>
            </a:r>
            <a:r>
              <a:rPr lang="en-US" dirty="0" smtClean="0"/>
              <a:t>, </a:t>
            </a:r>
            <a:r>
              <a:rPr lang="en-US" dirty="0" err="1" smtClean="0"/>
              <a:t>untuk</a:t>
            </a:r>
            <a:r>
              <a:rPr lang="en-US" dirty="0" smtClean="0"/>
              <a:t>  </a:t>
            </a:r>
            <a:r>
              <a:rPr lang="en-US" dirty="0" err="1" smtClean="0"/>
              <a:t>menguji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aturan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rasa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pakai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dinyatakan</a:t>
            </a:r>
            <a:r>
              <a:rPr lang="en-US" dirty="0" smtClean="0"/>
              <a:t> </a:t>
            </a:r>
            <a:r>
              <a:rPr lang="en-US" dirty="0" err="1" smtClean="0"/>
              <a:t>benar</a:t>
            </a:r>
            <a:r>
              <a:rPr lang="en-US" dirty="0" smtClean="0"/>
              <a:t>.</a:t>
            </a:r>
          </a:p>
          <a:p>
            <a:r>
              <a:rPr lang="en-US" dirty="0" smtClean="0"/>
              <a:t>Rasa </a:t>
            </a:r>
            <a:r>
              <a:rPr lang="en-US" dirty="0" err="1" smtClean="0"/>
              <a:t>berinteraksi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nalar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moral,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: (1) rasa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menempatkan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orang lain, </a:t>
            </a:r>
            <a:r>
              <a:rPr lang="en-US" dirty="0" err="1" smtClean="0"/>
              <a:t>mengidentifikasi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r>
              <a:rPr lang="en-US" dirty="0" smtClean="0"/>
              <a:t>.(2) Rasa </a:t>
            </a:r>
            <a:r>
              <a:rPr lang="en-US" dirty="0" err="1" smtClean="0"/>
              <a:t>menciptakan</a:t>
            </a:r>
            <a:r>
              <a:rPr lang="en-US" dirty="0" smtClean="0"/>
              <a:t> </a:t>
            </a:r>
            <a:r>
              <a:rPr lang="en-US" dirty="0" err="1" smtClean="0"/>
              <a:t>motivasi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menciptakan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benar</a:t>
            </a:r>
            <a:r>
              <a:rPr lang="en-US" dirty="0" smtClean="0"/>
              <a:t>, </a:t>
            </a:r>
            <a:r>
              <a:rPr lang="en-US" dirty="0" err="1" smtClean="0"/>
              <a:t>menciptakan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penalaran</a:t>
            </a:r>
            <a:r>
              <a:rPr lang="en-US" dirty="0" smtClean="0"/>
              <a:t> moral. Kant: </a:t>
            </a:r>
            <a:r>
              <a:rPr lang="en-US" b="1" dirty="0" err="1" smtClean="0"/>
              <a:t>satu-satunya</a:t>
            </a:r>
            <a:r>
              <a:rPr lang="en-US" b="1" dirty="0" smtClean="0"/>
              <a:t> </a:t>
            </a:r>
            <a:r>
              <a:rPr lang="en-US" b="1" dirty="0" err="1" smtClean="0"/>
              <a:t>hal</a:t>
            </a:r>
            <a:r>
              <a:rPr lang="en-US" b="1" dirty="0" smtClean="0"/>
              <a:t> yang </a:t>
            </a:r>
            <a:r>
              <a:rPr lang="en-US" b="1" dirty="0" err="1" smtClean="0"/>
              <a:t>sungguh</a:t>
            </a:r>
            <a:r>
              <a:rPr lang="en-US" b="1" dirty="0" smtClean="0"/>
              <a:t> </a:t>
            </a:r>
            <a:r>
              <a:rPr lang="en-US" b="1" dirty="0" err="1" smtClean="0"/>
              <a:t>baik</a:t>
            </a:r>
            <a:r>
              <a:rPr lang="en-US" b="1" dirty="0" smtClean="0"/>
              <a:t> </a:t>
            </a:r>
            <a:r>
              <a:rPr lang="en-US" b="1" dirty="0" err="1" smtClean="0"/>
              <a:t>adalah</a:t>
            </a:r>
            <a:r>
              <a:rPr lang="en-US" b="1" dirty="0" smtClean="0"/>
              <a:t> </a:t>
            </a:r>
            <a:r>
              <a:rPr lang="en-US" b="1" dirty="0" err="1" smtClean="0"/>
              <a:t>kehendak</a:t>
            </a:r>
            <a:r>
              <a:rPr lang="en-US" b="1" dirty="0" smtClean="0"/>
              <a:t> </a:t>
            </a:r>
            <a:r>
              <a:rPr lang="en-US" b="1" dirty="0" err="1" smtClean="0"/>
              <a:t>baik</a:t>
            </a:r>
            <a:r>
              <a:rPr lang="en-US" b="1" dirty="0" smtClean="0"/>
              <a:t>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11310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b="1" dirty="0" smtClean="0">
                <a:latin typeface="Arial Black" pitchFamily="34" charset="0"/>
              </a:rPr>
              <a:t>RELATIVITAS MORAL</a:t>
            </a:r>
            <a:endParaRPr lang="en-US" b="1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Moral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perpaduan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intuisi</a:t>
            </a:r>
            <a:r>
              <a:rPr lang="en-US" dirty="0" smtClean="0"/>
              <a:t> (rasa)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(</a:t>
            </a:r>
            <a:r>
              <a:rPr lang="en-US" dirty="0" err="1" smtClean="0"/>
              <a:t>nalar</a:t>
            </a:r>
            <a:r>
              <a:rPr lang="en-US" dirty="0" smtClean="0"/>
              <a:t>) moral. </a:t>
            </a:r>
          </a:p>
          <a:p>
            <a:r>
              <a:rPr lang="en-US" dirty="0" err="1" smtClean="0"/>
              <a:t>Pendapat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mula</a:t>
            </a:r>
            <a:r>
              <a:rPr lang="en-US" dirty="0" smtClean="0"/>
              <a:t> </a:t>
            </a:r>
            <a:r>
              <a:rPr lang="en-US" dirty="0" err="1" smtClean="0"/>
              <a:t>intitusi</a:t>
            </a:r>
            <a:r>
              <a:rPr lang="en-US" dirty="0" smtClean="0"/>
              <a:t> moral: (1) </a:t>
            </a:r>
            <a:r>
              <a:rPr lang="en-US" dirty="0" err="1" smtClean="0"/>
              <a:t>kepekaan</a:t>
            </a:r>
            <a:r>
              <a:rPr lang="en-US" dirty="0" smtClean="0"/>
              <a:t> moral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pembawaan</a:t>
            </a:r>
            <a:r>
              <a:rPr lang="en-US" dirty="0" smtClean="0"/>
              <a:t>, (2)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memandang</a:t>
            </a:r>
            <a:r>
              <a:rPr lang="en-US" dirty="0" smtClean="0"/>
              <a:t> :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fakta</a:t>
            </a:r>
            <a:r>
              <a:rPr lang="en-US" dirty="0" smtClean="0"/>
              <a:t> moral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dicermati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budi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melihat</a:t>
            </a:r>
            <a:r>
              <a:rPr lang="en-US" dirty="0" smtClean="0"/>
              <a:t> </a:t>
            </a:r>
            <a:r>
              <a:rPr lang="en-US" dirty="0" err="1" smtClean="0"/>
              <a:t>warna</a:t>
            </a:r>
            <a:r>
              <a:rPr lang="en-US" dirty="0" smtClean="0"/>
              <a:t> </a:t>
            </a:r>
            <a:r>
              <a:rPr lang="en-US" dirty="0" err="1" smtClean="0"/>
              <a:t>benda</a:t>
            </a:r>
            <a:r>
              <a:rPr lang="en-US" dirty="0" smtClean="0"/>
              <a:t>, (3) </a:t>
            </a:r>
            <a:r>
              <a:rPr lang="en-US" dirty="0" err="1" smtClean="0"/>
              <a:t>mempelajari</a:t>
            </a:r>
            <a:r>
              <a:rPr lang="en-US" dirty="0" smtClean="0"/>
              <a:t> </a:t>
            </a:r>
            <a:r>
              <a:rPr lang="en-US" dirty="0" err="1" smtClean="0"/>
              <a:t>prinsip</a:t>
            </a:r>
            <a:r>
              <a:rPr lang="en-US" dirty="0" smtClean="0"/>
              <a:t> moral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mempelajari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ibu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budayanya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9463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err="1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Prinsip</a:t>
            </a:r>
            <a:r>
              <a:rPr lang="en-US" dirty="0" smtClean="0"/>
              <a:t> moral </a:t>
            </a:r>
            <a:r>
              <a:rPr lang="en-US" dirty="0" err="1" smtClean="0"/>
              <a:t>diperoleh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institusi</a:t>
            </a:r>
            <a:r>
              <a:rPr lang="en-US" dirty="0" smtClean="0"/>
              <a:t> moral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budayanya</a:t>
            </a:r>
            <a:r>
              <a:rPr lang="en-US" dirty="0" smtClean="0"/>
              <a:t>,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relativisme</a:t>
            </a:r>
            <a:r>
              <a:rPr lang="en-US" dirty="0" smtClean="0"/>
              <a:t> moral.</a:t>
            </a:r>
          </a:p>
          <a:p>
            <a:r>
              <a:rPr lang="en-US" dirty="0" err="1" smtClean="0"/>
              <a:t>Institusi</a:t>
            </a:r>
            <a:r>
              <a:rPr lang="en-US" dirty="0" smtClean="0"/>
              <a:t> moral </a:t>
            </a:r>
            <a:r>
              <a:rPr lang="en-US" dirty="0" err="1" smtClean="0"/>
              <a:t>diperoleh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budayanya</a:t>
            </a:r>
            <a:r>
              <a:rPr lang="en-US" dirty="0" smtClean="0"/>
              <a:t>.</a:t>
            </a:r>
          </a:p>
          <a:p>
            <a:r>
              <a:rPr lang="en-US" dirty="0" smtClean="0"/>
              <a:t>Makin </a:t>
            </a:r>
            <a:r>
              <a:rPr lang="en-US" dirty="0" err="1" smtClean="0"/>
              <a:t>bervareasinya</a:t>
            </a:r>
            <a:r>
              <a:rPr lang="en-US" dirty="0" smtClean="0"/>
              <a:t>/</a:t>
            </a:r>
            <a:r>
              <a:rPr lang="en-US" dirty="0" err="1" smtClean="0"/>
              <a:t>berbeda-bedanya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pencarian</a:t>
            </a:r>
            <a:r>
              <a:rPr lang="en-US" dirty="0" smtClean="0"/>
              <a:t> </a:t>
            </a:r>
            <a:r>
              <a:rPr lang="en-US" dirty="0" err="1" smtClean="0"/>
              <a:t>keseimbangan</a:t>
            </a:r>
            <a:r>
              <a:rPr lang="en-US" dirty="0" smtClean="0"/>
              <a:t> </a:t>
            </a:r>
            <a:r>
              <a:rPr lang="en-US" dirty="0" err="1" smtClean="0"/>
              <a:t>reflektif</a:t>
            </a:r>
            <a:r>
              <a:rPr lang="en-US" dirty="0" smtClean="0"/>
              <a:t> moral </a:t>
            </a:r>
            <a:r>
              <a:rPr lang="en-US" dirty="0" err="1" smtClean="0"/>
              <a:t>makin</a:t>
            </a:r>
            <a:r>
              <a:rPr lang="en-US" dirty="0" smtClean="0"/>
              <a:t> </a:t>
            </a:r>
            <a:r>
              <a:rPr lang="en-US" dirty="0" err="1" smtClean="0"/>
              <a:t>sulit</a:t>
            </a:r>
            <a:r>
              <a:rPr lang="en-US" dirty="0" smtClean="0"/>
              <a:t>, </a:t>
            </a:r>
            <a:r>
              <a:rPr lang="en-US" dirty="0" err="1" smtClean="0"/>
              <a:t>namun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mustahil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692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err="1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Keseimbangan</a:t>
            </a:r>
            <a:r>
              <a:rPr lang="en-US" dirty="0" smtClean="0"/>
              <a:t> </a:t>
            </a:r>
            <a:r>
              <a:rPr lang="en-US" dirty="0" err="1" smtClean="0"/>
              <a:t>reflektif</a:t>
            </a:r>
            <a:r>
              <a:rPr lang="en-US" dirty="0" smtClean="0"/>
              <a:t> </a:t>
            </a:r>
            <a:r>
              <a:rPr lang="en-US" dirty="0" err="1" smtClean="0"/>
              <a:t>dimungkinkan</a:t>
            </a:r>
            <a:r>
              <a:rPr lang="en-US" dirty="0" smtClean="0"/>
              <a:t> ; (1)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kesamaan</a:t>
            </a:r>
            <a:r>
              <a:rPr lang="en-US" dirty="0" smtClean="0"/>
              <a:t> </a:t>
            </a:r>
            <a:r>
              <a:rPr lang="en-US" dirty="0" err="1" smtClean="0"/>
              <a:t>biologis</a:t>
            </a:r>
            <a:r>
              <a:rPr lang="en-US" dirty="0" smtClean="0"/>
              <a:t>,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, </a:t>
            </a:r>
            <a:r>
              <a:rPr lang="en-US" dirty="0" err="1" smtClean="0"/>
              <a:t>lingkungan</a:t>
            </a:r>
            <a:r>
              <a:rPr lang="en-US" dirty="0" smtClean="0"/>
              <a:t>, </a:t>
            </a:r>
            <a:r>
              <a:rPr lang="en-US" dirty="0" err="1" smtClean="0"/>
              <a:t>aspirasi</a:t>
            </a:r>
            <a:r>
              <a:rPr lang="en-US" dirty="0" smtClean="0"/>
              <a:t>, (2) </a:t>
            </a:r>
            <a:r>
              <a:rPr lang="en-US" dirty="0" err="1" smtClean="0"/>
              <a:t>hidup</a:t>
            </a:r>
            <a:r>
              <a:rPr lang="en-US" dirty="0" smtClean="0"/>
              <a:t> di </a:t>
            </a:r>
            <a:r>
              <a:rPr lang="en-US" dirty="0" err="1" smtClean="0"/>
              <a:t>alam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, </a:t>
            </a:r>
            <a:r>
              <a:rPr lang="en-US" dirty="0" err="1" smtClean="0"/>
              <a:t>dipersatukan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sains</a:t>
            </a:r>
            <a:r>
              <a:rPr lang="en-US" dirty="0" smtClean="0"/>
              <a:t>, </a:t>
            </a:r>
            <a:r>
              <a:rPr lang="en-US" dirty="0" err="1" smtClean="0"/>
              <a:t>masalah</a:t>
            </a:r>
            <a:r>
              <a:rPr lang="en-US" dirty="0" smtClean="0"/>
              <a:t> global yang </a:t>
            </a:r>
            <a:r>
              <a:rPr lang="en-US" dirty="0" err="1" smtClean="0"/>
              <a:t>sama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Kesamaan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yang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tumbuhnya</a:t>
            </a:r>
            <a:r>
              <a:rPr lang="en-US" dirty="0" smtClean="0"/>
              <a:t> </a:t>
            </a:r>
            <a:r>
              <a:rPr lang="en-US" dirty="0" err="1" smtClean="0"/>
              <a:t>institusi</a:t>
            </a:r>
            <a:r>
              <a:rPr lang="en-US" dirty="0" smtClean="0"/>
              <a:t> moral.</a:t>
            </a:r>
          </a:p>
          <a:p>
            <a:r>
              <a:rPr lang="en-US" dirty="0" err="1" smtClean="0"/>
              <a:t>Relativisme</a:t>
            </a:r>
            <a:r>
              <a:rPr lang="en-US" dirty="0" smtClean="0"/>
              <a:t> moral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kini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96964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626</Words>
  <Application>Microsoft Office PowerPoint</Application>
  <PresentationFormat>On-screen Show (4:3)</PresentationFormat>
  <Paragraphs>42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Arial Black</vt:lpstr>
      <vt:lpstr>Calibri</vt:lpstr>
      <vt:lpstr>Office Theme</vt:lpstr>
      <vt:lpstr>DILEMA ETIS DLM PRAKSIS PEMBELAJARAN</vt:lpstr>
      <vt:lpstr>KONSEP DAN TEORI ETIKA</vt:lpstr>
      <vt:lpstr>TEORI ETIKA</vt:lpstr>
      <vt:lpstr>LANJUTAN</vt:lpstr>
      <vt:lpstr>LANJUTAN</vt:lpstr>
      <vt:lpstr>DILEMA DALAM PRAKSIS PEMBELAJARAN</vt:lpstr>
      <vt:lpstr>LANJUTAN</vt:lpstr>
      <vt:lpstr>OBYEKTIVITAS MORAL</vt:lpstr>
      <vt:lpstr>lanjutan</vt:lpstr>
      <vt:lpstr>RELATIVITAS MORAL</vt:lpstr>
      <vt:lpstr>lanjutan</vt:lpstr>
      <vt:lpstr>lanjutan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DILEMA ETIS DLM PRAKSIS PEMBELAJARAN</dc:title>
  <dc:creator>User</dc:creator>
  <cp:lastModifiedBy>Windows User</cp:lastModifiedBy>
  <cp:revision>24</cp:revision>
  <dcterms:created xsi:type="dcterms:W3CDTF">2006-08-16T00:00:00Z</dcterms:created>
  <dcterms:modified xsi:type="dcterms:W3CDTF">2019-11-11T11:38:12Z</dcterms:modified>
</cp:coreProperties>
</file>