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61" r:id="rId5"/>
    <p:sldId id="262" r:id="rId6"/>
    <p:sldId id="263" r:id="rId7"/>
    <p:sldId id="264" r:id="rId8"/>
    <p:sldId id="260" r:id="rId9"/>
    <p:sldId id="268" r:id="rId10"/>
    <p:sldId id="269" r:id="rId11"/>
    <p:sldId id="270" r:id="rId12"/>
    <p:sldId id="272" r:id="rId13"/>
    <p:sldId id="274" r:id="rId14"/>
    <p:sldId id="275" r:id="rId15"/>
    <p:sldId id="276" r:id="rId16"/>
    <p:sldId id="277" r:id="rId17"/>
    <p:sldId id="278" r:id="rId18"/>
    <p:sldId id="279" r:id="rId19"/>
    <p:sldId id="280" r:id="rId20"/>
    <p:sldId id="281" r:id="rId21"/>
    <p:sldId id="282" r:id="rId22"/>
    <p:sldId id="283"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8" autoAdjust="0"/>
    <p:restoredTop sz="94660"/>
  </p:normalViewPr>
  <p:slideViewPr>
    <p:cSldViewPr>
      <p:cViewPr varScale="1">
        <p:scale>
          <a:sx n="64" d="100"/>
          <a:sy n="64" d="100"/>
        </p:scale>
        <p:origin x="78" y="13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20D484B4-EB87-476F-8881-44553C1B807E}" type="datetimeFigureOut">
              <a:rPr lang="en-US" smtClean="0"/>
              <a:t>3/16/2020</a:t>
            </a:fld>
            <a:endParaRPr lang="en-US"/>
          </a:p>
        </p:txBody>
      </p:sp>
      <p:sp>
        <p:nvSpPr>
          <p:cNvPr id="5" name="Footer Placeholder 4"/>
          <p:cNvSpPr>
            <a:spLocks noGrp="1"/>
          </p:cNvSpPr>
          <p:nvPr>
            <p:ph type="ftr" sz="quarter" idx="11"/>
          </p:nvPr>
        </p:nvSpPr>
        <p:spPr>
          <a:xfrm>
            <a:off x="1174044" y="5357592"/>
            <a:ext cx="5034845" cy="365125"/>
          </a:xfrm>
        </p:spPr>
        <p:txBody>
          <a:bodyPr/>
          <a:lstStyle/>
          <a:p>
            <a:endParaRPr lang="en-US"/>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C4772CA4-2776-4E58-A1BC-E73B1D9E2797}"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D484B4-EB87-476F-8881-44553C1B807E}" type="datetimeFigureOut">
              <a:rPr lang="en-US" smtClean="0"/>
              <a:t>3/16/2020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772CA4-2776-4E58-A1BC-E73B1D9E2797}"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D484B4-EB87-476F-8881-44553C1B807E}" type="datetimeFigureOut">
              <a:rPr lang="en-US" smtClean="0"/>
              <a:t>3/16/2020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772CA4-2776-4E58-A1BC-E73B1D9E279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20D484B4-EB87-476F-8881-44553C1B807E}" type="datetimeFigureOut">
              <a:rPr lang="en-US" smtClean="0"/>
              <a:t>3/16/2020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772CA4-2776-4E58-A1BC-E73B1D9E2797}" type="slidenum">
              <a:rPr lang="en-US" smtClean="0"/>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20D484B4-EB87-476F-8881-44553C1B807E}" type="datetimeFigureOut">
              <a:rPr lang="en-US" smtClean="0"/>
              <a:t>3/16/2020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772CA4-2776-4E58-A1BC-E73B1D9E2797}" type="slidenum">
              <a:rPr lang="en-US" smtClean="0"/>
              <a:t>‹#›</a:t>
            </a:fld>
            <a:endParaRPr lang="en-US"/>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0D484B4-EB87-476F-8881-44553C1B807E}" type="datetimeFigureOut">
              <a:rPr lang="en-US" smtClean="0"/>
              <a:t>3/16/2020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772CA4-2776-4E58-A1BC-E73B1D9E279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D484B4-EB87-476F-8881-44553C1B807E}" type="datetimeFigureOut">
              <a:rPr lang="en-US" smtClean="0"/>
              <a:t>3/16/2020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772CA4-2776-4E58-A1BC-E73B1D9E279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20D484B4-EB87-476F-8881-44553C1B807E}" type="datetimeFigureOut">
              <a:rPr lang="en-US" smtClean="0"/>
              <a:t>3/16/2020</a:t>
            </a:fld>
            <a:endParaRPr lang="en-US"/>
          </a:p>
        </p:txBody>
      </p:sp>
      <p:sp>
        <p:nvSpPr>
          <p:cNvPr id="6" name="Footer Placeholder 5"/>
          <p:cNvSpPr>
            <a:spLocks noGrp="1"/>
          </p:cNvSpPr>
          <p:nvPr>
            <p:ph type="ftr" sz="quarter" idx="11"/>
          </p:nvPr>
        </p:nvSpPr>
        <p:spPr>
          <a:xfrm rot="-60000">
            <a:off x="914554" y="5829261"/>
            <a:ext cx="3522607" cy="365125"/>
          </a:xfrm>
        </p:spPr>
        <p:txBody>
          <a:bodyPr/>
          <a:lstStyle/>
          <a:p>
            <a:endParaRPr lang="en-US"/>
          </a:p>
        </p:txBody>
      </p:sp>
      <p:sp>
        <p:nvSpPr>
          <p:cNvPr id="7" name="Slide Number Placeholder 6"/>
          <p:cNvSpPr>
            <a:spLocks noGrp="1"/>
          </p:cNvSpPr>
          <p:nvPr>
            <p:ph type="sldNum" sz="quarter" idx="12"/>
          </p:nvPr>
        </p:nvSpPr>
        <p:spPr>
          <a:xfrm rot="60000">
            <a:off x="7557313" y="5896961"/>
            <a:ext cx="554023" cy="365125"/>
          </a:xfrm>
        </p:spPr>
        <p:txBody>
          <a:bodyPr/>
          <a:lstStyle/>
          <a:p>
            <a:fld id="{C4772CA4-2776-4E58-A1BC-E73B1D9E2797}"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20D484B4-EB87-476F-8881-44553C1B807E}" type="datetimeFigureOut">
              <a:rPr lang="en-US" smtClean="0"/>
              <a:t>3/16/2020</a:t>
            </a:fld>
            <a:endParaRPr lang="en-US"/>
          </a:p>
        </p:txBody>
      </p:sp>
      <p:sp>
        <p:nvSpPr>
          <p:cNvPr id="6" name="Footer Placeholder 5"/>
          <p:cNvSpPr>
            <a:spLocks noGrp="1"/>
          </p:cNvSpPr>
          <p:nvPr>
            <p:ph type="ftr" sz="quarter" idx="11"/>
          </p:nvPr>
        </p:nvSpPr>
        <p:spPr>
          <a:xfrm rot="-60000">
            <a:off x="914569" y="5831037"/>
            <a:ext cx="3319043" cy="365125"/>
          </a:xfrm>
        </p:spPr>
        <p:txBody>
          <a:bodyPr/>
          <a:lstStyle/>
          <a:p>
            <a:endParaRPr lang="en-US"/>
          </a:p>
        </p:txBody>
      </p:sp>
      <p:sp>
        <p:nvSpPr>
          <p:cNvPr id="7" name="Slide Number Placeholder 6"/>
          <p:cNvSpPr>
            <a:spLocks noGrp="1"/>
          </p:cNvSpPr>
          <p:nvPr>
            <p:ph type="sldNum" sz="quarter" idx="12"/>
          </p:nvPr>
        </p:nvSpPr>
        <p:spPr>
          <a:xfrm rot="60000">
            <a:off x="7562089" y="5900026"/>
            <a:ext cx="554023" cy="365125"/>
          </a:xfrm>
        </p:spPr>
        <p:txBody>
          <a:bodyPr/>
          <a:lstStyle/>
          <a:p>
            <a:fld id="{C4772CA4-2776-4E58-A1BC-E73B1D9E2797}"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D484B4-EB87-476F-8881-44553C1B807E}" type="datetimeFigureOut">
              <a:rPr lang="en-US" smtClean="0"/>
              <a:t>3/16/2020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772CA4-2776-4E58-A1BC-E73B1D9E279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D484B4-EB87-476F-8881-44553C1B807E}" type="datetimeFigureOut">
              <a:rPr lang="en-US" smtClean="0"/>
              <a:t>3/16/2020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772CA4-2776-4E58-A1BC-E73B1D9E279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20D484B4-EB87-476F-8881-44553C1B807E}" type="datetimeFigureOut">
              <a:rPr lang="en-US" smtClean="0"/>
              <a:t>3/16/2020</a:t>
            </a:fld>
            <a:endParaRPr lang="en-US"/>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C4772CA4-2776-4E58-A1BC-E73B1D9E279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ID" sz="3600" b="1" dirty="0" smtClean="0">
                <a:latin typeface="Goudy Old Style" pitchFamily="18" charset="0"/>
                <a:cs typeface="Adobe Arabic" pitchFamily="18" charset="-78"/>
              </a:rPr>
              <a:t>KONSEP KEIMANAN ISLAM</a:t>
            </a:r>
            <a:endParaRPr lang="en-US" sz="3600" b="1" dirty="0">
              <a:latin typeface="Goudy Old Style" pitchFamily="18" charset="0"/>
              <a:cs typeface="Adobe Arabic" pitchFamily="18" charset="-78"/>
            </a:endParaRP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9468628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D" dirty="0" err="1" smtClean="0"/>
              <a:t>Pengertian</a:t>
            </a:r>
            <a:r>
              <a:rPr lang="en-ID" dirty="0" smtClean="0"/>
              <a:t> </a:t>
            </a:r>
            <a:r>
              <a:rPr lang="en-ID" dirty="0" err="1" smtClean="0"/>
              <a:t>Iman</a:t>
            </a:r>
            <a:endParaRPr lang="en-US" dirty="0"/>
          </a:p>
        </p:txBody>
      </p:sp>
      <p:sp>
        <p:nvSpPr>
          <p:cNvPr id="3" name="Content Placeholder 2"/>
          <p:cNvSpPr>
            <a:spLocks noGrp="1"/>
          </p:cNvSpPr>
          <p:nvPr>
            <p:ph idx="1"/>
          </p:nvPr>
        </p:nvSpPr>
        <p:spPr/>
        <p:txBody>
          <a:bodyPr>
            <a:normAutofit lnSpcReduction="10000"/>
          </a:bodyPr>
          <a:lstStyle/>
          <a:p>
            <a:r>
              <a:rPr lang="en-ID" dirty="0" err="1" smtClean="0"/>
              <a:t>Secara</a:t>
            </a:r>
            <a:r>
              <a:rPr lang="en-ID" dirty="0" smtClean="0"/>
              <a:t> </a:t>
            </a:r>
            <a:r>
              <a:rPr lang="en-ID" dirty="0" err="1" smtClean="0"/>
              <a:t>etimologi</a:t>
            </a:r>
            <a:r>
              <a:rPr lang="en-ID" dirty="0" smtClean="0"/>
              <a:t>, kata </a:t>
            </a:r>
            <a:r>
              <a:rPr lang="en-ID" dirty="0" err="1" smtClean="0"/>
              <a:t>iman</a:t>
            </a:r>
            <a:r>
              <a:rPr lang="en-ID" dirty="0" smtClean="0"/>
              <a:t> </a:t>
            </a:r>
            <a:r>
              <a:rPr lang="en-ID" dirty="0" err="1" smtClean="0"/>
              <a:t>berasal</a:t>
            </a:r>
            <a:r>
              <a:rPr lang="en-ID" dirty="0" smtClean="0"/>
              <a:t> </a:t>
            </a:r>
            <a:r>
              <a:rPr lang="en-ID" dirty="0" err="1" smtClean="0"/>
              <a:t>dari</a:t>
            </a:r>
            <a:r>
              <a:rPr lang="en-ID" dirty="0" smtClean="0"/>
              <a:t> </a:t>
            </a:r>
            <a:r>
              <a:rPr lang="en-ID" dirty="0" err="1" smtClean="0"/>
              <a:t>bahasa</a:t>
            </a:r>
            <a:r>
              <a:rPr lang="en-ID" dirty="0" smtClean="0"/>
              <a:t> Arab:</a:t>
            </a:r>
            <a:r>
              <a:rPr lang="en-ID" i="1" dirty="0" smtClean="0"/>
              <a:t> </a:t>
            </a:r>
            <a:r>
              <a:rPr lang="en-ID" i="1" dirty="0" err="1" smtClean="0"/>
              <a:t>aamana-yu’minu-iimaanan</a:t>
            </a:r>
            <a:r>
              <a:rPr lang="en-ID" dirty="0" smtClean="0"/>
              <a:t> yang </a:t>
            </a:r>
            <a:r>
              <a:rPr lang="en-ID" dirty="0" err="1" smtClean="0"/>
              <a:t>berarti</a:t>
            </a:r>
            <a:r>
              <a:rPr lang="en-ID" dirty="0" smtClean="0"/>
              <a:t> </a:t>
            </a:r>
            <a:r>
              <a:rPr lang="en-ID" dirty="0" err="1" smtClean="0"/>
              <a:t>percaya</a:t>
            </a:r>
            <a:endParaRPr lang="en-ID" dirty="0" smtClean="0"/>
          </a:p>
          <a:p>
            <a:r>
              <a:rPr lang="en-ID" dirty="0" err="1" smtClean="0"/>
              <a:t>Secara</a:t>
            </a:r>
            <a:r>
              <a:rPr lang="en-ID" dirty="0" smtClean="0"/>
              <a:t> </a:t>
            </a:r>
            <a:r>
              <a:rPr lang="en-ID" dirty="0" err="1" smtClean="0"/>
              <a:t>terminologi</a:t>
            </a:r>
            <a:r>
              <a:rPr lang="en-ID" dirty="0" smtClean="0"/>
              <a:t> </a:t>
            </a:r>
            <a:r>
              <a:rPr lang="en-ID" dirty="0" err="1" smtClean="0"/>
              <a:t>atau</a:t>
            </a:r>
            <a:r>
              <a:rPr lang="en-ID" dirty="0" smtClean="0"/>
              <a:t> </a:t>
            </a:r>
            <a:r>
              <a:rPr lang="en-ID" dirty="0" err="1" smtClean="0"/>
              <a:t>istilah</a:t>
            </a:r>
            <a:r>
              <a:rPr lang="en-ID" dirty="0" smtClean="0"/>
              <a:t>, </a:t>
            </a:r>
            <a:r>
              <a:rPr lang="en-ID" dirty="0" err="1" smtClean="0"/>
              <a:t>iman</a:t>
            </a:r>
            <a:r>
              <a:rPr lang="en-ID" dirty="0" smtClean="0"/>
              <a:t> </a:t>
            </a:r>
            <a:r>
              <a:rPr lang="en-ID" dirty="0" err="1" smtClean="0"/>
              <a:t>adalah</a:t>
            </a:r>
            <a:r>
              <a:rPr lang="en-ID" dirty="0" smtClean="0"/>
              <a:t> </a:t>
            </a:r>
            <a:r>
              <a:rPr lang="en-ID" dirty="0" err="1" smtClean="0"/>
              <a:t>membenarkan</a:t>
            </a:r>
            <a:r>
              <a:rPr lang="en-ID" dirty="0" smtClean="0"/>
              <a:t> </a:t>
            </a:r>
            <a:r>
              <a:rPr lang="en-ID" dirty="0" err="1" smtClean="0"/>
              <a:t>dengan</a:t>
            </a:r>
            <a:r>
              <a:rPr lang="en-ID" dirty="0" smtClean="0"/>
              <a:t> </a:t>
            </a:r>
            <a:r>
              <a:rPr lang="en-ID" dirty="0" err="1" smtClean="0"/>
              <a:t>hati</a:t>
            </a:r>
            <a:r>
              <a:rPr lang="en-ID" dirty="0" smtClean="0"/>
              <a:t> </a:t>
            </a:r>
            <a:r>
              <a:rPr lang="en-ID" i="1" dirty="0" smtClean="0"/>
              <a:t>(</a:t>
            </a:r>
            <a:r>
              <a:rPr lang="en-ID" i="1" dirty="0" err="1" smtClean="0"/>
              <a:t>tashdiq</a:t>
            </a:r>
            <a:r>
              <a:rPr lang="en-ID" i="1" dirty="0" smtClean="0"/>
              <a:t> bi </a:t>
            </a:r>
            <a:r>
              <a:rPr lang="en-ID" i="1" dirty="0" err="1" smtClean="0"/>
              <a:t>qalb</a:t>
            </a:r>
            <a:r>
              <a:rPr lang="en-ID" i="1" dirty="0" smtClean="0"/>
              <a:t>)</a:t>
            </a:r>
            <a:r>
              <a:rPr lang="en-ID" dirty="0" smtClean="0"/>
              <a:t>, </a:t>
            </a:r>
            <a:r>
              <a:rPr lang="en-ID" dirty="0" err="1" smtClean="0"/>
              <a:t>menyatakan</a:t>
            </a:r>
            <a:r>
              <a:rPr lang="en-ID" dirty="0" smtClean="0"/>
              <a:t> </a:t>
            </a:r>
            <a:r>
              <a:rPr lang="en-ID" dirty="0" err="1" smtClean="0"/>
              <a:t>dengan</a:t>
            </a:r>
            <a:r>
              <a:rPr lang="en-ID" dirty="0" smtClean="0"/>
              <a:t> </a:t>
            </a:r>
            <a:r>
              <a:rPr lang="en-ID" dirty="0" err="1" smtClean="0"/>
              <a:t>lisan</a:t>
            </a:r>
            <a:r>
              <a:rPr lang="en-ID" i="1" dirty="0" smtClean="0"/>
              <a:t> </a:t>
            </a:r>
            <a:r>
              <a:rPr lang="id-ID" i="1" dirty="0" smtClean="0"/>
              <a:t>(iqrar bi </a:t>
            </a:r>
            <a:r>
              <a:rPr lang="id-ID" i="1" dirty="0"/>
              <a:t>lisan)</a:t>
            </a:r>
            <a:r>
              <a:rPr lang="id-ID" dirty="0"/>
              <a:t>, dan membuktikan dengan perbuatan </a:t>
            </a:r>
            <a:r>
              <a:rPr lang="id-ID" i="1" dirty="0"/>
              <a:t>(</a:t>
            </a:r>
            <a:r>
              <a:rPr lang="id-ID" i="1" dirty="0" smtClean="0"/>
              <a:t>a</a:t>
            </a:r>
            <a:r>
              <a:rPr lang="en-US" i="1" dirty="0" smtClean="0"/>
              <a:t>’</a:t>
            </a:r>
            <a:r>
              <a:rPr lang="id-ID" i="1" dirty="0" smtClean="0"/>
              <a:t>mal </a:t>
            </a:r>
            <a:r>
              <a:rPr lang="id-ID" i="1" dirty="0"/>
              <a:t>bi </a:t>
            </a:r>
            <a:r>
              <a:rPr lang="id-ID" i="1" dirty="0" smtClean="0"/>
              <a:t>arkan</a:t>
            </a:r>
            <a:r>
              <a:rPr lang="en-US" i="1" dirty="0"/>
              <a:t>)</a:t>
            </a:r>
            <a:endParaRPr lang="id-ID" dirty="0"/>
          </a:p>
          <a:p>
            <a:pPr marL="0" indent="0">
              <a:buNone/>
            </a:pPr>
            <a:r>
              <a:rPr lang="id-ID" dirty="0" smtClean="0"/>
              <a:t/>
            </a:r>
            <a:br>
              <a:rPr lang="id-ID" dirty="0" smtClean="0"/>
            </a:br>
            <a:endParaRPr lang="en-US" dirty="0"/>
          </a:p>
        </p:txBody>
      </p:sp>
    </p:spTree>
    <p:extLst>
      <p:ext uri="{BB962C8B-B14F-4D97-AF65-F5344CB8AC3E}">
        <p14:creationId xmlns:p14="http://schemas.microsoft.com/office/powerpoint/2010/main" val="3926909499"/>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ID" dirty="0" err="1" smtClean="0"/>
              <a:t>Lanjutan</a:t>
            </a:r>
            <a:r>
              <a:rPr lang="en-ID" dirty="0" smtClean="0"/>
              <a:t>…</a:t>
            </a:r>
            <a:endParaRPr lang="en-US" dirty="0"/>
          </a:p>
        </p:txBody>
      </p:sp>
      <p:sp>
        <p:nvSpPr>
          <p:cNvPr id="3" name="Content Placeholder 2"/>
          <p:cNvSpPr>
            <a:spLocks noGrp="1"/>
          </p:cNvSpPr>
          <p:nvPr>
            <p:ph idx="1"/>
          </p:nvPr>
        </p:nvSpPr>
        <p:spPr/>
        <p:txBody>
          <a:bodyPr>
            <a:noAutofit/>
          </a:bodyPr>
          <a:lstStyle/>
          <a:p>
            <a:r>
              <a:rPr lang="en-ID" sz="1600" dirty="0" err="1" smtClean="0"/>
              <a:t>Pandangan</a:t>
            </a:r>
            <a:r>
              <a:rPr lang="en-ID" sz="1600" dirty="0" smtClean="0"/>
              <a:t> </a:t>
            </a:r>
            <a:r>
              <a:rPr lang="en-ID" sz="1600" dirty="0" err="1" smtClean="0"/>
              <a:t>para</a:t>
            </a:r>
            <a:r>
              <a:rPr lang="en-ID" sz="1600" dirty="0" smtClean="0"/>
              <a:t> </a:t>
            </a:r>
            <a:r>
              <a:rPr lang="en-ID" sz="1600" dirty="0" err="1" smtClean="0"/>
              <a:t>ahli</a:t>
            </a:r>
            <a:r>
              <a:rPr lang="en-ID" sz="1600" dirty="0" smtClean="0"/>
              <a:t> </a:t>
            </a:r>
            <a:r>
              <a:rPr lang="en-ID" sz="1600" dirty="0" err="1" smtClean="0"/>
              <a:t>tentang</a:t>
            </a:r>
            <a:r>
              <a:rPr lang="en-ID" sz="1600" dirty="0" smtClean="0"/>
              <a:t> </a:t>
            </a:r>
            <a:r>
              <a:rPr lang="en-ID" sz="1600" dirty="0" err="1" smtClean="0"/>
              <a:t>iman</a:t>
            </a:r>
            <a:endParaRPr lang="en-ID" sz="1600" dirty="0" smtClean="0"/>
          </a:p>
          <a:p>
            <a:pPr marL="514350" indent="-514350">
              <a:buAutoNum type="arabicPeriod"/>
            </a:pPr>
            <a:r>
              <a:rPr lang="en-ID" sz="1600" b="1" dirty="0" err="1" smtClean="0"/>
              <a:t>Pandangan</a:t>
            </a:r>
            <a:r>
              <a:rPr lang="en-ID" sz="1600" b="1" dirty="0" smtClean="0"/>
              <a:t> </a:t>
            </a:r>
            <a:r>
              <a:rPr lang="en-ID" sz="1600" b="1" dirty="0" err="1" smtClean="0"/>
              <a:t>Abul</a:t>
            </a:r>
            <a:r>
              <a:rPr lang="en-ID" sz="1600" b="1" dirty="0" smtClean="0"/>
              <a:t> </a:t>
            </a:r>
            <a:r>
              <a:rPr lang="en-ID" sz="1600" b="1" dirty="0" err="1" smtClean="0"/>
              <a:t>A’la</a:t>
            </a:r>
            <a:r>
              <a:rPr lang="en-ID" sz="1600" b="1" dirty="0" smtClean="0"/>
              <a:t> Al-</a:t>
            </a:r>
            <a:r>
              <a:rPr lang="en-ID" sz="1600" b="1" dirty="0" err="1" smtClean="0"/>
              <a:t>Maududi</a:t>
            </a:r>
            <a:endParaRPr lang="en-ID" sz="1600" b="1" dirty="0" smtClean="0"/>
          </a:p>
          <a:p>
            <a:pPr marL="0" indent="0">
              <a:buNone/>
            </a:pPr>
            <a:r>
              <a:rPr lang="en-ID" sz="1600" dirty="0" smtClean="0"/>
              <a:t>     </a:t>
            </a:r>
            <a:r>
              <a:rPr lang="en-ID" sz="1600" b="1" dirty="0" smtClean="0"/>
              <a:t> </a:t>
            </a:r>
            <a:r>
              <a:rPr lang="en-ID" sz="1600" b="1" i="1" dirty="0" smtClean="0"/>
              <a:t>“Its Foundation its essence”</a:t>
            </a:r>
            <a:r>
              <a:rPr lang="en-ID" sz="1600" b="1" dirty="0" smtClean="0"/>
              <a:t> </a:t>
            </a:r>
            <a:r>
              <a:rPr lang="en-ID" sz="1600" dirty="0" err="1" smtClean="0"/>
              <a:t>Iman</a:t>
            </a:r>
            <a:r>
              <a:rPr lang="en-ID" sz="1600" dirty="0" smtClean="0"/>
              <a:t> </a:t>
            </a:r>
            <a:r>
              <a:rPr lang="en-ID" sz="1600" dirty="0" err="1" smtClean="0"/>
              <a:t>dalah</a:t>
            </a:r>
            <a:r>
              <a:rPr lang="en-ID" sz="1600" dirty="0" smtClean="0"/>
              <a:t> </a:t>
            </a:r>
            <a:r>
              <a:rPr lang="en-ID" sz="1600" dirty="0" err="1" smtClean="0"/>
              <a:t>akar</a:t>
            </a:r>
            <a:r>
              <a:rPr lang="en-ID" sz="1600" dirty="0" smtClean="0"/>
              <a:t>    </a:t>
            </a:r>
            <a:r>
              <a:rPr lang="en-ID" sz="1600" dirty="0" err="1" smtClean="0"/>
              <a:t>landasan</a:t>
            </a:r>
            <a:r>
              <a:rPr lang="en-ID" sz="1600" dirty="0" smtClean="0"/>
              <a:t> Islam, </a:t>
            </a:r>
            <a:r>
              <a:rPr lang="en-ID" sz="1600" dirty="0" err="1" smtClean="0"/>
              <a:t>dasar</a:t>
            </a:r>
            <a:r>
              <a:rPr lang="en-ID" sz="1600" dirty="0" smtClean="0"/>
              <a:t> </a:t>
            </a:r>
            <a:r>
              <a:rPr lang="en-ID" sz="1600" dirty="0" err="1" smtClean="0"/>
              <a:t>dan</a:t>
            </a:r>
            <a:r>
              <a:rPr lang="en-ID" sz="1600" dirty="0" smtClean="0"/>
              <a:t> </a:t>
            </a:r>
            <a:r>
              <a:rPr lang="en-ID" sz="1600" dirty="0" err="1" smtClean="0"/>
              <a:t>sekaligus</a:t>
            </a:r>
            <a:r>
              <a:rPr lang="en-ID" sz="1600" dirty="0" smtClean="0"/>
              <a:t> </a:t>
            </a:r>
            <a:r>
              <a:rPr lang="en-ID" sz="1600" dirty="0" err="1" smtClean="0"/>
              <a:t>pokoknya</a:t>
            </a:r>
            <a:r>
              <a:rPr lang="en-ID" sz="1600" dirty="0" smtClean="0"/>
              <a:t>.</a:t>
            </a:r>
          </a:p>
          <a:p>
            <a:pPr marL="514350" indent="-514350">
              <a:buAutoNum type="arabicPeriod" startAt="2"/>
            </a:pPr>
            <a:r>
              <a:rPr lang="en-ID" sz="1600" b="1" dirty="0" err="1" smtClean="0"/>
              <a:t>Pandangan</a:t>
            </a:r>
            <a:r>
              <a:rPr lang="en-ID" sz="1600" b="1" dirty="0" smtClean="0"/>
              <a:t> Mahatma Gandhi</a:t>
            </a:r>
          </a:p>
          <a:p>
            <a:pPr marL="0" indent="0">
              <a:buNone/>
            </a:pPr>
            <a:r>
              <a:rPr lang="en-ID" sz="1600" dirty="0"/>
              <a:t> </a:t>
            </a:r>
            <a:r>
              <a:rPr lang="en-ID" sz="1600" dirty="0" smtClean="0"/>
              <a:t>     </a:t>
            </a:r>
            <a:r>
              <a:rPr lang="en-ID" sz="1600" b="1" i="1" dirty="0" smtClean="0"/>
              <a:t>“Without prayer, I should have been a lunatic long ago”</a:t>
            </a:r>
            <a:r>
              <a:rPr lang="en-ID" sz="1600" dirty="0" smtClean="0"/>
              <a:t> </a:t>
            </a:r>
            <a:r>
              <a:rPr lang="en-ID" sz="1600" dirty="0" err="1" smtClean="0"/>
              <a:t>kalau</a:t>
            </a:r>
            <a:r>
              <a:rPr lang="en-ID" sz="1600" dirty="0" smtClean="0"/>
              <a:t> </a:t>
            </a:r>
            <a:r>
              <a:rPr lang="en-ID" sz="1600" dirty="0" err="1" smtClean="0"/>
              <a:t>tidak</a:t>
            </a:r>
            <a:r>
              <a:rPr lang="en-ID" sz="1600" dirty="0" smtClean="0"/>
              <a:t> </a:t>
            </a:r>
            <a:r>
              <a:rPr lang="en-ID" sz="1600" dirty="0" err="1" smtClean="0"/>
              <a:t>karena</a:t>
            </a:r>
            <a:r>
              <a:rPr lang="en-ID" sz="1600" dirty="0" smtClean="0"/>
              <a:t> </a:t>
            </a:r>
            <a:r>
              <a:rPr lang="en-ID" sz="1600" dirty="0" err="1" smtClean="0"/>
              <a:t>iman</a:t>
            </a:r>
            <a:r>
              <a:rPr lang="en-ID" sz="1600" dirty="0" smtClean="0"/>
              <a:t> , </a:t>
            </a:r>
            <a:r>
              <a:rPr lang="en-ID" sz="1600" dirty="0" err="1" smtClean="0"/>
              <a:t>sudah</a:t>
            </a:r>
            <a:r>
              <a:rPr lang="en-ID" sz="1600" dirty="0" smtClean="0"/>
              <a:t> lama </a:t>
            </a:r>
            <a:r>
              <a:rPr lang="en-ID" sz="1600" dirty="0" err="1" smtClean="0"/>
              <a:t>saya</a:t>
            </a:r>
            <a:r>
              <a:rPr lang="en-ID" sz="1600" dirty="0" smtClean="0"/>
              <a:t> </a:t>
            </a:r>
            <a:r>
              <a:rPr lang="en-ID" sz="1600" dirty="0" err="1" smtClean="0"/>
              <a:t>hancur</a:t>
            </a:r>
            <a:r>
              <a:rPr lang="en-ID" sz="1600" dirty="0" smtClean="0"/>
              <a:t>.</a:t>
            </a:r>
          </a:p>
          <a:p>
            <a:pPr marL="514350" indent="-514350">
              <a:buAutoNum type="arabicPeriod" startAt="3"/>
            </a:pPr>
            <a:r>
              <a:rPr lang="en-ID" sz="1600" b="1" dirty="0" err="1" smtClean="0"/>
              <a:t>Pandangan</a:t>
            </a:r>
            <a:r>
              <a:rPr lang="en-ID" sz="1600" b="1" dirty="0" smtClean="0"/>
              <a:t> Prof. William </a:t>
            </a:r>
            <a:r>
              <a:rPr lang="en-ID" sz="1600" b="1" dirty="0" err="1" smtClean="0"/>
              <a:t>james</a:t>
            </a:r>
            <a:endParaRPr lang="en-ID" sz="1600" b="1" dirty="0" smtClean="0"/>
          </a:p>
          <a:p>
            <a:pPr marL="0" indent="0">
              <a:buNone/>
            </a:pPr>
            <a:r>
              <a:rPr lang="en-ID" sz="1600" dirty="0" smtClean="0"/>
              <a:t>     </a:t>
            </a:r>
            <a:r>
              <a:rPr lang="en-ID" sz="1600" b="1" i="1" dirty="0" smtClean="0"/>
              <a:t> “ Faith is one of the forces by which man live and the total absence of it means collapse”</a:t>
            </a:r>
            <a:r>
              <a:rPr lang="en-ID" sz="1600" dirty="0" smtClean="0"/>
              <a:t> </a:t>
            </a:r>
            <a:r>
              <a:rPr lang="en-ID" sz="1600" dirty="0" err="1" smtClean="0"/>
              <a:t>iman</a:t>
            </a:r>
            <a:r>
              <a:rPr lang="en-ID" sz="1600" dirty="0" smtClean="0"/>
              <a:t> </a:t>
            </a:r>
            <a:r>
              <a:rPr lang="en-ID" sz="1600" dirty="0" err="1" smtClean="0"/>
              <a:t>adalah</a:t>
            </a:r>
            <a:r>
              <a:rPr lang="en-ID" sz="1600" dirty="0" smtClean="0"/>
              <a:t> </a:t>
            </a:r>
            <a:r>
              <a:rPr lang="en-ID" sz="1600" dirty="0" err="1" smtClean="0"/>
              <a:t>suatu</a:t>
            </a:r>
            <a:r>
              <a:rPr lang="en-ID" sz="1600" dirty="0" smtClean="0"/>
              <a:t> </a:t>
            </a:r>
            <a:r>
              <a:rPr lang="en-ID" sz="1600" dirty="0" err="1" smtClean="0"/>
              <a:t>energi</a:t>
            </a:r>
            <a:r>
              <a:rPr lang="en-ID" sz="1600" dirty="0" smtClean="0"/>
              <a:t> yang </a:t>
            </a:r>
            <a:r>
              <a:rPr lang="en-ID" sz="1600" dirty="0" err="1" smtClean="0"/>
              <a:t>menghidupkan</a:t>
            </a:r>
            <a:r>
              <a:rPr lang="en-ID" sz="1600" dirty="0" smtClean="0"/>
              <a:t> </a:t>
            </a:r>
            <a:r>
              <a:rPr lang="en-ID" sz="1600" dirty="0" err="1" smtClean="0"/>
              <a:t>manusia</a:t>
            </a:r>
            <a:r>
              <a:rPr lang="en-ID" sz="1600" dirty="0" smtClean="0"/>
              <a:t> </a:t>
            </a:r>
            <a:r>
              <a:rPr lang="en-ID" sz="1600" dirty="0" err="1" smtClean="0"/>
              <a:t>dan</a:t>
            </a:r>
            <a:r>
              <a:rPr lang="en-ID" sz="1600" dirty="0" smtClean="0"/>
              <a:t> </a:t>
            </a:r>
            <a:r>
              <a:rPr lang="en-ID" sz="1600" dirty="0" err="1" smtClean="0"/>
              <a:t>tanpa</a:t>
            </a:r>
            <a:r>
              <a:rPr lang="en-ID" sz="1600" dirty="0" smtClean="0"/>
              <a:t> </a:t>
            </a:r>
            <a:r>
              <a:rPr lang="en-ID" sz="1600" dirty="0" err="1" smtClean="0"/>
              <a:t>keyakinan</a:t>
            </a:r>
            <a:r>
              <a:rPr lang="en-ID" sz="1600" dirty="0" smtClean="0"/>
              <a:t> </a:t>
            </a:r>
            <a:r>
              <a:rPr lang="en-ID" sz="1600" dirty="0" err="1" smtClean="0"/>
              <a:t>berarti</a:t>
            </a:r>
            <a:r>
              <a:rPr lang="en-ID" sz="1600" dirty="0" smtClean="0"/>
              <a:t> </a:t>
            </a:r>
            <a:r>
              <a:rPr lang="en-ID" sz="1600" dirty="0" err="1" smtClean="0"/>
              <a:t>hancur</a:t>
            </a:r>
            <a:endParaRPr lang="en-ID" sz="1600" dirty="0" smtClean="0"/>
          </a:p>
          <a:p>
            <a:pPr marL="0" indent="0">
              <a:buNone/>
            </a:pPr>
            <a:r>
              <a:rPr lang="en-ID" sz="1600" dirty="0" err="1" smtClean="0"/>
              <a:t>Dengan</a:t>
            </a:r>
            <a:r>
              <a:rPr lang="en-ID" sz="1600" dirty="0" smtClean="0"/>
              <a:t> </a:t>
            </a:r>
            <a:r>
              <a:rPr lang="en-ID" sz="1600" dirty="0" err="1" smtClean="0"/>
              <a:t>pandangan</a:t>
            </a:r>
            <a:r>
              <a:rPr lang="en-ID" sz="1600" dirty="0" smtClean="0"/>
              <a:t> </a:t>
            </a:r>
            <a:r>
              <a:rPr lang="en-ID" sz="1600" dirty="0" err="1" smtClean="0"/>
              <a:t>tersebut</a:t>
            </a:r>
            <a:r>
              <a:rPr lang="en-ID" sz="1600" dirty="0" smtClean="0"/>
              <a:t>, </a:t>
            </a:r>
            <a:r>
              <a:rPr lang="en-ID" sz="1600" dirty="0" err="1" smtClean="0"/>
              <a:t>iman</a:t>
            </a:r>
            <a:r>
              <a:rPr lang="en-ID" sz="1600" dirty="0" smtClean="0"/>
              <a:t>, </a:t>
            </a:r>
            <a:r>
              <a:rPr lang="en-ID" sz="1600" dirty="0" err="1" smtClean="0"/>
              <a:t>jelas</a:t>
            </a:r>
            <a:r>
              <a:rPr lang="en-ID" sz="1600" dirty="0" smtClean="0"/>
              <a:t> </a:t>
            </a:r>
            <a:r>
              <a:rPr lang="en-ID" sz="1600" dirty="0" err="1" smtClean="0"/>
              <a:t>memberikan</a:t>
            </a:r>
            <a:r>
              <a:rPr lang="en-ID" sz="1600" dirty="0" smtClean="0"/>
              <a:t> </a:t>
            </a:r>
            <a:r>
              <a:rPr lang="en-ID" sz="1600" dirty="0" err="1" smtClean="0"/>
              <a:t>motifasi</a:t>
            </a:r>
            <a:r>
              <a:rPr lang="en-ID" sz="1600" dirty="0" smtClean="0"/>
              <a:t> </a:t>
            </a:r>
            <a:r>
              <a:rPr lang="en-ID" sz="1600" dirty="0" err="1" smtClean="0"/>
              <a:t>hidup</a:t>
            </a:r>
            <a:r>
              <a:rPr lang="en-ID" sz="1600" dirty="0" smtClean="0"/>
              <a:t> </a:t>
            </a:r>
            <a:r>
              <a:rPr lang="en-ID" sz="1600" dirty="0" err="1" smtClean="0"/>
              <a:t>dan</a:t>
            </a:r>
            <a:r>
              <a:rPr lang="en-ID" sz="1600" dirty="0" smtClean="0"/>
              <a:t> </a:t>
            </a:r>
            <a:r>
              <a:rPr lang="en-ID" sz="1600" dirty="0" err="1" smtClean="0"/>
              <a:t>tenaga</a:t>
            </a:r>
            <a:r>
              <a:rPr lang="en-ID" sz="1600" dirty="0" smtClean="0"/>
              <a:t> </a:t>
            </a:r>
            <a:r>
              <a:rPr lang="en-ID" sz="1600" dirty="0" err="1" smtClean="0"/>
              <a:t>serta</a:t>
            </a:r>
            <a:r>
              <a:rPr lang="en-ID" sz="1600" dirty="0" smtClean="0"/>
              <a:t> </a:t>
            </a:r>
            <a:r>
              <a:rPr lang="en-ID" sz="1600" dirty="0" err="1" smtClean="0"/>
              <a:t>menjadi</a:t>
            </a:r>
            <a:r>
              <a:rPr lang="en-ID" sz="1600" dirty="0" smtClean="0"/>
              <a:t> </a:t>
            </a:r>
            <a:r>
              <a:rPr lang="en-ID" sz="1600" dirty="0" err="1" smtClean="0"/>
              <a:t>akar</a:t>
            </a:r>
            <a:r>
              <a:rPr lang="en-ID" sz="1600" dirty="0" smtClean="0"/>
              <a:t> </a:t>
            </a:r>
            <a:r>
              <a:rPr lang="en-ID" sz="1600" dirty="0" err="1" smtClean="0"/>
              <a:t>landasan</a:t>
            </a:r>
            <a:r>
              <a:rPr lang="en-ID" sz="1600" dirty="0" smtClean="0"/>
              <a:t> </a:t>
            </a:r>
            <a:r>
              <a:rPr lang="en-ID" sz="1600" dirty="0" err="1" smtClean="0"/>
              <a:t>dan</a:t>
            </a:r>
            <a:r>
              <a:rPr lang="en-ID" sz="1600" dirty="0" smtClean="0"/>
              <a:t> </a:t>
            </a:r>
            <a:r>
              <a:rPr lang="en-ID" sz="1600" dirty="0" err="1" smtClean="0"/>
              <a:t>dasar</a:t>
            </a:r>
            <a:r>
              <a:rPr lang="en-ID" sz="1600" dirty="0" smtClean="0"/>
              <a:t> </a:t>
            </a:r>
            <a:r>
              <a:rPr lang="en-ID" sz="1600" dirty="0" err="1" smtClean="0"/>
              <a:t>pokok</a:t>
            </a:r>
            <a:r>
              <a:rPr lang="en-ID" sz="1600" dirty="0" smtClean="0"/>
              <a:t>  </a:t>
            </a:r>
            <a:r>
              <a:rPr lang="en-ID" sz="1600" dirty="0" err="1" smtClean="0"/>
              <a:t>dalam</a:t>
            </a:r>
            <a:r>
              <a:rPr lang="en-ID" sz="1600" dirty="0" smtClean="0"/>
              <a:t> </a:t>
            </a:r>
            <a:r>
              <a:rPr lang="en-ID" sz="1600" dirty="0" err="1" smtClean="0"/>
              <a:t>kehidupan</a:t>
            </a:r>
            <a:r>
              <a:rPr lang="en-ID" sz="1600" dirty="0" smtClean="0"/>
              <a:t> </a:t>
            </a:r>
            <a:r>
              <a:rPr lang="en-ID" sz="1600" dirty="0" err="1" smtClean="0"/>
              <a:t>beragama</a:t>
            </a:r>
            <a:r>
              <a:rPr lang="en-ID" sz="1600" dirty="0" smtClean="0"/>
              <a:t> </a:t>
            </a:r>
            <a:r>
              <a:rPr lang="en-ID" sz="1600" dirty="0" err="1" smtClean="0"/>
              <a:t>manusia</a:t>
            </a:r>
            <a:r>
              <a:rPr lang="en-ID" sz="1600" dirty="0" smtClean="0"/>
              <a:t> </a:t>
            </a:r>
            <a:r>
              <a:rPr lang="en-ID" sz="1600" dirty="0" err="1" smtClean="0"/>
              <a:t>didunia</a:t>
            </a:r>
            <a:r>
              <a:rPr lang="en-ID" sz="1600" dirty="0" smtClean="0"/>
              <a:t> </a:t>
            </a:r>
            <a:r>
              <a:rPr lang="en-ID" sz="1600" dirty="0" err="1" smtClean="0"/>
              <a:t>ini</a:t>
            </a:r>
            <a:r>
              <a:rPr lang="en-ID" sz="1600" dirty="0" smtClean="0"/>
              <a:t>.</a:t>
            </a:r>
            <a:endParaRPr lang="en-US" sz="1600" dirty="0"/>
          </a:p>
        </p:txBody>
      </p:sp>
    </p:spTree>
    <p:extLst>
      <p:ext uri="{BB962C8B-B14F-4D97-AF65-F5344CB8AC3E}">
        <p14:creationId xmlns:p14="http://schemas.microsoft.com/office/powerpoint/2010/main" val="660745346"/>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ID" sz="3200" dirty="0" err="1" smtClean="0"/>
              <a:t>Pokok-pokok</a:t>
            </a:r>
            <a:r>
              <a:rPr lang="en-ID" sz="3200" dirty="0" smtClean="0"/>
              <a:t> </a:t>
            </a:r>
            <a:r>
              <a:rPr lang="en-ID" sz="3200" dirty="0" err="1" smtClean="0"/>
              <a:t>keyakinan</a:t>
            </a:r>
            <a:r>
              <a:rPr lang="en-ID" sz="3200" dirty="0" smtClean="0"/>
              <a:t> </a:t>
            </a:r>
            <a:r>
              <a:rPr lang="en-ID" sz="3200" dirty="0" err="1" smtClean="0"/>
              <a:t>islam</a:t>
            </a:r>
            <a:r>
              <a:rPr lang="en-ID" sz="3200" dirty="0" smtClean="0"/>
              <a:t> </a:t>
            </a:r>
            <a:r>
              <a:rPr lang="en-ID" sz="3200" dirty="0" err="1" smtClean="0"/>
              <a:t>terangkum</a:t>
            </a:r>
            <a:r>
              <a:rPr lang="en-ID" sz="3200" dirty="0" smtClean="0"/>
              <a:t> </a:t>
            </a:r>
            <a:r>
              <a:rPr lang="en-ID" sz="3200" dirty="0" err="1" smtClean="0"/>
              <a:t>dalam</a:t>
            </a:r>
            <a:r>
              <a:rPr lang="en-ID" sz="3200" dirty="0" smtClean="0"/>
              <a:t> </a:t>
            </a:r>
            <a:r>
              <a:rPr lang="en-ID" sz="3200" dirty="0" err="1" smtClean="0"/>
              <a:t>istilah</a:t>
            </a:r>
            <a:r>
              <a:rPr lang="en-ID" sz="3200" dirty="0" smtClean="0"/>
              <a:t> </a:t>
            </a:r>
            <a:r>
              <a:rPr lang="en-ID" sz="3200" i="1" dirty="0" err="1" smtClean="0"/>
              <a:t>Rukun</a:t>
            </a:r>
            <a:r>
              <a:rPr lang="en-ID" sz="3200" i="1" dirty="0" smtClean="0"/>
              <a:t> </a:t>
            </a:r>
            <a:r>
              <a:rPr lang="en-ID" sz="3200" i="1" dirty="0" err="1" smtClean="0"/>
              <a:t>Iman</a:t>
            </a:r>
            <a:endParaRPr lang="en-US" sz="3200" dirty="0"/>
          </a:p>
        </p:txBody>
      </p:sp>
      <p:sp>
        <p:nvSpPr>
          <p:cNvPr id="3" name="Content Placeholder 2"/>
          <p:cNvSpPr>
            <a:spLocks noGrp="1"/>
          </p:cNvSpPr>
          <p:nvPr>
            <p:ph sz="quarter" idx="13"/>
          </p:nvPr>
        </p:nvSpPr>
        <p:spPr/>
        <p:txBody>
          <a:bodyPr>
            <a:normAutofit fontScale="70000" lnSpcReduction="20000"/>
          </a:bodyPr>
          <a:lstStyle/>
          <a:p>
            <a:pPr marL="0" indent="0" algn="just">
              <a:buNone/>
            </a:pPr>
            <a:r>
              <a:rPr lang="en-ID" b="1" dirty="0" err="1" smtClean="0"/>
              <a:t>Pertama</a:t>
            </a:r>
            <a:r>
              <a:rPr lang="en-ID" b="1" dirty="0" smtClean="0"/>
              <a:t>: </a:t>
            </a:r>
            <a:r>
              <a:rPr lang="en-ID" b="1" dirty="0" err="1" smtClean="0"/>
              <a:t>Iman</a:t>
            </a:r>
            <a:r>
              <a:rPr lang="en-ID" b="1" dirty="0" smtClean="0"/>
              <a:t> </a:t>
            </a:r>
            <a:r>
              <a:rPr lang="en-ID" b="1" dirty="0" err="1" smtClean="0"/>
              <a:t>Kepada</a:t>
            </a:r>
            <a:r>
              <a:rPr lang="en-ID" b="1" dirty="0" smtClean="0"/>
              <a:t> Allah</a:t>
            </a:r>
          </a:p>
          <a:p>
            <a:pPr marL="0" indent="0" algn="just">
              <a:buNone/>
            </a:pPr>
            <a:r>
              <a:rPr lang="en-ID" dirty="0" smtClean="0"/>
              <a:t>      </a:t>
            </a:r>
            <a:r>
              <a:rPr lang="en-ID" sz="2600" dirty="0" err="1" smtClean="0"/>
              <a:t>Berarti</a:t>
            </a:r>
            <a:r>
              <a:rPr lang="en-ID" sz="2600" dirty="0" smtClean="0"/>
              <a:t> </a:t>
            </a:r>
            <a:r>
              <a:rPr lang="en-ID" sz="2600" dirty="0" err="1" smtClean="0"/>
              <a:t>yakin</a:t>
            </a:r>
            <a:r>
              <a:rPr lang="en-ID" sz="2600" dirty="0" smtClean="0"/>
              <a:t> </a:t>
            </a:r>
            <a:r>
              <a:rPr lang="en-ID" sz="2600" dirty="0" err="1" smtClean="0"/>
              <a:t>dan</a:t>
            </a:r>
            <a:r>
              <a:rPr lang="en-ID" sz="2600" dirty="0" smtClean="0"/>
              <a:t> </a:t>
            </a:r>
            <a:r>
              <a:rPr lang="en-ID" sz="2600" dirty="0" err="1" smtClean="0"/>
              <a:t>percaya</a:t>
            </a:r>
            <a:r>
              <a:rPr lang="en-ID" sz="2600" dirty="0" smtClean="0"/>
              <a:t> </a:t>
            </a:r>
            <a:r>
              <a:rPr lang="en-ID" sz="2600" dirty="0" err="1" smtClean="0"/>
              <a:t>dengan</a:t>
            </a:r>
            <a:r>
              <a:rPr lang="en-ID" sz="2600" dirty="0" smtClean="0"/>
              <a:t> </a:t>
            </a:r>
            <a:r>
              <a:rPr lang="en-ID" sz="2600" dirty="0" err="1" smtClean="0"/>
              <a:t>sepenuh</a:t>
            </a:r>
            <a:r>
              <a:rPr lang="en-ID" sz="2600" dirty="0" smtClean="0"/>
              <a:t> </a:t>
            </a:r>
            <a:r>
              <a:rPr lang="en-ID" sz="2600" dirty="0" err="1" smtClean="0"/>
              <a:t>hati</a:t>
            </a:r>
            <a:r>
              <a:rPr lang="en-ID" sz="2600" dirty="0" smtClean="0"/>
              <a:t> </a:t>
            </a:r>
            <a:r>
              <a:rPr lang="en-ID" sz="2600" dirty="0" err="1" smtClean="0"/>
              <a:t>akan</a:t>
            </a:r>
            <a:r>
              <a:rPr lang="en-ID" sz="2600" dirty="0" smtClean="0"/>
              <a:t> </a:t>
            </a:r>
            <a:r>
              <a:rPr lang="en-ID" sz="2600" dirty="0" err="1" smtClean="0"/>
              <a:t>adanya</a:t>
            </a:r>
            <a:r>
              <a:rPr lang="en-ID" sz="2600" dirty="0" smtClean="0"/>
              <a:t> Allah, </a:t>
            </a:r>
            <a:r>
              <a:rPr lang="en-ID" sz="2600" dirty="0" err="1" smtClean="0"/>
              <a:t>keesaannya</a:t>
            </a:r>
            <a:r>
              <a:rPr lang="en-ID" sz="2600" dirty="0" smtClean="0"/>
              <a:t> </a:t>
            </a:r>
            <a:r>
              <a:rPr lang="en-ID" sz="2600" dirty="0" err="1" smtClean="0"/>
              <a:t>serta</a:t>
            </a:r>
            <a:r>
              <a:rPr lang="en-ID" sz="2600" dirty="0" smtClean="0"/>
              <a:t> </a:t>
            </a:r>
            <a:r>
              <a:rPr lang="en-ID" sz="2600" dirty="0" err="1" smtClean="0"/>
              <a:t>sifat-sifatnya</a:t>
            </a:r>
            <a:r>
              <a:rPr lang="en-ID" sz="2600" dirty="0" smtClean="0"/>
              <a:t> yang </a:t>
            </a:r>
            <a:r>
              <a:rPr lang="en-ID" sz="2600" dirty="0" err="1" smtClean="0"/>
              <a:t>sempuna</a:t>
            </a:r>
            <a:r>
              <a:rPr lang="en-ID" sz="2600" dirty="0" smtClean="0"/>
              <a:t>. </a:t>
            </a:r>
            <a:r>
              <a:rPr lang="en-ID" sz="2600" dirty="0" err="1" smtClean="0"/>
              <a:t>Hanya</a:t>
            </a:r>
            <a:r>
              <a:rPr lang="en-ID" sz="2600" dirty="0" smtClean="0"/>
              <a:t> Allah </a:t>
            </a:r>
            <a:r>
              <a:rPr lang="en-ID" sz="2600" dirty="0" err="1" smtClean="0"/>
              <a:t>zat</a:t>
            </a:r>
            <a:r>
              <a:rPr lang="en-ID" sz="2600" dirty="0" smtClean="0"/>
              <a:t> yang </a:t>
            </a:r>
            <a:r>
              <a:rPr lang="en-ID" sz="2600" dirty="0" err="1" smtClean="0"/>
              <a:t>menciptakan</a:t>
            </a:r>
            <a:r>
              <a:rPr lang="en-ID" sz="2600" dirty="0" smtClean="0"/>
              <a:t> </a:t>
            </a:r>
            <a:r>
              <a:rPr lang="en-ID" sz="2600" dirty="0" err="1" smtClean="0"/>
              <a:t>semua</a:t>
            </a:r>
            <a:r>
              <a:rPr lang="en-ID" sz="2600" dirty="0" smtClean="0"/>
              <a:t> yang </a:t>
            </a:r>
            <a:r>
              <a:rPr lang="en-ID" sz="2600" dirty="0" err="1" smtClean="0"/>
              <a:t>ada</a:t>
            </a:r>
            <a:r>
              <a:rPr lang="en-ID" sz="2600" dirty="0" smtClean="0"/>
              <a:t> </a:t>
            </a:r>
            <a:r>
              <a:rPr lang="en-ID" sz="2600" dirty="0" err="1" smtClean="0"/>
              <a:t>dialam</a:t>
            </a:r>
            <a:r>
              <a:rPr lang="en-ID" sz="2600" dirty="0" smtClean="0"/>
              <a:t> </a:t>
            </a:r>
            <a:r>
              <a:rPr lang="en-ID" sz="2600" dirty="0" err="1" smtClean="0"/>
              <a:t>ini</a:t>
            </a:r>
            <a:r>
              <a:rPr lang="en-ID" sz="2600" dirty="0" smtClean="0"/>
              <a:t> </a:t>
            </a:r>
            <a:r>
              <a:rPr lang="en-ID" sz="2600" dirty="0" err="1" smtClean="0"/>
              <a:t>tanpa</a:t>
            </a:r>
            <a:r>
              <a:rPr lang="en-ID" sz="2600" dirty="0" smtClean="0"/>
              <a:t> </a:t>
            </a:r>
            <a:r>
              <a:rPr lang="en-ID" sz="2600" dirty="0" err="1" smtClean="0"/>
              <a:t>meminta</a:t>
            </a:r>
            <a:r>
              <a:rPr lang="en-ID" sz="2600" dirty="0" smtClean="0"/>
              <a:t> </a:t>
            </a:r>
            <a:r>
              <a:rPr lang="en-ID" sz="2600" dirty="0" err="1" smtClean="0"/>
              <a:t>bantuan</a:t>
            </a:r>
            <a:r>
              <a:rPr lang="en-ID" sz="2600" dirty="0" smtClean="0"/>
              <a:t> </a:t>
            </a:r>
            <a:r>
              <a:rPr lang="en-ID" sz="2600" dirty="0" err="1" smtClean="0"/>
              <a:t>kepada</a:t>
            </a:r>
            <a:r>
              <a:rPr lang="en-ID" sz="2600" dirty="0" smtClean="0"/>
              <a:t> </a:t>
            </a:r>
            <a:r>
              <a:rPr lang="en-ID" sz="2600" dirty="0" err="1" smtClean="0"/>
              <a:t>lainnya</a:t>
            </a:r>
            <a:r>
              <a:rPr lang="en-ID" sz="2600" dirty="0" smtClean="0"/>
              <a:t>.</a:t>
            </a:r>
          </a:p>
          <a:p>
            <a:pPr marL="0" indent="0" algn="just">
              <a:buNone/>
            </a:pPr>
            <a:r>
              <a:rPr lang="en-ID" sz="2600" dirty="0" smtClean="0"/>
              <a:t>        </a:t>
            </a:r>
            <a:r>
              <a:rPr lang="en-ID" sz="2600" dirty="0" err="1" smtClean="0"/>
              <a:t>Konsepsi</a:t>
            </a:r>
            <a:r>
              <a:rPr lang="en-ID" sz="2600" dirty="0" smtClean="0"/>
              <a:t> </a:t>
            </a:r>
            <a:r>
              <a:rPr lang="en-ID" sz="2600" dirty="0" err="1" smtClean="0"/>
              <a:t>Ketuhanan</a:t>
            </a:r>
            <a:r>
              <a:rPr lang="en-ID" sz="2600" dirty="0" smtClean="0"/>
              <a:t> yang </a:t>
            </a:r>
            <a:r>
              <a:rPr lang="en-ID" sz="2600" dirty="0" err="1" smtClean="0"/>
              <a:t>Maha</a:t>
            </a:r>
            <a:r>
              <a:rPr lang="en-ID" sz="2600" dirty="0" smtClean="0"/>
              <a:t> </a:t>
            </a:r>
            <a:r>
              <a:rPr lang="en-ID" sz="2600" dirty="0" err="1" smtClean="0"/>
              <a:t>Esa</a:t>
            </a:r>
            <a:r>
              <a:rPr lang="en-ID" sz="2600" dirty="0" smtClean="0"/>
              <a:t> </a:t>
            </a:r>
            <a:r>
              <a:rPr lang="en-ID" sz="2600" dirty="0" err="1" smtClean="0"/>
              <a:t>disebut</a:t>
            </a:r>
            <a:r>
              <a:rPr lang="en-ID" sz="2600" dirty="0" smtClean="0"/>
              <a:t> </a:t>
            </a:r>
            <a:r>
              <a:rPr lang="en-ID" sz="2600" dirty="0" err="1" smtClean="0"/>
              <a:t>Tauhid</a:t>
            </a:r>
            <a:r>
              <a:rPr lang="en-ID" sz="2600" dirty="0" smtClean="0"/>
              <a:t>. </a:t>
            </a:r>
            <a:r>
              <a:rPr lang="en-ID" sz="2600" dirty="0" err="1" smtClean="0"/>
              <a:t>Sedangkan</a:t>
            </a:r>
            <a:r>
              <a:rPr lang="en-ID" sz="2600" dirty="0" smtClean="0"/>
              <a:t> </a:t>
            </a:r>
            <a:r>
              <a:rPr lang="en-ID" sz="2600" dirty="0" err="1" smtClean="0"/>
              <a:t>ilmu</a:t>
            </a:r>
            <a:r>
              <a:rPr lang="en-ID" sz="2600" dirty="0" smtClean="0"/>
              <a:t> yang </a:t>
            </a:r>
            <a:r>
              <a:rPr lang="en-ID" sz="2600" dirty="0" err="1" smtClean="0"/>
              <a:t>mempelajari</a:t>
            </a:r>
            <a:r>
              <a:rPr lang="en-ID" sz="2600" dirty="0" smtClean="0"/>
              <a:t> </a:t>
            </a:r>
            <a:r>
              <a:rPr lang="en-ID" sz="2600" dirty="0" err="1" smtClean="0"/>
              <a:t>tentang</a:t>
            </a:r>
            <a:r>
              <a:rPr lang="en-ID" sz="2600" dirty="0" smtClean="0"/>
              <a:t> </a:t>
            </a:r>
            <a:r>
              <a:rPr lang="en-ID" sz="2600" dirty="0" err="1" smtClean="0"/>
              <a:t>Tauhid</a:t>
            </a:r>
            <a:r>
              <a:rPr lang="en-ID" sz="2600" dirty="0" smtClean="0"/>
              <a:t> </a:t>
            </a:r>
            <a:r>
              <a:rPr lang="en-ID" sz="2600" dirty="0" err="1" smtClean="0"/>
              <a:t>disebut</a:t>
            </a:r>
            <a:r>
              <a:rPr lang="en-ID" sz="2600" dirty="0" smtClean="0"/>
              <a:t> </a:t>
            </a:r>
            <a:r>
              <a:rPr lang="en-ID" sz="2600" dirty="0" err="1" smtClean="0"/>
              <a:t>Ilmu</a:t>
            </a:r>
            <a:r>
              <a:rPr lang="en-ID" sz="2600" dirty="0" smtClean="0"/>
              <a:t> </a:t>
            </a:r>
            <a:r>
              <a:rPr lang="en-ID" sz="2600" dirty="0" err="1" smtClean="0"/>
              <a:t>Tauhid</a:t>
            </a:r>
            <a:r>
              <a:rPr lang="en-ID" sz="2600" dirty="0" smtClean="0"/>
              <a:t>.</a:t>
            </a:r>
            <a:endParaRPr lang="en-US" sz="2600" dirty="0" smtClean="0"/>
          </a:p>
          <a:p>
            <a:endParaRPr lang="en-US" dirty="0"/>
          </a:p>
        </p:txBody>
      </p:sp>
      <p:sp>
        <p:nvSpPr>
          <p:cNvPr id="4" name="Content Placeholder 3"/>
          <p:cNvSpPr>
            <a:spLocks noGrp="1"/>
          </p:cNvSpPr>
          <p:nvPr>
            <p:ph sz="quarter" idx="14"/>
          </p:nvPr>
        </p:nvSpPr>
        <p:spPr/>
        <p:txBody>
          <a:bodyPr>
            <a:normAutofit/>
          </a:bodyPr>
          <a:lstStyle/>
          <a:p>
            <a:pPr marL="0" indent="0" algn="just">
              <a:buNone/>
            </a:pPr>
            <a:r>
              <a:rPr lang="en-ID" b="1" dirty="0" err="1" smtClean="0"/>
              <a:t>Kedua</a:t>
            </a:r>
            <a:r>
              <a:rPr lang="en-ID" b="1" dirty="0" smtClean="0"/>
              <a:t>:</a:t>
            </a:r>
            <a:r>
              <a:rPr lang="en-ID" dirty="0" smtClean="0"/>
              <a:t> </a:t>
            </a:r>
            <a:r>
              <a:rPr lang="en-ID" dirty="0" err="1" smtClean="0"/>
              <a:t>Iman</a:t>
            </a:r>
            <a:r>
              <a:rPr lang="en-ID" dirty="0" smtClean="0"/>
              <a:t> </a:t>
            </a:r>
            <a:r>
              <a:rPr lang="en-ID" dirty="0" err="1" smtClean="0"/>
              <a:t>Kepada</a:t>
            </a:r>
            <a:r>
              <a:rPr lang="en-ID" dirty="0" smtClean="0"/>
              <a:t> </a:t>
            </a:r>
            <a:r>
              <a:rPr lang="en-ID" dirty="0" err="1" smtClean="0"/>
              <a:t>Malaikat</a:t>
            </a:r>
            <a:r>
              <a:rPr lang="en-ID" dirty="0" smtClean="0"/>
              <a:t>  Allah</a:t>
            </a:r>
          </a:p>
          <a:p>
            <a:pPr marL="0" indent="0" algn="just">
              <a:buNone/>
            </a:pPr>
            <a:r>
              <a:rPr lang="en-ID" dirty="0" err="1" smtClean="0"/>
              <a:t>Berarti</a:t>
            </a:r>
            <a:r>
              <a:rPr lang="en-ID" dirty="0" smtClean="0"/>
              <a:t> </a:t>
            </a:r>
            <a:r>
              <a:rPr lang="en-ID" dirty="0" err="1" smtClean="0"/>
              <a:t>yakin</a:t>
            </a:r>
            <a:r>
              <a:rPr lang="en-ID" dirty="0" smtClean="0"/>
              <a:t>/ </a:t>
            </a:r>
            <a:r>
              <a:rPr lang="en-ID" dirty="0" err="1" smtClean="0"/>
              <a:t>percaya</a:t>
            </a:r>
            <a:r>
              <a:rPr lang="en-ID" dirty="0" smtClean="0"/>
              <a:t> </a:t>
            </a:r>
            <a:r>
              <a:rPr lang="en-ID" dirty="0" err="1" smtClean="0"/>
              <a:t>adanya</a:t>
            </a:r>
            <a:r>
              <a:rPr lang="en-ID" dirty="0" smtClean="0"/>
              <a:t> </a:t>
            </a:r>
            <a:r>
              <a:rPr lang="en-ID" dirty="0" err="1" smtClean="0"/>
              <a:t>malaikat</a:t>
            </a:r>
            <a:r>
              <a:rPr lang="en-ID" dirty="0" smtClean="0"/>
              <a:t>, </a:t>
            </a:r>
            <a:r>
              <a:rPr lang="en-ID" dirty="0" err="1" smtClean="0"/>
              <a:t>diciptakan</a:t>
            </a:r>
            <a:r>
              <a:rPr lang="en-ID" dirty="0" smtClean="0"/>
              <a:t> </a:t>
            </a:r>
            <a:r>
              <a:rPr lang="en-ID" dirty="0" err="1" smtClean="0"/>
              <a:t>untuk</a:t>
            </a:r>
            <a:r>
              <a:rPr lang="en-ID" dirty="0" smtClean="0"/>
              <a:t>  </a:t>
            </a:r>
            <a:r>
              <a:rPr lang="en-ID" dirty="0" err="1" smtClean="0"/>
              <a:t>menyampaikan</a:t>
            </a:r>
            <a:r>
              <a:rPr lang="en-ID" dirty="0" smtClean="0"/>
              <a:t> </a:t>
            </a:r>
            <a:r>
              <a:rPr lang="en-ID" dirty="0" err="1" smtClean="0"/>
              <a:t>amanat</a:t>
            </a:r>
            <a:r>
              <a:rPr lang="en-ID" dirty="0" smtClean="0"/>
              <a:t> Allah </a:t>
            </a:r>
            <a:r>
              <a:rPr lang="en-ID" dirty="0" err="1" smtClean="0"/>
              <a:t>kepada</a:t>
            </a:r>
            <a:r>
              <a:rPr lang="en-ID" dirty="0" smtClean="0"/>
              <a:t> </a:t>
            </a:r>
            <a:r>
              <a:rPr lang="en-ID" dirty="0" err="1" smtClean="0"/>
              <a:t>manusia</a:t>
            </a:r>
            <a:endParaRPr lang="en-US" dirty="0"/>
          </a:p>
        </p:txBody>
      </p:sp>
    </p:spTree>
    <p:extLst>
      <p:ext uri="{BB962C8B-B14F-4D97-AF65-F5344CB8AC3E}">
        <p14:creationId xmlns:p14="http://schemas.microsoft.com/office/powerpoint/2010/main" val="2176943007"/>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D" sz="3200" dirty="0" err="1" smtClean="0"/>
              <a:t>Pokok-pokok</a:t>
            </a:r>
            <a:r>
              <a:rPr lang="en-ID" sz="3200" dirty="0" smtClean="0"/>
              <a:t> </a:t>
            </a:r>
            <a:r>
              <a:rPr lang="en-ID" sz="3200" dirty="0" err="1" smtClean="0"/>
              <a:t>keyakinan</a:t>
            </a:r>
            <a:r>
              <a:rPr lang="en-ID" sz="3200" dirty="0" smtClean="0"/>
              <a:t> </a:t>
            </a:r>
            <a:r>
              <a:rPr lang="en-ID" sz="3200" dirty="0" err="1" smtClean="0"/>
              <a:t>islam</a:t>
            </a:r>
            <a:r>
              <a:rPr lang="en-ID" sz="3200" dirty="0" smtClean="0"/>
              <a:t> </a:t>
            </a:r>
            <a:r>
              <a:rPr lang="en-ID" sz="3200" dirty="0" err="1" smtClean="0"/>
              <a:t>terangkum</a:t>
            </a:r>
            <a:r>
              <a:rPr lang="en-ID" sz="3200" dirty="0" smtClean="0"/>
              <a:t> </a:t>
            </a:r>
            <a:r>
              <a:rPr lang="en-ID" sz="3200" dirty="0" err="1" smtClean="0"/>
              <a:t>dalam</a:t>
            </a:r>
            <a:r>
              <a:rPr lang="en-ID" sz="3200" dirty="0" smtClean="0"/>
              <a:t> </a:t>
            </a:r>
            <a:r>
              <a:rPr lang="en-ID" sz="3200" dirty="0" err="1" smtClean="0"/>
              <a:t>istilah</a:t>
            </a:r>
            <a:r>
              <a:rPr lang="en-ID" sz="3200" dirty="0" smtClean="0"/>
              <a:t> </a:t>
            </a:r>
            <a:r>
              <a:rPr lang="en-ID" sz="3200" i="1" dirty="0" err="1" smtClean="0"/>
              <a:t>Rukun</a:t>
            </a:r>
            <a:r>
              <a:rPr lang="en-ID" sz="3200" i="1" dirty="0" smtClean="0"/>
              <a:t> </a:t>
            </a:r>
            <a:r>
              <a:rPr lang="en-ID" sz="3200" i="1" dirty="0" err="1" smtClean="0"/>
              <a:t>Iman</a:t>
            </a:r>
            <a:endParaRPr lang="en-US" sz="3200" dirty="0"/>
          </a:p>
        </p:txBody>
      </p:sp>
      <p:sp>
        <p:nvSpPr>
          <p:cNvPr id="3" name="Content Placeholder 2"/>
          <p:cNvSpPr>
            <a:spLocks noGrp="1"/>
          </p:cNvSpPr>
          <p:nvPr>
            <p:ph sz="quarter" idx="13"/>
          </p:nvPr>
        </p:nvSpPr>
        <p:spPr/>
        <p:txBody>
          <a:bodyPr>
            <a:normAutofit fontScale="77500" lnSpcReduction="20000"/>
          </a:bodyPr>
          <a:lstStyle/>
          <a:p>
            <a:pPr marL="0" indent="0">
              <a:buNone/>
            </a:pPr>
            <a:r>
              <a:rPr lang="en-ID" b="1" dirty="0" err="1" smtClean="0"/>
              <a:t>Ketiga</a:t>
            </a:r>
            <a:r>
              <a:rPr lang="en-ID" b="1" dirty="0" smtClean="0"/>
              <a:t>: </a:t>
            </a:r>
            <a:r>
              <a:rPr lang="en-ID" b="1" dirty="0" err="1" smtClean="0"/>
              <a:t>Iman</a:t>
            </a:r>
            <a:r>
              <a:rPr lang="en-ID" b="1" dirty="0" smtClean="0"/>
              <a:t> </a:t>
            </a:r>
            <a:r>
              <a:rPr lang="en-ID" b="1" dirty="0" err="1" smtClean="0"/>
              <a:t>kepada</a:t>
            </a:r>
            <a:r>
              <a:rPr lang="en-ID" b="1" dirty="0" smtClean="0"/>
              <a:t> </a:t>
            </a:r>
            <a:r>
              <a:rPr lang="en-ID" b="1" dirty="0" err="1" smtClean="0"/>
              <a:t>kitab</a:t>
            </a:r>
            <a:r>
              <a:rPr lang="en-ID" b="1" dirty="0" smtClean="0"/>
              <a:t> </a:t>
            </a:r>
            <a:r>
              <a:rPr lang="en-ID" b="1" dirty="0" err="1" smtClean="0"/>
              <a:t>suci</a:t>
            </a:r>
            <a:endParaRPr lang="en-ID" b="1" dirty="0" smtClean="0"/>
          </a:p>
          <a:p>
            <a:pPr marL="0" indent="0" algn="just">
              <a:buNone/>
            </a:pPr>
            <a:r>
              <a:rPr lang="en-ID" dirty="0" err="1" smtClean="0"/>
              <a:t>Berarti</a:t>
            </a:r>
            <a:r>
              <a:rPr lang="en-ID" dirty="0" smtClean="0"/>
              <a:t> </a:t>
            </a:r>
            <a:r>
              <a:rPr lang="en-ID" dirty="0" err="1" smtClean="0"/>
              <a:t>percaya</a:t>
            </a:r>
            <a:r>
              <a:rPr lang="en-ID" dirty="0" smtClean="0"/>
              <a:t> </a:t>
            </a:r>
            <a:r>
              <a:rPr lang="en-ID" dirty="0" err="1" smtClean="0"/>
              <a:t>kepada</a:t>
            </a:r>
            <a:r>
              <a:rPr lang="en-ID" dirty="0" smtClean="0"/>
              <a:t> </a:t>
            </a:r>
            <a:r>
              <a:rPr lang="en-ID" dirty="0" err="1" smtClean="0"/>
              <a:t>semua</a:t>
            </a:r>
            <a:r>
              <a:rPr lang="en-ID" dirty="0" smtClean="0"/>
              <a:t> </a:t>
            </a:r>
            <a:r>
              <a:rPr lang="en-ID" dirty="0" err="1" smtClean="0"/>
              <a:t>kitab-kitab</a:t>
            </a:r>
            <a:r>
              <a:rPr lang="en-ID" dirty="0" smtClean="0"/>
              <a:t> yang </a:t>
            </a:r>
            <a:r>
              <a:rPr lang="en-ID" dirty="0" err="1" smtClean="0"/>
              <a:t>telah</a:t>
            </a:r>
            <a:r>
              <a:rPr lang="en-ID" dirty="0" smtClean="0"/>
              <a:t> </a:t>
            </a:r>
            <a:r>
              <a:rPr lang="en-ID" dirty="0" err="1" smtClean="0"/>
              <a:t>diturunkan</a:t>
            </a:r>
            <a:r>
              <a:rPr lang="en-ID" dirty="0" smtClean="0"/>
              <a:t> </a:t>
            </a:r>
            <a:r>
              <a:rPr lang="en-ID" dirty="0" err="1" smtClean="0"/>
              <a:t>oleh</a:t>
            </a:r>
            <a:r>
              <a:rPr lang="en-ID" dirty="0" smtClean="0"/>
              <a:t> Allah SWT. </a:t>
            </a:r>
          </a:p>
          <a:p>
            <a:pPr marL="0" indent="0" algn="just">
              <a:buNone/>
            </a:pPr>
            <a:r>
              <a:rPr lang="en-ID" dirty="0" err="1" smtClean="0"/>
              <a:t>Kitab</a:t>
            </a:r>
            <a:r>
              <a:rPr lang="en-ID" dirty="0" smtClean="0"/>
              <a:t> </a:t>
            </a:r>
            <a:r>
              <a:rPr lang="en-ID" dirty="0" err="1" smtClean="0"/>
              <a:t>suci</a:t>
            </a:r>
            <a:r>
              <a:rPr lang="en-ID" dirty="0" smtClean="0"/>
              <a:t> </a:t>
            </a:r>
            <a:r>
              <a:rPr lang="en-ID" dirty="0" err="1" smtClean="0"/>
              <a:t>memuat</a:t>
            </a:r>
            <a:r>
              <a:rPr lang="en-ID" dirty="0" smtClean="0"/>
              <a:t> </a:t>
            </a:r>
            <a:r>
              <a:rPr lang="en-ID" dirty="0" err="1" smtClean="0"/>
              <a:t>wahyu</a:t>
            </a:r>
            <a:r>
              <a:rPr lang="en-ID" dirty="0" smtClean="0"/>
              <a:t> Allah SWT, </a:t>
            </a:r>
            <a:r>
              <a:rPr lang="en-ID" dirty="0" err="1" smtClean="0"/>
              <a:t>wahyu</a:t>
            </a:r>
            <a:r>
              <a:rPr lang="en-ID" dirty="0" smtClean="0"/>
              <a:t> </a:t>
            </a:r>
            <a:r>
              <a:rPr lang="en-ID" dirty="0" err="1" smtClean="0"/>
              <a:t>adalah</a:t>
            </a:r>
            <a:r>
              <a:rPr lang="en-ID" dirty="0" smtClean="0"/>
              <a:t> firma Allah yang </a:t>
            </a:r>
            <a:r>
              <a:rPr lang="en-ID" dirty="0" err="1" smtClean="0"/>
              <a:t>disampaikan</a:t>
            </a:r>
            <a:r>
              <a:rPr lang="en-ID" dirty="0" smtClean="0"/>
              <a:t> </a:t>
            </a:r>
            <a:r>
              <a:rPr lang="en-ID" dirty="0" err="1" smtClean="0"/>
              <a:t>malaikat</a:t>
            </a:r>
            <a:r>
              <a:rPr lang="en-ID" dirty="0" smtClean="0"/>
              <a:t> </a:t>
            </a:r>
            <a:r>
              <a:rPr lang="en-ID" dirty="0" err="1" smtClean="0"/>
              <a:t>Jibril</a:t>
            </a:r>
            <a:r>
              <a:rPr lang="en-ID" dirty="0" smtClean="0"/>
              <a:t> </a:t>
            </a:r>
            <a:r>
              <a:rPr lang="en-ID" dirty="0" err="1" smtClean="0"/>
              <a:t>kepada</a:t>
            </a:r>
            <a:r>
              <a:rPr lang="en-ID" dirty="0" smtClean="0"/>
              <a:t> </a:t>
            </a:r>
            <a:r>
              <a:rPr lang="en-ID" dirty="0" err="1" smtClean="0"/>
              <a:t>para</a:t>
            </a:r>
            <a:r>
              <a:rPr lang="en-ID" dirty="0" smtClean="0"/>
              <a:t> </a:t>
            </a:r>
            <a:r>
              <a:rPr lang="en-ID" dirty="0" err="1" smtClean="0"/>
              <a:t>Rasul-Nya</a:t>
            </a:r>
            <a:r>
              <a:rPr lang="en-ID" dirty="0" smtClean="0"/>
              <a:t> </a:t>
            </a:r>
            <a:r>
              <a:rPr lang="en-ID" dirty="0" err="1" smtClean="0"/>
              <a:t>untuk</a:t>
            </a:r>
            <a:r>
              <a:rPr lang="en-ID" dirty="0" smtClean="0"/>
              <a:t> </a:t>
            </a:r>
            <a:r>
              <a:rPr lang="en-ID" dirty="0" err="1" smtClean="0"/>
              <a:t>diteruskan</a:t>
            </a:r>
            <a:r>
              <a:rPr lang="en-ID" dirty="0" smtClean="0"/>
              <a:t> </a:t>
            </a:r>
            <a:r>
              <a:rPr lang="en-ID" dirty="0" err="1" smtClean="0"/>
              <a:t>kepada</a:t>
            </a:r>
            <a:r>
              <a:rPr lang="en-ID" dirty="0" smtClean="0"/>
              <a:t> </a:t>
            </a:r>
            <a:r>
              <a:rPr lang="en-ID" dirty="0" err="1" smtClean="0"/>
              <a:t>manusia</a:t>
            </a:r>
            <a:r>
              <a:rPr lang="en-ID" dirty="0" smtClean="0"/>
              <a:t> </a:t>
            </a:r>
            <a:r>
              <a:rPr lang="en-ID" dirty="0" err="1" smtClean="0"/>
              <a:t>untuk</a:t>
            </a:r>
            <a:r>
              <a:rPr lang="en-ID" dirty="0" smtClean="0"/>
              <a:t> </a:t>
            </a:r>
            <a:r>
              <a:rPr lang="en-ID" dirty="0" err="1" smtClean="0"/>
              <a:t>menjadi</a:t>
            </a:r>
            <a:r>
              <a:rPr lang="en-ID" dirty="0" smtClean="0"/>
              <a:t> </a:t>
            </a:r>
            <a:r>
              <a:rPr lang="en-ID" dirty="0" err="1" smtClean="0"/>
              <a:t>pegangan</a:t>
            </a:r>
            <a:r>
              <a:rPr lang="en-ID" dirty="0" smtClean="0"/>
              <a:t> </a:t>
            </a:r>
            <a:r>
              <a:rPr lang="en-ID" dirty="0" err="1" smtClean="0"/>
              <a:t>hidup</a:t>
            </a:r>
            <a:r>
              <a:rPr lang="en-ID" dirty="0" smtClean="0"/>
              <a:t>.</a:t>
            </a:r>
            <a:endParaRPr lang="en-US" dirty="0"/>
          </a:p>
        </p:txBody>
      </p:sp>
      <p:sp>
        <p:nvSpPr>
          <p:cNvPr id="4" name="Content Placeholder 3"/>
          <p:cNvSpPr>
            <a:spLocks noGrp="1"/>
          </p:cNvSpPr>
          <p:nvPr>
            <p:ph sz="quarter" idx="14"/>
          </p:nvPr>
        </p:nvSpPr>
        <p:spPr/>
        <p:txBody>
          <a:bodyPr>
            <a:normAutofit fontScale="85000" lnSpcReduction="20000"/>
          </a:bodyPr>
          <a:lstStyle/>
          <a:p>
            <a:pPr marL="0" indent="0" algn="just">
              <a:buNone/>
            </a:pPr>
            <a:r>
              <a:rPr lang="en-ID" dirty="0" smtClean="0"/>
              <a:t>Al-</a:t>
            </a:r>
            <a:r>
              <a:rPr lang="en-ID" dirty="0" err="1" smtClean="0"/>
              <a:t>qur’an</a:t>
            </a:r>
            <a:r>
              <a:rPr lang="en-ID" dirty="0" smtClean="0"/>
              <a:t> </a:t>
            </a:r>
            <a:r>
              <a:rPr lang="en-ID" dirty="0" err="1" smtClean="0"/>
              <a:t>menyebut</a:t>
            </a:r>
            <a:r>
              <a:rPr lang="en-ID" dirty="0" smtClean="0"/>
              <a:t> </a:t>
            </a:r>
            <a:r>
              <a:rPr lang="en-ID" dirty="0" err="1" smtClean="0"/>
              <a:t>beberapa</a:t>
            </a:r>
            <a:r>
              <a:rPr lang="en-ID" dirty="0" smtClean="0"/>
              <a:t> </a:t>
            </a:r>
            <a:r>
              <a:rPr lang="en-ID" dirty="0" err="1" smtClean="0"/>
              <a:t>kitab</a:t>
            </a:r>
            <a:r>
              <a:rPr lang="en-ID" dirty="0" smtClean="0"/>
              <a:t> </a:t>
            </a:r>
            <a:r>
              <a:rPr lang="en-ID" dirty="0" err="1" smtClean="0"/>
              <a:t>suci</a:t>
            </a:r>
            <a:r>
              <a:rPr lang="en-ID" dirty="0" smtClean="0"/>
              <a:t> </a:t>
            </a:r>
            <a:r>
              <a:rPr lang="en-ID" dirty="0" err="1" smtClean="0"/>
              <a:t>misalnya</a:t>
            </a:r>
            <a:r>
              <a:rPr lang="en-ID" dirty="0" smtClean="0"/>
              <a:t>:</a:t>
            </a:r>
          </a:p>
          <a:p>
            <a:pPr marL="514350" indent="-514350" algn="just">
              <a:buAutoNum type="arabicPeriod"/>
            </a:pPr>
            <a:r>
              <a:rPr lang="en-ID" dirty="0" err="1" smtClean="0"/>
              <a:t>Taurat</a:t>
            </a:r>
            <a:r>
              <a:rPr lang="en-ID" dirty="0" smtClean="0"/>
              <a:t> </a:t>
            </a:r>
            <a:r>
              <a:rPr lang="en-ID" dirty="0" err="1" smtClean="0"/>
              <a:t>diturunkan</a:t>
            </a:r>
            <a:r>
              <a:rPr lang="en-ID" dirty="0" smtClean="0"/>
              <a:t> </a:t>
            </a:r>
            <a:r>
              <a:rPr lang="en-ID" dirty="0" err="1" smtClean="0"/>
              <a:t>kepada</a:t>
            </a:r>
            <a:r>
              <a:rPr lang="en-ID" dirty="0" smtClean="0"/>
              <a:t> </a:t>
            </a:r>
            <a:r>
              <a:rPr lang="en-ID" dirty="0" err="1" smtClean="0"/>
              <a:t>nabi</a:t>
            </a:r>
            <a:r>
              <a:rPr lang="en-ID" dirty="0" smtClean="0"/>
              <a:t> Musa</a:t>
            </a:r>
          </a:p>
          <a:p>
            <a:pPr marL="514350" indent="-514350" algn="just">
              <a:buAutoNum type="arabicPeriod"/>
            </a:pPr>
            <a:r>
              <a:rPr lang="en-ID" dirty="0" err="1" smtClean="0"/>
              <a:t>Zabur</a:t>
            </a:r>
            <a:r>
              <a:rPr lang="en-ID" dirty="0" smtClean="0"/>
              <a:t> </a:t>
            </a:r>
            <a:r>
              <a:rPr lang="en-ID" dirty="0" err="1" smtClean="0"/>
              <a:t>diturunkan</a:t>
            </a:r>
            <a:r>
              <a:rPr lang="en-ID" dirty="0" smtClean="0"/>
              <a:t> </a:t>
            </a:r>
            <a:r>
              <a:rPr lang="en-ID" dirty="0" err="1" smtClean="0"/>
              <a:t>kepada</a:t>
            </a:r>
            <a:r>
              <a:rPr lang="en-ID" dirty="0" smtClean="0"/>
              <a:t> </a:t>
            </a:r>
            <a:r>
              <a:rPr lang="en-ID" dirty="0" err="1" smtClean="0"/>
              <a:t>nabi</a:t>
            </a:r>
            <a:r>
              <a:rPr lang="en-ID" dirty="0" smtClean="0"/>
              <a:t> </a:t>
            </a:r>
            <a:r>
              <a:rPr lang="en-ID" dirty="0" err="1" smtClean="0"/>
              <a:t>Daud</a:t>
            </a:r>
            <a:r>
              <a:rPr lang="en-ID" dirty="0" smtClean="0"/>
              <a:t> </a:t>
            </a:r>
          </a:p>
          <a:p>
            <a:pPr marL="514350" indent="-514350" algn="just">
              <a:buAutoNum type="arabicPeriod"/>
            </a:pPr>
            <a:r>
              <a:rPr lang="en-ID" dirty="0" err="1" smtClean="0"/>
              <a:t>Injil</a:t>
            </a:r>
            <a:r>
              <a:rPr lang="en-ID" dirty="0" smtClean="0"/>
              <a:t> </a:t>
            </a:r>
            <a:r>
              <a:rPr lang="en-ID" dirty="0" err="1" smtClean="0"/>
              <a:t>diturunkan</a:t>
            </a:r>
            <a:r>
              <a:rPr lang="en-ID" dirty="0" smtClean="0"/>
              <a:t> </a:t>
            </a:r>
            <a:r>
              <a:rPr lang="en-ID" dirty="0" err="1" smtClean="0"/>
              <a:t>kepada</a:t>
            </a:r>
            <a:r>
              <a:rPr lang="en-ID" dirty="0" smtClean="0"/>
              <a:t> </a:t>
            </a:r>
            <a:r>
              <a:rPr lang="en-ID" dirty="0" err="1" smtClean="0"/>
              <a:t>nabi</a:t>
            </a:r>
            <a:r>
              <a:rPr lang="en-ID" dirty="0" smtClean="0"/>
              <a:t> Isa</a:t>
            </a:r>
          </a:p>
          <a:p>
            <a:pPr marL="514350" indent="-514350" algn="just">
              <a:buAutoNum type="arabicPeriod"/>
            </a:pPr>
            <a:r>
              <a:rPr lang="en-ID" dirty="0" smtClean="0"/>
              <a:t>Al-</a:t>
            </a:r>
            <a:r>
              <a:rPr lang="en-ID" dirty="0" err="1" smtClean="0"/>
              <a:t>qur’an</a:t>
            </a:r>
            <a:r>
              <a:rPr lang="en-ID" dirty="0" smtClean="0"/>
              <a:t> </a:t>
            </a:r>
            <a:r>
              <a:rPr lang="en-ID" dirty="0" err="1" smtClean="0"/>
              <a:t>diturunkan</a:t>
            </a:r>
            <a:r>
              <a:rPr lang="en-ID" dirty="0" smtClean="0"/>
              <a:t> </a:t>
            </a:r>
            <a:r>
              <a:rPr lang="en-ID" dirty="0" err="1" smtClean="0"/>
              <a:t>kepada</a:t>
            </a:r>
            <a:r>
              <a:rPr lang="en-ID" dirty="0" smtClean="0"/>
              <a:t> </a:t>
            </a:r>
            <a:r>
              <a:rPr lang="en-ID" dirty="0" err="1" smtClean="0"/>
              <a:t>nabi</a:t>
            </a:r>
            <a:r>
              <a:rPr lang="en-ID" dirty="0" smtClean="0"/>
              <a:t> Muhammad SAW.</a:t>
            </a:r>
            <a:endParaRPr lang="en-US" dirty="0"/>
          </a:p>
        </p:txBody>
      </p:sp>
    </p:spTree>
    <p:extLst>
      <p:ext uri="{BB962C8B-B14F-4D97-AF65-F5344CB8AC3E}">
        <p14:creationId xmlns:p14="http://schemas.microsoft.com/office/powerpoint/2010/main" val="38013297"/>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D" sz="3200" dirty="0" err="1" smtClean="0"/>
              <a:t>Pokok-pokok</a:t>
            </a:r>
            <a:r>
              <a:rPr lang="en-ID" sz="3200" dirty="0" smtClean="0"/>
              <a:t> </a:t>
            </a:r>
            <a:r>
              <a:rPr lang="en-ID" sz="3200" dirty="0" err="1" smtClean="0"/>
              <a:t>keyakinan</a:t>
            </a:r>
            <a:r>
              <a:rPr lang="en-ID" sz="3200" dirty="0" smtClean="0"/>
              <a:t> </a:t>
            </a:r>
            <a:r>
              <a:rPr lang="en-ID" sz="3200" dirty="0" err="1" smtClean="0"/>
              <a:t>islam</a:t>
            </a:r>
            <a:r>
              <a:rPr lang="en-ID" sz="3200" dirty="0" smtClean="0"/>
              <a:t> </a:t>
            </a:r>
            <a:r>
              <a:rPr lang="en-ID" sz="3200" dirty="0" err="1" smtClean="0"/>
              <a:t>terangkum</a:t>
            </a:r>
            <a:r>
              <a:rPr lang="en-ID" sz="3200" dirty="0" smtClean="0"/>
              <a:t> </a:t>
            </a:r>
            <a:r>
              <a:rPr lang="en-ID" sz="3200" dirty="0" err="1" smtClean="0"/>
              <a:t>dalam</a:t>
            </a:r>
            <a:r>
              <a:rPr lang="en-ID" sz="3200" dirty="0" smtClean="0"/>
              <a:t> </a:t>
            </a:r>
            <a:r>
              <a:rPr lang="en-ID" sz="3200" dirty="0" err="1" smtClean="0"/>
              <a:t>istilah</a:t>
            </a:r>
            <a:r>
              <a:rPr lang="en-ID" sz="3200" dirty="0" smtClean="0"/>
              <a:t> </a:t>
            </a:r>
            <a:r>
              <a:rPr lang="en-ID" sz="3200" i="1" dirty="0" err="1" smtClean="0"/>
              <a:t>Rukun</a:t>
            </a:r>
            <a:r>
              <a:rPr lang="en-ID" sz="3200" i="1" dirty="0" smtClean="0"/>
              <a:t> </a:t>
            </a:r>
            <a:r>
              <a:rPr lang="en-ID" sz="3200" i="1" dirty="0" err="1" smtClean="0"/>
              <a:t>Iman</a:t>
            </a:r>
            <a:endParaRPr lang="en-US" sz="3200" dirty="0"/>
          </a:p>
        </p:txBody>
      </p:sp>
      <p:sp>
        <p:nvSpPr>
          <p:cNvPr id="3" name="Content Placeholder 2"/>
          <p:cNvSpPr>
            <a:spLocks noGrp="1"/>
          </p:cNvSpPr>
          <p:nvPr>
            <p:ph sz="quarter" idx="13"/>
          </p:nvPr>
        </p:nvSpPr>
        <p:spPr/>
        <p:txBody>
          <a:bodyPr>
            <a:normAutofit fontScale="85000" lnSpcReduction="10000"/>
          </a:bodyPr>
          <a:lstStyle/>
          <a:p>
            <a:pPr marL="0" indent="0" algn="just">
              <a:buNone/>
            </a:pPr>
            <a:r>
              <a:rPr lang="en-ID" b="1" dirty="0" err="1" smtClean="0"/>
              <a:t>Keempat</a:t>
            </a:r>
            <a:r>
              <a:rPr lang="en-ID" b="1" dirty="0" smtClean="0"/>
              <a:t>: </a:t>
            </a:r>
            <a:r>
              <a:rPr lang="en-ID" b="1" dirty="0" err="1" smtClean="0"/>
              <a:t>Iman</a:t>
            </a:r>
            <a:r>
              <a:rPr lang="en-ID" b="1" dirty="0" smtClean="0"/>
              <a:t> </a:t>
            </a:r>
            <a:r>
              <a:rPr lang="en-ID" b="1" dirty="0" err="1" smtClean="0"/>
              <a:t>Kepada</a:t>
            </a:r>
            <a:r>
              <a:rPr lang="en-ID" b="1" dirty="0" smtClean="0"/>
              <a:t> </a:t>
            </a:r>
            <a:r>
              <a:rPr lang="en-ID" b="1" dirty="0" err="1" smtClean="0"/>
              <a:t>Rasul</a:t>
            </a:r>
            <a:endParaRPr lang="en-ID" b="1" dirty="0" smtClean="0"/>
          </a:p>
          <a:p>
            <a:pPr marL="0" indent="0" algn="just">
              <a:buNone/>
            </a:pPr>
            <a:r>
              <a:rPr lang="en-ID" dirty="0" err="1" smtClean="0"/>
              <a:t>Berarti</a:t>
            </a:r>
            <a:r>
              <a:rPr lang="en-ID" dirty="0" smtClean="0"/>
              <a:t> </a:t>
            </a:r>
            <a:r>
              <a:rPr lang="en-ID" dirty="0" err="1" smtClean="0"/>
              <a:t>percaya</a:t>
            </a:r>
            <a:r>
              <a:rPr lang="en-ID" dirty="0" smtClean="0"/>
              <a:t> Allah </a:t>
            </a:r>
            <a:r>
              <a:rPr lang="en-ID" dirty="0" err="1" smtClean="0"/>
              <a:t>mempunyai</a:t>
            </a:r>
            <a:r>
              <a:rPr lang="en-ID" dirty="0" smtClean="0"/>
              <a:t> </a:t>
            </a:r>
            <a:r>
              <a:rPr lang="en-ID" dirty="0" err="1" smtClean="0"/>
              <a:t>nabi</a:t>
            </a:r>
            <a:r>
              <a:rPr lang="en-ID" dirty="0" smtClean="0"/>
              <a:t> </a:t>
            </a:r>
            <a:r>
              <a:rPr lang="en-ID" dirty="0" err="1" smtClean="0"/>
              <a:t>dan</a:t>
            </a:r>
            <a:r>
              <a:rPr lang="en-ID" dirty="0" smtClean="0"/>
              <a:t> </a:t>
            </a:r>
            <a:r>
              <a:rPr lang="en-ID" dirty="0" err="1" smtClean="0"/>
              <a:t>Rasulnya</a:t>
            </a:r>
            <a:r>
              <a:rPr lang="en-ID" dirty="0" smtClean="0"/>
              <a:t> (</a:t>
            </a:r>
            <a:r>
              <a:rPr lang="en-ID" dirty="0" err="1" smtClean="0"/>
              <a:t>utusannya</a:t>
            </a:r>
            <a:r>
              <a:rPr lang="en-ID" dirty="0" smtClean="0"/>
              <a:t>). </a:t>
            </a:r>
            <a:r>
              <a:rPr lang="en-ID" dirty="0" err="1" smtClean="0"/>
              <a:t>Nabi</a:t>
            </a:r>
            <a:r>
              <a:rPr lang="en-ID" dirty="0" smtClean="0"/>
              <a:t> </a:t>
            </a:r>
            <a:r>
              <a:rPr lang="en-ID" dirty="0" err="1" smtClean="0"/>
              <a:t>dan</a:t>
            </a:r>
            <a:r>
              <a:rPr lang="en-ID" dirty="0" smtClean="0"/>
              <a:t> </a:t>
            </a:r>
            <a:r>
              <a:rPr lang="en-ID" dirty="0" err="1" smtClean="0"/>
              <a:t>Rasul</a:t>
            </a:r>
            <a:r>
              <a:rPr lang="en-ID" dirty="0" smtClean="0"/>
              <a:t> Allah </a:t>
            </a:r>
            <a:r>
              <a:rPr lang="en-ID" dirty="0" err="1" smtClean="0"/>
              <a:t>mencapai</a:t>
            </a:r>
            <a:r>
              <a:rPr lang="en-ID" dirty="0" smtClean="0"/>
              <a:t> 313 orang </a:t>
            </a:r>
            <a:r>
              <a:rPr lang="en-ID" dirty="0" err="1" smtClean="0"/>
              <a:t>rasul</a:t>
            </a:r>
            <a:r>
              <a:rPr lang="en-ID" dirty="0" smtClean="0"/>
              <a:t> </a:t>
            </a:r>
            <a:r>
              <a:rPr lang="en-ID" dirty="0" err="1" smtClean="0"/>
              <a:t>dan</a:t>
            </a:r>
            <a:r>
              <a:rPr lang="en-ID" dirty="0" smtClean="0"/>
              <a:t> 124 </a:t>
            </a:r>
            <a:r>
              <a:rPr lang="en-ID" dirty="0" err="1" smtClean="0"/>
              <a:t>ribu</a:t>
            </a:r>
            <a:r>
              <a:rPr lang="en-ID" dirty="0" smtClean="0"/>
              <a:t> orang </a:t>
            </a:r>
            <a:r>
              <a:rPr lang="en-ID" dirty="0" err="1" smtClean="0"/>
              <a:t>Nabi</a:t>
            </a:r>
            <a:r>
              <a:rPr lang="en-ID" dirty="0" smtClean="0"/>
              <a:t>.</a:t>
            </a:r>
          </a:p>
          <a:p>
            <a:pPr marL="0" indent="0" algn="just">
              <a:buNone/>
            </a:pPr>
            <a:r>
              <a:rPr lang="en-ID" dirty="0" err="1" smtClean="0"/>
              <a:t>Tetapi</a:t>
            </a:r>
            <a:r>
              <a:rPr lang="en-ID" dirty="0" smtClean="0"/>
              <a:t> </a:t>
            </a:r>
            <a:r>
              <a:rPr lang="en-ID" dirty="0" err="1" smtClean="0"/>
              <a:t>hanya</a:t>
            </a:r>
            <a:r>
              <a:rPr lang="en-ID" dirty="0" smtClean="0"/>
              <a:t> 25 orang </a:t>
            </a:r>
            <a:r>
              <a:rPr lang="en-ID" dirty="0" err="1" smtClean="0"/>
              <a:t>nabi</a:t>
            </a:r>
            <a:r>
              <a:rPr lang="en-ID" dirty="0" smtClean="0"/>
              <a:t> </a:t>
            </a:r>
            <a:r>
              <a:rPr lang="en-ID" dirty="0" err="1" smtClean="0"/>
              <a:t>dan</a:t>
            </a:r>
            <a:r>
              <a:rPr lang="en-ID" dirty="0" smtClean="0"/>
              <a:t> </a:t>
            </a:r>
            <a:r>
              <a:rPr lang="en-ID" dirty="0" err="1" smtClean="0"/>
              <a:t>rasul</a:t>
            </a:r>
            <a:r>
              <a:rPr lang="en-ID" dirty="0" smtClean="0"/>
              <a:t> </a:t>
            </a:r>
            <a:r>
              <a:rPr lang="en-ID" dirty="0" err="1" smtClean="0"/>
              <a:t>saja</a:t>
            </a:r>
            <a:r>
              <a:rPr lang="en-ID" dirty="0" smtClean="0"/>
              <a:t> yang </a:t>
            </a:r>
            <a:r>
              <a:rPr lang="en-ID" dirty="0" err="1" smtClean="0"/>
              <a:t>wajib</a:t>
            </a:r>
            <a:r>
              <a:rPr lang="en-ID" dirty="0" smtClean="0"/>
              <a:t> </a:t>
            </a:r>
            <a:r>
              <a:rPr lang="en-ID" dirty="0" err="1" smtClean="0"/>
              <a:t>diimani</a:t>
            </a:r>
            <a:r>
              <a:rPr lang="en-ID" dirty="0" smtClean="0"/>
              <a:t> </a:t>
            </a:r>
            <a:r>
              <a:rPr lang="en-ID" dirty="0" err="1" smtClean="0"/>
              <a:t>oleh</a:t>
            </a:r>
            <a:r>
              <a:rPr lang="en-ID" dirty="0" smtClean="0"/>
              <a:t> </a:t>
            </a:r>
            <a:r>
              <a:rPr lang="en-ID" dirty="0" err="1" smtClean="0"/>
              <a:t>ummat</a:t>
            </a:r>
            <a:r>
              <a:rPr lang="en-ID" dirty="0" smtClean="0"/>
              <a:t> </a:t>
            </a:r>
            <a:r>
              <a:rPr lang="en-ID" dirty="0" err="1" smtClean="0"/>
              <a:t>islam</a:t>
            </a:r>
            <a:r>
              <a:rPr lang="en-ID" dirty="0" smtClean="0"/>
              <a:t>. </a:t>
            </a:r>
            <a:endParaRPr lang="en-US" dirty="0"/>
          </a:p>
        </p:txBody>
      </p:sp>
      <p:sp>
        <p:nvSpPr>
          <p:cNvPr id="4" name="Content Placeholder 3"/>
          <p:cNvSpPr>
            <a:spLocks noGrp="1"/>
          </p:cNvSpPr>
          <p:nvPr>
            <p:ph sz="quarter" idx="14"/>
          </p:nvPr>
        </p:nvSpPr>
        <p:spPr/>
        <p:txBody>
          <a:bodyPr>
            <a:normAutofit fontScale="85000" lnSpcReduction="10000"/>
          </a:bodyPr>
          <a:lstStyle/>
          <a:p>
            <a:pPr marL="0" indent="0" algn="just">
              <a:buNone/>
            </a:pPr>
            <a:r>
              <a:rPr lang="en-ID" b="1" dirty="0" err="1" smtClean="0"/>
              <a:t>Kelima</a:t>
            </a:r>
            <a:r>
              <a:rPr lang="en-ID" b="1" dirty="0" smtClean="0"/>
              <a:t>: </a:t>
            </a:r>
            <a:r>
              <a:rPr lang="en-ID" b="1" dirty="0" err="1" smtClean="0"/>
              <a:t>Iman</a:t>
            </a:r>
            <a:r>
              <a:rPr lang="en-ID" b="1" dirty="0" smtClean="0"/>
              <a:t> </a:t>
            </a:r>
            <a:r>
              <a:rPr lang="en-ID" b="1" dirty="0" err="1" smtClean="0"/>
              <a:t>Kepada</a:t>
            </a:r>
            <a:r>
              <a:rPr lang="en-ID" b="1" dirty="0" smtClean="0"/>
              <a:t> </a:t>
            </a:r>
            <a:r>
              <a:rPr lang="en-ID" b="1" dirty="0" err="1" smtClean="0"/>
              <a:t>Hari</a:t>
            </a:r>
            <a:r>
              <a:rPr lang="en-ID" b="1" dirty="0" smtClean="0"/>
              <a:t> </a:t>
            </a:r>
            <a:r>
              <a:rPr lang="en-ID" b="1" dirty="0" err="1" smtClean="0"/>
              <a:t>Akhir</a:t>
            </a:r>
            <a:endParaRPr lang="en-ID" b="1" dirty="0" smtClean="0"/>
          </a:p>
          <a:p>
            <a:pPr marL="0" indent="0" algn="just">
              <a:buNone/>
            </a:pPr>
            <a:r>
              <a:rPr lang="en-ID" dirty="0" err="1" smtClean="0"/>
              <a:t>Berarti</a:t>
            </a:r>
            <a:r>
              <a:rPr lang="en-ID" dirty="0" smtClean="0"/>
              <a:t> </a:t>
            </a:r>
            <a:r>
              <a:rPr lang="en-ID" dirty="0" err="1" smtClean="0"/>
              <a:t>percaya</a:t>
            </a:r>
            <a:r>
              <a:rPr lang="en-ID" dirty="0" smtClean="0"/>
              <a:t> </a:t>
            </a:r>
            <a:r>
              <a:rPr lang="en-ID" dirty="0" err="1" smtClean="0"/>
              <a:t>kepada</a:t>
            </a:r>
            <a:r>
              <a:rPr lang="en-ID" dirty="0" smtClean="0"/>
              <a:t> </a:t>
            </a:r>
            <a:r>
              <a:rPr lang="en-ID" dirty="0" err="1" smtClean="0"/>
              <a:t>hari</a:t>
            </a:r>
            <a:r>
              <a:rPr lang="en-ID" dirty="0" smtClean="0"/>
              <a:t> yang </a:t>
            </a:r>
            <a:r>
              <a:rPr lang="en-ID" dirty="0" err="1" smtClean="0"/>
              <a:t>sudah</a:t>
            </a:r>
            <a:r>
              <a:rPr lang="en-ID" dirty="0" smtClean="0"/>
              <a:t> </a:t>
            </a:r>
            <a:r>
              <a:rPr lang="en-ID" dirty="0" err="1" smtClean="0"/>
              <a:t>tidak</a:t>
            </a:r>
            <a:r>
              <a:rPr lang="en-ID" dirty="0" smtClean="0"/>
              <a:t> </a:t>
            </a:r>
            <a:r>
              <a:rPr lang="en-ID" dirty="0" err="1" smtClean="0"/>
              <a:t>ada</a:t>
            </a:r>
            <a:r>
              <a:rPr lang="en-ID" dirty="0" smtClean="0"/>
              <a:t> </a:t>
            </a:r>
            <a:r>
              <a:rPr lang="en-ID" dirty="0" err="1" smtClean="0"/>
              <a:t>hari</a:t>
            </a:r>
            <a:r>
              <a:rPr lang="en-ID" dirty="0" smtClean="0"/>
              <a:t> </a:t>
            </a:r>
            <a:r>
              <a:rPr lang="en-ID" dirty="0" err="1" smtClean="0"/>
              <a:t>lagi</a:t>
            </a:r>
            <a:r>
              <a:rPr lang="en-ID" dirty="0" smtClean="0"/>
              <a:t> </a:t>
            </a:r>
            <a:r>
              <a:rPr lang="en-ID" dirty="0" err="1" smtClean="0"/>
              <a:t>dan</a:t>
            </a:r>
            <a:r>
              <a:rPr lang="en-ID" dirty="0" smtClean="0"/>
              <a:t> </a:t>
            </a:r>
            <a:r>
              <a:rPr lang="en-ID" dirty="0" err="1" smtClean="0"/>
              <a:t>dihancurkan</a:t>
            </a:r>
            <a:r>
              <a:rPr lang="en-ID" dirty="0" smtClean="0"/>
              <a:t> </a:t>
            </a:r>
            <a:r>
              <a:rPr lang="en-ID" dirty="0" err="1" smtClean="0"/>
              <a:t>semua</a:t>
            </a:r>
            <a:r>
              <a:rPr lang="en-ID" dirty="0" smtClean="0"/>
              <a:t> yang </a:t>
            </a:r>
            <a:r>
              <a:rPr lang="en-ID" dirty="0" err="1" smtClean="0"/>
              <a:t>ada</a:t>
            </a:r>
            <a:r>
              <a:rPr lang="en-ID" dirty="0" smtClean="0"/>
              <a:t> </a:t>
            </a:r>
            <a:r>
              <a:rPr lang="en-ID" dirty="0" err="1" smtClean="0"/>
              <a:t>dialam</a:t>
            </a:r>
            <a:r>
              <a:rPr lang="en-ID" dirty="0" smtClean="0"/>
              <a:t> </a:t>
            </a:r>
            <a:r>
              <a:rPr lang="en-ID" dirty="0" err="1" smtClean="0"/>
              <a:t>fana</a:t>
            </a:r>
            <a:r>
              <a:rPr lang="en-ID" dirty="0" smtClean="0"/>
              <a:t> </a:t>
            </a:r>
            <a:r>
              <a:rPr lang="en-ID" dirty="0" err="1" smtClean="0"/>
              <a:t>ini</a:t>
            </a:r>
            <a:r>
              <a:rPr lang="en-ID" dirty="0" smtClean="0"/>
              <a:t>.</a:t>
            </a:r>
          </a:p>
          <a:p>
            <a:pPr marL="0" indent="0" algn="just">
              <a:buNone/>
            </a:pPr>
            <a:r>
              <a:rPr lang="en-ID" dirty="0" err="1" smtClean="0"/>
              <a:t>Setelah</a:t>
            </a:r>
            <a:r>
              <a:rPr lang="en-ID" dirty="0" smtClean="0"/>
              <a:t> </a:t>
            </a:r>
            <a:r>
              <a:rPr lang="en-ID" dirty="0" err="1" smtClean="0"/>
              <a:t>itu</a:t>
            </a:r>
            <a:r>
              <a:rPr lang="en-ID" dirty="0" smtClean="0"/>
              <a:t> </a:t>
            </a:r>
            <a:r>
              <a:rPr lang="en-ID" dirty="0" err="1" smtClean="0"/>
              <a:t>manusia</a:t>
            </a:r>
            <a:r>
              <a:rPr lang="en-ID" dirty="0" smtClean="0"/>
              <a:t> </a:t>
            </a:r>
            <a:r>
              <a:rPr lang="en-ID" dirty="0" err="1" smtClean="0"/>
              <a:t>dibangkitkan</a:t>
            </a:r>
            <a:r>
              <a:rPr lang="en-ID" dirty="0" smtClean="0"/>
              <a:t> </a:t>
            </a:r>
            <a:r>
              <a:rPr lang="en-ID" dirty="0" err="1" smtClean="0"/>
              <a:t>kembali</a:t>
            </a:r>
            <a:r>
              <a:rPr lang="en-ID" dirty="0" smtClean="0"/>
              <a:t> </a:t>
            </a:r>
            <a:r>
              <a:rPr lang="en-ID" dirty="0" err="1" smtClean="0"/>
              <a:t>untuk</a:t>
            </a:r>
            <a:r>
              <a:rPr lang="en-ID" dirty="0" smtClean="0"/>
              <a:t> </a:t>
            </a:r>
            <a:r>
              <a:rPr lang="en-ID" dirty="0" err="1" smtClean="0"/>
              <a:t>mempertanggung</a:t>
            </a:r>
            <a:r>
              <a:rPr lang="en-ID" dirty="0" smtClean="0"/>
              <a:t> </a:t>
            </a:r>
            <a:r>
              <a:rPr lang="en-ID" dirty="0" err="1" smtClean="0"/>
              <a:t>jawabkan</a:t>
            </a:r>
            <a:r>
              <a:rPr lang="en-ID" dirty="0" smtClean="0"/>
              <a:t> </a:t>
            </a:r>
            <a:r>
              <a:rPr lang="en-ID" dirty="0" err="1" smtClean="0"/>
              <a:t>semua</a:t>
            </a:r>
            <a:r>
              <a:rPr lang="en-ID" dirty="0" smtClean="0"/>
              <a:t> </a:t>
            </a:r>
            <a:r>
              <a:rPr lang="en-ID" dirty="0" err="1" smtClean="0"/>
              <a:t>perbuatan</a:t>
            </a:r>
            <a:r>
              <a:rPr lang="en-ID" dirty="0" smtClean="0"/>
              <a:t> </a:t>
            </a:r>
            <a:r>
              <a:rPr lang="en-ID" dirty="0" err="1" smtClean="0"/>
              <a:t>ketika</a:t>
            </a:r>
            <a:r>
              <a:rPr lang="en-ID" dirty="0" smtClean="0"/>
              <a:t> </a:t>
            </a:r>
            <a:r>
              <a:rPr lang="en-ID" dirty="0" err="1" smtClean="0"/>
              <a:t>hidup</a:t>
            </a:r>
            <a:r>
              <a:rPr lang="en-ID" dirty="0" smtClean="0"/>
              <a:t> </a:t>
            </a:r>
            <a:r>
              <a:rPr lang="en-ID" dirty="0" err="1" smtClean="0"/>
              <a:t>dialam</a:t>
            </a:r>
            <a:r>
              <a:rPr lang="en-ID" dirty="0" smtClean="0"/>
              <a:t> </a:t>
            </a:r>
            <a:r>
              <a:rPr lang="en-ID" dirty="0" err="1" smtClean="0"/>
              <a:t>dunia</a:t>
            </a:r>
            <a:r>
              <a:rPr lang="en-ID" dirty="0" smtClean="0"/>
              <a:t>.</a:t>
            </a:r>
            <a:endParaRPr lang="en-US" dirty="0"/>
          </a:p>
        </p:txBody>
      </p:sp>
    </p:spTree>
    <p:extLst>
      <p:ext uri="{BB962C8B-B14F-4D97-AF65-F5344CB8AC3E}">
        <p14:creationId xmlns:p14="http://schemas.microsoft.com/office/powerpoint/2010/main" val="40115811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D" sz="3200" dirty="0" err="1" smtClean="0"/>
              <a:t>Pokok-pokok</a:t>
            </a:r>
            <a:r>
              <a:rPr lang="en-ID" sz="3200" dirty="0" smtClean="0"/>
              <a:t> </a:t>
            </a:r>
            <a:r>
              <a:rPr lang="en-ID" sz="3200" dirty="0" err="1" smtClean="0"/>
              <a:t>keyakinan</a:t>
            </a:r>
            <a:r>
              <a:rPr lang="en-ID" sz="3200" dirty="0" smtClean="0"/>
              <a:t> </a:t>
            </a:r>
            <a:r>
              <a:rPr lang="en-ID" sz="3200" dirty="0" err="1" smtClean="0"/>
              <a:t>islam</a:t>
            </a:r>
            <a:r>
              <a:rPr lang="en-ID" sz="3200" dirty="0" smtClean="0"/>
              <a:t> </a:t>
            </a:r>
            <a:r>
              <a:rPr lang="en-ID" sz="3200" dirty="0" err="1" smtClean="0"/>
              <a:t>terangkum</a:t>
            </a:r>
            <a:r>
              <a:rPr lang="en-ID" sz="3200" dirty="0" smtClean="0"/>
              <a:t> </a:t>
            </a:r>
            <a:r>
              <a:rPr lang="en-ID" sz="3200" dirty="0" err="1" smtClean="0"/>
              <a:t>dalam</a:t>
            </a:r>
            <a:r>
              <a:rPr lang="en-ID" sz="3200" dirty="0" smtClean="0"/>
              <a:t> </a:t>
            </a:r>
            <a:r>
              <a:rPr lang="en-ID" sz="3200" dirty="0" err="1" smtClean="0"/>
              <a:t>istilah</a:t>
            </a:r>
            <a:r>
              <a:rPr lang="en-ID" sz="3200" dirty="0" smtClean="0"/>
              <a:t> </a:t>
            </a:r>
            <a:r>
              <a:rPr lang="en-ID" sz="3200" i="1" dirty="0" err="1" smtClean="0"/>
              <a:t>Rukun</a:t>
            </a:r>
            <a:r>
              <a:rPr lang="en-ID" sz="3200" i="1" dirty="0" smtClean="0"/>
              <a:t> </a:t>
            </a:r>
            <a:r>
              <a:rPr lang="en-ID" sz="3200" i="1" dirty="0" err="1" smtClean="0"/>
              <a:t>Iman</a:t>
            </a:r>
            <a:endParaRPr lang="en-US" sz="3200" dirty="0"/>
          </a:p>
        </p:txBody>
      </p:sp>
      <p:sp>
        <p:nvSpPr>
          <p:cNvPr id="3" name="Content Placeholder 2"/>
          <p:cNvSpPr>
            <a:spLocks noGrp="1"/>
          </p:cNvSpPr>
          <p:nvPr>
            <p:ph sz="quarter" idx="13"/>
          </p:nvPr>
        </p:nvSpPr>
        <p:spPr/>
        <p:txBody>
          <a:bodyPr>
            <a:normAutofit fontScale="25000" lnSpcReduction="20000"/>
          </a:bodyPr>
          <a:lstStyle/>
          <a:p>
            <a:pPr marL="0" indent="0" algn="just">
              <a:buNone/>
            </a:pPr>
            <a:r>
              <a:rPr lang="en-ID" sz="5600" b="1" dirty="0" err="1" smtClean="0"/>
              <a:t>Keenam</a:t>
            </a:r>
            <a:r>
              <a:rPr lang="en-ID" sz="5600" b="1" dirty="0" smtClean="0"/>
              <a:t>:</a:t>
            </a:r>
            <a:r>
              <a:rPr lang="en-ID" sz="5600" b="1" dirty="0"/>
              <a:t> </a:t>
            </a:r>
            <a:r>
              <a:rPr lang="en-ID" sz="5600" b="1" dirty="0" err="1" smtClean="0"/>
              <a:t>Iman</a:t>
            </a:r>
            <a:r>
              <a:rPr lang="en-ID" sz="5600" b="1" dirty="0" smtClean="0"/>
              <a:t> </a:t>
            </a:r>
            <a:r>
              <a:rPr lang="en-ID" sz="5600" b="1" dirty="0" err="1" smtClean="0"/>
              <a:t>kepada</a:t>
            </a:r>
            <a:r>
              <a:rPr lang="en-ID" sz="5600" b="1" dirty="0" smtClean="0"/>
              <a:t> </a:t>
            </a:r>
            <a:r>
              <a:rPr lang="en-ID" sz="5600" b="1" dirty="0" err="1" smtClean="0"/>
              <a:t>Qada</a:t>
            </a:r>
            <a:r>
              <a:rPr lang="en-ID" sz="5600" b="1" dirty="0" smtClean="0"/>
              <a:t>’ </a:t>
            </a:r>
            <a:r>
              <a:rPr lang="en-ID" sz="5600" b="1" dirty="0" err="1" smtClean="0"/>
              <a:t>dan</a:t>
            </a:r>
            <a:r>
              <a:rPr lang="en-ID" sz="5600" b="1" dirty="0" smtClean="0"/>
              <a:t> </a:t>
            </a:r>
            <a:r>
              <a:rPr lang="en-ID" sz="5600" b="1" dirty="0" err="1" smtClean="0"/>
              <a:t>Qadar</a:t>
            </a:r>
            <a:r>
              <a:rPr lang="en-ID" sz="5600" b="1" dirty="0" smtClean="0"/>
              <a:t>.</a:t>
            </a:r>
          </a:p>
          <a:p>
            <a:pPr marL="0" indent="0" algn="just">
              <a:buNone/>
            </a:pPr>
            <a:r>
              <a:rPr lang="en-ID" sz="5600" dirty="0" err="1" smtClean="0"/>
              <a:t>Berarti</a:t>
            </a:r>
            <a:r>
              <a:rPr lang="en-ID" sz="5600" dirty="0" smtClean="0"/>
              <a:t> </a:t>
            </a:r>
            <a:r>
              <a:rPr lang="id-ID" sz="5600" dirty="0" smtClean="0"/>
              <a:t>wajib mempercayai </a:t>
            </a:r>
            <a:r>
              <a:rPr lang="id-ID" sz="5600" dirty="0"/>
              <a:t>bahwa segala sesuatu yang terjadi di alam ini, dalam kehidupan dan diri manusia, adalah menurut hukum, berdasarkan suatu undang-undang universal atau kepastian umum atau taqdir. Orang yang beriman kepada qada dan qadar akan memiliki ciri-ciri sebagai berikut:</a:t>
            </a:r>
          </a:p>
          <a:p>
            <a:pPr algn="just"/>
            <a:r>
              <a:rPr lang="id-ID" sz="5600" dirty="0" smtClean="0"/>
              <a:t>1)Memiliki </a:t>
            </a:r>
            <a:r>
              <a:rPr lang="id-ID" sz="5600" dirty="0"/>
              <a:t>sifat khouf (takut) kepada Allah</a:t>
            </a:r>
          </a:p>
          <a:p>
            <a:pPr algn="just"/>
            <a:r>
              <a:rPr lang="id-ID" sz="5600" dirty="0" smtClean="0"/>
              <a:t>2)Memiliki </a:t>
            </a:r>
            <a:r>
              <a:rPr lang="id-ID" sz="5600" dirty="0"/>
              <a:t>sifat raja’ (harap) kepada Allah</a:t>
            </a:r>
          </a:p>
          <a:p>
            <a:pPr algn="just"/>
            <a:r>
              <a:rPr lang="id-ID" sz="5600" dirty="0"/>
              <a:t>3</a:t>
            </a:r>
            <a:r>
              <a:rPr lang="id-ID" sz="5600" dirty="0" smtClean="0"/>
              <a:t>)</a:t>
            </a:r>
            <a:r>
              <a:rPr lang="en-ID" sz="5600" dirty="0"/>
              <a:t> </a:t>
            </a:r>
            <a:r>
              <a:rPr lang="id-ID" sz="5600" dirty="0" smtClean="0"/>
              <a:t>Beribadah </a:t>
            </a:r>
            <a:r>
              <a:rPr lang="id-ID" sz="5600" dirty="0"/>
              <a:t>dengan sebaik-baiknya</a:t>
            </a:r>
          </a:p>
          <a:p>
            <a:pPr algn="just"/>
            <a:r>
              <a:rPr lang="id-ID" sz="5600" dirty="0"/>
              <a:t>4)  </a:t>
            </a:r>
            <a:r>
              <a:rPr lang="id-ID" sz="5600" dirty="0" smtClean="0"/>
              <a:t>Selalu mengeva</a:t>
            </a:r>
            <a:r>
              <a:rPr lang="en-ID" sz="5600" dirty="0" smtClean="0"/>
              <a:t>l</a:t>
            </a:r>
            <a:r>
              <a:rPr lang="id-ID" sz="5600" dirty="0" smtClean="0"/>
              <a:t>uasi </a:t>
            </a:r>
            <a:r>
              <a:rPr lang="id-ID" sz="5600" dirty="0"/>
              <a:t>dirinya</a:t>
            </a:r>
          </a:p>
          <a:p>
            <a:pPr algn="just"/>
            <a:r>
              <a:rPr lang="id-ID" sz="5600" dirty="0"/>
              <a:t>5)   </a:t>
            </a:r>
            <a:r>
              <a:rPr lang="id-ID" sz="5600" dirty="0" smtClean="0"/>
              <a:t>Selalu </a:t>
            </a:r>
            <a:r>
              <a:rPr lang="id-ID" sz="5600" dirty="0"/>
              <a:t>berpikir dengan sungguh-sungguh terhadap pekerjaan yang dilakukannya</a:t>
            </a:r>
          </a:p>
          <a:p>
            <a:pPr algn="just"/>
            <a:r>
              <a:rPr lang="id-ID" sz="5600" dirty="0" smtClean="0"/>
              <a:t>6)Mempersiapkan </a:t>
            </a:r>
            <a:r>
              <a:rPr lang="id-ID" sz="5600" dirty="0"/>
              <a:t>bekal untuk akhirat</a:t>
            </a:r>
          </a:p>
          <a:p>
            <a:pPr marL="0" indent="0">
              <a:buNone/>
            </a:pPr>
            <a:endParaRPr lang="en-US" dirty="0"/>
          </a:p>
        </p:txBody>
      </p:sp>
      <p:sp>
        <p:nvSpPr>
          <p:cNvPr id="4" name="Content Placeholder 3"/>
          <p:cNvSpPr>
            <a:spLocks noGrp="1"/>
          </p:cNvSpPr>
          <p:nvPr>
            <p:ph sz="quarter" idx="14"/>
          </p:nvPr>
        </p:nvSpPr>
        <p:spPr/>
        <p:txBody>
          <a:bodyPr>
            <a:normAutofit fontScale="25000" lnSpcReduction="20000"/>
          </a:bodyPr>
          <a:lstStyle/>
          <a:p>
            <a:pPr marL="0" indent="0" algn="just">
              <a:buNone/>
            </a:pPr>
            <a:r>
              <a:rPr lang="id-ID" sz="7200" dirty="0" smtClean="0"/>
              <a:t>Hubungan antara qada dan qadar. </a:t>
            </a:r>
            <a:endParaRPr lang="en-ID" sz="7200" dirty="0" smtClean="0"/>
          </a:p>
          <a:p>
            <a:pPr marL="0" indent="0" algn="just">
              <a:buNone/>
            </a:pPr>
            <a:r>
              <a:rPr lang="id-ID" sz="7200" dirty="0" smtClean="0"/>
              <a:t>Qada adalah ketetapan atau ketentuan Allah SWT sejak zaman azali (zaman dahulu) atas segala yang akan terjadi pada makhluk-Nya. Ini berarti, sebelum kita terlahir kedunia ini, Allah telah menetapkan berbagai ketentuan bagi diri kita. Hidup, mati, jodoh, dan rezeki kita sudah ditentukan oleh Allah sebelum kita lahir. Setelah kita lahir pun, kita tidak mengetahui ketentuan-ketentuan tersebut. </a:t>
            </a:r>
          </a:p>
          <a:p>
            <a:pPr marL="0" indent="0">
              <a:buNone/>
            </a:pPr>
            <a:endParaRPr lang="en-US" dirty="0"/>
          </a:p>
        </p:txBody>
      </p:sp>
    </p:spTree>
    <p:extLst>
      <p:ext uri="{BB962C8B-B14F-4D97-AF65-F5344CB8AC3E}">
        <p14:creationId xmlns:p14="http://schemas.microsoft.com/office/powerpoint/2010/main" val="37156980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D" sz="3200" dirty="0" err="1" smtClean="0"/>
              <a:t>Pokok-pokok</a:t>
            </a:r>
            <a:r>
              <a:rPr lang="en-ID" sz="3200" dirty="0" smtClean="0"/>
              <a:t> </a:t>
            </a:r>
            <a:r>
              <a:rPr lang="en-ID" sz="3200" dirty="0" err="1" smtClean="0"/>
              <a:t>keyakinan</a:t>
            </a:r>
            <a:r>
              <a:rPr lang="en-ID" sz="3200" dirty="0" smtClean="0"/>
              <a:t> </a:t>
            </a:r>
            <a:r>
              <a:rPr lang="en-ID" sz="3200" dirty="0" err="1" smtClean="0"/>
              <a:t>islam</a:t>
            </a:r>
            <a:r>
              <a:rPr lang="en-ID" sz="3200" dirty="0" smtClean="0"/>
              <a:t> </a:t>
            </a:r>
            <a:r>
              <a:rPr lang="en-ID" sz="3200" dirty="0" err="1" smtClean="0"/>
              <a:t>terangkum</a:t>
            </a:r>
            <a:r>
              <a:rPr lang="en-ID" sz="3200" dirty="0" smtClean="0"/>
              <a:t> </a:t>
            </a:r>
            <a:r>
              <a:rPr lang="en-ID" sz="3200" dirty="0" err="1" smtClean="0"/>
              <a:t>dalam</a:t>
            </a:r>
            <a:r>
              <a:rPr lang="en-ID" sz="3200" dirty="0" smtClean="0"/>
              <a:t> </a:t>
            </a:r>
            <a:r>
              <a:rPr lang="en-ID" sz="3200" dirty="0" err="1" smtClean="0"/>
              <a:t>istilah</a:t>
            </a:r>
            <a:r>
              <a:rPr lang="en-ID" sz="3200" dirty="0" smtClean="0"/>
              <a:t> </a:t>
            </a:r>
            <a:r>
              <a:rPr lang="en-ID" sz="3200" i="1" dirty="0" err="1" smtClean="0"/>
              <a:t>Rukun</a:t>
            </a:r>
            <a:r>
              <a:rPr lang="en-ID" sz="3200" i="1" dirty="0" smtClean="0"/>
              <a:t> </a:t>
            </a:r>
            <a:r>
              <a:rPr lang="en-ID" sz="3200" i="1" dirty="0" err="1" smtClean="0"/>
              <a:t>Iman</a:t>
            </a:r>
            <a:endParaRPr lang="en-US" sz="3200" dirty="0"/>
          </a:p>
        </p:txBody>
      </p:sp>
      <p:sp>
        <p:nvSpPr>
          <p:cNvPr id="3" name="Content Placeholder 2"/>
          <p:cNvSpPr>
            <a:spLocks noGrp="1"/>
          </p:cNvSpPr>
          <p:nvPr>
            <p:ph idx="1"/>
          </p:nvPr>
        </p:nvSpPr>
        <p:spPr/>
        <p:txBody>
          <a:bodyPr>
            <a:normAutofit fontScale="70000" lnSpcReduction="20000"/>
          </a:bodyPr>
          <a:lstStyle/>
          <a:p>
            <a:pPr marL="0" indent="0" algn="just">
              <a:buNone/>
            </a:pPr>
            <a:r>
              <a:rPr lang="id-ID" dirty="0" smtClean="0"/>
              <a:t>Qadar adalah ketetapan atau ketentuan Allah swt. Takdir Allah ada dua macam, yaitu takdir mubram dan takdir muala</a:t>
            </a:r>
            <a:r>
              <a:rPr lang="en-ID" dirty="0" smtClean="0"/>
              <a:t>q</a:t>
            </a:r>
            <a:r>
              <a:rPr lang="id-ID" dirty="0" smtClean="0"/>
              <a:t>. Takdir mubram adalah ketentuan Allah swt yang pasti terjadi dan tidak dapat diubah oleh siapapun dengan usaha apapun. Ketentuan tersebut adalah seperti waktu dan tempat meninggalnya seseorang, waktu terjadinya hari kiamat, adanya laki-laki dan perempuan, dan lain-lain. Takdir muala</a:t>
            </a:r>
            <a:r>
              <a:rPr lang="en-ID" dirty="0" smtClean="0"/>
              <a:t>q</a:t>
            </a:r>
            <a:r>
              <a:rPr lang="id-ID" dirty="0" smtClean="0"/>
              <a:t> adalah ketentuan Allah swt yang mungkin dapat diubah dengan jalan berikhtiar, berdoa dan bertawakal. Contoh dari takdir ini adalah jika kita ingin badan kita sehat dan segar, kita haru</a:t>
            </a:r>
            <a:r>
              <a:rPr lang="en-ID" dirty="0" smtClean="0"/>
              <a:t>s</a:t>
            </a:r>
            <a:r>
              <a:rPr lang="id-ID" dirty="0" smtClean="0"/>
              <a:t> berusaha memelihara kebersihan dan kesehatan badan kita. Jika kita ingin pintar, kita harus berusaha rajin belajar. Beriman kepada takdir itu tidak berarti menyerah begitu saja tanpa berikhtiar dan berusaha. Qada tidak boleh dijadikan sebab untuk melakukan kejahatan dan kemaksiatan.</a:t>
            </a:r>
            <a:endParaRPr lang="en-US" b="1" dirty="0"/>
          </a:p>
        </p:txBody>
      </p:sp>
    </p:spTree>
    <p:extLst>
      <p:ext uri="{BB962C8B-B14F-4D97-AF65-F5344CB8AC3E}">
        <p14:creationId xmlns:p14="http://schemas.microsoft.com/office/powerpoint/2010/main" val="1363739892"/>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err="1" smtClean="0"/>
              <a:t>Pengaruh</a:t>
            </a:r>
            <a:r>
              <a:rPr lang="en-US" b="1" dirty="0" smtClean="0"/>
              <a:t> </a:t>
            </a:r>
            <a:r>
              <a:rPr lang="en-US" b="1" dirty="0" err="1" smtClean="0"/>
              <a:t>keimanan</a:t>
            </a:r>
            <a:r>
              <a:rPr lang="en-US" b="1" dirty="0" smtClean="0"/>
              <a:t> </a:t>
            </a:r>
            <a:r>
              <a:rPr lang="en-US" b="1" dirty="0" err="1" smtClean="0"/>
              <a:t>dalam</a:t>
            </a:r>
            <a:r>
              <a:rPr lang="en-US" b="1" dirty="0" smtClean="0"/>
              <a:t> </a:t>
            </a:r>
            <a:r>
              <a:rPr lang="en-US" b="1" dirty="0" err="1" smtClean="0"/>
              <a:t>Kehidupan</a:t>
            </a:r>
            <a:endParaRPr lang="en-US" b="1" dirty="0"/>
          </a:p>
        </p:txBody>
      </p:sp>
      <p:sp>
        <p:nvSpPr>
          <p:cNvPr id="3" name="Content Placeholder 2"/>
          <p:cNvSpPr>
            <a:spLocks noGrp="1"/>
          </p:cNvSpPr>
          <p:nvPr>
            <p:ph idx="1"/>
          </p:nvPr>
        </p:nvSpPr>
        <p:spPr/>
        <p:txBody>
          <a:bodyPr/>
          <a:lstStyle/>
          <a:p>
            <a:r>
              <a:rPr lang="en-US" dirty="0" err="1" smtClean="0"/>
              <a:t>Iman</a:t>
            </a:r>
            <a:r>
              <a:rPr lang="en-US" dirty="0" smtClean="0"/>
              <a:t> </a:t>
            </a:r>
            <a:r>
              <a:rPr lang="en-US" dirty="0" err="1" smtClean="0"/>
              <a:t>menimbulkan</a:t>
            </a:r>
            <a:r>
              <a:rPr lang="en-US" dirty="0" smtClean="0"/>
              <a:t> rasa </a:t>
            </a:r>
            <a:r>
              <a:rPr lang="en-US" dirty="0" err="1" smtClean="0"/>
              <a:t>aman</a:t>
            </a:r>
            <a:r>
              <a:rPr lang="en-US" dirty="0" smtClean="0"/>
              <a:t>, </a:t>
            </a:r>
            <a:r>
              <a:rPr lang="en-US" dirty="0" err="1" smtClean="0"/>
              <a:t>tidak</a:t>
            </a:r>
            <a:r>
              <a:rPr lang="en-US" dirty="0" smtClean="0"/>
              <a:t> </a:t>
            </a:r>
            <a:r>
              <a:rPr lang="en-US" dirty="0" err="1" smtClean="0"/>
              <a:t>khawatir</a:t>
            </a:r>
            <a:r>
              <a:rPr lang="en-US" dirty="0" smtClean="0"/>
              <a:t> </a:t>
            </a:r>
            <a:r>
              <a:rPr lang="en-US" dirty="0" err="1" smtClean="0"/>
              <a:t>terhadap</a:t>
            </a:r>
            <a:r>
              <a:rPr lang="en-US" dirty="0" smtClean="0"/>
              <a:t> </a:t>
            </a:r>
            <a:r>
              <a:rPr lang="en-US" dirty="0" err="1" smtClean="0"/>
              <a:t>ajal</a:t>
            </a:r>
            <a:r>
              <a:rPr lang="en-US" dirty="0" smtClean="0"/>
              <a:t> </a:t>
            </a:r>
            <a:r>
              <a:rPr lang="en-US" dirty="0" err="1" smtClean="0"/>
              <a:t>atau</a:t>
            </a:r>
            <a:r>
              <a:rPr lang="en-US" dirty="0" smtClean="0"/>
              <a:t> </a:t>
            </a:r>
            <a:r>
              <a:rPr lang="en-US" dirty="0" err="1" smtClean="0"/>
              <a:t>kedatangan</a:t>
            </a:r>
            <a:r>
              <a:rPr lang="en-US" dirty="0" smtClean="0"/>
              <a:t> </a:t>
            </a:r>
            <a:r>
              <a:rPr lang="en-US" dirty="0" err="1" smtClean="0"/>
              <a:t>kematian</a:t>
            </a:r>
            <a:r>
              <a:rPr lang="en-US" dirty="0" smtClean="0"/>
              <a:t>.</a:t>
            </a:r>
          </a:p>
          <a:p>
            <a:r>
              <a:rPr lang="en-US" dirty="0" err="1" smtClean="0"/>
              <a:t>Iman</a:t>
            </a:r>
            <a:r>
              <a:rPr lang="en-US" dirty="0" smtClean="0"/>
              <a:t> </a:t>
            </a:r>
            <a:r>
              <a:rPr lang="en-US" dirty="0" err="1" smtClean="0"/>
              <a:t>menimbulkan</a:t>
            </a:r>
            <a:r>
              <a:rPr lang="en-US" dirty="0" smtClean="0"/>
              <a:t> </a:t>
            </a:r>
            <a:r>
              <a:rPr lang="en-US" dirty="0" err="1" smtClean="0"/>
              <a:t>pengharapan</a:t>
            </a:r>
            <a:endParaRPr lang="en-US" dirty="0" smtClean="0"/>
          </a:p>
          <a:p>
            <a:r>
              <a:rPr lang="en-US" dirty="0" err="1" smtClean="0"/>
              <a:t>Memperoleh</a:t>
            </a:r>
            <a:r>
              <a:rPr lang="en-US" dirty="0" smtClean="0"/>
              <a:t> </a:t>
            </a:r>
            <a:r>
              <a:rPr lang="en-US" dirty="0" err="1" smtClean="0"/>
              <a:t>ketenangan</a:t>
            </a:r>
            <a:r>
              <a:rPr lang="en-US" dirty="0" smtClean="0"/>
              <a:t> </a:t>
            </a:r>
            <a:r>
              <a:rPr lang="en-US" dirty="0" err="1" smtClean="0"/>
              <a:t>jiwa</a:t>
            </a:r>
            <a:endParaRPr lang="en-US" dirty="0" smtClean="0"/>
          </a:p>
          <a:p>
            <a:r>
              <a:rPr lang="en-US" dirty="0" smtClean="0"/>
              <a:t>Orang </a:t>
            </a:r>
            <a:r>
              <a:rPr lang="en-US" dirty="0" err="1" smtClean="0"/>
              <a:t>beriman</a:t>
            </a:r>
            <a:r>
              <a:rPr lang="en-US" dirty="0" smtClean="0"/>
              <a:t> </a:t>
            </a:r>
            <a:r>
              <a:rPr lang="en-US" dirty="0" err="1" smtClean="0"/>
              <a:t>memperkenankan</a:t>
            </a:r>
            <a:r>
              <a:rPr lang="en-US" dirty="0" smtClean="0"/>
              <a:t> </a:t>
            </a:r>
            <a:r>
              <a:rPr lang="en-US" dirty="0" err="1" smtClean="0"/>
              <a:t>panggilan</a:t>
            </a:r>
            <a:r>
              <a:rPr lang="en-US" dirty="0" smtClean="0"/>
              <a:t> </a:t>
            </a:r>
            <a:r>
              <a:rPr lang="en-US" dirty="0" err="1" smtClean="0"/>
              <a:t>fitrah</a:t>
            </a:r>
            <a:endParaRPr lang="en-US" dirty="0"/>
          </a:p>
        </p:txBody>
      </p:sp>
    </p:spTree>
    <p:extLst>
      <p:ext uri="{BB962C8B-B14F-4D97-AF65-F5344CB8AC3E}">
        <p14:creationId xmlns:p14="http://schemas.microsoft.com/office/powerpoint/2010/main" val="41627179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TAQWA</a:t>
            </a:r>
            <a:endParaRPr lang="en-US" dirty="0"/>
          </a:p>
        </p:txBody>
      </p:sp>
      <p:sp>
        <p:nvSpPr>
          <p:cNvPr id="3" name="Content Placeholder 2"/>
          <p:cNvSpPr>
            <a:spLocks noGrp="1"/>
          </p:cNvSpPr>
          <p:nvPr>
            <p:ph idx="1"/>
          </p:nvPr>
        </p:nvSpPr>
        <p:spPr/>
        <p:txBody>
          <a:bodyPr>
            <a:normAutofit lnSpcReduction="10000"/>
          </a:bodyPr>
          <a:lstStyle/>
          <a:p>
            <a:r>
              <a:rPr lang="en-US" dirty="0" err="1" smtClean="0"/>
              <a:t>Taqwa</a:t>
            </a:r>
            <a:r>
              <a:rPr lang="en-US" dirty="0" smtClean="0"/>
              <a:t> </a:t>
            </a:r>
            <a:r>
              <a:rPr lang="en-US" dirty="0" err="1" smtClean="0"/>
              <a:t>adalah</a:t>
            </a:r>
            <a:r>
              <a:rPr lang="en-US" dirty="0" smtClean="0"/>
              <a:t> </a:t>
            </a:r>
            <a:r>
              <a:rPr lang="en-US" dirty="0" err="1" smtClean="0"/>
              <a:t>melaksanakan</a:t>
            </a:r>
            <a:r>
              <a:rPr lang="en-US" dirty="0" smtClean="0"/>
              <a:t> </a:t>
            </a:r>
            <a:r>
              <a:rPr lang="en-US" dirty="0" err="1" smtClean="0"/>
              <a:t>semua</a:t>
            </a:r>
            <a:r>
              <a:rPr lang="en-US" dirty="0" smtClean="0"/>
              <a:t> </a:t>
            </a:r>
            <a:r>
              <a:rPr lang="en-US" dirty="0" err="1" smtClean="0"/>
              <a:t>perintah</a:t>
            </a:r>
            <a:r>
              <a:rPr lang="en-US" dirty="0" smtClean="0"/>
              <a:t> Allah </a:t>
            </a:r>
            <a:r>
              <a:rPr lang="en-US" dirty="0" err="1" smtClean="0"/>
              <a:t>dan</a:t>
            </a:r>
            <a:r>
              <a:rPr lang="en-US" dirty="0" smtClean="0"/>
              <a:t> </a:t>
            </a:r>
            <a:r>
              <a:rPr lang="en-US" dirty="0" err="1" smtClean="0"/>
              <a:t>menjauhi</a:t>
            </a:r>
            <a:r>
              <a:rPr lang="en-US" dirty="0" smtClean="0"/>
              <a:t> </a:t>
            </a:r>
            <a:r>
              <a:rPr lang="en-US" dirty="0" err="1" smtClean="0"/>
              <a:t>semua</a:t>
            </a:r>
            <a:r>
              <a:rPr lang="en-US" dirty="0" smtClean="0"/>
              <a:t> </a:t>
            </a:r>
            <a:r>
              <a:rPr lang="en-US" dirty="0" err="1" smtClean="0"/>
              <a:t>larangan</a:t>
            </a:r>
            <a:r>
              <a:rPr lang="en-US" dirty="0" smtClean="0"/>
              <a:t>-Nya</a:t>
            </a:r>
          </a:p>
          <a:p>
            <a:r>
              <a:rPr lang="en-US" dirty="0" err="1" smtClean="0"/>
              <a:t>Taqwa</a:t>
            </a:r>
            <a:r>
              <a:rPr lang="en-US" dirty="0" smtClean="0"/>
              <a:t> </a:t>
            </a:r>
            <a:r>
              <a:rPr lang="en-US" dirty="0" err="1" smtClean="0"/>
              <a:t>secara</a:t>
            </a:r>
            <a:r>
              <a:rPr lang="en-US" dirty="0" smtClean="0"/>
              <a:t> </a:t>
            </a:r>
            <a:r>
              <a:rPr lang="en-US" dirty="0" err="1" smtClean="0"/>
              <a:t>etimologi</a:t>
            </a:r>
            <a:r>
              <a:rPr lang="en-US" dirty="0" smtClean="0"/>
              <a:t> </a:t>
            </a:r>
            <a:r>
              <a:rPr lang="en-US" dirty="0" err="1" smtClean="0"/>
              <a:t>pemeliharaan</a:t>
            </a:r>
            <a:endParaRPr lang="en-US" dirty="0" smtClean="0"/>
          </a:p>
          <a:p>
            <a:r>
              <a:rPr lang="en-US" dirty="0" err="1" smtClean="0"/>
              <a:t>Taqwa</a:t>
            </a:r>
            <a:r>
              <a:rPr lang="en-US" dirty="0" smtClean="0"/>
              <a:t> </a:t>
            </a:r>
            <a:r>
              <a:rPr lang="en-US" dirty="0" err="1" smtClean="0"/>
              <a:t>secara</a:t>
            </a:r>
            <a:r>
              <a:rPr lang="en-US" dirty="0" smtClean="0"/>
              <a:t> terminology </a:t>
            </a:r>
            <a:r>
              <a:rPr lang="en-US" dirty="0" err="1" smtClean="0"/>
              <a:t>adalah</a:t>
            </a:r>
            <a:r>
              <a:rPr lang="en-US" dirty="0" smtClean="0"/>
              <a:t> </a:t>
            </a:r>
            <a:r>
              <a:rPr lang="en-US" dirty="0" err="1" smtClean="0"/>
              <a:t>iman</a:t>
            </a:r>
            <a:r>
              <a:rPr lang="en-US" dirty="0" smtClean="0"/>
              <a:t> yang </a:t>
            </a:r>
            <a:r>
              <a:rPr lang="en-US" dirty="0" err="1" smtClean="0"/>
              <a:t>sudah</a:t>
            </a:r>
            <a:r>
              <a:rPr lang="en-US" dirty="0" smtClean="0"/>
              <a:t> </a:t>
            </a:r>
            <a:r>
              <a:rPr lang="en-US" dirty="0" err="1" smtClean="0"/>
              <a:t>ada</a:t>
            </a:r>
            <a:r>
              <a:rPr lang="en-US" dirty="0" smtClean="0"/>
              <a:t> </a:t>
            </a:r>
            <a:r>
              <a:rPr lang="en-US" dirty="0" err="1" smtClean="0"/>
              <a:t>didalam</a:t>
            </a:r>
            <a:r>
              <a:rPr lang="en-US" dirty="0" smtClean="0"/>
              <a:t> </a:t>
            </a:r>
            <a:r>
              <a:rPr lang="en-US" dirty="0" err="1" smtClean="0"/>
              <a:t>diri</a:t>
            </a:r>
            <a:r>
              <a:rPr lang="en-US" dirty="0" smtClean="0"/>
              <a:t> </a:t>
            </a:r>
            <a:r>
              <a:rPr lang="en-US" dirty="0" err="1" smtClean="0"/>
              <a:t>setiap</a:t>
            </a:r>
            <a:r>
              <a:rPr lang="en-US" dirty="0" smtClean="0"/>
              <a:t> </a:t>
            </a:r>
            <a:r>
              <a:rPr lang="en-US" dirty="0" err="1" smtClean="0"/>
              <a:t>muslim</a:t>
            </a:r>
            <a:r>
              <a:rPr lang="en-US" dirty="0" smtClean="0"/>
              <a:t> yang </a:t>
            </a:r>
            <a:r>
              <a:rPr lang="en-US" dirty="0" err="1" smtClean="0"/>
              <a:t>terpelihara</a:t>
            </a:r>
            <a:r>
              <a:rPr lang="en-US" dirty="0" smtClean="0"/>
              <a:t>, </a:t>
            </a:r>
            <a:r>
              <a:rPr lang="en-US" dirty="0" err="1" smtClean="0"/>
              <a:t>sehingga</a:t>
            </a:r>
            <a:r>
              <a:rPr lang="en-US" dirty="0" smtClean="0"/>
              <a:t> </a:t>
            </a:r>
            <a:r>
              <a:rPr lang="en-US" dirty="0" err="1" smtClean="0"/>
              <a:t>tercapai</a:t>
            </a:r>
            <a:r>
              <a:rPr lang="en-US" dirty="0" smtClean="0"/>
              <a:t> </a:t>
            </a:r>
            <a:r>
              <a:rPr lang="en-US" dirty="0" err="1" smtClean="0"/>
              <a:t>tujuan</a:t>
            </a:r>
            <a:r>
              <a:rPr lang="en-US" dirty="0" smtClean="0"/>
              <a:t> </a:t>
            </a:r>
            <a:r>
              <a:rPr lang="en-US" dirty="0" err="1" smtClean="0"/>
              <a:t>hidupnya</a:t>
            </a:r>
            <a:r>
              <a:rPr lang="en-US" dirty="0" smtClean="0"/>
              <a:t>, </a:t>
            </a:r>
            <a:r>
              <a:rPr lang="en-US" dirty="0" err="1" smtClean="0"/>
              <a:t>yaitu</a:t>
            </a:r>
            <a:r>
              <a:rPr lang="en-US" dirty="0" smtClean="0"/>
              <a:t> </a:t>
            </a:r>
            <a:r>
              <a:rPr lang="en-US" dirty="0" err="1" smtClean="0"/>
              <a:t>mengabdi</a:t>
            </a:r>
            <a:r>
              <a:rPr lang="en-US" dirty="0" smtClean="0"/>
              <a:t> </a:t>
            </a:r>
            <a:r>
              <a:rPr lang="en-US" dirty="0" err="1" smtClean="0"/>
              <a:t>kepada</a:t>
            </a:r>
            <a:r>
              <a:rPr lang="en-US" dirty="0" smtClean="0"/>
              <a:t> </a:t>
            </a:r>
            <a:r>
              <a:rPr lang="en-US" dirty="0" err="1" smtClean="0"/>
              <a:t>Tuhan</a:t>
            </a:r>
            <a:r>
              <a:rPr lang="en-US" dirty="0" smtClean="0"/>
              <a:t>. </a:t>
            </a:r>
            <a:r>
              <a:rPr lang="en-US" dirty="0" err="1" smtClean="0"/>
              <a:t>Pengabdian</a:t>
            </a:r>
            <a:r>
              <a:rPr lang="en-US" dirty="0" smtClean="0"/>
              <a:t> </a:t>
            </a:r>
            <a:r>
              <a:rPr lang="en-US" dirty="0" err="1" smtClean="0"/>
              <a:t>itulah</a:t>
            </a:r>
            <a:r>
              <a:rPr lang="en-US" dirty="0" smtClean="0"/>
              <a:t> yang </a:t>
            </a:r>
            <a:r>
              <a:rPr lang="en-US" dirty="0" err="1" smtClean="0"/>
              <a:t>mewujudkan</a:t>
            </a:r>
            <a:r>
              <a:rPr lang="en-US" dirty="0" smtClean="0"/>
              <a:t> </a:t>
            </a:r>
            <a:r>
              <a:rPr lang="en-US" dirty="0" err="1" smtClean="0"/>
              <a:t>kebahagiaan</a:t>
            </a:r>
            <a:r>
              <a:rPr lang="en-US" dirty="0" smtClean="0"/>
              <a:t> </a:t>
            </a:r>
            <a:r>
              <a:rPr lang="en-US" dirty="0" err="1" smtClean="0"/>
              <a:t>didunia</a:t>
            </a:r>
            <a:r>
              <a:rPr lang="en-US" dirty="0" smtClean="0"/>
              <a:t> </a:t>
            </a:r>
            <a:r>
              <a:rPr lang="en-US" dirty="0" err="1" smtClean="0"/>
              <a:t>dan</a:t>
            </a:r>
            <a:r>
              <a:rPr lang="en-US" dirty="0" smtClean="0"/>
              <a:t> </a:t>
            </a:r>
            <a:r>
              <a:rPr lang="en-US" dirty="0" err="1" smtClean="0"/>
              <a:t>akhirat</a:t>
            </a:r>
            <a:r>
              <a:rPr lang="en-US" dirty="0" smtClean="0"/>
              <a:t>.</a:t>
            </a:r>
            <a:endParaRPr lang="en-US" dirty="0"/>
          </a:p>
        </p:txBody>
      </p:sp>
    </p:spTree>
    <p:extLst>
      <p:ext uri="{BB962C8B-B14F-4D97-AF65-F5344CB8AC3E}">
        <p14:creationId xmlns:p14="http://schemas.microsoft.com/office/powerpoint/2010/main" val="31294027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Ciri-ciri</a:t>
            </a:r>
            <a:r>
              <a:rPr lang="en-US" dirty="0" smtClean="0"/>
              <a:t> </a:t>
            </a:r>
            <a:r>
              <a:rPr lang="en-US" dirty="0" err="1" smtClean="0"/>
              <a:t>iman</a:t>
            </a:r>
            <a:endParaRPr lang="en-US" dirty="0"/>
          </a:p>
        </p:txBody>
      </p:sp>
      <p:sp>
        <p:nvSpPr>
          <p:cNvPr id="3" name="Content Placeholder 2"/>
          <p:cNvSpPr>
            <a:spLocks noGrp="1"/>
          </p:cNvSpPr>
          <p:nvPr>
            <p:ph idx="1"/>
          </p:nvPr>
        </p:nvSpPr>
        <p:spPr/>
        <p:txBody>
          <a:bodyPr>
            <a:normAutofit lnSpcReduction="10000"/>
          </a:bodyPr>
          <a:lstStyle/>
          <a:p>
            <a:r>
              <a:rPr lang="en-US" dirty="0" err="1" smtClean="0"/>
              <a:t>Gemetar</a:t>
            </a:r>
            <a:r>
              <a:rPr lang="en-US" dirty="0" smtClean="0"/>
              <a:t> </a:t>
            </a:r>
            <a:r>
              <a:rPr lang="en-US" dirty="0" err="1" smtClean="0"/>
              <a:t>hatinya</a:t>
            </a:r>
            <a:r>
              <a:rPr lang="en-US" dirty="0" smtClean="0"/>
              <a:t> </a:t>
            </a:r>
            <a:r>
              <a:rPr lang="en-US" dirty="0" err="1" smtClean="0"/>
              <a:t>bila</a:t>
            </a:r>
            <a:r>
              <a:rPr lang="en-US" dirty="0" smtClean="0"/>
              <a:t> </a:t>
            </a:r>
            <a:r>
              <a:rPr lang="en-US" dirty="0" err="1" smtClean="0"/>
              <a:t>disebut</a:t>
            </a:r>
            <a:r>
              <a:rPr lang="en-US" dirty="0" smtClean="0"/>
              <a:t> </a:t>
            </a:r>
            <a:r>
              <a:rPr lang="en-US" dirty="0" err="1" smtClean="0"/>
              <a:t>nama</a:t>
            </a:r>
            <a:r>
              <a:rPr lang="en-US" dirty="0" smtClean="0"/>
              <a:t> Allah</a:t>
            </a:r>
          </a:p>
          <a:p>
            <a:r>
              <a:rPr lang="en-US" dirty="0" err="1" smtClean="0"/>
              <a:t>Semakin</a:t>
            </a:r>
            <a:r>
              <a:rPr lang="en-US" dirty="0" smtClean="0"/>
              <a:t> </a:t>
            </a:r>
            <a:r>
              <a:rPr lang="en-US" dirty="0" err="1" smtClean="0"/>
              <a:t>bertambah</a:t>
            </a:r>
            <a:r>
              <a:rPr lang="en-US" dirty="0" smtClean="0"/>
              <a:t> </a:t>
            </a:r>
            <a:r>
              <a:rPr lang="en-US" dirty="0" err="1" smtClean="0"/>
              <a:t>iman</a:t>
            </a:r>
            <a:r>
              <a:rPr lang="en-US" dirty="0" smtClean="0"/>
              <a:t> </a:t>
            </a:r>
            <a:r>
              <a:rPr lang="en-US" dirty="0" err="1" smtClean="0"/>
              <a:t>keyakinannya</a:t>
            </a:r>
            <a:r>
              <a:rPr lang="en-US" dirty="0" smtClean="0"/>
              <a:t>, </a:t>
            </a:r>
            <a:r>
              <a:rPr lang="en-US" dirty="0" err="1" smtClean="0"/>
              <a:t>bila</a:t>
            </a:r>
            <a:r>
              <a:rPr lang="en-US" dirty="0" smtClean="0"/>
              <a:t> </a:t>
            </a:r>
            <a:r>
              <a:rPr lang="en-US" dirty="0" err="1" smtClean="0"/>
              <a:t>dibaca</a:t>
            </a:r>
            <a:r>
              <a:rPr lang="en-US" dirty="0" smtClean="0"/>
              <a:t> </a:t>
            </a:r>
            <a:r>
              <a:rPr lang="en-US" dirty="0" err="1" smtClean="0"/>
              <a:t>ayatnya</a:t>
            </a:r>
            <a:endParaRPr lang="en-US" dirty="0" smtClean="0"/>
          </a:p>
          <a:p>
            <a:r>
              <a:rPr lang="en-US" dirty="0" err="1" smtClean="0"/>
              <a:t>Berserah</a:t>
            </a:r>
            <a:r>
              <a:rPr lang="en-US" dirty="0" smtClean="0"/>
              <a:t> </a:t>
            </a:r>
            <a:r>
              <a:rPr lang="en-US" dirty="0" err="1" smtClean="0"/>
              <a:t>diri</a:t>
            </a:r>
            <a:r>
              <a:rPr lang="en-US" dirty="0" smtClean="0"/>
              <a:t> </a:t>
            </a:r>
            <a:r>
              <a:rPr lang="en-US" dirty="0" err="1" smtClean="0"/>
              <a:t>bila</a:t>
            </a:r>
            <a:r>
              <a:rPr lang="en-US" dirty="0" smtClean="0"/>
              <a:t> </a:t>
            </a:r>
            <a:r>
              <a:rPr lang="en-US" dirty="0" err="1" smtClean="0"/>
              <a:t>tertimpa</a:t>
            </a:r>
            <a:r>
              <a:rPr lang="en-US" dirty="0" smtClean="0"/>
              <a:t> </a:t>
            </a:r>
            <a:r>
              <a:rPr lang="en-US" dirty="0" err="1" smtClean="0"/>
              <a:t>musibah</a:t>
            </a:r>
            <a:r>
              <a:rPr lang="en-US" dirty="0" smtClean="0"/>
              <a:t> </a:t>
            </a:r>
            <a:r>
              <a:rPr lang="en-US" dirty="0" err="1" smtClean="0"/>
              <a:t>dan</a:t>
            </a:r>
            <a:r>
              <a:rPr lang="en-US" dirty="0" smtClean="0"/>
              <a:t> </a:t>
            </a:r>
            <a:r>
              <a:rPr lang="en-US" dirty="0" err="1" smtClean="0"/>
              <a:t>cobaan</a:t>
            </a:r>
            <a:endParaRPr lang="en-US" dirty="0" smtClean="0"/>
          </a:p>
          <a:p>
            <a:r>
              <a:rPr lang="en-US" dirty="0" err="1" smtClean="0"/>
              <a:t>Melaksanakan</a:t>
            </a:r>
            <a:r>
              <a:rPr lang="en-US" dirty="0" smtClean="0"/>
              <a:t> </a:t>
            </a:r>
            <a:r>
              <a:rPr lang="en-US" dirty="0" err="1" smtClean="0"/>
              <a:t>shalat</a:t>
            </a:r>
            <a:r>
              <a:rPr lang="en-US" dirty="0" smtClean="0"/>
              <a:t> lima kali </a:t>
            </a:r>
            <a:r>
              <a:rPr lang="en-US" dirty="0" err="1" smtClean="0"/>
              <a:t>sehari</a:t>
            </a:r>
            <a:r>
              <a:rPr lang="en-US" dirty="0" smtClean="0"/>
              <a:t> </a:t>
            </a:r>
            <a:r>
              <a:rPr lang="en-US" dirty="0" err="1" smtClean="0"/>
              <a:t>semalam</a:t>
            </a:r>
            <a:endParaRPr lang="en-US" dirty="0" smtClean="0"/>
          </a:p>
          <a:p>
            <a:r>
              <a:rPr lang="en-US" dirty="0" err="1" smtClean="0"/>
              <a:t>Menginfakkan</a:t>
            </a:r>
            <a:r>
              <a:rPr lang="en-US" dirty="0" smtClean="0"/>
              <a:t> </a:t>
            </a:r>
            <a:r>
              <a:rPr lang="en-US" dirty="0" err="1" smtClean="0"/>
              <a:t>sebagian</a:t>
            </a:r>
            <a:r>
              <a:rPr lang="en-US" dirty="0" smtClean="0"/>
              <a:t> </a:t>
            </a:r>
            <a:r>
              <a:rPr lang="en-US" dirty="0" err="1" smtClean="0"/>
              <a:t>rizqi</a:t>
            </a:r>
            <a:r>
              <a:rPr lang="en-US" dirty="0" smtClean="0"/>
              <a:t> yang </a:t>
            </a:r>
            <a:r>
              <a:rPr lang="en-US" dirty="0" err="1" smtClean="0"/>
              <a:t>diberikan</a:t>
            </a:r>
            <a:r>
              <a:rPr lang="en-US" dirty="0" smtClean="0"/>
              <a:t> </a:t>
            </a:r>
            <a:r>
              <a:rPr lang="en-US" dirty="0"/>
              <a:t>A</a:t>
            </a:r>
            <a:r>
              <a:rPr lang="en-US" dirty="0" smtClean="0"/>
              <a:t>llah </a:t>
            </a:r>
            <a:r>
              <a:rPr lang="en-US" dirty="0" err="1" smtClean="0"/>
              <a:t>kepadanya</a:t>
            </a:r>
            <a:endParaRPr lang="en-US" dirty="0"/>
          </a:p>
        </p:txBody>
      </p:sp>
    </p:spTree>
    <p:extLst>
      <p:ext uri="{BB962C8B-B14F-4D97-AF65-F5344CB8AC3E}">
        <p14:creationId xmlns:p14="http://schemas.microsoft.com/office/powerpoint/2010/main" val="7863835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D" dirty="0" err="1" smtClean="0"/>
              <a:t>Ciri-ciri</a:t>
            </a:r>
            <a:r>
              <a:rPr lang="en-ID" dirty="0" smtClean="0"/>
              <a:t> </a:t>
            </a:r>
            <a:r>
              <a:rPr lang="en-ID" dirty="0" err="1" smtClean="0"/>
              <a:t>taqwa</a:t>
            </a:r>
            <a:endParaRPr lang="en-US" dirty="0"/>
          </a:p>
        </p:txBody>
      </p:sp>
      <p:sp>
        <p:nvSpPr>
          <p:cNvPr id="3" name="Content Placeholder 2"/>
          <p:cNvSpPr>
            <a:spLocks noGrp="1"/>
          </p:cNvSpPr>
          <p:nvPr>
            <p:ph idx="1"/>
          </p:nvPr>
        </p:nvSpPr>
        <p:spPr/>
        <p:txBody>
          <a:bodyPr>
            <a:normAutofit/>
          </a:bodyPr>
          <a:lstStyle/>
          <a:p>
            <a:pPr marL="514350" indent="-514350">
              <a:buFont typeface="+mj-lt"/>
              <a:buAutoNum type="arabicParenR"/>
            </a:pPr>
            <a:r>
              <a:rPr lang="en-ID" dirty="0" err="1" smtClean="0"/>
              <a:t>Muraqabah</a:t>
            </a:r>
            <a:r>
              <a:rPr lang="en-ID" dirty="0" smtClean="0"/>
              <a:t>, </a:t>
            </a:r>
            <a:r>
              <a:rPr lang="en-ID" dirty="0" err="1" smtClean="0"/>
              <a:t>artinya</a:t>
            </a:r>
            <a:r>
              <a:rPr lang="en-ID" dirty="0" smtClean="0"/>
              <a:t> </a:t>
            </a:r>
            <a:r>
              <a:rPr lang="en-ID" dirty="0" err="1" smtClean="0"/>
              <a:t>merasa</a:t>
            </a:r>
            <a:r>
              <a:rPr lang="en-ID" dirty="0" smtClean="0"/>
              <a:t> </a:t>
            </a:r>
            <a:r>
              <a:rPr lang="en-ID" dirty="0" err="1" smtClean="0"/>
              <a:t>jiwa</a:t>
            </a:r>
            <a:r>
              <a:rPr lang="en-ID" dirty="0" smtClean="0"/>
              <a:t> </a:t>
            </a:r>
            <a:r>
              <a:rPr lang="en-ID" dirty="0" err="1" smtClean="0"/>
              <a:t>selalu</a:t>
            </a:r>
            <a:r>
              <a:rPr lang="en-ID" dirty="0" smtClean="0"/>
              <a:t> </a:t>
            </a:r>
            <a:r>
              <a:rPr lang="en-ID" dirty="0" err="1" smtClean="0"/>
              <a:t>diawasi</a:t>
            </a:r>
            <a:r>
              <a:rPr lang="en-ID" dirty="0" smtClean="0"/>
              <a:t> </a:t>
            </a:r>
            <a:r>
              <a:rPr lang="en-ID" dirty="0" err="1" smtClean="0"/>
              <a:t>oleh</a:t>
            </a:r>
            <a:r>
              <a:rPr lang="en-ID" dirty="0" smtClean="0"/>
              <a:t> Allah</a:t>
            </a:r>
          </a:p>
          <a:p>
            <a:pPr marL="514350" indent="-514350">
              <a:buFont typeface="+mj-lt"/>
              <a:buAutoNum type="arabicParenR"/>
            </a:pPr>
            <a:r>
              <a:rPr lang="en-ID" dirty="0" err="1" smtClean="0"/>
              <a:t>Muhasabah</a:t>
            </a:r>
            <a:r>
              <a:rPr lang="en-ID" dirty="0" smtClean="0"/>
              <a:t>, </a:t>
            </a:r>
            <a:r>
              <a:rPr lang="en-ID" dirty="0" err="1" smtClean="0"/>
              <a:t>artinya</a:t>
            </a:r>
            <a:r>
              <a:rPr lang="en-ID" dirty="0" smtClean="0"/>
              <a:t> </a:t>
            </a:r>
            <a:r>
              <a:rPr lang="en-ID" dirty="0" err="1" smtClean="0"/>
              <a:t>introspeksi</a:t>
            </a:r>
            <a:r>
              <a:rPr lang="en-ID" dirty="0" smtClean="0"/>
              <a:t> </a:t>
            </a:r>
            <a:r>
              <a:rPr lang="en-ID" dirty="0" err="1" smtClean="0"/>
              <a:t>diri</a:t>
            </a:r>
            <a:r>
              <a:rPr lang="en-ID" dirty="0" smtClean="0"/>
              <a:t> </a:t>
            </a:r>
            <a:r>
              <a:rPr lang="en-ID" dirty="0" err="1" smtClean="0"/>
              <a:t>sendiri</a:t>
            </a:r>
            <a:r>
              <a:rPr lang="en-ID" dirty="0" smtClean="0"/>
              <a:t> </a:t>
            </a:r>
            <a:r>
              <a:rPr lang="en-ID" dirty="0" err="1" smtClean="0"/>
              <a:t>setelah</a:t>
            </a:r>
            <a:r>
              <a:rPr lang="en-ID" dirty="0" smtClean="0"/>
              <a:t> </a:t>
            </a:r>
            <a:r>
              <a:rPr lang="en-ID" dirty="0" err="1" smtClean="0"/>
              <a:t>ia</a:t>
            </a:r>
            <a:r>
              <a:rPr lang="en-ID" dirty="0" smtClean="0"/>
              <a:t> </a:t>
            </a:r>
            <a:r>
              <a:rPr lang="en-ID" dirty="0" err="1" smtClean="0"/>
              <a:t>beramal</a:t>
            </a:r>
            <a:r>
              <a:rPr lang="en-ID" dirty="0" smtClean="0"/>
              <a:t>, </a:t>
            </a:r>
            <a:r>
              <a:rPr lang="en-ID" dirty="0" err="1" smtClean="0"/>
              <a:t>tentang</a:t>
            </a:r>
            <a:r>
              <a:rPr lang="en-ID" dirty="0" smtClean="0"/>
              <a:t> </a:t>
            </a:r>
            <a:r>
              <a:rPr lang="en-ID" dirty="0" err="1" smtClean="0"/>
              <a:t>kesalahan-kesalahan</a:t>
            </a:r>
            <a:r>
              <a:rPr lang="en-ID" dirty="0" smtClean="0"/>
              <a:t>, </a:t>
            </a:r>
            <a:r>
              <a:rPr lang="en-ID" dirty="0" err="1" smtClean="0"/>
              <a:t>dosa-dosa</a:t>
            </a:r>
            <a:r>
              <a:rPr lang="en-ID" dirty="0" smtClean="0"/>
              <a:t> </a:t>
            </a:r>
            <a:r>
              <a:rPr lang="en-ID" dirty="0" err="1" smtClean="0"/>
              <a:t>apa</a:t>
            </a:r>
            <a:r>
              <a:rPr lang="en-ID" dirty="0" smtClean="0"/>
              <a:t> </a:t>
            </a:r>
            <a:r>
              <a:rPr lang="en-ID" dirty="0" err="1" smtClean="0"/>
              <a:t>ya</a:t>
            </a:r>
            <a:r>
              <a:rPr lang="en-ID" dirty="0" smtClean="0"/>
              <a:t> </a:t>
            </a:r>
            <a:r>
              <a:rPr lang="en-ID" dirty="0" err="1" smtClean="0"/>
              <a:t>ng</a:t>
            </a:r>
            <a:r>
              <a:rPr lang="en-ID" dirty="0" smtClean="0"/>
              <a:t> </a:t>
            </a:r>
            <a:r>
              <a:rPr lang="en-ID" dirty="0" err="1" smtClean="0"/>
              <a:t>telah</a:t>
            </a:r>
            <a:r>
              <a:rPr lang="en-ID" dirty="0" smtClean="0"/>
              <a:t> </a:t>
            </a:r>
            <a:r>
              <a:rPr lang="en-ID" dirty="0" err="1" smtClean="0"/>
              <a:t>diperbuat</a:t>
            </a:r>
            <a:r>
              <a:rPr lang="en-ID" dirty="0" smtClean="0"/>
              <a:t>.</a:t>
            </a:r>
          </a:p>
          <a:p>
            <a:pPr marL="514350" indent="-514350">
              <a:buFont typeface="+mj-lt"/>
              <a:buAutoNum type="arabicParenR"/>
            </a:pPr>
            <a:r>
              <a:rPr lang="en-ID" dirty="0" err="1" smtClean="0"/>
              <a:t>Mujahadah</a:t>
            </a:r>
            <a:r>
              <a:rPr lang="en-ID" dirty="0" smtClean="0"/>
              <a:t>, </a:t>
            </a:r>
            <a:r>
              <a:rPr lang="en-ID" dirty="0" err="1" smtClean="0"/>
              <a:t>artinya</a:t>
            </a:r>
            <a:r>
              <a:rPr lang="en-ID" dirty="0" smtClean="0"/>
              <a:t> </a:t>
            </a:r>
            <a:r>
              <a:rPr lang="en-ID" dirty="0" err="1" smtClean="0"/>
              <a:t>semakin</a:t>
            </a:r>
            <a:r>
              <a:rPr lang="en-ID" dirty="0" smtClean="0"/>
              <a:t> </a:t>
            </a:r>
            <a:r>
              <a:rPr lang="en-ID" dirty="0" err="1" smtClean="0"/>
              <a:t>bertambah</a:t>
            </a:r>
            <a:r>
              <a:rPr lang="en-ID" dirty="0" smtClean="0"/>
              <a:t> </a:t>
            </a:r>
            <a:r>
              <a:rPr lang="en-ID" dirty="0" err="1" smtClean="0"/>
              <a:t>giat</a:t>
            </a:r>
            <a:r>
              <a:rPr lang="en-ID" dirty="0" smtClean="0"/>
              <a:t> </a:t>
            </a:r>
            <a:r>
              <a:rPr lang="en-ID" dirty="0" err="1" smtClean="0"/>
              <a:t>dan</a:t>
            </a:r>
            <a:r>
              <a:rPr lang="en-ID" dirty="0" smtClean="0"/>
              <a:t> </a:t>
            </a:r>
            <a:r>
              <a:rPr lang="en-ID" dirty="0" err="1" smtClean="0"/>
              <a:t>khusuk</a:t>
            </a:r>
            <a:r>
              <a:rPr lang="en-ID" dirty="0" smtClean="0"/>
              <a:t> </a:t>
            </a:r>
            <a:r>
              <a:rPr lang="en-ID" dirty="0" err="1" smtClean="0"/>
              <a:t>dalam</a:t>
            </a:r>
            <a:r>
              <a:rPr lang="en-ID" dirty="0" smtClean="0"/>
              <a:t> </a:t>
            </a:r>
            <a:r>
              <a:rPr lang="en-ID" dirty="0" err="1" smtClean="0"/>
              <a:t>melaksanakan</a:t>
            </a:r>
            <a:r>
              <a:rPr lang="en-ID" dirty="0" smtClean="0"/>
              <a:t> </a:t>
            </a:r>
            <a:r>
              <a:rPr lang="en-ID" dirty="0" err="1" smtClean="0"/>
              <a:t>amal</a:t>
            </a:r>
            <a:r>
              <a:rPr lang="en-ID" dirty="0" smtClean="0"/>
              <a:t> </a:t>
            </a:r>
            <a:r>
              <a:rPr lang="en-ID" dirty="0" err="1" smtClean="0"/>
              <a:t>ibadah</a:t>
            </a:r>
            <a:r>
              <a:rPr lang="en-ID" dirty="0" smtClean="0"/>
              <a:t> </a:t>
            </a:r>
            <a:r>
              <a:rPr lang="en-ID" dirty="0" err="1" smtClean="0"/>
              <a:t>kepada</a:t>
            </a:r>
            <a:r>
              <a:rPr lang="en-ID" dirty="0" smtClean="0"/>
              <a:t> Allah SWT.</a:t>
            </a:r>
            <a:endParaRPr lang="en-US" dirty="0"/>
          </a:p>
        </p:txBody>
      </p:sp>
    </p:spTree>
    <p:extLst>
      <p:ext uri="{BB962C8B-B14F-4D97-AF65-F5344CB8AC3E}">
        <p14:creationId xmlns:p14="http://schemas.microsoft.com/office/powerpoint/2010/main" val="1280226786"/>
      </p:ext>
    </p:extLst>
  </p:cSld>
  <p:clrMapOvr>
    <a:masterClrMapping/>
  </p:clrMapOvr>
  <mc:AlternateContent xmlns:mc="http://schemas.openxmlformats.org/markup-compatibility/2006" xmlns:p14="http://schemas.microsoft.com/office/powerpoint/2010/main">
    <mc:Choice Requires="p14">
      <p:transition spd="slow" p14:dur="1250">
        <p:push dir="u"/>
      </p:transition>
    </mc:Choice>
    <mc:Fallback xmlns="">
      <p:transition spd="slow">
        <p:push dir="u"/>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ID" dirty="0" smtClean="0"/>
              <a:t>FILSAFAT KETUHANAN</a:t>
            </a:r>
            <a:endParaRPr lang="en-US" dirty="0"/>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22887618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just"/>
            <a:r>
              <a:rPr lang="en-ID" b="1" dirty="0" err="1" smtClean="0"/>
              <a:t>Filsafat</a:t>
            </a:r>
            <a:r>
              <a:rPr lang="en-ID" b="1" dirty="0" smtClean="0"/>
              <a:t> </a:t>
            </a:r>
            <a:r>
              <a:rPr lang="en-ID" b="1" dirty="0" err="1" smtClean="0"/>
              <a:t>dalam</a:t>
            </a:r>
            <a:r>
              <a:rPr lang="en-ID" b="1" dirty="0" smtClean="0"/>
              <a:t> </a:t>
            </a:r>
            <a:r>
              <a:rPr lang="en-ID" b="1" dirty="0" err="1" smtClean="0"/>
              <a:t>bahasa</a:t>
            </a:r>
            <a:r>
              <a:rPr lang="en-ID" b="1" dirty="0" smtClean="0"/>
              <a:t> </a:t>
            </a:r>
            <a:r>
              <a:rPr lang="en-ID" b="1" dirty="0" err="1" smtClean="0"/>
              <a:t>arab</a:t>
            </a:r>
            <a:r>
              <a:rPr lang="en-ID" b="1" dirty="0" smtClean="0"/>
              <a:t> </a:t>
            </a:r>
            <a:r>
              <a:rPr lang="en-ID" b="1" dirty="0" err="1" smtClean="0"/>
              <a:t>disebut</a:t>
            </a:r>
            <a:r>
              <a:rPr lang="en-ID" b="1" dirty="0" smtClean="0"/>
              <a:t> </a:t>
            </a:r>
            <a:r>
              <a:rPr lang="en-ID" b="1" i="1" dirty="0" err="1" smtClean="0"/>
              <a:t>falsafah</a:t>
            </a:r>
            <a:r>
              <a:rPr lang="en-ID" b="1" dirty="0" smtClean="0"/>
              <a:t>, </a:t>
            </a:r>
            <a:r>
              <a:rPr lang="en-ID" b="1" dirty="0" err="1" smtClean="0"/>
              <a:t>kemudian</a:t>
            </a:r>
            <a:r>
              <a:rPr lang="en-ID" b="1" dirty="0" smtClean="0"/>
              <a:t> </a:t>
            </a:r>
            <a:r>
              <a:rPr lang="en-ID" b="1" dirty="0" err="1" smtClean="0"/>
              <a:t>ditransfer</a:t>
            </a:r>
            <a:r>
              <a:rPr lang="en-ID" b="1" dirty="0" smtClean="0"/>
              <a:t> </a:t>
            </a:r>
            <a:r>
              <a:rPr lang="en-ID" b="1" dirty="0" err="1" smtClean="0"/>
              <a:t>kedalam</a:t>
            </a:r>
            <a:r>
              <a:rPr lang="en-ID" b="1" dirty="0" smtClean="0"/>
              <a:t> </a:t>
            </a:r>
            <a:r>
              <a:rPr lang="en-ID" b="1" dirty="0" err="1" smtClean="0"/>
              <a:t>bahasa</a:t>
            </a:r>
            <a:r>
              <a:rPr lang="en-ID" b="1" dirty="0" smtClean="0"/>
              <a:t> </a:t>
            </a:r>
            <a:r>
              <a:rPr lang="en-ID" b="1" dirty="0" err="1" smtClean="0"/>
              <a:t>indonesia</a:t>
            </a:r>
            <a:r>
              <a:rPr lang="en-ID" b="1" dirty="0" smtClean="0"/>
              <a:t> </a:t>
            </a:r>
            <a:r>
              <a:rPr lang="en-ID" b="1" dirty="0" err="1" smtClean="0"/>
              <a:t>menjadi</a:t>
            </a:r>
            <a:r>
              <a:rPr lang="en-ID" b="1" dirty="0" smtClean="0"/>
              <a:t> </a:t>
            </a:r>
            <a:r>
              <a:rPr lang="en-ID" b="1" dirty="0" err="1" smtClean="0"/>
              <a:t>filsafat</a:t>
            </a:r>
            <a:r>
              <a:rPr lang="en-ID" b="1" dirty="0" smtClean="0"/>
              <a:t>, </a:t>
            </a:r>
            <a:r>
              <a:rPr lang="en-ID" b="1" dirty="0" err="1" smtClean="0"/>
              <a:t>seseorang</a:t>
            </a:r>
            <a:r>
              <a:rPr lang="en-ID" b="1" dirty="0" smtClean="0"/>
              <a:t> yang </a:t>
            </a:r>
            <a:r>
              <a:rPr lang="en-ID" b="1" dirty="0" err="1" smtClean="0"/>
              <a:t>mendalami</a:t>
            </a:r>
            <a:r>
              <a:rPr lang="en-ID" b="1" dirty="0" smtClean="0"/>
              <a:t> </a:t>
            </a:r>
            <a:r>
              <a:rPr lang="en-ID" b="1" dirty="0" err="1" smtClean="0"/>
              <a:t>bidang</a:t>
            </a:r>
            <a:r>
              <a:rPr lang="en-ID" b="1" dirty="0" smtClean="0"/>
              <a:t> </a:t>
            </a:r>
            <a:r>
              <a:rPr lang="en-ID" b="1" dirty="0" err="1" smtClean="0"/>
              <a:t>filsafat</a:t>
            </a:r>
            <a:r>
              <a:rPr lang="en-ID" b="1" dirty="0" smtClean="0"/>
              <a:t> </a:t>
            </a:r>
            <a:r>
              <a:rPr lang="en-ID" b="1" dirty="0" err="1" smtClean="0"/>
              <a:t>disebut</a:t>
            </a:r>
            <a:r>
              <a:rPr lang="en-ID" b="1" dirty="0" smtClean="0"/>
              <a:t> </a:t>
            </a:r>
            <a:r>
              <a:rPr lang="en-ID" b="1" dirty="0" err="1" smtClean="0"/>
              <a:t>filsuf</a:t>
            </a:r>
            <a:r>
              <a:rPr lang="en-ID" b="1" dirty="0" smtClean="0"/>
              <a:t>.</a:t>
            </a:r>
          </a:p>
          <a:p>
            <a:pPr algn="just"/>
            <a:r>
              <a:rPr lang="en-ID" b="1" dirty="0" err="1" smtClean="0"/>
              <a:t>Filsafat</a:t>
            </a:r>
            <a:r>
              <a:rPr lang="en-ID" b="1" dirty="0" smtClean="0"/>
              <a:t> </a:t>
            </a:r>
            <a:r>
              <a:rPr lang="en-ID" b="1" dirty="0" err="1" smtClean="0"/>
              <a:t>artinya</a:t>
            </a:r>
            <a:r>
              <a:rPr lang="en-ID" b="1" dirty="0" smtClean="0"/>
              <a:t> </a:t>
            </a:r>
            <a:r>
              <a:rPr lang="en-ID" b="1" dirty="0" err="1" smtClean="0"/>
              <a:t>studi</a:t>
            </a:r>
            <a:r>
              <a:rPr lang="en-ID" b="1" dirty="0" smtClean="0"/>
              <a:t> </a:t>
            </a:r>
            <a:r>
              <a:rPr lang="en-ID" b="1" dirty="0" err="1" smtClean="0"/>
              <a:t>tentang</a:t>
            </a:r>
            <a:r>
              <a:rPr lang="en-ID" b="1" dirty="0" smtClean="0"/>
              <a:t> </a:t>
            </a:r>
            <a:r>
              <a:rPr lang="en-ID" b="1" dirty="0" err="1" smtClean="0"/>
              <a:t>seluruh</a:t>
            </a:r>
            <a:r>
              <a:rPr lang="en-ID" b="1" dirty="0" smtClean="0"/>
              <a:t> </a:t>
            </a:r>
            <a:r>
              <a:rPr lang="en-ID" b="1" dirty="0" err="1" smtClean="0"/>
              <a:t>fenomena</a:t>
            </a:r>
            <a:r>
              <a:rPr lang="en-ID" b="1" dirty="0" smtClean="0"/>
              <a:t> </a:t>
            </a:r>
            <a:r>
              <a:rPr lang="en-ID" b="1" dirty="0" err="1" smtClean="0"/>
              <a:t>kehidupan</a:t>
            </a:r>
            <a:r>
              <a:rPr lang="en-ID" b="1" dirty="0" smtClean="0"/>
              <a:t>, </a:t>
            </a:r>
            <a:r>
              <a:rPr lang="en-ID" b="1" dirty="0" err="1" smtClean="0"/>
              <a:t>dan</a:t>
            </a:r>
            <a:r>
              <a:rPr lang="en-ID" b="1" dirty="0" smtClean="0"/>
              <a:t> </a:t>
            </a:r>
            <a:r>
              <a:rPr lang="en-ID" b="1" dirty="0" err="1" smtClean="0"/>
              <a:t>pemikiran</a:t>
            </a:r>
            <a:r>
              <a:rPr lang="en-ID" b="1" dirty="0" smtClean="0"/>
              <a:t> </a:t>
            </a:r>
            <a:r>
              <a:rPr lang="en-ID" b="1" dirty="0" err="1" smtClean="0"/>
              <a:t>manusia</a:t>
            </a:r>
            <a:r>
              <a:rPr lang="en-ID" b="1" dirty="0" smtClean="0"/>
              <a:t> </a:t>
            </a:r>
            <a:r>
              <a:rPr lang="en-ID" b="1" dirty="0" err="1" smtClean="0"/>
              <a:t>secara</a:t>
            </a:r>
            <a:r>
              <a:rPr lang="en-ID" b="1" dirty="0" smtClean="0"/>
              <a:t> </a:t>
            </a:r>
            <a:r>
              <a:rPr lang="en-ID" b="1" dirty="0" err="1" smtClean="0"/>
              <a:t>kritis</a:t>
            </a:r>
            <a:r>
              <a:rPr lang="en-ID" b="1" dirty="0" smtClean="0"/>
              <a:t> </a:t>
            </a:r>
            <a:r>
              <a:rPr lang="en-ID" b="1" dirty="0" err="1" smtClean="0"/>
              <a:t>dan</a:t>
            </a:r>
            <a:r>
              <a:rPr lang="en-ID" b="1" dirty="0" smtClean="0"/>
              <a:t> </a:t>
            </a:r>
            <a:r>
              <a:rPr lang="en-ID" b="1" dirty="0" err="1" smtClean="0"/>
              <a:t>dijabarkan</a:t>
            </a:r>
            <a:r>
              <a:rPr lang="en-ID" b="1" dirty="0" smtClean="0"/>
              <a:t> </a:t>
            </a:r>
            <a:r>
              <a:rPr lang="en-ID" b="1" dirty="0" err="1" smtClean="0"/>
              <a:t>dalam</a:t>
            </a:r>
            <a:r>
              <a:rPr lang="en-ID" b="1" dirty="0" smtClean="0"/>
              <a:t> </a:t>
            </a:r>
            <a:r>
              <a:rPr lang="en-ID" b="1" dirty="0" err="1" smtClean="0"/>
              <a:t>konsep</a:t>
            </a:r>
            <a:r>
              <a:rPr lang="en-ID" b="1" dirty="0" smtClean="0"/>
              <a:t> yang </a:t>
            </a:r>
            <a:r>
              <a:rPr lang="en-ID" b="1" dirty="0" err="1" smtClean="0"/>
              <a:t>mendasar</a:t>
            </a:r>
            <a:r>
              <a:rPr lang="en-ID" b="1" dirty="0" smtClean="0"/>
              <a:t>.</a:t>
            </a:r>
          </a:p>
          <a:p>
            <a:pPr algn="just"/>
            <a:r>
              <a:rPr lang="en-ID" b="1" dirty="0" err="1" smtClean="0"/>
              <a:t>Filsafat</a:t>
            </a:r>
            <a:r>
              <a:rPr lang="en-ID" b="1" dirty="0" smtClean="0"/>
              <a:t> </a:t>
            </a:r>
            <a:r>
              <a:rPr lang="en-ID" b="1" dirty="0" err="1" smtClean="0"/>
              <a:t>adalah</a:t>
            </a:r>
            <a:r>
              <a:rPr lang="en-ID" b="1" dirty="0" smtClean="0"/>
              <a:t> </a:t>
            </a:r>
            <a:r>
              <a:rPr lang="en-ID" b="1" dirty="0" err="1" smtClean="0"/>
              <a:t>pengetahuan</a:t>
            </a:r>
            <a:r>
              <a:rPr lang="en-ID" b="1" dirty="0" smtClean="0"/>
              <a:t> </a:t>
            </a:r>
            <a:r>
              <a:rPr lang="en-ID" b="1" dirty="0" err="1" smtClean="0"/>
              <a:t>tentang</a:t>
            </a:r>
            <a:r>
              <a:rPr lang="en-ID" b="1" dirty="0" smtClean="0"/>
              <a:t> yang </a:t>
            </a:r>
            <a:r>
              <a:rPr lang="en-ID" b="1" dirty="0" err="1" smtClean="0"/>
              <a:t>benar</a:t>
            </a:r>
            <a:r>
              <a:rPr lang="en-ID" b="1" dirty="0" smtClean="0"/>
              <a:t> </a:t>
            </a:r>
            <a:r>
              <a:rPr lang="en-ID" b="1" i="1" dirty="0" smtClean="0"/>
              <a:t>(knowledge of truth)</a:t>
            </a:r>
            <a:r>
              <a:rPr lang="en-ID" b="1" dirty="0" smtClean="0"/>
              <a:t>, </a:t>
            </a:r>
            <a:r>
              <a:rPr lang="en-ID" b="1" dirty="0" err="1" smtClean="0"/>
              <a:t>sehingga</a:t>
            </a:r>
            <a:r>
              <a:rPr lang="en-ID" b="1" dirty="0" smtClean="0"/>
              <a:t> </a:t>
            </a:r>
            <a:r>
              <a:rPr lang="en-ID" b="1" dirty="0" err="1" smtClean="0"/>
              <a:t>filsafat</a:t>
            </a:r>
            <a:r>
              <a:rPr lang="en-ID" b="1" dirty="0" smtClean="0"/>
              <a:t> </a:t>
            </a:r>
            <a:r>
              <a:rPr lang="en-ID" b="1" dirty="0" err="1" smtClean="0"/>
              <a:t>dan</a:t>
            </a:r>
            <a:r>
              <a:rPr lang="en-ID" b="1" dirty="0" smtClean="0"/>
              <a:t> agama </a:t>
            </a:r>
            <a:r>
              <a:rPr lang="en-ID" b="1" dirty="0" err="1" smtClean="0"/>
              <a:t>mempunyai</a:t>
            </a:r>
            <a:r>
              <a:rPr lang="en-ID" b="1" dirty="0" smtClean="0"/>
              <a:t> </a:t>
            </a:r>
            <a:r>
              <a:rPr lang="en-ID" b="1" dirty="0" err="1" smtClean="0"/>
              <a:t>kesamaan</a:t>
            </a:r>
            <a:r>
              <a:rPr lang="en-ID" b="1" dirty="0" smtClean="0"/>
              <a:t>, </a:t>
            </a:r>
            <a:r>
              <a:rPr lang="en-ID" b="1" dirty="0" err="1" smtClean="0"/>
              <a:t>yaitu</a:t>
            </a:r>
            <a:r>
              <a:rPr lang="en-ID" b="1" dirty="0" smtClean="0"/>
              <a:t> </a:t>
            </a:r>
            <a:r>
              <a:rPr lang="en-ID" b="1" dirty="0" err="1" smtClean="0"/>
              <a:t>tujuan</a:t>
            </a:r>
            <a:r>
              <a:rPr lang="en-ID" b="1" dirty="0" smtClean="0"/>
              <a:t> </a:t>
            </a:r>
            <a:r>
              <a:rPr lang="en-ID" b="1" dirty="0" err="1" smtClean="0"/>
              <a:t>filsafat</a:t>
            </a:r>
            <a:r>
              <a:rPr lang="en-ID" b="1" dirty="0" smtClean="0"/>
              <a:t> </a:t>
            </a:r>
            <a:r>
              <a:rPr lang="en-ID" b="1" dirty="0" err="1" smtClean="0"/>
              <a:t>adalah</a:t>
            </a:r>
            <a:r>
              <a:rPr lang="en-ID" b="1" dirty="0" smtClean="0"/>
              <a:t> </a:t>
            </a:r>
            <a:r>
              <a:rPr lang="en-ID" b="1" dirty="0" err="1" smtClean="0"/>
              <a:t>menerangkan</a:t>
            </a:r>
            <a:r>
              <a:rPr lang="en-ID" b="1" dirty="0" smtClean="0"/>
              <a:t> </a:t>
            </a:r>
            <a:r>
              <a:rPr lang="en-ID" b="1" dirty="0" err="1" smtClean="0"/>
              <a:t>apa</a:t>
            </a:r>
            <a:r>
              <a:rPr lang="en-ID" b="1" dirty="0" smtClean="0"/>
              <a:t> yang </a:t>
            </a:r>
            <a:r>
              <a:rPr lang="en-ID" b="1" dirty="0" err="1" smtClean="0"/>
              <a:t>benar</a:t>
            </a:r>
            <a:r>
              <a:rPr lang="en-ID" b="1" dirty="0" smtClean="0"/>
              <a:t> </a:t>
            </a:r>
            <a:r>
              <a:rPr lang="en-ID" b="1" dirty="0" err="1" smtClean="0"/>
              <a:t>dan</a:t>
            </a:r>
            <a:r>
              <a:rPr lang="en-ID" b="1" dirty="0" smtClean="0"/>
              <a:t> </a:t>
            </a:r>
            <a:r>
              <a:rPr lang="en-ID" b="1" dirty="0" err="1" smtClean="0"/>
              <a:t>apa</a:t>
            </a:r>
            <a:r>
              <a:rPr lang="en-ID" b="1" dirty="0" smtClean="0"/>
              <a:t> yang </a:t>
            </a:r>
            <a:r>
              <a:rPr lang="en-ID" b="1" dirty="0" err="1" smtClean="0"/>
              <a:t>baik</a:t>
            </a:r>
            <a:r>
              <a:rPr lang="en-ID" b="1" dirty="0" smtClean="0"/>
              <a:t>.</a:t>
            </a:r>
          </a:p>
          <a:p>
            <a:pPr algn="just"/>
            <a:endParaRPr lang="en-US" b="1" dirty="0"/>
          </a:p>
        </p:txBody>
      </p:sp>
      <p:sp>
        <p:nvSpPr>
          <p:cNvPr id="2" name="Title 1"/>
          <p:cNvSpPr>
            <a:spLocks noGrp="1"/>
          </p:cNvSpPr>
          <p:nvPr>
            <p:ph type="title"/>
          </p:nvPr>
        </p:nvSpPr>
        <p:spPr/>
        <p:txBody>
          <a:bodyPr/>
          <a:lstStyle/>
          <a:p>
            <a:r>
              <a:rPr lang="en-ID" dirty="0" smtClean="0"/>
              <a:t>PENGERTIAN FILSAFAT</a:t>
            </a:r>
            <a:endParaRPr lang="en-US" dirty="0"/>
          </a:p>
        </p:txBody>
      </p:sp>
    </p:spTree>
    <p:extLst>
      <p:ext uri="{BB962C8B-B14F-4D97-AF65-F5344CB8AC3E}">
        <p14:creationId xmlns:p14="http://schemas.microsoft.com/office/powerpoint/2010/main" val="8792754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ID" sz="3200" b="1" dirty="0" err="1" smtClean="0"/>
              <a:t>Pembahasan</a:t>
            </a:r>
            <a:r>
              <a:rPr lang="en-ID" sz="3200" b="1" dirty="0" smtClean="0"/>
              <a:t> </a:t>
            </a:r>
            <a:r>
              <a:rPr lang="en-ID" sz="3200" b="1" dirty="0" err="1" smtClean="0"/>
              <a:t>filsafat</a:t>
            </a:r>
            <a:r>
              <a:rPr lang="en-ID" sz="3200" b="1" dirty="0" smtClean="0"/>
              <a:t> </a:t>
            </a:r>
            <a:r>
              <a:rPr lang="en-ID" sz="3200" b="1" dirty="0" err="1" smtClean="0"/>
              <a:t>meliputi</a:t>
            </a:r>
            <a:r>
              <a:rPr lang="en-ID" sz="3200" b="1" dirty="0" smtClean="0"/>
              <a:t> </a:t>
            </a:r>
            <a:r>
              <a:rPr lang="en-ID" sz="3200" b="1" dirty="0" err="1" smtClean="0"/>
              <a:t>tiga</a:t>
            </a:r>
            <a:r>
              <a:rPr lang="en-ID" sz="3200" b="1" dirty="0" smtClean="0"/>
              <a:t> </a:t>
            </a:r>
            <a:r>
              <a:rPr lang="en-ID" sz="3200" b="1" dirty="0" err="1" smtClean="0"/>
              <a:t>realitas</a:t>
            </a:r>
            <a:r>
              <a:rPr lang="en-ID" sz="3200" b="1" dirty="0" smtClean="0"/>
              <a:t> </a:t>
            </a:r>
            <a:r>
              <a:rPr lang="en-ID" sz="3200" b="1" dirty="0" err="1" smtClean="0"/>
              <a:t>masalah</a:t>
            </a:r>
            <a:r>
              <a:rPr lang="en-ID" sz="3200" b="1" dirty="0" smtClean="0"/>
              <a:t>:</a:t>
            </a:r>
          </a:p>
          <a:p>
            <a:pPr marL="514350" indent="-514350">
              <a:buAutoNum type="arabicPeriod"/>
            </a:pPr>
            <a:r>
              <a:rPr lang="en-ID" sz="3200" b="1" dirty="0" err="1" smtClean="0"/>
              <a:t>Tuhan</a:t>
            </a:r>
            <a:endParaRPr lang="en-ID" sz="3200" b="1" dirty="0" smtClean="0"/>
          </a:p>
          <a:p>
            <a:pPr marL="514350" indent="-514350">
              <a:buAutoNum type="arabicPeriod"/>
            </a:pPr>
            <a:r>
              <a:rPr lang="en-ID" sz="3200" b="1" dirty="0" err="1" smtClean="0"/>
              <a:t>Manusia</a:t>
            </a:r>
            <a:r>
              <a:rPr lang="en-ID" sz="3200" b="1" dirty="0" smtClean="0"/>
              <a:t> </a:t>
            </a:r>
          </a:p>
          <a:p>
            <a:pPr marL="514350" indent="-514350">
              <a:buAutoNum type="arabicPeriod"/>
            </a:pPr>
            <a:r>
              <a:rPr lang="en-ID" sz="3200" b="1" dirty="0" err="1" smtClean="0"/>
              <a:t>Alam</a:t>
            </a:r>
            <a:endParaRPr lang="en-US" sz="3200" b="1" dirty="0"/>
          </a:p>
        </p:txBody>
      </p:sp>
      <p:sp>
        <p:nvSpPr>
          <p:cNvPr id="2" name="Title 1"/>
          <p:cNvSpPr>
            <a:spLocks noGrp="1"/>
          </p:cNvSpPr>
          <p:nvPr>
            <p:ph type="title"/>
          </p:nvPr>
        </p:nvSpPr>
        <p:spPr/>
        <p:txBody>
          <a:bodyPr/>
          <a:lstStyle/>
          <a:p>
            <a:r>
              <a:rPr lang="en-ID" dirty="0" err="1" smtClean="0"/>
              <a:t>Objek</a:t>
            </a:r>
            <a:r>
              <a:rPr lang="en-ID" dirty="0" smtClean="0"/>
              <a:t> </a:t>
            </a:r>
            <a:r>
              <a:rPr lang="en-ID" dirty="0" err="1" smtClean="0"/>
              <a:t>Kajian</a:t>
            </a:r>
            <a:r>
              <a:rPr lang="en-ID" dirty="0" smtClean="0"/>
              <a:t> </a:t>
            </a:r>
            <a:r>
              <a:rPr lang="en-ID" dirty="0" err="1" smtClean="0"/>
              <a:t>Filsafat</a:t>
            </a:r>
            <a:endParaRPr lang="en-US" dirty="0"/>
          </a:p>
        </p:txBody>
      </p:sp>
    </p:spTree>
    <p:extLst>
      <p:ext uri="{BB962C8B-B14F-4D97-AF65-F5344CB8AC3E}">
        <p14:creationId xmlns:p14="http://schemas.microsoft.com/office/powerpoint/2010/main" val="11784385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lgn="just"/>
            <a:r>
              <a:rPr lang="en-ID" sz="3200" b="1" dirty="0" err="1" smtClean="0"/>
              <a:t>Defenisi</a:t>
            </a:r>
            <a:r>
              <a:rPr lang="en-ID" sz="3200" b="1" dirty="0" smtClean="0"/>
              <a:t> </a:t>
            </a:r>
            <a:r>
              <a:rPr lang="en-ID" sz="3200" b="1" dirty="0" err="1" smtClean="0"/>
              <a:t>Tuhan</a:t>
            </a:r>
            <a:endParaRPr lang="en-ID" sz="3200" b="1" dirty="0" smtClean="0"/>
          </a:p>
          <a:p>
            <a:pPr marL="0" indent="0" algn="just">
              <a:buNone/>
            </a:pPr>
            <a:r>
              <a:rPr lang="en-ID" sz="3200" b="1" dirty="0"/>
              <a:t>	</a:t>
            </a:r>
            <a:r>
              <a:rPr lang="en-ID" sz="3200" b="1" dirty="0" err="1"/>
              <a:t>T</a:t>
            </a:r>
            <a:r>
              <a:rPr lang="en-ID" sz="3200" b="1" dirty="0" err="1" smtClean="0"/>
              <a:t>uhan</a:t>
            </a:r>
            <a:r>
              <a:rPr lang="en-ID" sz="3200" b="1" dirty="0" smtClean="0"/>
              <a:t> </a:t>
            </a:r>
            <a:r>
              <a:rPr lang="en-ID" sz="3200" b="1" dirty="0" err="1" smtClean="0"/>
              <a:t>adalah</a:t>
            </a:r>
            <a:r>
              <a:rPr lang="en-ID" sz="3200" b="1" dirty="0" smtClean="0"/>
              <a:t> </a:t>
            </a:r>
            <a:r>
              <a:rPr lang="en-ID" sz="3200" b="1" dirty="0" err="1" smtClean="0"/>
              <a:t>sesuatu</a:t>
            </a:r>
            <a:r>
              <a:rPr lang="en-ID" sz="3200" b="1" dirty="0" smtClean="0"/>
              <a:t> yang </a:t>
            </a:r>
            <a:r>
              <a:rPr lang="en-ID" sz="3200" b="1" dirty="0" err="1" smtClean="0"/>
              <a:t>dipentingkan</a:t>
            </a:r>
            <a:r>
              <a:rPr lang="en-ID" sz="3200" b="1" dirty="0" smtClean="0"/>
              <a:t> </a:t>
            </a:r>
            <a:r>
              <a:rPr lang="en-ID" sz="3200" b="1" dirty="0" err="1" smtClean="0"/>
              <a:t>oleh</a:t>
            </a:r>
            <a:r>
              <a:rPr lang="en-ID" sz="3200" b="1" dirty="0" smtClean="0"/>
              <a:t> </a:t>
            </a:r>
            <a:r>
              <a:rPr lang="en-ID" sz="3200" b="1" dirty="0" err="1" smtClean="0"/>
              <a:t>manusia</a:t>
            </a:r>
            <a:r>
              <a:rPr lang="en-ID" sz="3200" b="1" dirty="0" smtClean="0"/>
              <a:t> </a:t>
            </a:r>
            <a:r>
              <a:rPr lang="en-ID" sz="3200" b="1" dirty="0" err="1" smtClean="0"/>
              <a:t>sedemikian</a:t>
            </a:r>
            <a:r>
              <a:rPr lang="en-ID" sz="3200" b="1" dirty="0" smtClean="0"/>
              <a:t> </a:t>
            </a:r>
            <a:r>
              <a:rPr lang="en-ID" sz="3200" b="1" dirty="0" err="1" smtClean="0"/>
              <a:t>rupa</a:t>
            </a:r>
            <a:r>
              <a:rPr lang="en-ID" sz="3200" b="1" dirty="0" smtClean="0"/>
              <a:t> </a:t>
            </a:r>
            <a:r>
              <a:rPr lang="en-ID" sz="3200" b="1" dirty="0" err="1" smtClean="0"/>
              <a:t>sehingga</a:t>
            </a:r>
            <a:r>
              <a:rPr lang="en-ID" sz="3200" b="1" dirty="0" smtClean="0"/>
              <a:t> </a:t>
            </a:r>
            <a:r>
              <a:rPr lang="en-ID" sz="3200" b="1" dirty="0" err="1" smtClean="0"/>
              <a:t>manusia</a:t>
            </a:r>
            <a:r>
              <a:rPr lang="en-ID" sz="3200" b="1" dirty="0" smtClean="0"/>
              <a:t> </a:t>
            </a:r>
            <a:r>
              <a:rPr lang="en-ID" sz="3200" b="1" dirty="0" err="1" smtClean="0"/>
              <a:t>merelakan</a:t>
            </a:r>
            <a:r>
              <a:rPr lang="en-ID" sz="3200" b="1" dirty="0" smtClean="0"/>
              <a:t> </a:t>
            </a:r>
            <a:r>
              <a:rPr lang="en-ID" sz="3200" b="1" dirty="0" err="1" smtClean="0"/>
              <a:t>dirinya</a:t>
            </a:r>
            <a:r>
              <a:rPr lang="en-ID" sz="3200" b="1" dirty="0" smtClean="0"/>
              <a:t> </a:t>
            </a:r>
            <a:r>
              <a:rPr lang="en-ID" sz="3200" b="1" dirty="0" err="1" smtClean="0"/>
              <a:t>dikuasai</a:t>
            </a:r>
            <a:r>
              <a:rPr lang="en-ID" sz="3200" b="1" dirty="0" smtClean="0"/>
              <a:t> </a:t>
            </a:r>
            <a:r>
              <a:rPr lang="en-ID" sz="3200" b="1" dirty="0" err="1" smtClean="0"/>
              <a:t>dan</a:t>
            </a:r>
            <a:r>
              <a:rPr lang="en-ID" sz="3200" b="1" dirty="0" smtClean="0"/>
              <a:t> </a:t>
            </a:r>
            <a:r>
              <a:rPr lang="en-ID" sz="3200" b="1" dirty="0" err="1" smtClean="0"/>
              <a:t>diatur</a:t>
            </a:r>
            <a:r>
              <a:rPr lang="en-ID" sz="3200" b="1" dirty="0" smtClean="0"/>
              <a:t> </a:t>
            </a:r>
            <a:r>
              <a:rPr lang="en-ID" sz="3200" b="1" dirty="0" err="1" smtClean="0"/>
              <a:t>oleh-Nya</a:t>
            </a:r>
            <a:r>
              <a:rPr lang="en-ID" sz="3200" b="1" dirty="0" smtClean="0"/>
              <a:t>.</a:t>
            </a:r>
          </a:p>
          <a:p>
            <a:pPr marL="0" indent="0" algn="just">
              <a:buNone/>
            </a:pPr>
            <a:r>
              <a:rPr lang="en-ID" sz="3200" b="1" dirty="0"/>
              <a:t>	</a:t>
            </a:r>
            <a:r>
              <a:rPr lang="en-ID" sz="3200" b="1" dirty="0" err="1" smtClean="0"/>
              <a:t>Tuhan</a:t>
            </a:r>
            <a:r>
              <a:rPr lang="en-ID" sz="3200" b="1" dirty="0" smtClean="0"/>
              <a:t> </a:t>
            </a:r>
            <a:r>
              <a:rPr lang="en-ID" sz="3200" b="1" dirty="0" err="1" smtClean="0"/>
              <a:t>adalah</a:t>
            </a:r>
            <a:r>
              <a:rPr lang="en-ID" sz="3200" b="1" dirty="0" smtClean="0"/>
              <a:t> </a:t>
            </a:r>
            <a:r>
              <a:rPr lang="en-ID" sz="3200" b="1" dirty="0" err="1" smtClean="0"/>
              <a:t>pencipta</a:t>
            </a:r>
            <a:r>
              <a:rPr lang="en-ID" sz="3200" b="1" dirty="0" smtClean="0"/>
              <a:t> </a:t>
            </a:r>
            <a:r>
              <a:rPr lang="en-ID" sz="3200" b="1" dirty="0" err="1" smtClean="0"/>
              <a:t>alam</a:t>
            </a:r>
            <a:r>
              <a:rPr lang="en-ID" sz="3200" b="1" dirty="0" smtClean="0"/>
              <a:t> </a:t>
            </a:r>
            <a:r>
              <a:rPr lang="en-ID" sz="3200" b="1" dirty="0" err="1" smtClean="0"/>
              <a:t>semesta</a:t>
            </a:r>
            <a:r>
              <a:rPr lang="en-ID" sz="3200" b="1" dirty="0" smtClean="0"/>
              <a:t> </a:t>
            </a:r>
            <a:r>
              <a:rPr lang="en-ID" sz="3200" b="1" dirty="0" err="1" smtClean="0"/>
              <a:t>beserta</a:t>
            </a:r>
            <a:r>
              <a:rPr lang="en-ID" sz="3200" b="1" dirty="0" smtClean="0"/>
              <a:t> </a:t>
            </a:r>
            <a:r>
              <a:rPr lang="en-ID" sz="3200" b="1" dirty="0" err="1" smtClean="0"/>
              <a:t>seluruh</a:t>
            </a:r>
            <a:r>
              <a:rPr lang="en-ID" sz="3200" b="1" dirty="0" smtClean="0"/>
              <a:t> </a:t>
            </a:r>
            <a:r>
              <a:rPr lang="en-ID" sz="3200" b="1" dirty="0" err="1" smtClean="0"/>
              <a:t>isinya</a:t>
            </a:r>
            <a:r>
              <a:rPr lang="en-ID" sz="3200" b="1" dirty="0" smtClean="0"/>
              <a:t>, </a:t>
            </a:r>
            <a:r>
              <a:rPr lang="en-ID" sz="3200" b="1" dirty="0" err="1" smtClean="0"/>
              <a:t>Tuhan</a:t>
            </a:r>
            <a:r>
              <a:rPr lang="en-ID" sz="3200" b="1" dirty="0" smtClean="0"/>
              <a:t> </a:t>
            </a:r>
            <a:r>
              <a:rPr lang="en-ID" sz="3200" b="1" dirty="0" err="1" smtClean="0"/>
              <a:t>itu</a:t>
            </a:r>
            <a:r>
              <a:rPr lang="en-ID" sz="3200" b="1" dirty="0" smtClean="0"/>
              <a:t> </a:t>
            </a:r>
            <a:r>
              <a:rPr lang="en-ID" sz="3200" b="1" dirty="0" err="1"/>
              <a:t>M</a:t>
            </a:r>
            <a:r>
              <a:rPr lang="en-ID" sz="3200" b="1" dirty="0" err="1" smtClean="0"/>
              <a:t>aha</a:t>
            </a:r>
            <a:r>
              <a:rPr lang="en-ID" sz="3200" b="1" dirty="0" smtClean="0"/>
              <a:t> </a:t>
            </a:r>
            <a:r>
              <a:rPr lang="en-ID" sz="3200" b="1" dirty="0" err="1" smtClean="0"/>
              <a:t>Esa</a:t>
            </a:r>
            <a:r>
              <a:rPr lang="en-ID" sz="3200" b="1" dirty="0" smtClean="0"/>
              <a:t>, </a:t>
            </a:r>
            <a:r>
              <a:rPr lang="en-ID" sz="3200" b="1" dirty="0" err="1" smtClean="0"/>
              <a:t>tiada</a:t>
            </a:r>
            <a:r>
              <a:rPr lang="en-ID" sz="3200" b="1" dirty="0" smtClean="0"/>
              <a:t> </a:t>
            </a:r>
            <a:r>
              <a:rPr lang="en-ID" sz="3200" b="1" dirty="0" err="1" smtClean="0"/>
              <a:t>Tuhan</a:t>
            </a:r>
            <a:r>
              <a:rPr lang="en-ID" sz="3200" b="1" dirty="0" smtClean="0"/>
              <a:t> </a:t>
            </a:r>
            <a:r>
              <a:rPr lang="en-ID" sz="3200" b="1" dirty="0" err="1" smtClean="0"/>
              <a:t>selain</a:t>
            </a:r>
            <a:r>
              <a:rPr lang="en-ID" sz="3200" b="1" dirty="0" smtClean="0"/>
              <a:t> Allah</a:t>
            </a:r>
          </a:p>
          <a:p>
            <a:pPr marL="0" indent="0">
              <a:buNone/>
            </a:pPr>
            <a:endParaRPr lang="en-US" dirty="0"/>
          </a:p>
        </p:txBody>
      </p:sp>
      <p:sp>
        <p:nvSpPr>
          <p:cNvPr id="2" name="Title 1"/>
          <p:cNvSpPr>
            <a:spLocks noGrp="1"/>
          </p:cNvSpPr>
          <p:nvPr>
            <p:ph type="title"/>
          </p:nvPr>
        </p:nvSpPr>
        <p:spPr/>
        <p:txBody>
          <a:bodyPr/>
          <a:lstStyle/>
          <a:p>
            <a:r>
              <a:rPr lang="en-ID" dirty="0" err="1" smtClean="0"/>
              <a:t>Filsafat</a:t>
            </a:r>
            <a:r>
              <a:rPr lang="en-ID" dirty="0" smtClean="0"/>
              <a:t> </a:t>
            </a:r>
            <a:r>
              <a:rPr lang="en-ID" dirty="0" err="1" smtClean="0"/>
              <a:t>ketuhanan</a:t>
            </a:r>
            <a:endParaRPr lang="en-US" dirty="0"/>
          </a:p>
        </p:txBody>
      </p:sp>
    </p:spTree>
    <p:extLst>
      <p:ext uri="{BB962C8B-B14F-4D97-AF65-F5344CB8AC3E}">
        <p14:creationId xmlns:p14="http://schemas.microsoft.com/office/powerpoint/2010/main" val="307940269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r>
              <a:rPr lang="en-ID" dirty="0" err="1" smtClean="0"/>
              <a:t>Theologi</a:t>
            </a:r>
            <a:r>
              <a:rPr lang="en-ID" dirty="0" smtClean="0"/>
              <a:t> </a:t>
            </a:r>
            <a:r>
              <a:rPr lang="en-ID" dirty="0" err="1" smtClean="0"/>
              <a:t>dalam</a:t>
            </a:r>
            <a:r>
              <a:rPr lang="en-ID" dirty="0" smtClean="0"/>
              <a:t> Islam </a:t>
            </a:r>
            <a:r>
              <a:rPr lang="en-ID" dirty="0" err="1" smtClean="0"/>
              <a:t>disebut</a:t>
            </a:r>
            <a:r>
              <a:rPr lang="en-ID" dirty="0" smtClean="0"/>
              <a:t> </a:t>
            </a:r>
            <a:r>
              <a:rPr lang="en-ID" dirty="0" err="1" smtClean="0"/>
              <a:t>Ilmu</a:t>
            </a:r>
            <a:r>
              <a:rPr lang="en-ID" dirty="0" smtClean="0"/>
              <a:t> </a:t>
            </a:r>
            <a:r>
              <a:rPr lang="en-ID" dirty="0" err="1" smtClean="0"/>
              <a:t>Tauhid</a:t>
            </a:r>
            <a:endParaRPr lang="en-ID" dirty="0" smtClean="0"/>
          </a:p>
          <a:p>
            <a:r>
              <a:rPr lang="en-ID" dirty="0" err="1" smtClean="0"/>
              <a:t>Theologi</a:t>
            </a:r>
            <a:r>
              <a:rPr lang="en-ID" dirty="0" smtClean="0"/>
              <a:t> </a:t>
            </a:r>
            <a:r>
              <a:rPr lang="en-ID" dirty="0" err="1" smtClean="0"/>
              <a:t>islam</a:t>
            </a:r>
            <a:r>
              <a:rPr lang="en-ID" dirty="0" smtClean="0"/>
              <a:t> </a:t>
            </a:r>
            <a:r>
              <a:rPr lang="en-ID" dirty="0" err="1" smtClean="0"/>
              <a:t>disebut</a:t>
            </a:r>
            <a:r>
              <a:rPr lang="en-ID" dirty="0" smtClean="0"/>
              <a:t> </a:t>
            </a:r>
            <a:r>
              <a:rPr lang="en-ID" dirty="0" err="1" smtClean="0"/>
              <a:t>juga</a:t>
            </a:r>
            <a:r>
              <a:rPr lang="en-ID" dirty="0" smtClean="0"/>
              <a:t> </a:t>
            </a:r>
            <a:r>
              <a:rPr lang="en-ID" dirty="0" err="1" smtClean="0"/>
              <a:t>ilmu</a:t>
            </a:r>
            <a:r>
              <a:rPr lang="en-ID" dirty="0" smtClean="0"/>
              <a:t> </a:t>
            </a:r>
            <a:r>
              <a:rPr lang="en-ID" dirty="0" err="1" smtClean="0"/>
              <a:t>kalam</a:t>
            </a:r>
            <a:r>
              <a:rPr lang="en-ID" dirty="0" smtClean="0"/>
              <a:t>. Yang </a:t>
            </a:r>
            <a:r>
              <a:rPr lang="en-ID" dirty="0" err="1" smtClean="0"/>
              <a:t>dimaksud</a:t>
            </a:r>
            <a:r>
              <a:rPr lang="en-ID" dirty="0" smtClean="0"/>
              <a:t> </a:t>
            </a:r>
            <a:r>
              <a:rPr lang="en-ID" dirty="0" err="1" smtClean="0"/>
              <a:t>Kalam</a:t>
            </a:r>
            <a:r>
              <a:rPr lang="en-ID" dirty="0" smtClean="0"/>
              <a:t> </a:t>
            </a:r>
            <a:r>
              <a:rPr lang="en-ID" dirty="0" err="1" smtClean="0"/>
              <a:t>adalah</a:t>
            </a:r>
            <a:r>
              <a:rPr lang="en-ID" dirty="0" smtClean="0"/>
              <a:t> </a:t>
            </a:r>
            <a:r>
              <a:rPr lang="en-ID" dirty="0" err="1" smtClean="0"/>
              <a:t>Firman</a:t>
            </a:r>
            <a:r>
              <a:rPr lang="en-ID" dirty="0" smtClean="0"/>
              <a:t> </a:t>
            </a:r>
            <a:r>
              <a:rPr lang="en-ID" dirty="0" err="1" smtClean="0"/>
              <a:t>Tuhan</a:t>
            </a:r>
            <a:r>
              <a:rPr lang="en-ID" dirty="0" smtClean="0"/>
              <a:t>.</a:t>
            </a:r>
          </a:p>
          <a:p>
            <a:r>
              <a:rPr lang="en-ID" dirty="0" err="1" smtClean="0"/>
              <a:t>Sejarah</a:t>
            </a:r>
            <a:r>
              <a:rPr lang="en-ID" dirty="0" smtClean="0"/>
              <a:t> </a:t>
            </a:r>
            <a:r>
              <a:rPr lang="en-ID" dirty="0" err="1" smtClean="0"/>
              <a:t>Theologi</a:t>
            </a:r>
            <a:r>
              <a:rPr lang="en-ID" dirty="0" smtClean="0"/>
              <a:t> Islam</a:t>
            </a:r>
          </a:p>
          <a:p>
            <a:pPr marL="457200" indent="-457200">
              <a:buFont typeface="+mj-lt"/>
              <a:buAutoNum type="arabicParenR"/>
            </a:pPr>
            <a:r>
              <a:rPr lang="en-ID" dirty="0" err="1" smtClean="0"/>
              <a:t>Theologi</a:t>
            </a:r>
            <a:r>
              <a:rPr lang="en-ID" dirty="0" smtClean="0"/>
              <a:t> </a:t>
            </a:r>
            <a:r>
              <a:rPr lang="en-ID" dirty="0" err="1" smtClean="0"/>
              <a:t>pada</a:t>
            </a:r>
            <a:r>
              <a:rPr lang="en-ID" dirty="0" smtClean="0"/>
              <a:t> </a:t>
            </a:r>
            <a:r>
              <a:rPr lang="en-ID" dirty="0" err="1" smtClean="0"/>
              <a:t>zaman</a:t>
            </a:r>
            <a:r>
              <a:rPr lang="en-ID" dirty="0" smtClean="0"/>
              <a:t> </a:t>
            </a:r>
            <a:r>
              <a:rPr lang="en-ID" dirty="0" err="1" smtClean="0"/>
              <a:t>Nabi</a:t>
            </a:r>
            <a:r>
              <a:rPr lang="en-ID" dirty="0" smtClean="0"/>
              <a:t> </a:t>
            </a:r>
            <a:r>
              <a:rPr lang="en-ID" dirty="0" err="1" smtClean="0"/>
              <a:t>belum</a:t>
            </a:r>
            <a:r>
              <a:rPr lang="en-ID" dirty="0" smtClean="0"/>
              <a:t> </a:t>
            </a:r>
            <a:r>
              <a:rPr lang="en-ID" dirty="0" err="1" smtClean="0"/>
              <a:t>dikenal</a:t>
            </a:r>
            <a:endParaRPr lang="en-ID" dirty="0" smtClean="0"/>
          </a:p>
          <a:p>
            <a:pPr>
              <a:buFont typeface="Wingdings" pitchFamily="2" charset="2"/>
              <a:buChar char="Ø"/>
            </a:pPr>
            <a:r>
              <a:rPr lang="en-ID" dirty="0" err="1" smtClean="0"/>
              <a:t>Pada</a:t>
            </a:r>
            <a:r>
              <a:rPr lang="en-ID" dirty="0" smtClean="0"/>
              <a:t> </a:t>
            </a:r>
            <a:r>
              <a:rPr lang="en-ID" dirty="0" err="1" smtClean="0"/>
              <a:t>masa</a:t>
            </a:r>
            <a:r>
              <a:rPr lang="en-ID" dirty="0" smtClean="0"/>
              <a:t> </a:t>
            </a:r>
            <a:r>
              <a:rPr lang="en-ID" dirty="0" err="1" smtClean="0"/>
              <a:t>pemerintahan</a:t>
            </a:r>
            <a:r>
              <a:rPr lang="en-ID" dirty="0" smtClean="0"/>
              <a:t> </a:t>
            </a:r>
            <a:r>
              <a:rPr lang="en-ID" dirty="0" err="1" smtClean="0"/>
              <a:t>Khulafaurrasyidin</a:t>
            </a:r>
            <a:r>
              <a:rPr lang="en-ID" dirty="0" smtClean="0"/>
              <a:t> </a:t>
            </a:r>
            <a:r>
              <a:rPr lang="en-ID" dirty="0" err="1" smtClean="0"/>
              <a:t>terutama</a:t>
            </a:r>
            <a:r>
              <a:rPr lang="en-ID" dirty="0" smtClean="0"/>
              <a:t> </a:t>
            </a:r>
            <a:r>
              <a:rPr lang="en-ID" dirty="0" err="1" smtClean="0"/>
              <a:t>masa</a:t>
            </a:r>
            <a:r>
              <a:rPr lang="en-ID" dirty="0" smtClean="0"/>
              <a:t> </a:t>
            </a:r>
            <a:r>
              <a:rPr lang="en-ID" dirty="0" err="1" smtClean="0"/>
              <a:t>kepemimpinan</a:t>
            </a:r>
            <a:r>
              <a:rPr lang="en-ID" dirty="0" smtClean="0"/>
              <a:t> </a:t>
            </a:r>
            <a:r>
              <a:rPr lang="en-ID" dirty="0" err="1" smtClean="0"/>
              <a:t>khalifah</a:t>
            </a:r>
            <a:r>
              <a:rPr lang="en-ID" dirty="0" smtClean="0"/>
              <a:t> Abu </a:t>
            </a:r>
            <a:r>
              <a:rPr lang="en-ID" dirty="0" err="1" smtClean="0"/>
              <a:t>Bakar</a:t>
            </a:r>
            <a:r>
              <a:rPr lang="en-ID" dirty="0" smtClean="0"/>
              <a:t> </a:t>
            </a:r>
            <a:r>
              <a:rPr lang="en-ID" dirty="0" err="1" smtClean="0"/>
              <a:t>dan</a:t>
            </a:r>
            <a:r>
              <a:rPr lang="en-ID" dirty="0" smtClean="0"/>
              <a:t> Umar , </a:t>
            </a:r>
            <a:r>
              <a:rPr lang="en-ID" dirty="0" err="1" smtClean="0"/>
              <a:t>persoalan</a:t>
            </a:r>
            <a:r>
              <a:rPr lang="en-ID" dirty="0" smtClean="0"/>
              <a:t> </a:t>
            </a:r>
            <a:r>
              <a:rPr lang="en-ID" dirty="0" err="1" smtClean="0"/>
              <a:t>politik</a:t>
            </a:r>
            <a:r>
              <a:rPr lang="en-ID" dirty="0" smtClean="0"/>
              <a:t> yang </a:t>
            </a:r>
            <a:r>
              <a:rPr lang="en-ID" dirty="0" err="1" smtClean="0"/>
              <a:t>kelak</a:t>
            </a:r>
            <a:r>
              <a:rPr lang="en-ID" dirty="0" smtClean="0"/>
              <a:t> </a:t>
            </a:r>
            <a:r>
              <a:rPr lang="en-ID" dirty="0" err="1" smtClean="0"/>
              <a:t>menjadi</a:t>
            </a:r>
            <a:r>
              <a:rPr lang="en-ID" dirty="0" smtClean="0"/>
              <a:t> </a:t>
            </a:r>
            <a:r>
              <a:rPr lang="en-ID" dirty="0" err="1" smtClean="0"/>
              <a:t>persoalan</a:t>
            </a:r>
            <a:r>
              <a:rPr lang="en-ID" dirty="0" smtClean="0"/>
              <a:t> </a:t>
            </a:r>
            <a:r>
              <a:rPr lang="en-ID" dirty="0" err="1" smtClean="0"/>
              <a:t>teologi</a:t>
            </a:r>
            <a:r>
              <a:rPr lang="en-ID" dirty="0" smtClean="0"/>
              <a:t> </a:t>
            </a:r>
            <a:r>
              <a:rPr lang="en-ID" dirty="0" err="1" smtClean="0"/>
              <a:t>belum</a:t>
            </a:r>
            <a:r>
              <a:rPr lang="en-ID" dirty="0" smtClean="0"/>
              <a:t> </a:t>
            </a:r>
            <a:r>
              <a:rPr lang="en-ID" dirty="0" err="1" smtClean="0"/>
              <a:t>terjadi</a:t>
            </a:r>
            <a:r>
              <a:rPr lang="en-ID" dirty="0" smtClean="0"/>
              <a:t>. </a:t>
            </a:r>
          </a:p>
          <a:p>
            <a:pPr>
              <a:buFont typeface="Wingdings" pitchFamily="2" charset="2"/>
              <a:buChar char="Ø"/>
            </a:pPr>
            <a:r>
              <a:rPr lang="en-ID" dirty="0" err="1" smtClean="0"/>
              <a:t>Pada</a:t>
            </a:r>
            <a:r>
              <a:rPr lang="en-ID" dirty="0" smtClean="0"/>
              <a:t> </a:t>
            </a:r>
            <a:r>
              <a:rPr lang="en-ID" dirty="0" err="1" smtClean="0"/>
              <a:t>masa</a:t>
            </a:r>
            <a:r>
              <a:rPr lang="en-ID" dirty="0" smtClean="0"/>
              <a:t> </a:t>
            </a:r>
            <a:r>
              <a:rPr lang="en-ID" dirty="0" err="1" smtClean="0"/>
              <a:t>pemerintahan</a:t>
            </a:r>
            <a:r>
              <a:rPr lang="en-ID" dirty="0" smtClean="0"/>
              <a:t> </a:t>
            </a:r>
            <a:r>
              <a:rPr lang="en-ID" dirty="0" err="1" smtClean="0"/>
              <a:t>Khalifah</a:t>
            </a:r>
            <a:r>
              <a:rPr lang="en-ID" dirty="0" smtClean="0"/>
              <a:t> </a:t>
            </a:r>
            <a:r>
              <a:rPr lang="en-ID" dirty="0" err="1" smtClean="0"/>
              <a:t>Usman</a:t>
            </a:r>
            <a:r>
              <a:rPr lang="en-ID" dirty="0" smtClean="0"/>
              <a:t> </a:t>
            </a:r>
            <a:r>
              <a:rPr lang="en-ID" dirty="0" err="1" smtClean="0"/>
              <a:t>situasi</a:t>
            </a:r>
            <a:r>
              <a:rPr lang="en-ID" dirty="0" smtClean="0"/>
              <a:t> </a:t>
            </a:r>
            <a:r>
              <a:rPr lang="en-ID" dirty="0" err="1" smtClean="0"/>
              <a:t>politik</a:t>
            </a:r>
            <a:r>
              <a:rPr lang="en-ID" dirty="0" smtClean="0"/>
              <a:t> </a:t>
            </a:r>
            <a:r>
              <a:rPr lang="en-ID" dirty="0" err="1" smtClean="0"/>
              <a:t>mulai</a:t>
            </a:r>
            <a:r>
              <a:rPr lang="en-ID" dirty="0" smtClean="0"/>
              <a:t> </a:t>
            </a:r>
            <a:r>
              <a:rPr lang="en-ID" dirty="0" err="1" smtClean="0"/>
              <a:t>bergolak</a:t>
            </a:r>
            <a:r>
              <a:rPr lang="en-ID" dirty="0" smtClean="0"/>
              <a:t> </a:t>
            </a:r>
            <a:r>
              <a:rPr lang="en-ID" dirty="0" err="1" smtClean="0"/>
              <a:t>tetapi</a:t>
            </a:r>
            <a:r>
              <a:rPr lang="en-ID" dirty="0" smtClean="0"/>
              <a:t> </a:t>
            </a:r>
            <a:r>
              <a:rPr lang="en-ID" dirty="0" err="1" smtClean="0"/>
              <a:t>belum</a:t>
            </a:r>
            <a:r>
              <a:rPr lang="en-ID" dirty="0" smtClean="0"/>
              <a:t> </a:t>
            </a:r>
            <a:r>
              <a:rPr lang="en-ID" dirty="0" err="1" smtClean="0"/>
              <a:t>menyentuh</a:t>
            </a:r>
            <a:r>
              <a:rPr lang="en-ID" dirty="0" smtClean="0"/>
              <a:t> </a:t>
            </a:r>
            <a:r>
              <a:rPr lang="en-ID" dirty="0" err="1" smtClean="0"/>
              <a:t>ranah</a:t>
            </a:r>
            <a:r>
              <a:rPr lang="en-ID" dirty="0" smtClean="0"/>
              <a:t> </a:t>
            </a:r>
            <a:r>
              <a:rPr lang="en-ID" dirty="0" err="1" smtClean="0"/>
              <a:t>Theologi</a:t>
            </a:r>
            <a:endParaRPr lang="en-ID" dirty="0" smtClean="0"/>
          </a:p>
          <a:p>
            <a:pPr>
              <a:buFont typeface="Wingdings" pitchFamily="2" charset="2"/>
              <a:buChar char="Ø"/>
            </a:pPr>
            <a:r>
              <a:rPr lang="en-ID" dirty="0" err="1" smtClean="0"/>
              <a:t>Masa</a:t>
            </a:r>
            <a:r>
              <a:rPr lang="en-ID" dirty="0" smtClean="0"/>
              <a:t> </a:t>
            </a:r>
            <a:r>
              <a:rPr lang="en-ID" dirty="0" err="1" smtClean="0"/>
              <a:t>Khalifah</a:t>
            </a:r>
            <a:r>
              <a:rPr lang="en-ID" dirty="0" smtClean="0"/>
              <a:t> Ali </a:t>
            </a:r>
            <a:r>
              <a:rPr lang="en-ID" dirty="0" err="1" smtClean="0"/>
              <a:t>persoalan</a:t>
            </a:r>
            <a:r>
              <a:rPr lang="en-ID" dirty="0" smtClean="0"/>
              <a:t> </a:t>
            </a:r>
            <a:r>
              <a:rPr lang="en-ID" dirty="0" err="1" smtClean="0"/>
              <a:t>politik</a:t>
            </a:r>
            <a:r>
              <a:rPr lang="en-ID" dirty="0" smtClean="0"/>
              <a:t> </a:t>
            </a:r>
            <a:r>
              <a:rPr lang="en-ID" dirty="0" err="1" smtClean="0"/>
              <a:t>sudah</a:t>
            </a:r>
            <a:r>
              <a:rPr lang="en-ID" dirty="0" smtClean="0"/>
              <a:t> </a:t>
            </a:r>
            <a:r>
              <a:rPr lang="en-ID" dirty="0" err="1" smtClean="0"/>
              <a:t>mulai</a:t>
            </a:r>
            <a:r>
              <a:rPr lang="en-ID" dirty="0" smtClean="0"/>
              <a:t> </a:t>
            </a:r>
            <a:r>
              <a:rPr lang="en-ID" dirty="0" err="1" smtClean="0"/>
              <a:t>rapuh</a:t>
            </a:r>
            <a:r>
              <a:rPr lang="en-ID" dirty="0" smtClean="0"/>
              <a:t> </a:t>
            </a:r>
            <a:r>
              <a:rPr lang="en-ID" dirty="0" err="1" smtClean="0"/>
              <a:t>dan</a:t>
            </a:r>
            <a:r>
              <a:rPr lang="en-ID" dirty="0" smtClean="0"/>
              <a:t> </a:t>
            </a:r>
            <a:r>
              <a:rPr lang="en-ID" dirty="0" err="1" smtClean="0"/>
              <a:t>rentang</a:t>
            </a:r>
            <a:r>
              <a:rPr lang="en-ID" dirty="0" smtClean="0"/>
              <a:t>, </a:t>
            </a:r>
            <a:r>
              <a:rPr lang="en-ID" dirty="0" err="1" smtClean="0"/>
              <a:t>sehingga</a:t>
            </a:r>
            <a:r>
              <a:rPr lang="en-ID" dirty="0" smtClean="0"/>
              <a:t> </a:t>
            </a:r>
            <a:r>
              <a:rPr lang="en-ID" dirty="0" err="1" smtClean="0"/>
              <a:t>terjadi</a:t>
            </a:r>
            <a:r>
              <a:rPr lang="en-ID" dirty="0" smtClean="0"/>
              <a:t> </a:t>
            </a:r>
            <a:r>
              <a:rPr lang="en-ID" dirty="0" err="1" smtClean="0"/>
              <a:t>perang</a:t>
            </a:r>
            <a:r>
              <a:rPr lang="en-ID" dirty="0" smtClean="0"/>
              <a:t> </a:t>
            </a:r>
            <a:r>
              <a:rPr lang="en-ID" dirty="0" err="1" smtClean="0"/>
              <a:t>antara</a:t>
            </a:r>
            <a:r>
              <a:rPr lang="en-ID" dirty="0" smtClean="0"/>
              <a:t> Ali </a:t>
            </a:r>
            <a:r>
              <a:rPr lang="en-ID" dirty="0" err="1" smtClean="0"/>
              <a:t>dan</a:t>
            </a:r>
            <a:r>
              <a:rPr lang="en-ID" dirty="0" smtClean="0"/>
              <a:t> </a:t>
            </a:r>
            <a:r>
              <a:rPr lang="en-ID" dirty="0" err="1" smtClean="0"/>
              <a:t>Muawiyah</a:t>
            </a:r>
            <a:r>
              <a:rPr lang="en-ID" dirty="0" smtClean="0"/>
              <a:t> yang </a:t>
            </a:r>
            <a:r>
              <a:rPr lang="en-ID" dirty="0" err="1" smtClean="0"/>
              <a:t>akibatnya</a:t>
            </a:r>
            <a:r>
              <a:rPr lang="en-ID" dirty="0" smtClean="0"/>
              <a:t> Ali </a:t>
            </a:r>
            <a:r>
              <a:rPr lang="en-ID" dirty="0" err="1" smtClean="0"/>
              <a:t>kalah</a:t>
            </a:r>
            <a:r>
              <a:rPr lang="en-ID" dirty="0" smtClean="0"/>
              <a:t> </a:t>
            </a:r>
            <a:r>
              <a:rPr lang="en-ID" dirty="0" err="1" smtClean="0"/>
              <a:t>dan</a:t>
            </a:r>
            <a:r>
              <a:rPr lang="en-ID" dirty="0" smtClean="0"/>
              <a:t> </a:t>
            </a:r>
            <a:r>
              <a:rPr lang="en-ID" dirty="0" err="1" smtClean="0"/>
              <a:t>sebagian</a:t>
            </a:r>
            <a:r>
              <a:rPr lang="en-ID" dirty="0" smtClean="0"/>
              <a:t> </a:t>
            </a:r>
            <a:r>
              <a:rPr lang="en-ID" dirty="0" err="1" smtClean="0"/>
              <a:t>tentaranya</a:t>
            </a:r>
            <a:r>
              <a:rPr lang="en-ID" dirty="0" smtClean="0"/>
              <a:t> </a:t>
            </a:r>
            <a:r>
              <a:rPr lang="en-ID" dirty="0" err="1" smtClean="0"/>
              <a:t>keluar</a:t>
            </a:r>
            <a:r>
              <a:rPr lang="en-ID" dirty="0" smtClean="0"/>
              <a:t> </a:t>
            </a:r>
            <a:r>
              <a:rPr lang="en-ID" dirty="0" err="1" smtClean="0"/>
              <a:t>menentangnya</a:t>
            </a:r>
            <a:r>
              <a:rPr lang="en-ID" dirty="0" smtClean="0"/>
              <a:t> yang </a:t>
            </a:r>
            <a:r>
              <a:rPr lang="en-ID" dirty="0" err="1" smtClean="0"/>
              <a:t>kelak</a:t>
            </a:r>
            <a:r>
              <a:rPr lang="en-ID" dirty="0" smtClean="0"/>
              <a:t> </a:t>
            </a:r>
            <a:r>
              <a:rPr lang="en-ID" dirty="0" err="1" smtClean="0"/>
              <a:t>disebut</a:t>
            </a:r>
            <a:r>
              <a:rPr lang="en-ID" dirty="0" smtClean="0"/>
              <a:t> </a:t>
            </a:r>
            <a:r>
              <a:rPr lang="en-ID" dirty="0" err="1" smtClean="0"/>
              <a:t>Khawarij</a:t>
            </a:r>
            <a:r>
              <a:rPr lang="en-ID" dirty="0" smtClean="0"/>
              <a:t>.</a:t>
            </a:r>
            <a:endParaRPr lang="en-US" dirty="0"/>
          </a:p>
        </p:txBody>
      </p:sp>
      <p:sp>
        <p:nvSpPr>
          <p:cNvPr id="3" name="Title 2"/>
          <p:cNvSpPr>
            <a:spLocks noGrp="1"/>
          </p:cNvSpPr>
          <p:nvPr>
            <p:ph type="title"/>
          </p:nvPr>
        </p:nvSpPr>
        <p:spPr/>
        <p:txBody>
          <a:bodyPr/>
          <a:lstStyle/>
          <a:p>
            <a:r>
              <a:rPr lang="en-ID" dirty="0" err="1" smtClean="0"/>
              <a:t>Sejarah</a:t>
            </a:r>
            <a:r>
              <a:rPr lang="en-ID" dirty="0" smtClean="0"/>
              <a:t> </a:t>
            </a:r>
            <a:r>
              <a:rPr lang="en-ID" dirty="0" err="1" smtClean="0"/>
              <a:t>Theologi</a:t>
            </a:r>
            <a:r>
              <a:rPr lang="en-ID" dirty="0" smtClean="0"/>
              <a:t> Islam</a:t>
            </a:r>
            <a:endParaRPr lang="en-US" dirty="0"/>
          </a:p>
        </p:txBody>
      </p:sp>
    </p:spTree>
    <p:extLst>
      <p:ext uri="{BB962C8B-B14F-4D97-AF65-F5344CB8AC3E}">
        <p14:creationId xmlns:p14="http://schemas.microsoft.com/office/powerpoint/2010/main" val="17580696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pPr>
              <a:buFont typeface="Wingdings" pitchFamily="2" charset="2"/>
              <a:buChar char="Ø"/>
            </a:pPr>
            <a:r>
              <a:rPr lang="en-ID" dirty="0" err="1" smtClean="0"/>
              <a:t>Pasca</a:t>
            </a:r>
            <a:r>
              <a:rPr lang="en-ID" dirty="0" smtClean="0"/>
              <a:t> </a:t>
            </a:r>
            <a:r>
              <a:rPr lang="en-ID" dirty="0" err="1" smtClean="0"/>
              <a:t>jatuhnya</a:t>
            </a:r>
            <a:r>
              <a:rPr lang="en-ID" dirty="0" smtClean="0"/>
              <a:t> </a:t>
            </a:r>
            <a:r>
              <a:rPr lang="en-ID" dirty="0" err="1" smtClean="0"/>
              <a:t>Kekhalifahan</a:t>
            </a:r>
            <a:r>
              <a:rPr lang="en-ID" dirty="0" smtClean="0"/>
              <a:t> </a:t>
            </a:r>
            <a:r>
              <a:rPr lang="en-ID" dirty="0" err="1" smtClean="0"/>
              <a:t>Klufaurrasyidin</a:t>
            </a:r>
            <a:r>
              <a:rPr lang="en-ID" dirty="0" smtClean="0"/>
              <a:t> </a:t>
            </a:r>
            <a:r>
              <a:rPr lang="en-ID" dirty="0" err="1" smtClean="0"/>
              <a:t>keadaan</a:t>
            </a:r>
            <a:r>
              <a:rPr lang="en-ID" dirty="0" smtClean="0"/>
              <a:t> </a:t>
            </a:r>
            <a:r>
              <a:rPr lang="en-ID" dirty="0" err="1" smtClean="0"/>
              <a:t>ummat</a:t>
            </a:r>
            <a:r>
              <a:rPr lang="en-ID" dirty="0" smtClean="0"/>
              <a:t> </a:t>
            </a:r>
            <a:r>
              <a:rPr lang="en-ID" dirty="0" err="1" smtClean="0"/>
              <a:t>islam</a:t>
            </a:r>
            <a:r>
              <a:rPr lang="en-ID" dirty="0" smtClean="0"/>
              <a:t> </a:t>
            </a:r>
            <a:r>
              <a:rPr lang="en-ID" dirty="0" err="1" smtClean="0"/>
              <a:t>semakin</a:t>
            </a:r>
            <a:r>
              <a:rPr lang="en-ID" dirty="0" smtClean="0"/>
              <a:t> </a:t>
            </a:r>
            <a:r>
              <a:rPr lang="en-ID" dirty="0" err="1" smtClean="0"/>
              <a:t>memanas</a:t>
            </a:r>
            <a:r>
              <a:rPr lang="en-ID" dirty="0" smtClean="0"/>
              <a:t>. </a:t>
            </a:r>
            <a:r>
              <a:rPr lang="en-ID" dirty="0" err="1" smtClean="0"/>
              <a:t>Banyak</a:t>
            </a:r>
            <a:r>
              <a:rPr lang="en-ID" dirty="0" smtClean="0"/>
              <a:t> </a:t>
            </a:r>
            <a:r>
              <a:rPr lang="en-ID" dirty="0" err="1" smtClean="0"/>
              <a:t>fitnah</a:t>
            </a:r>
            <a:r>
              <a:rPr lang="en-ID" dirty="0" smtClean="0"/>
              <a:t> yang </a:t>
            </a:r>
            <a:r>
              <a:rPr lang="en-ID" dirty="0" err="1" smtClean="0"/>
              <a:t>ditimbulkan</a:t>
            </a:r>
            <a:r>
              <a:rPr lang="en-ID" dirty="0" smtClean="0"/>
              <a:t> </a:t>
            </a:r>
            <a:r>
              <a:rPr lang="en-ID" dirty="0" err="1" smtClean="0"/>
              <a:t>pada</a:t>
            </a:r>
            <a:r>
              <a:rPr lang="en-ID" dirty="0" smtClean="0"/>
              <a:t> </a:t>
            </a:r>
            <a:r>
              <a:rPr lang="en-ID" dirty="0" err="1" smtClean="0"/>
              <a:t>masa</a:t>
            </a:r>
            <a:r>
              <a:rPr lang="en-ID" dirty="0" smtClean="0"/>
              <a:t> </a:t>
            </a:r>
            <a:r>
              <a:rPr lang="en-ID" dirty="0" err="1" smtClean="0"/>
              <a:t>itu</a:t>
            </a:r>
            <a:r>
              <a:rPr lang="en-ID" dirty="0" smtClean="0"/>
              <a:t> yang </a:t>
            </a:r>
            <a:r>
              <a:rPr lang="en-ID" dirty="0" err="1" smtClean="0"/>
              <a:t>menyebabkan</a:t>
            </a:r>
            <a:r>
              <a:rPr lang="en-ID" dirty="0" smtClean="0"/>
              <a:t> </a:t>
            </a:r>
            <a:r>
              <a:rPr lang="en-ID" dirty="0" err="1" smtClean="0"/>
              <a:t>perpecahan</a:t>
            </a:r>
            <a:r>
              <a:rPr lang="en-ID" dirty="0" smtClean="0"/>
              <a:t> </a:t>
            </a:r>
            <a:r>
              <a:rPr lang="en-ID" dirty="0" err="1" smtClean="0"/>
              <a:t>ummat</a:t>
            </a:r>
            <a:r>
              <a:rPr lang="en-ID" dirty="0" smtClean="0"/>
              <a:t> </a:t>
            </a:r>
            <a:r>
              <a:rPr lang="en-ID" dirty="0" err="1" smtClean="0"/>
              <a:t>islam</a:t>
            </a:r>
            <a:r>
              <a:rPr lang="en-ID" dirty="0" smtClean="0"/>
              <a:t>, </a:t>
            </a:r>
            <a:r>
              <a:rPr lang="en-ID" dirty="0" err="1" smtClean="0"/>
              <a:t>dari</a:t>
            </a:r>
            <a:r>
              <a:rPr lang="en-ID" dirty="0" smtClean="0"/>
              <a:t> </a:t>
            </a:r>
            <a:r>
              <a:rPr lang="en-ID" dirty="0" err="1" smtClean="0"/>
              <a:t>masalah</a:t>
            </a:r>
            <a:r>
              <a:rPr lang="en-ID" dirty="0" smtClean="0"/>
              <a:t> </a:t>
            </a:r>
            <a:r>
              <a:rPr lang="en-ID" dirty="0" err="1" smtClean="0"/>
              <a:t>politik</a:t>
            </a:r>
            <a:r>
              <a:rPr lang="en-ID" dirty="0" smtClean="0"/>
              <a:t> </a:t>
            </a:r>
            <a:r>
              <a:rPr lang="en-ID" dirty="0" err="1" smtClean="0"/>
              <a:t>sampai</a:t>
            </a:r>
            <a:r>
              <a:rPr lang="en-ID" dirty="0" smtClean="0"/>
              <a:t> </a:t>
            </a:r>
            <a:r>
              <a:rPr lang="en-ID" dirty="0" err="1" smtClean="0"/>
              <a:t>pada</a:t>
            </a:r>
            <a:r>
              <a:rPr lang="en-ID" dirty="0" smtClean="0"/>
              <a:t> </a:t>
            </a:r>
            <a:r>
              <a:rPr lang="en-ID" dirty="0" err="1" smtClean="0"/>
              <a:t>masalah</a:t>
            </a:r>
            <a:r>
              <a:rPr lang="en-ID" dirty="0" smtClean="0"/>
              <a:t> </a:t>
            </a:r>
            <a:r>
              <a:rPr lang="en-ID" dirty="0" err="1" smtClean="0"/>
              <a:t>teologi</a:t>
            </a:r>
            <a:r>
              <a:rPr lang="en-ID" dirty="0" smtClean="0"/>
              <a:t>. Dari </a:t>
            </a:r>
            <a:r>
              <a:rPr lang="en-ID" dirty="0" err="1" smtClean="0"/>
              <a:t>situlah</a:t>
            </a:r>
            <a:r>
              <a:rPr lang="en-ID" dirty="0" smtClean="0"/>
              <a:t> </a:t>
            </a:r>
            <a:r>
              <a:rPr lang="en-ID" dirty="0" err="1" smtClean="0"/>
              <a:t>akhirnya</a:t>
            </a:r>
            <a:r>
              <a:rPr lang="en-ID" dirty="0" smtClean="0"/>
              <a:t> </a:t>
            </a:r>
            <a:r>
              <a:rPr lang="en-ID" dirty="0" err="1" smtClean="0"/>
              <a:t>muncul</a:t>
            </a:r>
            <a:r>
              <a:rPr lang="en-ID" dirty="0" smtClean="0"/>
              <a:t> </a:t>
            </a:r>
            <a:r>
              <a:rPr lang="en-ID" dirty="0" err="1" smtClean="0"/>
              <a:t>aliran-aliran</a:t>
            </a:r>
            <a:r>
              <a:rPr lang="en-ID" dirty="0" smtClean="0"/>
              <a:t> </a:t>
            </a:r>
            <a:r>
              <a:rPr lang="en-ID" dirty="0" err="1" smtClean="0"/>
              <a:t>teologi</a:t>
            </a:r>
            <a:r>
              <a:rPr lang="en-ID" dirty="0" smtClean="0"/>
              <a:t> </a:t>
            </a:r>
            <a:r>
              <a:rPr lang="en-ID" dirty="0" err="1" smtClean="0"/>
              <a:t>islam</a:t>
            </a:r>
            <a:r>
              <a:rPr lang="en-ID" dirty="0" smtClean="0"/>
              <a:t> </a:t>
            </a:r>
            <a:r>
              <a:rPr lang="en-ID" dirty="0" err="1" smtClean="0"/>
              <a:t>diantaranya</a:t>
            </a:r>
            <a:r>
              <a:rPr lang="en-ID" dirty="0" smtClean="0"/>
              <a:t> </a:t>
            </a:r>
            <a:r>
              <a:rPr lang="en-ID" dirty="0" err="1" smtClean="0"/>
              <a:t>adalah</a:t>
            </a:r>
            <a:r>
              <a:rPr lang="en-ID" dirty="0" smtClean="0"/>
              <a:t> </a:t>
            </a:r>
            <a:r>
              <a:rPr lang="en-ID" dirty="0" err="1" smtClean="0"/>
              <a:t>Syi’ah</a:t>
            </a:r>
            <a:r>
              <a:rPr lang="en-ID" dirty="0" smtClean="0"/>
              <a:t>, </a:t>
            </a:r>
            <a:r>
              <a:rPr lang="en-ID" dirty="0" err="1" smtClean="0"/>
              <a:t>khawarij</a:t>
            </a:r>
            <a:r>
              <a:rPr lang="en-ID" dirty="0" smtClean="0"/>
              <a:t>, </a:t>
            </a:r>
            <a:r>
              <a:rPr lang="en-ID" dirty="0" err="1" smtClean="0"/>
              <a:t>mu’tazilah</a:t>
            </a:r>
            <a:r>
              <a:rPr lang="en-ID" dirty="0" smtClean="0"/>
              <a:t> (</a:t>
            </a:r>
            <a:r>
              <a:rPr lang="en-ID" dirty="0" err="1" smtClean="0"/>
              <a:t>aliran</a:t>
            </a:r>
            <a:r>
              <a:rPr lang="en-ID" dirty="0" smtClean="0"/>
              <a:t> yang </a:t>
            </a:r>
            <a:r>
              <a:rPr lang="en-ID" dirty="0" err="1" smtClean="0"/>
              <a:t>bercorak</a:t>
            </a:r>
            <a:r>
              <a:rPr lang="en-ID" dirty="0" smtClean="0"/>
              <a:t> </a:t>
            </a:r>
            <a:r>
              <a:rPr lang="en-ID" dirty="0" err="1" smtClean="0"/>
              <a:t>rasional</a:t>
            </a:r>
            <a:r>
              <a:rPr lang="en-ID" dirty="0" smtClean="0"/>
              <a:t> </a:t>
            </a:r>
            <a:r>
              <a:rPr lang="en-ID" dirty="0" err="1" smtClean="0"/>
              <a:t>dan</a:t>
            </a:r>
            <a:r>
              <a:rPr lang="en-ID" dirty="0" smtClean="0"/>
              <a:t> </a:t>
            </a:r>
            <a:r>
              <a:rPr lang="en-ID" dirty="0" err="1" smtClean="0"/>
              <a:t>cenderung</a:t>
            </a:r>
            <a:r>
              <a:rPr lang="en-ID" dirty="0" smtClean="0"/>
              <a:t> Liberal), </a:t>
            </a:r>
            <a:r>
              <a:rPr lang="en-ID" dirty="0" err="1" smtClean="0"/>
              <a:t>Qadariyah</a:t>
            </a:r>
            <a:r>
              <a:rPr lang="en-ID" dirty="0" smtClean="0"/>
              <a:t>, </a:t>
            </a:r>
            <a:r>
              <a:rPr lang="en-ID" dirty="0" err="1" smtClean="0"/>
              <a:t>Jabariyah</a:t>
            </a:r>
            <a:r>
              <a:rPr lang="en-ID" dirty="0" smtClean="0"/>
              <a:t>, </a:t>
            </a:r>
            <a:r>
              <a:rPr lang="en-ID" dirty="0" err="1" smtClean="0"/>
              <a:t>Asy’ariyah</a:t>
            </a:r>
            <a:r>
              <a:rPr lang="en-ID" dirty="0" smtClean="0"/>
              <a:t>: Abu </a:t>
            </a:r>
            <a:r>
              <a:rPr lang="en-ID" dirty="0" err="1" smtClean="0"/>
              <a:t>Hasan</a:t>
            </a:r>
            <a:r>
              <a:rPr lang="en-ID" dirty="0" smtClean="0"/>
              <a:t> al-</a:t>
            </a:r>
            <a:r>
              <a:rPr lang="en-ID" dirty="0" err="1" smtClean="0"/>
              <a:t>Asy’ari</a:t>
            </a:r>
            <a:r>
              <a:rPr lang="en-ID" dirty="0" smtClean="0"/>
              <a:t>, </a:t>
            </a:r>
            <a:r>
              <a:rPr lang="en-ID" dirty="0" err="1" smtClean="0"/>
              <a:t>Maturidiyah</a:t>
            </a:r>
            <a:r>
              <a:rPr lang="en-ID" dirty="0" smtClean="0"/>
              <a:t>.</a:t>
            </a:r>
          </a:p>
          <a:p>
            <a:pPr>
              <a:buFont typeface="Wingdings" pitchFamily="2" charset="2"/>
              <a:buChar char="Ø"/>
            </a:pPr>
            <a:r>
              <a:rPr lang="en-ID" dirty="0" err="1" smtClean="0"/>
              <a:t>Aliran-aliran</a:t>
            </a:r>
            <a:r>
              <a:rPr lang="en-ID" dirty="0" smtClean="0"/>
              <a:t> </a:t>
            </a:r>
            <a:r>
              <a:rPr lang="en-ID" dirty="0" err="1" smtClean="0"/>
              <a:t>tersebut</a:t>
            </a:r>
            <a:r>
              <a:rPr lang="en-ID" dirty="0" smtClean="0"/>
              <a:t> </a:t>
            </a:r>
            <a:r>
              <a:rPr lang="en-ID" dirty="0" err="1" smtClean="0"/>
              <a:t>sudah</a:t>
            </a:r>
            <a:r>
              <a:rPr lang="en-ID" dirty="0" smtClean="0"/>
              <a:t> </a:t>
            </a:r>
            <a:r>
              <a:rPr lang="en-ID" dirty="0" err="1" smtClean="0"/>
              <a:t>tidak</a:t>
            </a:r>
            <a:r>
              <a:rPr lang="en-ID" dirty="0" smtClean="0"/>
              <a:t> </a:t>
            </a:r>
            <a:r>
              <a:rPr lang="en-ID" dirty="0" err="1" smtClean="0"/>
              <a:t>lagi</a:t>
            </a:r>
            <a:r>
              <a:rPr lang="en-ID" dirty="0" smtClean="0"/>
              <a:t> </a:t>
            </a:r>
            <a:r>
              <a:rPr lang="en-ID" dirty="0" err="1" smtClean="0"/>
              <a:t>mempunyai</a:t>
            </a:r>
            <a:r>
              <a:rPr lang="en-ID" dirty="0" smtClean="0"/>
              <a:t> </a:t>
            </a:r>
            <a:r>
              <a:rPr lang="en-ID" dirty="0" err="1" smtClean="0"/>
              <a:t>wujud</a:t>
            </a:r>
            <a:r>
              <a:rPr lang="en-ID" dirty="0" smtClean="0"/>
              <a:t> </a:t>
            </a:r>
            <a:r>
              <a:rPr lang="en-ID" dirty="0" err="1" smtClean="0"/>
              <a:t>kecuali</a:t>
            </a:r>
            <a:r>
              <a:rPr lang="en-ID" dirty="0" smtClean="0"/>
              <a:t> </a:t>
            </a:r>
            <a:r>
              <a:rPr lang="en-ID" dirty="0" err="1" smtClean="0"/>
              <a:t>dalam</a:t>
            </a:r>
            <a:r>
              <a:rPr lang="en-ID" dirty="0" smtClean="0"/>
              <a:t> </a:t>
            </a:r>
            <a:r>
              <a:rPr lang="en-ID" dirty="0" err="1" smtClean="0"/>
              <a:t>sejarah</a:t>
            </a:r>
            <a:r>
              <a:rPr lang="en-ID" dirty="0" smtClean="0"/>
              <a:t>.</a:t>
            </a:r>
          </a:p>
          <a:p>
            <a:pPr>
              <a:buFont typeface="Wingdings" pitchFamily="2" charset="2"/>
              <a:buChar char="Ø"/>
            </a:pPr>
            <a:r>
              <a:rPr lang="en-ID" dirty="0" smtClean="0"/>
              <a:t>Yang </a:t>
            </a:r>
            <a:r>
              <a:rPr lang="en-ID" dirty="0" err="1" smtClean="0"/>
              <a:t>masih</a:t>
            </a:r>
            <a:r>
              <a:rPr lang="en-ID" dirty="0" smtClean="0"/>
              <a:t> </a:t>
            </a:r>
            <a:r>
              <a:rPr lang="en-ID" dirty="0" err="1" smtClean="0"/>
              <a:t>ada</a:t>
            </a:r>
            <a:r>
              <a:rPr lang="en-ID" dirty="0" smtClean="0"/>
              <a:t> </a:t>
            </a:r>
            <a:r>
              <a:rPr lang="en-ID" dirty="0" err="1" smtClean="0"/>
              <a:t>sampai</a:t>
            </a:r>
            <a:r>
              <a:rPr lang="en-ID" dirty="0" smtClean="0"/>
              <a:t> </a:t>
            </a:r>
            <a:r>
              <a:rPr lang="en-ID" dirty="0" err="1" smtClean="0"/>
              <a:t>sekarang</a:t>
            </a:r>
            <a:r>
              <a:rPr lang="en-ID" dirty="0" smtClean="0"/>
              <a:t> </a:t>
            </a:r>
            <a:r>
              <a:rPr lang="en-ID" dirty="0" err="1" smtClean="0"/>
              <a:t>ialah</a:t>
            </a:r>
            <a:r>
              <a:rPr lang="en-ID" dirty="0" smtClean="0"/>
              <a:t> </a:t>
            </a:r>
            <a:r>
              <a:rPr lang="en-ID" dirty="0" err="1" smtClean="0"/>
              <a:t>aliran</a:t>
            </a:r>
            <a:r>
              <a:rPr lang="en-ID" dirty="0" smtClean="0"/>
              <a:t> </a:t>
            </a:r>
            <a:r>
              <a:rPr lang="en-ID" dirty="0" err="1" smtClean="0"/>
              <a:t>Asy’ariyah</a:t>
            </a:r>
            <a:r>
              <a:rPr lang="en-ID" dirty="0" smtClean="0"/>
              <a:t> </a:t>
            </a:r>
            <a:r>
              <a:rPr lang="en-ID" dirty="0" err="1" smtClean="0"/>
              <a:t>dan</a:t>
            </a:r>
            <a:r>
              <a:rPr lang="en-ID" dirty="0" smtClean="0"/>
              <a:t> </a:t>
            </a:r>
            <a:r>
              <a:rPr lang="en-ID" dirty="0" err="1" smtClean="0"/>
              <a:t>maturidiyah</a:t>
            </a:r>
            <a:r>
              <a:rPr lang="en-ID" dirty="0" smtClean="0"/>
              <a:t> yang </a:t>
            </a:r>
            <a:r>
              <a:rPr lang="en-ID" dirty="0" err="1" smtClean="0"/>
              <a:t>keduanya</a:t>
            </a:r>
            <a:r>
              <a:rPr lang="en-ID" dirty="0" smtClean="0"/>
              <a:t> </a:t>
            </a:r>
            <a:r>
              <a:rPr lang="en-ID" dirty="0" err="1" smtClean="0"/>
              <a:t>disebut</a:t>
            </a:r>
            <a:r>
              <a:rPr lang="en-ID" dirty="0" smtClean="0"/>
              <a:t> </a:t>
            </a:r>
            <a:r>
              <a:rPr lang="en-ID" dirty="0" err="1" smtClean="0"/>
              <a:t>ahlu</a:t>
            </a:r>
            <a:r>
              <a:rPr lang="en-ID" dirty="0" smtClean="0"/>
              <a:t> </a:t>
            </a:r>
            <a:r>
              <a:rPr lang="en-ID" dirty="0" err="1" smtClean="0"/>
              <a:t>Sunnah</a:t>
            </a:r>
            <a:r>
              <a:rPr lang="en-ID" dirty="0" smtClean="0"/>
              <a:t> </a:t>
            </a:r>
            <a:r>
              <a:rPr lang="en-ID" dirty="0" err="1" smtClean="0"/>
              <a:t>wal</a:t>
            </a:r>
            <a:r>
              <a:rPr lang="en-ID" dirty="0" smtClean="0"/>
              <a:t> </a:t>
            </a:r>
            <a:r>
              <a:rPr lang="en-ID" dirty="0" err="1" smtClean="0"/>
              <a:t>jama’ah</a:t>
            </a:r>
            <a:r>
              <a:rPr lang="en-ID" dirty="0" smtClean="0"/>
              <a:t>.</a:t>
            </a:r>
            <a:endParaRPr lang="en-US" dirty="0"/>
          </a:p>
        </p:txBody>
      </p:sp>
      <p:sp>
        <p:nvSpPr>
          <p:cNvPr id="3" name="Title 2"/>
          <p:cNvSpPr>
            <a:spLocks noGrp="1"/>
          </p:cNvSpPr>
          <p:nvPr>
            <p:ph type="title"/>
          </p:nvPr>
        </p:nvSpPr>
        <p:spPr/>
        <p:txBody>
          <a:bodyPr/>
          <a:lstStyle/>
          <a:p>
            <a:pPr algn="l"/>
            <a:r>
              <a:rPr lang="en-ID" dirty="0" err="1" smtClean="0"/>
              <a:t>Lanjutan</a:t>
            </a:r>
            <a:r>
              <a:rPr lang="en-ID" dirty="0" smtClean="0"/>
              <a:t>…</a:t>
            </a:r>
            <a:endParaRPr lang="en-US" dirty="0"/>
          </a:p>
        </p:txBody>
      </p:sp>
    </p:spTree>
    <p:extLst>
      <p:ext uri="{BB962C8B-B14F-4D97-AF65-F5344CB8AC3E}">
        <p14:creationId xmlns:p14="http://schemas.microsoft.com/office/powerpoint/2010/main" val="38876336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ID" dirty="0" smtClean="0"/>
              <a:t>2. </a:t>
            </a:r>
            <a:r>
              <a:rPr lang="en-ID" sz="2800" b="1" dirty="0" smtClean="0"/>
              <a:t>Agama </a:t>
            </a:r>
            <a:r>
              <a:rPr lang="en-ID" sz="2800" b="1" dirty="0" err="1" smtClean="0"/>
              <a:t>dalam</a:t>
            </a:r>
            <a:r>
              <a:rPr lang="en-ID" sz="2800" b="1" dirty="0" smtClean="0"/>
              <a:t> </a:t>
            </a:r>
            <a:r>
              <a:rPr lang="en-ID" sz="2800" b="1" dirty="0" err="1" smtClean="0"/>
              <a:t>masyarakat</a:t>
            </a:r>
            <a:r>
              <a:rPr lang="en-ID" sz="2800" b="1" dirty="0" smtClean="0"/>
              <a:t> </a:t>
            </a:r>
            <a:r>
              <a:rPr lang="en-ID" sz="2800" b="1" dirty="0" err="1" smtClean="0"/>
              <a:t>maju</a:t>
            </a:r>
            <a:r>
              <a:rPr lang="en-ID" sz="2800" b="1" dirty="0" smtClean="0"/>
              <a:t>, </a:t>
            </a:r>
            <a:r>
              <a:rPr lang="en-ID" sz="2800" b="1" dirty="0" err="1" smtClean="0"/>
              <a:t>bukan</a:t>
            </a:r>
            <a:r>
              <a:rPr lang="en-ID" sz="2800" b="1" dirty="0" smtClean="0"/>
              <a:t> </a:t>
            </a:r>
            <a:r>
              <a:rPr lang="en-ID" sz="2800" b="1" dirty="0" err="1" smtClean="0"/>
              <a:t>lagi</a:t>
            </a:r>
            <a:r>
              <a:rPr lang="en-ID" sz="2800" b="1" dirty="0" smtClean="0"/>
              <a:t>    agama </a:t>
            </a:r>
            <a:r>
              <a:rPr lang="en-ID" sz="2800" b="1" dirty="0" err="1" smtClean="0"/>
              <a:t>primitif</a:t>
            </a:r>
            <a:endParaRPr lang="en-ID" sz="2800" b="1" dirty="0" smtClean="0"/>
          </a:p>
          <a:p>
            <a:pPr>
              <a:buFont typeface="Wingdings" pitchFamily="2" charset="2"/>
              <a:buChar char="Ø"/>
            </a:pPr>
            <a:r>
              <a:rPr lang="en-ID" sz="2800" b="1" dirty="0" err="1" smtClean="0"/>
              <a:t>Monoteisme</a:t>
            </a:r>
            <a:r>
              <a:rPr lang="en-ID" sz="2800" b="1" dirty="0" smtClean="0"/>
              <a:t> (</a:t>
            </a:r>
            <a:r>
              <a:rPr lang="en-ID" sz="2800" b="1" dirty="0" err="1" smtClean="0"/>
              <a:t>Tuhan</a:t>
            </a:r>
            <a:r>
              <a:rPr lang="en-ID" sz="2800" b="1" dirty="0" smtClean="0"/>
              <a:t> </a:t>
            </a:r>
            <a:r>
              <a:rPr lang="en-ID" sz="2800" b="1" dirty="0" err="1" smtClean="0"/>
              <a:t>satu</a:t>
            </a:r>
            <a:r>
              <a:rPr lang="en-ID" sz="2800" b="1" dirty="0" smtClean="0"/>
              <a:t>, </a:t>
            </a:r>
            <a:r>
              <a:rPr lang="en-ID" sz="2800" b="1" dirty="0" err="1" smtClean="0"/>
              <a:t>Tuhan</a:t>
            </a:r>
            <a:r>
              <a:rPr lang="en-ID" sz="2800" b="1" dirty="0" smtClean="0"/>
              <a:t> Yang </a:t>
            </a:r>
            <a:r>
              <a:rPr lang="en-ID" sz="2800" b="1" dirty="0" err="1" smtClean="0"/>
              <a:t>Maha</a:t>
            </a:r>
            <a:r>
              <a:rPr lang="en-ID" sz="2800" b="1" dirty="0" smtClean="0"/>
              <a:t> </a:t>
            </a:r>
            <a:r>
              <a:rPr lang="en-ID" sz="2800" b="1" dirty="0" err="1" smtClean="0"/>
              <a:t>Esa</a:t>
            </a:r>
            <a:r>
              <a:rPr lang="en-ID" sz="2800" b="1" dirty="0" smtClean="0"/>
              <a:t>)</a:t>
            </a:r>
          </a:p>
          <a:p>
            <a:pPr>
              <a:buFont typeface="Wingdings" pitchFamily="2" charset="2"/>
              <a:buChar char="Ø"/>
            </a:pPr>
            <a:r>
              <a:rPr lang="en-ID" sz="2800" b="1" dirty="0" smtClean="0"/>
              <a:t>Agama </a:t>
            </a:r>
            <a:r>
              <a:rPr lang="en-ID" sz="2800" b="1" dirty="0" err="1" smtClean="0"/>
              <a:t>Tauhid</a:t>
            </a:r>
            <a:r>
              <a:rPr lang="en-ID" sz="2800" b="1" dirty="0" smtClean="0"/>
              <a:t> (</a:t>
            </a:r>
            <a:r>
              <a:rPr lang="en-ID" sz="2800" b="1" dirty="0" err="1" smtClean="0"/>
              <a:t>adanya</a:t>
            </a:r>
            <a:r>
              <a:rPr lang="en-ID" sz="2800" b="1" dirty="0" smtClean="0"/>
              <a:t> </a:t>
            </a:r>
            <a:r>
              <a:rPr lang="en-ID" sz="2800" b="1" dirty="0" err="1" smtClean="0"/>
              <a:t>satu</a:t>
            </a:r>
            <a:r>
              <a:rPr lang="en-ID" sz="2800" b="1" dirty="0" smtClean="0"/>
              <a:t> </a:t>
            </a:r>
            <a:r>
              <a:rPr lang="en-ID" sz="2800" b="1" dirty="0" err="1" smtClean="0"/>
              <a:t>Tuhan</a:t>
            </a:r>
            <a:r>
              <a:rPr lang="en-ID" sz="2800" b="1" dirty="0" smtClean="0"/>
              <a:t> </a:t>
            </a:r>
            <a:r>
              <a:rPr lang="en-ID" sz="2800" b="1" dirty="0" err="1" smtClean="0"/>
              <a:t>yaitu</a:t>
            </a:r>
            <a:r>
              <a:rPr lang="en-ID" sz="2800" b="1" dirty="0" smtClean="0"/>
              <a:t> Allah SWT)</a:t>
            </a:r>
          </a:p>
          <a:p>
            <a:pPr marL="0" indent="0">
              <a:buNone/>
            </a:pPr>
            <a:endParaRPr lang="en-US" dirty="0"/>
          </a:p>
        </p:txBody>
      </p:sp>
      <p:sp>
        <p:nvSpPr>
          <p:cNvPr id="2" name="Title 1"/>
          <p:cNvSpPr>
            <a:spLocks noGrp="1"/>
          </p:cNvSpPr>
          <p:nvPr>
            <p:ph type="title"/>
          </p:nvPr>
        </p:nvSpPr>
        <p:spPr/>
        <p:txBody>
          <a:bodyPr/>
          <a:lstStyle/>
          <a:p>
            <a:endParaRPr lang="en-US" dirty="0"/>
          </a:p>
        </p:txBody>
      </p:sp>
    </p:spTree>
    <p:extLst>
      <p:ext uri="{BB962C8B-B14F-4D97-AF65-F5344CB8AC3E}">
        <p14:creationId xmlns:p14="http://schemas.microsoft.com/office/powerpoint/2010/main" val="13518845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marL="514350" indent="-514350" algn="just">
              <a:buAutoNum type="arabicPeriod"/>
            </a:pPr>
            <a:r>
              <a:rPr lang="en-ID" b="1" dirty="0" smtClean="0"/>
              <a:t>Agama yang </a:t>
            </a:r>
            <a:r>
              <a:rPr lang="en-ID" b="1" dirty="0" err="1" smtClean="0"/>
              <a:t>bersifat</a:t>
            </a:r>
            <a:r>
              <a:rPr lang="en-ID" b="1" dirty="0" smtClean="0"/>
              <a:t> </a:t>
            </a:r>
            <a:r>
              <a:rPr lang="en-ID" b="1" dirty="0" err="1" smtClean="0"/>
              <a:t>primitif</a:t>
            </a:r>
            <a:endParaRPr lang="en-ID" b="1" dirty="0" smtClean="0"/>
          </a:p>
          <a:p>
            <a:pPr algn="just">
              <a:buFont typeface="Wingdings" pitchFamily="2" charset="2"/>
              <a:buChar char="Ø"/>
            </a:pPr>
            <a:r>
              <a:rPr lang="en-ID" b="1" dirty="0" err="1" smtClean="0"/>
              <a:t>Dinamisme</a:t>
            </a:r>
            <a:r>
              <a:rPr lang="en-ID" b="1" dirty="0" smtClean="0"/>
              <a:t>, </a:t>
            </a:r>
            <a:r>
              <a:rPr lang="en-ID" b="1" dirty="0" err="1" smtClean="0"/>
              <a:t>paham</a:t>
            </a:r>
            <a:r>
              <a:rPr lang="en-ID" b="1" dirty="0" smtClean="0"/>
              <a:t> yang </a:t>
            </a:r>
            <a:r>
              <a:rPr lang="en-ID" b="1" dirty="0" err="1" smtClean="0"/>
              <a:t>mempercayai</a:t>
            </a:r>
            <a:r>
              <a:rPr lang="en-ID" b="1" dirty="0" smtClean="0"/>
              <a:t> </a:t>
            </a:r>
            <a:r>
              <a:rPr lang="en-ID" b="1" dirty="0" err="1" smtClean="0"/>
              <a:t>bahwa</a:t>
            </a:r>
            <a:r>
              <a:rPr lang="en-ID" b="1" dirty="0" smtClean="0"/>
              <a:t> </a:t>
            </a:r>
            <a:r>
              <a:rPr lang="en-ID" b="1" dirty="0" err="1" smtClean="0"/>
              <a:t>roh-roh</a:t>
            </a:r>
            <a:r>
              <a:rPr lang="en-ID" b="1" dirty="0" smtClean="0"/>
              <a:t> </a:t>
            </a:r>
            <a:r>
              <a:rPr lang="en-ID" b="1" dirty="0" err="1" smtClean="0"/>
              <a:t>nenek</a:t>
            </a:r>
            <a:r>
              <a:rPr lang="en-ID" b="1" dirty="0" smtClean="0"/>
              <a:t> </a:t>
            </a:r>
            <a:r>
              <a:rPr lang="en-ID" b="1" dirty="0" err="1" smtClean="0"/>
              <a:t>moyang</a:t>
            </a:r>
            <a:r>
              <a:rPr lang="en-ID" b="1" dirty="0" smtClean="0"/>
              <a:t> </a:t>
            </a:r>
            <a:r>
              <a:rPr lang="en-ID" b="1" dirty="0" err="1" smtClean="0"/>
              <a:t>manusia</a:t>
            </a:r>
            <a:r>
              <a:rPr lang="en-ID" b="1" dirty="0" smtClean="0"/>
              <a:t> </a:t>
            </a:r>
            <a:r>
              <a:rPr lang="en-ID" b="1" dirty="0" err="1" smtClean="0"/>
              <a:t>mendiami</a:t>
            </a:r>
            <a:r>
              <a:rPr lang="en-ID" b="1" dirty="0" smtClean="0"/>
              <a:t> </a:t>
            </a:r>
            <a:r>
              <a:rPr lang="en-ID" b="1" dirty="0" err="1" smtClean="0"/>
              <a:t>suatu</a:t>
            </a:r>
            <a:r>
              <a:rPr lang="en-ID" b="1" dirty="0" smtClean="0"/>
              <a:t> </a:t>
            </a:r>
            <a:r>
              <a:rPr lang="en-ID" b="1" dirty="0" err="1" smtClean="0"/>
              <a:t>benda</a:t>
            </a:r>
            <a:endParaRPr lang="en-ID" b="1" dirty="0" smtClean="0"/>
          </a:p>
          <a:p>
            <a:pPr algn="just">
              <a:buFont typeface="Wingdings" pitchFamily="2" charset="2"/>
              <a:buChar char="Ø"/>
            </a:pPr>
            <a:r>
              <a:rPr lang="en-ID" b="1" dirty="0" err="1" smtClean="0"/>
              <a:t>Animisme</a:t>
            </a:r>
            <a:r>
              <a:rPr lang="en-ID" b="1" dirty="0" smtClean="0"/>
              <a:t>, </a:t>
            </a:r>
            <a:r>
              <a:rPr lang="en-ID" b="1" dirty="0" err="1" smtClean="0"/>
              <a:t>paham</a:t>
            </a:r>
            <a:r>
              <a:rPr lang="en-ID" b="1" dirty="0" smtClean="0"/>
              <a:t> yang </a:t>
            </a:r>
            <a:r>
              <a:rPr lang="en-ID" b="1" dirty="0" err="1" smtClean="0"/>
              <a:t>mempercayai</a:t>
            </a:r>
            <a:r>
              <a:rPr lang="en-ID" b="1" dirty="0" smtClean="0"/>
              <a:t> </a:t>
            </a:r>
            <a:r>
              <a:rPr lang="en-ID" b="1" dirty="0" err="1" smtClean="0"/>
              <a:t>bahwa</a:t>
            </a:r>
            <a:r>
              <a:rPr lang="en-ID" b="1" dirty="0" smtClean="0"/>
              <a:t> </a:t>
            </a:r>
            <a:r>
              <a:rPr lang="en-ID" b="1" dirty="0" err="1" smtClean="0"/>
              <a:t>tiap</a:t>
            </a:r>
            <a:r>
              <a:rPr lang="en-ID" b="1" dirty="0" smtClean="0"/>
              <a:t> </a:t>
            </a:r>
            <a:r>
              <a:rPr lang="en-ID" b="1" dirty="0" err="1" smtClean="0"/>
              <a:t>benda</a:t>
            </a:r>
            <a:r>
              <a:rPr lang="en-ID" b="1" dirty="0" smtClean="0"/>
              <a:t> (</a:t>
            </a:r>
            <a:r>
              <a:rPr lang="en-ID" b="1" dirty="0" err="1" smtClean="0"/>
              <a:t>baik</a:t>
            </a:r>
            <a:r>
              <a:rPr lang="en-ID" b="1" dirty="0" smtClean="0"/>
              <a:t> yang </a:t>
            </a:r>
            <a:r>
              <a:rPr lang="en-ID" b="1" dirty="0" err="1" smtClean="0"/>
              <a:t>hidup</a:t>
            </a:r>
            <a:r>
              <a:rPr lang="en-ID" b="1" dirty="0" smtClean="0"/>
              <a:t> </a:t>
            </a:r>
            <a:r>
              <a:rPr lang="en-ID" b="1" dirty="0" err="1" smtClean="0"/>
              <a:t>dan</a:t>
            </a:r>
            <a:r>
              <a:rPr lang="en-ID" b="1" dirty="0" smtClean="0"/>
              <a:t> yang </a:t>
            </a:r>
            <a:r>
              <a:rPr lang="en-ID" b="1" dirty="0" err="1" smtClean="0"/>
              <a:t>tidak</a:t>
            </a:r>
            <a:r>
              <a:rPr lang="en-ID" b="1" dirty="0" smtClean="0"/>
              <a:t> </a:t>
            </a:r>
            <a:r>
              <a:rPr lang="en-ID" b="1" dirty="0" err="1" smtClean="0"/>
              <a:t>hidup</a:t>
            </a:r>
            <a:r>
              <a:rPr lang="en-ID" b="1" dirty="0" smtClean="0"/>
              <a:t>) </a:t>
            </a:r>
            <a:r>
              <a:rPr lang="en-ID" b="1" dirty="0" err="1" smtClean="0"/>
              <a:t>mempunyai</a:t>
            </a:r>
            <a:r>
              <a:rPr lang="en-ID" b="1" dirty="0" smtClean="0"/>
              <a:t> </a:t>
            </a:r>
            <a:r>
              <a:rPr lang="en-ID" b="1" dirty="0" err="1" smtClean="0"/>
              <a:t>mempunyai</a:t>
            </a:r>
            <a:r>
              <a:rPr lang="en-ID" b="1" dirty="0" smtClean="0"/>
              <a:t> </a:t>
            </a:r>
            <a:r>
              <a:rPr lang="en-ID" b="1" dirty="0" err="1" smtClean="0"/>
              <a:t>roh-rohnya</a:t>
            </a:r>
            <a:r>
              <a:rPr lang="en-ID" b="1" dirty="0" smtClean="0"/>
              <a:t> </a:t>
            </a:r>
            <a:r>
              <a:rPr lang="en-ID" b="1" dirty="0" err="1" smtClean="0"/>
              <a:t>tersendiri</a:t>
            </a:r>
            <a:endParaRPr lang="en-ID" b="1" dirty="0" smtClean="0"/>
          </a:p>
          <a:p>
            <a:pPr algn="just">
              <a:buFont typeface="Wingdings" pitchFamily="2" charset="2"/>
              <a:buChar char="Ø"/>
            </a:pPr>
            <a:r>
              <a:rPr lang="en-ID" b="1" dirty="0" err="1" smtClean="0"/>
              <a:t>Politeisme</a:t>
            </a:r>
            <a:r>
              <a:rPr lang="en-ID" b="1" dirty="0" smtClean="0"/>
              <a:t>, </a:t>
            </a:r>
            <a:r>
              <a:rPr lang="en-ID" b="1" dirty="0" err="1" smtClean="0"/>
              <a:t>paham</a:t>
            </a:r>
            <a:r>
              <a:rPr lang="en-ID" b="1" dirty="0" smtClean="0"/>
              <a:t> yang </a:t>
            </a:r>
            <a:r>
              <a:rPr lang="en-ID" b="1" dirty="0" err="1" smtClean="0"/>
              <a:t>menganut</a:t>
            </a:r>
            <a:r>
              <a:rPr lang="en-ID" b="1" dirty="0" smtClean="0"/>
              <a:t> </a:t>
            </a:r>
            <a:r>
              <a:rPr lang="en-ID" b="1" dirty="0" err="1" smtClean="0"/>
              <a:t>banyak</a:t>
            </a:r>
            <a:r>
              <a:rPr lang="en-ID" b="1" dirty="0" smtClean="0"/>
              <a:t> </a:t>
            </a:r>
            <a:r>
              <a:rPr lang="en-ID" b="1" dirty="0" err="1" smtClean="0"/>
              <a:t>Tuhan</a:t>
            </a:r>
            <a:r>
              <a:rPr lang="en-ID" b="1" dirty="0" smtClean="0"/>
              <a:t> </a:t>
            </a:r>
            <a:r>
              <a:rPr lang="en-ID" b="1" dirty="0" err="1" smtClean="0"/>
              <a:t>dalam</a:t>
            </a:r>
            <a:r>
              <a:rPr lang="en-ID" b="1" dirty="0" smtClean="0"/>
              <a:t> </a:t>
            </a:r>
            <a:r>
              <a:rPr lang="en-ID" b="1" dirty="0" err="1" smtClean="0"/>
              <a:t>hal</a:t>
            </a:r>
            <a:r>
              <a:rPr lang="en-ID" b="1" dirty="0" smtClean="0"/>
              <a:t> </a:t>
            </a:r>
            <a:r>
              <a:rPr lang="en-ID" b="1" dirty="0" err="1" smtClean="0"/>
              <a:t>ini</a:t>
            </a:r>
            <a:r>
              <a:rPr lang="en-ID" b="1" dirty="0" smtClean="0"/>
              <a:t> </a:t>
            </a:r>
            <a:r>
              <a:rPr lang="en-ID" b="1" dirty="0" err="1" smtClean="0"/>
              <a:t>adalah</a:t>
            </a:r>
            <a:r>
              <a:rPr lang="en-ID" b="1" dirty="0" smtClean="0"/>
              <a:t> </a:t>
            </a:r>
            <a:r>
              <a:rPr lang="en-ID" b="1" dirty="0" err="1" smtClean="0"/>
              <a:t>dewa</a:t>
            </a:r>
            <a:endParaRPr lang="en-ID" b="1" dirty="0" smtClean="0"/>
          </a:p>
          <a:p>
            <a:pPr algn="just">
              <a:buFont typeface="Wingdings" pitchFamily="2" charset="2"/>
              <a:buChar char="Ø"/>
            </a:pPr>
            <a:r>
              <a:rPr lang="en-ID" b="1" dirty="0" err="1" smtClean="0"/>
              <a:t>Henoteisme</a:t>
            </a:r>
            <a:r>
              <a:rPr lang="en-ID" b="1" dirty="0" smtClean="0"/>
              <a:t>, </a:t>
            </a:r>
            <a:r>
              <a:rPr lang="en-ID" b="1" dirty="0" err="1" smtClean="0"/>
              <a:t>paham</a:t>
            </a:r>
            <a:r>
              <a:rPr lang="en-ID" b="1" dirty="0" smtClean="0"/>
              <a:t> yang </a:t>
            </a:r>
            <a:r>
              <a:rPr lang="en-ID" b="1" dirty="0" err="1" smtClean="0"/>
              <a:t>menganut</a:t>
            </a:r>
            <a:r>
              <a:rPr lang="en-ID" b="1" dirty="0" smtClean="0"/>
              <a:t> </a:t>
            </a:r>
            <a:r>
              <a:rPr lang="en-ID" b="1" dirty="0" err="1" smtClean="0"/>
              <a:t>banyak</a:t>
            </a:r>
            <a:r>
              <a:rPr lang="en-ID" b="1" dirty="0" smtClean="0"/>
              <a:t> </a:t>
            </a:r>
            <a:r>
              <a:rPr lang="en-ID" b="1" dirty="0" err="1" smtClean="0"/>
              <a:t>Tuhan</a:t>
            </a:r>
            <a:r>
              <a:rPr lang="en-ID" b="1" dirty="0" smtClean="0"/>
              <a:t>, </a:t>
            </a:r>
            <a:r>
              <a:rPr lang="en-ID" b="1" dirty="0" err="1" smtClean="0"/>
              <a:t>namun</a:t>
            </a:r>
            <a:r>
              <a:rPr lang="en-ID" b="1" dirty="0" smtClean="0"/>
              <a:t> </a:t>
            </a:r>
            <a:r>
              <a:rPr lang="en-ID" b="1" dirty="0" err="1" smtClean="0"/>
              <a:t>diantara</a:t>
            </a:r>
            <a:r>
              <a:rPr lang="en-ID" b="1" dirty="0" smtClean="0"/>
              <a:t> </a:t>
            </a:r>
            <a:r>
              <a:rPr lang="en-ID" b="1" dirty="0" err="1" smtClean="0"/>
              <a:t>tuhan</a:t>
            </a:r>
            <a:r>
              <a:rPr lang="en-ID" b="1" dirty="0" smtClean="0"/>
              <a:t> </a:t>
            </a:r>
            <a:r>
              <a:rPr lang="en-ID" b="1" dirty="0" err="1" smtClean="0"/>
              <a:t>tersebut</a:t>
            </a:r>
            <a:r>
              <a:rPr lang="en-ID" b="1" dirty="0" smtClean="0"/>
              <a:t> </a:t>
            </a:r>
            <a:r>
              <a:rPr lang="en-ID" b="1" dirty="0" err="1" smtClean="0"/>
              <a:t>terdapat</a:t>
            </a:r>
            <a:r>
              <a:rPr lang="en-ID" b="1" dirty="0" smtClean="0"/>
              <a:t> </a:t>
            </a:r>
            <a:r>
              <a:rPr lang="en-ID" b="1" dirty="0" err="1" smtClean="0"/>
              <a:t>Tuhan</a:t>
            </a:r>
            <a:r>
              <a:rPr lang="en-ID" b="1" dirty="0" smtClean="0"/>
              <a:t> yang paling </a:t>
            </a:r>
            <a:r>
              <a:rPr lang="en-ID" b="1" dirty="0" err="1" smtClean="0"/>
              <a:t>mendominasi</a:t>
            </a:r>
            <a:endParaRPr lang="en-ID" b="1" dirty="0" smtClean="0"/>
          </a:p>
          <a:p>
            <a:pPr algn="just">
              <a:buFont typeface="Wingdings" pitchFamily="2" charset="2"/>
              <a:buChar char="Ø"/>
            </a:pPr>
            <a:r>
              <a:rPr lang="en-ID" b="1" dirty="0" err="1" smtClean="0"/>
              <a:t>Monoteisme</a:t>
            </a:r>
            <a:r>
              <a:rPr lang="en-ID" b="1" dirty="0" smtClean="0"/>
              <a:t>, </a:t>
            </a:r>
            <a:r>
              <a:rPr lang="en-ID" b="1" dirty="0" err="1" smtClean="0"/>
              <a:t>paham</a:t>
            </a:r>
            <a:r>
              <a:rPr lang="en-ID" b="1" dirty="0" smtClean="0"/>
              <a:t> yang </a:t>
            </a:r>
            <a:r>
              <a:rPr lang="en-ID" b="1" dirty="0" err="1" smtClean="0"/>
              <a:t>menganut</a:t>
            </a:r>
            <a:r>
              <a:rPr lang="en-ID" b="1" dirty="0" smtClean="0"/>
              <a:t> </a:t>
            </a:r>
            <a:r>
              <a:rPr lang="en-ID" b="1" dirty="0" err="1" smtClean="0"/>
              <a:t>Tuhan</a:t>
            </a:r>
            <a:r>
              <a:rPr lang="en-ID" b="1" dirty="0" smtClean="0"/>
              <a:t> </a:t>
            </a:r>
            <a:r>
              <a:rPr lang="en-ID" b="1" dirty="0" err="1" smtClean="0"/>
              <a:t>tunggal</a:t>
            </a:r>
            <a:endParaRPr lang="en-US" b="1" dirty="0"/>
          </a:p>
        </p:txBody>
      </p:sp>
      <p:sp>
        <p:nvSpPr>
          <p:cNvPr id="2" name="Title 1"/>
          <p:cNvSpPr>
            <a:spLocks noGrp="1"/>
          </p:cNvSpPr>
          <p:nvPr>
            <p:ph type="title"/>
          </p:nvPr>
        </p:nvSpPr>
        <p:spPr/>
        <p:txBody>
          <a:bodyPr>
            <a:normAutofit fontScale="90000"/>
          </a:bodyPr>
          <a:lstStyle/>
          <a:p>
            <a:r>
              <a:rPr lang="en-ID" dirty="0" err="1" smtClean="0"/>
              <a:t>Perkembangan</a:t>
            </a:r>
            <a:r>
              <a:rPr lang="en-ID" dirty="0" smtClean="0"/>
              <a:t> </a:t>
            </a:r>
            <a:r>
              <a:rPr lang="en-ID" dirty="0" err="1" smtClean="0"/>
              <a:t>pemikikiran</a:t>
            </a:r>
            <a:r>
              <a:rPr lang="en-ID" dirty="0" smtClean="0"/>
              <a:t> </a:t>
            </a:r>
            <a:r>
              <a:rPr lang="en-ID" dirty="0" err="1" smtClean="0"/>
              <a:t>manusia</a:t>
            </a:r>
            <a:r>
              <a:rPr lang="en-ID" dirty="0" smtClean="0"/>
              <a:t> </a:t>
            </a:r>
            <a:r>
              <a:rPr lang="en-ID" dirty="0" err="1" smtClean="0"/>
              <a:t>tentang</a:t>
            </a:r>
            <a:r>
              <a:rPr lang="en-ID" dirty="0" smtClean="0"/>
              <a:t> </a:t>
            </a:r>
            <a:r>
              <a:rPr lang="en-ID" dirty="0" err="1" smtClean="0"/>
              <a:t>Tuhan</a:t>
            </a:r>
            <a:endParaRPr lang="en-US" dirty="0"/>
          </a:p>
        </p:txBody>
      </p:sp>
    </p:spTree>
    <p:extLst>
      <p:ext uri="{BB962C8B-B14F-4D97-AF65-F5344CB8AC3E}">
        <p14:creationId xmlns:p14="http://schemas.microsoft.com/office/powerpoint/2010/main" val="2753010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514350" indent="-514350">
              <a:buAutoNum type="arabicPeriod"/>
            </a:pPr>
            <a:r>
              <a:rPr lang="en-ID" sz="2800" b="1" dirty="0" smtClean="0"/>
              <a:t>Agama Hindu</a:t>
            </a:r>
          </a:p>
          <a:p>
            <a:pPr marL="514350" indent="-514350">
              <a:buAutoNum type="arabicPeriod"/>
            </a:pPr>
            <a:r>
              <a:rPr lang="en-ID" sz="2800" b="1" dirty="0" smtClean="0"/>
              <a:t>Agama </a:t>
            </a:r>
            <a:r>
              <a:rPr lang="en-ID" sz="2800" b="1" dirty="0" err="1" smtClean="0"/>
              <a:t>Budha</a:t>
            </a:r>
            <a:endParaRPr lang="en-ID" sz="2800" b="1" dirty="0" smtClean="0"/>
          </a:p>
          <a:p>
            <a:pPr marL="514350" indent="-514350">
              <a:buAutoNum type="arabicPeriod"/>
            </a:pPr>
            <a:r>
              <a:rPr lang="en-ID" sz="2800" b="1" dirty="0" smtClean="0"/>
              <a:t>Agama </a:t>
            </a:r>
            <a:r>
              <a:rPr lang="en-ID" sz="2800" b="1" dirty="0" err="1" smtClean="0"/>
              <a:t>Nashrani</a:t>
            </a:r>
            <a:endParaRPr lang="en-ID" sz="2800" b="1" dirty="0" smtClean="0"/>
          </a:p>
          <a:p>
            <a:pPr marL="514350" indent="-514350">
              <a:buAutoNum type="arabicPeriod"/>
            </a:pPr>
            <a:r>
              <a:rPr lang="en-ID" sz="2800" b="1" dirty="0" smtClean="0"/>
              <a:t>Agama </a:t>
            </a:r>
            <a:r>
              <a:rPr lang="en-ID" sz="2800" b="1" dirty="0" err="1" smtClean="0"/>
              <a:t>Katolik</a:t>
            </a:r>
            <a:endParaRPr lang="en-ID" sz="2800" b="1" dirty="0" smtClean="0"/>
          </a:p>
          <a:p>
            <a:pPr marL="514350" indent="-514350">
              <a:buAutoNum type="arabicPeriod"/>
            </a:pPr>
            <a:r>
              <a:rPr lang="en-ID" sz="2800" b="1" dirty="0" smtClean="0"/>
              <a:t>Agama Islam</a:t>
            </a:r>
          </a:p>
          <a:p>
            <a:pPr marL="514350" indent="-514350">
              <a:buAutoNum type="arabicPeriod"/>
            </a:pPr>
            <a:r>
              <a:rPr lang="en-ID" sz="2800" b="1" dirty="0" smtClean="0"/>
              <a:t>Agama </a:t>
            </a:r>
            <a:r>
              <a:rPr lang="en-ID" sz="2800" b="1" dirty="0" err="1" smtClean="0"/>
              <a:t>Konghucu</a:t>
            </a:r>
            <a:endParaRPr lang="en-US" sz="2800" b="1" dirty="0"/>
          </a:p>
        </p:txBody>
      </p:sp>
      <p:sp>
        <p:nvSpPr>
          <p:cNvPr id="2" name="Title 1"/>
          <p:cNvSpPr>
            <a:spLocks noGrp="1"/>
          </p:cNvSpPr>
          <p:nvPr>
            <p:ph type="title"/>
          </p:nvPr>
        </p:nvSpPr>
        <p:spPr/>
        <p:txBody>
          <a:bodyPr>
            <a:normAutofit fontScale="90000"/>
          </a:bodyPr>
          <a:lstStyle/>
          <a:p>
            <a:r>
              <a:rPr lang="en-ID" dirty="0" smtClean="0"/>
              <a:t>Agama yang </a:t>
            </a:r>
            <a:r>
              <a:rPr lang="en-ID" dirty="0" err="1" smtClean="0"/>
              <a:t>berkembang</a:t>
            </a:r>
            <a:r>
              <a:rPr lang="en-ID" dirty="0" smtClean="0"/>
              <a:t> di Indonesia </a:t>
            </a:r>
            <a:endParaRPr lang="en-US" dirty="0"/>
          </a:p>
        </p:txBody>
      </p:sp>
    </p:spTree>
    <p:extLst>
      <p:ext uri="{BB962C8B-B14F-4D97-AF65-F5344CB8AC3E}">
        <p14:creationId xmlns:p14="http://schemas.microsoft.com/office/powerpoint/2010/main" val="20704517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just"/>
            <a:r>
              <a:rPr lang="en-ID" sz="3200" b="1" dirty="0" err="1" smtClean="0"/>
              <a:t>Dalam</a:t>
            </a:r>
            <a:r>
              <a:rPr lang="en-ID" sz="3200" b="1" dirty="0" smtClean="0"/>
              <a:t> </a:t>
            </a:r>
            <a:r>
              <a:rPr lang="en-ID" sz="3200" b="1" dirty="0" err="1" smtClean="0"/>
              <a:t>filsafat</a:t>
            </a:r>
            <a:r>
              <a:rPr lang="en-ID" sz="3200" b="1" dirty="0" smtClean="0"/>
              <a:t> </a:t>
            </a:r>
            <a:r>
              <a:rPr lang="en-ID" sz="3200" b="1" dirty="0" err="1" smtClean="0"/>
              <a:t>dan</a:t>
            </a:r>
            <a:r>
              <a:rPr lang="en-ID" sz="3200" b="1" dirty="0" smtClean="0"/>
              <a:t> Theology </a:t>
            </a:r>
            <a:r>
              <a:rPr lang="en-ID" sz="3200" b="1" dirty="0" err="1" smtClean="0"/>
              <a:t>ada</a:t>
            </a:r>
            <a:r>
              <a:rPr lang="en-ID" sz="3200" b="1" dirty="0" smtClean="0"/>
              <a:t> yang </a:t>
            </a:r>
            <a:r>
              <a:rPr lang="en-ID" sz="3200" b="1" dirty="0" err="1" smtClean="0"/>
              <a:t>memandang</a:t>
            </a:r>
            <a:r>
              <a:rPr lang="en-ID" sz="3200" b="1" dirty="0" smtClean="0"/>
              <a:t> </a:t>
            </a:r>
            <a:r>
              <a:rPr lang="en-ID" sz="3200" b="1" dirty="0" err="1" smtClean="0"/>
              <a:t>manusia</a:t>
            </a:r>
            <a:r>
              <a:rPr lang="en-ID" sz="3200" b="1" dirty="0" smtClean="0"/>
              <a:t> </a:t>
            </a:r>
            <a:r>
              <a:rPr lang="en-ID" sz="3200" b="1" dirty="0" err="1" smtClean="0"/>
              <a:t>sebagai</a:t>
            </a:r>
            <a:r>
              <a:rPr lang="en-ID" sz="3200" b="1" dirty="0" smtClean="0"/>
              <a:t> </a:t>
            </a:r>
            <a:r>
              <a:rPr lang="en-ID" sz="3200" b="1" i="1" dirty="0" smtClean="0"/>
              <a:t>homo </a:t>
            </a:r>
            <a:r>
              <a:rPr lang="en-ID" sz="3200" b="1" i="1" dirty="0" err="1" smtClean="0"/>
              <a:t>Divinans</a:t>
            </a:r>
            <a:r>
              <a:rPr lang="en-ID" sz="3200" b="1" dirty="0" smtClean="0"/>
              <a:t> </a:t>
            </a:r>
            <a:r>
              <a:rPr lang="en-ID" sz="3200" b="1" dirty="0" err="1" smtClean="0"/>
              <a:t>artinya</a:t>
            </a:r>
            <a:r>
              <a:rPr lang="en-ID" sz="3200" b="1" dirty="0" smtClean="0"/>
              <a:t> </a:t>
            </a:r>
            <a:r>
              <a:rPr lang="en-ID" sz="3200" b="1" dirty="0" err="1" smtClean="0"/>
              <a:t>makhluk</a:t>
            </a:r>
            <a:r>
              <a:rPr lang="en-ID" sz="3200" b="1" dirty="0" smtClean="0"/>
              <a:t> </a:t>
            </a:r>
            <a:r>
              <a:rPr lang="en-ID" sz="3200" b="1" dirty="0" err="1" smtClean="0"/>
              <a:t>bertuhan</a:t>
            </a:r>
            <a:r>
              <a:rPr lang="en-ID" sz="3200" b="1" dirty="0" smtClean="0"/>
              <a:t>, </a:t>
            </a:r>
            <a:r>
              <a:rPr lang="en-ID" sz="3200" b="1" dirty="0" err="1" smtClean="0"/>
              <a:t>atau</a:t>
            </a:r>
            <a:r>
              <a:rPr lang="en-ID" sz="3200" b="1" dirty="0" smtClean="0"/>
              <a:t> </a:t>
            </a:r>
            <a:r>
              <a:rPr lang="en-ID" sz="3200" b="1" i="1" dirty="0" smtClean="0"/>
              <a:t>Homo </a:t>
            </a:r>
            <a:r>
              <a:rPr lang="en-ID" sz="3200" b="1" i="1" dirty="0" err="1" smtClean="0"/>
              <a:t>Religius</a:t>
            </a:r>
            <a:r>
              <a:rPr lang="en-ID" sz="3200" b="1" dirty="0" smtClean="0"/>
              <a:t> </a:t>
            </a:r>
            <a:r>
              <a:rPr lang="en-ID" sz="3200" b="1" dirty="0" err="1" smtClean="0"/>
              <a:t>artinya</a:t>
            </a:r>
            <a:r>
              <a:rPr lang="en-ID" sz="3200" b="1" dirty="0" smtClean="0"/>
              <a:t> </a:t>
            </a:r>
            <a:r>
              <a:rPr lang="en-ID" sz="3200" b="1" dirty="0" err="1" smtClean="0"/>
              <a:t>makhluk</a:t>
            </a:r>
            <a:r>
              <a:rPr lang="en-ID" sz="3200" b="1" dirty="0" smtClean="0"/>
              <a:t> </a:t>
            </a:r>
            <a:r>
              <a:rPr lang="en-ID" sz="3200" b="1" dirty="0" err="1" smtClean="0"/>
              <a:t>beragama</a:t>
            </a:r>
            <a:r>
              <a:rPr lang="en-ID" sz="3200" b="1" dirty="0" smtClean="0"/>
              <a:t>, </a:t>
            </a:r>
            <a:r>
              <a:rPr lang="en-ID" sz="3200" b="1" dirty="0" err="1" smtClean="0"/>
              <a:t>jadi</a:t>
            </a:r>
            <a:r>
              <a:rPr lang="en-ID" sz="3200" b="1" dirty="0" smtClean="0"/>
              <a:t> </a:t>
            </a:r>
            <a:r>
              <a:rPr lang="en-ID" sz="3200" b="1" dirty="0" err="1" smtClean="0"/>
              <a:t>didalam</a:t>
            </a:r>
            <a:r>
              <a:rPr lang="en-ID" sz="3200" b="1" dirty="0" smtClean="0"/>
              <a:t> </a:t>
            </a:r>
            <a:r>
              <a:rPr lang="en-ID" sz="3200" b="1" dirty="0" err="1" smtClean="0"/>
              <a:t>kehidupan</a:t>
            </a:r>
            <a:r>
              <a:rPr lang="en-ID" sz="3200" b="1" dirty="0" smtClean="0"/>
              <a:t> </a:t>
            </a:r>
            <a:r>
              <a:rPr lang="en-ID" sz="3200" b="1" dirty="0" err="1" smtClean="0"/>
              <a:t>jiwanya</a:t>
            </a:r>
            <a:r>
              <a:rPr lang="en-ID" sz="3200" b="1" dirty="0" smtClean="0"/>
              <a:t> </a:t>
            </a:r>
            <a:r>
              <a:rPr lang="en-ID" sz="3200" b="1" dirty="0" err="1" smtClean="0"/>
              <a:t>memiliki</a:t>
            </a:r>
            <a:r>
              <a:rPr lang="en-ID" sz="3200" b="1" dirty="0" smtClean="0"/>
              <a:t> </a:t>
            </a:r>
            <a:r>
              <a:rPr lang="en-ID" sz="3200" b="1" dirty="0" err="1" smtClean="0"/>
              <a:t>suatu</a:t>
            </a:r>
            <a:r>
              <a:rPr lang="en-ID" sz="3200" b="1" dirty="0" smtClean="0"/>
              <a:t> </a:t>
            </a:r>
            <a:r>
              <a:rPr lang="en-ID" sz="3200" b="1" dirty="0" err="1" smtClean="0"/>
              <a:t>kemampuan</a:t>
            </a:r>
            <a:r>
              <a:rPr lang="en-ID" sz="3200" b="1" dirty="0" smtClean="0"/>
              <a:t> </a:t>
            </a:r>
            <a:r>
              <a:rPr lang="en-ID" sz="3200" b="1" dirty="0" err="1" smtClean="0"/>
              <a:t>dasar</a:t>
            </a:r>
            <a:r>
              <a:rPr lang="en-ID" sz="3200" b="1" dirty="0" smtClean="0"/>
              <a:t> </a:t>
            </a:r>
            <a:r>
              <a:rPr lang="en-ID" sz="3200" b="1" dirty="0" err="1" smtClean="0"/>
              <a:t>atau</a:t>
            </a:r>
            <a:r>
              <a:rPr lang="en-ID" sz="3200" b="1" dirty="0" smtClean="0"/>
              <a:t> </a:t>
            </a:r>
            <a:r>
              <a:rPr lang="en-ID" sz="3200" b="1" dirty="0" err="1" smtClean="0"/>
              <a:t>instink</a:t>
            </a:r>
            <a:r>
              <a:rPr lang="en-ID" sz="3200" b="1" dirty="0" smtClean="0"/>
              <a:t> agama.</a:t>
            </a:r>
            <a:endParaRPr lang="en-US" sz="3200" b="1" dirty="0"/>
          </a:p>
        </p:txBody>
      </p:sp>
      <p:sp>
        <p:nvSpPr>
          <p:cNvPr id="2" name="Title 1"/>
          <p:cNvSpPr>
            <a:spLocks noGrp="1"/>
          </p:cNvSpPr>
          <p:nvPr>
            <p:ph type="title"/>
          </p:nvPr>
        </p:nvSpPr>
        <p:spPr/>
        <p:txBody>
          <a:bodyPr/>
          <a:lstStyle/>
          <a:p>
            <a:r>
              <a:rPr lang="en-ID" dirty="0" smtClean="0"/>
              <a:t>Agama </a:t>
            </a:r>
            <a:r>
              <a:rPr lang="en-ID" dirty="0" err="1" smtClean="0"/>
              <a:t>dan</a:t>
            </a:r>
            <a:r>
              <a:rPr lang="en-ID" dirty="0" smtClean="0"/>
              <a:t> </a:t>
            </a:r>
            <a:r>
              <a:rPr lang="en-ID" dirty="0" err="1" smtClean="0"/>
              <a:t>Fitrah</a:t>
            </a:r>
            <a:r>
              <a:rPr lang="en-ID" dirty="0" smtClean="0"/>
              <a:t> </a:t>
            </a:r>
            <a:r>
              <a:rPr lang="en-ID" dirty="0" err="1" smtClean="0"/>
              <a:t>Manusia</a:t>
            </a:r>
            <a:endParaRPr lang="en-US" dirty="0"/>
          </a:p>
        </p:txBody>
      </p:sp>
    </p:spTree>
    <p:extLst>
      <p:ext uri="{BB962C8B-B14F-4D97-AF65-F5344CB8AC3E}">
        <p14:creationId xmlns:p14="http://schemas.microsoft.com/office/powerpoint/2010/main" val="8822587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382</TotalTime>
  <Words>1363</Words>
  <Application>Microsoft Office PowerPoint</Application>
  <PresentationFormat>On-screen Show (4:3)</PresentationFormat>
  <Paragraphs>113</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Adobe Arabic</vt:lpstr>
      <vt:lpstr>Brush Script MT</vt:lpstr>
      <vt:lpstr>Constantia</vt:lpstr>
      <vt:lpstr>Franklin Gothic Book</vt:lpstr>
      <vt:lpstr>Goudy Old Style</vt:lpstr>
      <vt:lpstr>Rage Italic</vt:lpstr>
      <vt:lpstr>Wingdings</vt:lpstr>
      <vt:lpstr>Pushpin</vt:lpstr>
      <vt:lpstr>KONSEP KEIMANAN ISLAM</vt:lpstr>
      <vt:lpstr>Pengertian Iman</vt:lpstr>
      <vt:lpstr>Lanjutan…</vt:lpstr>
      <vt:lpstr>Pokok-pokok keyakinan islam terangkum dalam istilah Rukun Iman</vt:lpstr>
      <vt:lpstr>Pokok-pokok keyakinan islam terangkum dalam istilah Rukun Iman</vt:lpstr>
      <vt:lpstr>Pokok-pokok keyakinan islam terangkum dalam istilah Rukun Iman</vt:lpstr>
      <vt:lpstr>Pokok-pokok keyakinan islam terangkum dalam istilah Rukun Iman</vt:lpstr>
      <vt:lpstr>Pokok-pokok keyakinan islam terangkum dalam istilah Rukun Iman</vt:lpstr>
      <vt:lpstr>Pengaruh keimanan dalam Kehidupan</vt:lpstr>
      <vt:lpstr>TAQWA</vt:lpstr>
      <vt:lpstr>Ciri-ciri iman</vt:lpstr>
      <vt:lpstr>Ciri-ciri taqwa</vt:lpstr>
      <vt:lpstr>FILSAFAT KETUHANAN</vt:lpstr>
      <vt:lpstr>PENGERTIAN FILSAFAT</vt:lpstr>
      <vt:lpstr>Objek Kajian Filsafat</vt:lpstr>
      <vt:lpstr>Filsafat ketuhanan</vt:lpstr>
      <vt:lpstr>Sejarah Theologi Islam</vt:lpstr>
      <vt:lpstr>Lanjutan…</vt:lpstr>
      <vt:lpstr>PowerPoint Presentation</vt:lpstr>
      <vt:lpstr>Perkembangan pemikikiran manusia tentang Tuhan</vt:lpstr>
      <vt:lpstr>Agama yang berkembang di Indonesia </vt:lpstr>
      <vt:lpstr>Agama dan Fitrah Manusia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Iman dan Taqwa</dc:title>
  <dc:creator>Windows User</dc:creator>
  <cp:lastModifiedBy>S0NY</cp:lastModifiedBy>
  <cp:revision>29</cp:revision>
  <dcterms:created xsi:type="dcterms:W3CDTF">2017-09-15T01:43:15Z</dcterms:created>
  <dcterms:modified xsi:type="dcterms:W3CDTF">2020-03-16T05:28:14Z</dcterms:modified>
</cp:coreProperties>
</file>