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67" r:id="rId3"/>
    <p:sldId id="269" r:id="rId4"/>
    <p:sldId id="282" r:id="rId5"/>
    <p:sldId id="268" r:id="rId6"/>
    <p:sldId id="287" r:id="rId7"/>
    <p:sldId id="257" r:id="rId8"/>
    <p:sldId id="288" r:id="rId9"/>
    <p:sldId id="258" r:id="rId10"/>
    <p:sldId id="289" r:id="rId11"/>
    <p:sldId id="271" r:id="rId12"/>
    <p:sldId id="259" r:id="rId13"/>
    <p:sldId id="270" r:id="rId14"/>
    <p:sldId id="260" r:id="rId15"/>
    <p:sldId id="261" r:id="rId16"/>
    <p:sldId id="262" r:id="rId17"/>
    <p:sldId id="263" r:id="rId18"/>
    <p:sldId id="264" r:id="rId19"/>
    <p:sldId id="265" r:id="rId20"/>
    <p:sldId id="266" r:id="rId21"/>
    <p:sldId id="272" r:id="rId22"/>
    <p:sldId id="273" r:id="rId23"/>
    <p:sldId id="274" r:id="rId24"/>
    <p:sldId id="275" r:id="rId25"/>
    <p:sldId id="276" r:id="rId26"/>
    <p:sldId id="277" r:id="rId27"/>
    <p:sldId id="278" r:id="rId28"/>
    <p:sldId id="279" r:id="rId29"/>
    <p:sldId id="283" r:id="rId30"/>
    <p:sldId id="284" r:id="rId31"/>
    <p:sldId id="285" r:id="rId32"/>
    <p:sldId id="286" r:id="rId33"/>
  </p:sldIdLst>
  <p:sldSz cx="12192000" cy="6858000"/>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9" autoAdjust="0"/>
    <p:restoredTop sz="94660"/>
  </p:normalViewPr>
  <p:slideViewPr>
    <p:cSldViewPr snapToGrid="0">
      <p:cViewPr varScale="1">
        <p:scale>
          <a:sx n="50" d="100"/>
          <a:sy n="50" d="100"/>
        </p:scale>
        <p:origin x="582" y="4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iagrams/_rels/data10.xml.rels><?xml version="1.0" encoding="UTF-8" standalone="yes"?>
<Relationships xmlns="http://schemas.openxmlformats.org/package/2006/relationships"><Relationship Id="rId1" Type="http://schemas.openxmlformats.org/officeDocument/2006/relationships/image" Target="../media/image2.jpeg"/></Relationships>
</file>

<file path=ppt/diagrams/_rels/drawing10.xml.rels><?xml version="1.0" encoding="UTF-8" standalone="yes"?>
<Relationships xmlns="http://schemas.openxmlformats.org/package/2006/relationships"><Relationship Id="rId1" Type="http://schemas.openxmlformats.org/officeDocument/2006/relationships/image" Target="../media/image2.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839BA92-B125-4169-9CDF-2806D9FF0D7D}"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id-ID"/>
        </a:p>
      </dgm:t>
    </dgm:pt>
    <dgm:pt modelId="{94FE4ECD-5580-45E4-AFDB-40CB837D894A}">
      <dgm:prSet phldrT="[Text]" custT="1"/>
      <dgm:spPr/>
      <dgm:t>
        <a:bodyPr/>
        <a:lstStyle/>
        <a:p>
          <a:r>
            <a:rPr lang="id-ID" sz="2800" dirty="0" smtClean="0"/>
            <a:t>Perpustakaan penting?</a:t>
          </a:r>
          <a:endParaRPr lang="id-ID" sz="2800" dirty="0"/>
        </a:p>
      </dgm:t>
    </dgm:pt>
    <dgm:pt modelId="{F77739DE-94AA-4F3E-AB6B-5F8A96250697}" type="parTrans" cxnId="{74C306EE-C82A-4D93-BE2D-AFD37DF11D80}">
      <dgm:prSet/>
      <dgm:spPr/>
      <dgm:t>
        <a:bodyPr/>
        <a:lstStyle/>
        <a:p>
          <a:endParaRPr lang="id-ID" sz="2800"/>
        </a:p>
      </dgm:t>
    </dgm:pt>
    <dgm:pt modelId="{833EA786-D2C8-4AA7-9A0F-011540E328D5}" type="sibTrans" cxnId="{74C306EE-C82A-4D93-BE2D-AFD37DF11D80}">
      <dgm:prSet/>
      <dgm:spPr/>
      <dgm:t>
        <a:bodyPr/>
        <a:lstStyle/>
        <a:p>
          <a:endParaRPr lang="id-ID" sz="2800"/>
        </a:p>
      </dgm:t>
    </dgm:pt>
    <dgm:pt modelId="{6C6C94D7-7000-408E-9F08-8C59B4990C27}">
      <dgm:prSet phldrT="[Text]" custT="1"/>
      <dgm:spPr/>
      <dgm:t>
        <a:bodyPr/>
        <a:lstStyle/>
        <a:p>
          <a:r>
            <a:rPr lang="id-ID" sz="2800" dirty="0" smtClean="0"/>
            <a:t>Jembatan peradaban bangsa</a:t>
          </a:r>
          <a:endParaRPr lang="id-ID" sz="2800" dirty="0"/>
        </a:p>
      </dgm:t>
    </dgm:pt>
    <dgm:pt modelId="{9AC8D90B-7471-4DE2-8F03-505D8120833C}" type="parTrans" cxnId="{4ADD8770-9E4C-4D2C-8657-34DA7D6E60FA}">
      <dgm:prSet/>
      <dgm:spPr/>
      <dgm:t>
        <a:bodyPr/>
        <a:lstStyle/>
        <a:p>
          <a:endParaRPr lang="id-ID" sz="2800"/>
        </a:p>
      </dgm:t>
    </dgm:pt>
    <dgm:pt modelId="{31FE1445-712B-46B4-96B5-1F9810C32EB2}" type="sibTrans" cxnId="{4ADD8770-9E4C-4D2C-8657-34DA7D6E60FA}">
      <dgm:prSet/>
      <dgm:spPr/>
      <dgm:t>
        <a:bodyPr/>
        <a:lstStyle/>
        <a:p>
          <a:endParaRPr lang="id-ID" sz="2800"/>
        </a:p>
      </dgm:t>
    </dgm:pt>
    <dgm:pt modelId="{3B20216E-E86F-410B-B246-C71EFC5245CA}">
      <dgm:prSet phldrT="[Text]" custT="1"/>
      <dgm:spPr/>
      <dgm:t>
        <a:bodyPr/>
        <a:lstStyle/>
        <a:p>
          <a:r>
            <a:rPr lang="id-ID" sz="2800" dirty="0" smtClean="0"/>
            <a:t>Menyimpan budaya bangsa</a:t>
          </a:r>
          <a:endParaRPr lang="id-ID" sz="2800" dirty="0"/>
        </a:p>
      </dgm:t>
    </dgm:pt>
    <dgm:pt modelId="{72794B3E-FAE2-4974-BE24-739AE601ABA1}" type="parTrans" cxnId="{6D3117A9-766A-4B7A-B9D3-90DE1B400C73}">
      <dgm:prSet/>
      <dgm:spPr/>
      <dgm:t>
        <a:bodyPr/>
        <a:lstStyle/>
        <a:p>
          <a:endParaRPr lang="id-ID" sz="2800"/>
        </a:p>
      </dgm:t>
    </dgm:pt>
    <dgm:pt modelId="{7FC5ED1F-C7FE-4FEC-80EE-0CCCBB214A69}" type="sibTrans" cxnId="{6D3117A9-766A-4B7A-B9D3-90DE1B400C73}">
      <dgm:prSet/>
      <dgm:spPr/>
      <dgm:t>
        <a:bodyPr/>
        <a:lstStyle/>
        <a:p>
          <a:endParaRPr lang="id-ID" sz="2800"/>
        </a:p>
      </dgm:t>
    </dgm:pt>
    <dgm:pt modelId="{F49933CD-038D-4A7A-8A10-1F302C246961}">
      <dgm:prSet phldrT="[Text]" custT="1"/>
      <dgm:spPr/>
      <dgm:t>
        <a:bodyPr/>
        <a:lstStyle/>
        <a:p>
          <a:r>
            <a:rPr lang="id-ID" sz="2800" dirty="0" smtClean="0"/>
            <a:t>Memancarkan ilmu pengetahuan</a:t>
          </a:r>
          <a:endParaRPr lang="id-ID" sz="2800" dirty="0"/>
        </a:p>
      </dgm:t>
    </dgm:pt>
    <dgm:pt modelId="{C6E964D2-BC40-4C6D-8158-1EB8AFD0876E}" type="parTrans" cxnId="{B6D75802-D773-450E-91B4-95B35235E6F2}">
      <dgm:prSet/>
      <dgm:spPr/>
      <dgm:t>
        <a:bodyPr/>
        <a:lstStyle/>
        <a:p>
          <a:endParaRPr lang="id-ID" sz="2800"/>
        </a:p>
      </dgm:t>
    </dgm:pt>
    <dgm:pt modelId="{8FAE762D-4E11-42E3-B042-212F89580FE8}" type="sibTrans" cxnId="{B6D75802-D773-450E-91B4-95B35235E6F2}">
      <dgm:prSet/>
      <dgm:spPr/>
      <dgm:t>
        <a:bodyPr/>
        <a:lstStyle/>
        <a:p>
          <a:endParaRPr lang="id-ID" sz="2800"/>
        </a:p>
      </dgm:t>
    </dgm:pt>
    <dgm:pt modelId="{5E7F244A-F9B0-4C71-BFFA-926612C2FF99}">
      <dgm:prSet phldrT="[Text]" custT="1"/>
      <dgm:spPr/>
      <dgm:t>
        <a:bodyPr/>
        <a:lstStyle/>
        <a:p>
          <a:r>
            <a:rPr lang="id-ID" sz="2800" dirty="0" smtClean="0"/>
            <a:t>Pusat P3IR (pendidikan, penyimpanan, penelitian, informasi dan rekreasi)</a:t>
          </a:r>
          <a:endParaRPr lang="id-ID" sz="2800" dirty="0"/>
        </a:p>
      </dgm:t>
    </dgm:pt>
    <dgm:pt modelId="{78128CCF-CEA9-461C-BF15-578BC644212E}" type="parTrans" cxnId="{EF6B6278-0A48-45C4-8E78-70FD1B1E963C}">
      <dgm:prSet/>
      <dgm:spPr/>
      <dgm:t>
        <a:bodyPr/>
        <a:lstStyle/>
        <a:p>
          <a:endParaRPr lang="id-ID" sz="2800"/>
        </a:p>
      </dgm:t>
    </dgm:pt>
    <dgm:pt modelId="{723234D4-4003-4FF9-B98E-374D3EC81DA4}" type="sibTrans" cxnId="{EF6B6278-0A48-45C4-8E78-70FD1B1E963C}">
      <dgm:prSet/>
      <dgm:spPr/>
      <dgm:t>
        <a:bodyPr/>
        <a:lstStyle/>
        <a:p>
          <a:endParaRPr lang="id-ID" sz="2800"/>
        </a:p>
      </dgm:t>
    </dgm:pt>
    <dgm:pt modelId="{2A11733F-3D3B-4DCA-A32B-1F72DA8AA71D}">
      <dgm:prSet phldrT="[Text]" custT="1"/>
      <dgm:spPr/>
      <dgm:t>
        <a:bodyPr/>
        <a:lstStyle/>
        <a:p>
          <a:r>
            <a:rPr lang="id-ID" sz="2800" dirty="0" smtClean="0"/>
            <a:t>Sumber informasi bagi pemustaka</a:t>
          </a:r>
          <a:endParaRPr lang="id-ID" sz="2800" dirty="0"/>
        </a:p>
      </dgm:t>
    </dgm:pt>
    <dgm:pt modelId="{3ED01883-F436-4417-9E62-8E84FF5B7A03}" type="parTrans" cxnId="{730F9A2C-7D7D-4242-8E50-0CF910A0DA7D}">
      <dgm:prSet/>
      <dgm:spPr/>
      <dgm:t>
        <a:bodyPr/>
        <a:lstStyle/>
        <a:p>
          <a:endParaRPr lang="id-ID" sz="2800"/>
        </a:p>
      </dgm:t>
    </dgm:pt>
    <dgm:pt modelId="{F707F500-B0D1-4F92-B955-70D91064A461}" type="sibTrans" cxnId="{730F9A2C-7D7D-4242-8E50-0CF910A0DA7D}">
      <dgm:prSet/>
      <dgm:spPr/>
      <dgm:t>
        <a:bodyPr/>
        <a:lstStyle/>
        <a:p>
          <a:endParaRPr lang="id-ID" sz="2800"/>
        </a:p>
      </dgm:t>
    </dgm:pt>
    <dgm:pt modelId="{F2BBBA34-1BCA-4CBB-8453-1187B8E704C9}">
      <dgm:prSet phldrT="[Text]" custT="1"/>
      <dgm:spPr/>
      <dgm:t>
        <a:bodyPr/>
        <a:lstStyle/>
        <a:p>
          <a:r>
            <a:rPr lang="id-ID" sz="2800" dirty="0" smtClean="0"/>
            <a:t>Meningkatkan mutu pendidikan daya saing bangsa. </a:t>
          </a:r>
          <a:endParaRPr lang="id-ID" sz="2800" dirty="0"/>
        </a:p>
      </dgm:t>
    </dgm:pt>
    <dgm:pt modelId="{850BF41F-3161-48F8-990D-FB8DC870F444}" type="parTrans" cxnId="{6EF9669B-50B2-44ED-A38C-48FCBE3CDF14}">
      <dgm:prSet/>
      <dgm:spPr/>
      <dgm:t>
        <a:bodyPr/>
        <a:lstStyle/>
        <a:p>
          <a:endParaRPr lang="id-ID" sz="2800"/>
        </a:p>
      </dgm:t>
    </dgm:pt>
    <dgm:pt modelId="{422DCB61-65D2-407E-91BC-209C5877F39F}" type="sibTrans" cxnId="{6EF9669B-50B2-44ED-A38C-48FCBE3CDF14}">
      <dgm:prSet/>
      <dgm:spPr/>
      <dgm:t>
        <a:bodyPr/>
        <a:lstStyle/>
        <a:p>
          <a:endParaRPr lang="id-ID" sz="2800"/>
        </a:p>
      </dgm:t>
    </dgm:pt>
    <dgm:pt modelId="{D5AD39D1-DFED-48CF-B0D0-AFE972157041}" type="pres">
      <dgm:prSet presAssocID="{2839BA92-B125-4169-9CDF-2806D9FF0D7D}" presName="vert0" presStyleCnt="0">
        <dgm:presLayoutVars>
          <dgm:dir/>
          <dgm:animOne val="branch"/>
          <dgm:animLvl val="lvl"/>
        </dgm:presLayoutVars>
      </dgm:prSet>
      <dgm:spPr/>
      <dgm:t>
        <a:bodyPr/>
        <a:lstStyle/>
        <a:p>
          <a:endParaRPr lang="id-ID"/>
        </a:p>
      </dgm:t>
    </dgm:pt>
    <dgm:pt modelId="{A6EC32FC-54A8-42F2-AD6D-74B9773B6285}" type="pres">
      <dgm:prSet presAssocID="{94FE4ECD-5580-45E4-AFDB-40CB837D894A}" presName="thickLine" presStyleLbl="alignNode1" presStyleIdx="0" presStyleCnt="1"/>
      <dgm:spPr/>
    </dgm:pt>
    <dgm:pt modelId="{B2FB47C7-140F-43C3-8D55-D52C6B29F3A2}" type="pres">
      <dgm:prSet presAssocID="{94FE4ECD-5580-45E4-AFDB-40CB837D894A}" presName="horz1" presStyleCnt="0"/>
      <dgm:spPr/>
    </dgm:pt>
    <dgm:pt modelId="{CD764F5F-246C-44C3-AEC0-64BDF42285F3}" type="pres">
      <dgm:prSet presAssocID="{94FE4ECD-5580-45E4-AFDB-40CB837D894A}" presName="tx1" presStyleLbl="revTx" presStyleIdx="0" presStyleCnt="7"/>
      <dgm:spPr/>
      <dgm:t>
        <a:bodyPr/>
        <a:lstStyle/>
        <a:p>
          <a:endParaRPr lang="id-ID"/>
        </a:p>
      </dgm:t>
    </dgm:pt>
    <dgm:pt modelId="{849C52F7-62DC-43EF-8CBF-74827A619A14}" type="pres">
      <dgm:prSet presAssocID="{94FE4ECD-5580-45E4-AFDB-40CB837D894A}" presName="vert1" presStyleCnt="0"/>
      <dgm:spPr/>
    </dgm:pt>
    <dgm:pt modelId="{7EB12552-9919-407F-B8FF-C7ACA417C353}" type="pres">
      <dgm:prSet presAssocID="{6C6C94D7-7000-408E-9F08-8C59B4990C27}" presName="vertSpace2a" presStyleCnt="0"/>
      <dgm:spPr/>
    </dgm:pt>
    <dgm:pt modelId="{D3F374ED-DB6A-4BAC-968C-D8EB75101BDC}" type="pres">
      <dgm:prSet presAssocID="{6C6C94D7-7000-408E-9F08-8C59B4990C27}" presName="horz2" presStyleCnt="0"/>
      <dgm:spPr/>
    </dgm:pt>
    <dgm:pt modelId="{D9FBCFA6-D270-443D-B022-95642718A024}" type="pres">
      <dgm:prSet presAssocID="{6C6C94D7-7000-408E-9F08-8C59B4990C27}" presName="horzSpace2" presStyleCnt="0"/>
      <dgm:spPr/>
    </dgm:pt>
    <dgm:pt modelId="{2E56B8D3-D83A-4802-A53E-22E9162FA9F8}" type="pres">
      <dgm:prSet presAssocID="{6C6C94D7-7000-408E-9F08-8C59B4990C27}" presName="tx2" presStyleLbl="revTx" presStyleIdx="1" presStyleCnt="7"/>
      <dgm:spPr/>
      <dgm:t>
        <a:bodyPr/>
        <a:lstStyle/>
        <a:p>
          <a:endParaRPr lang="id-ID"/>
        </a:p>
      </dgm:t>
    </dgm:pt>
    <dgm:pt modelId="{AE72DFA3-0EF3-4179-AFE3-64C9E2895108}" type="pres">
      <dgm:prSet presAssocID="{6C6C94D7-7000-408E-9F08-8C59B4990C27}" presName="vert2" presStyleCnt="0"/>
      <dgm:spPr/>
    </dgm:pt>
    <dgm:pt modelId="{4C8C40DF-7CE9-4C8A-A066-7929DFDF2CB8}" type="pres">
      <dgm:prSet presAssocID="{6C6C94D7-7000-408E-9F08-8C59B4990C27}" presName="thinLine2b" presStyleLbl="callout" presStyleIdx="0" presStyleCnt="6"/>
      <dgm:spPr/>
    </dgm:pt>
    <dgm:pt modelId="{6E40D018-A881-42E4-87AD-6B21E38291E2}" type="pres">
      <dgm:prSet presAssocID="{6C6C94D7-7000-408E-9F08-8C59B4990C27}" presName="vertSpace2b" presStyleCnt="0"/>
      <dgm:spPr/>
    </dgm:pt>
    <dgm:pt modelId="{20808084-49ED-4620-80B0-55E0442B3F7E}" type="pres">
      <dgm:prSet presAssocID="{3B20216E-E86F-410B-B246-C71EFC5245CA}" presName="horz2" presStyleCnt="0"/>
      <dgm:spPr/>
    </dgm:pt>
    <dgm:pt modelId="{72D41132-FD86-475A-886C-01F9F1CB5768}" type="pres">
      <dgm:prSet presAssocID="{3B20216E-E86F-410B-B246-C71EFC5245CA}" presName="horzSpace2" presStyleCnt="0"/>
      <dgm:spPr/>
    </dgm:pt>
    <dgm:pt modelId="{974DCE64-96FC-49F6-84E0-98C3BB940FB1}" type="pres">
      <dgm:prSet presAssocID="{3B20216E-E86F-410B-B246-C71EFC5245CA}" presName="tx2" presStyleLbl="revTx" presStyleIdx="2" presStyleCnt="7"/>
      <dgm:spPr/>
      <dgm:t>
        <a:bodyPr/>
        <a:lstStyle/>
        <a:p>
          <a:endParaRPr lang="id-ID"/>
        </a:p>
      </dgm:t>
    </dgm:pt>
    <dgm:pt modelId="{3B47A1B2-3075-46ED-8BAE-AC6A5CE480F4}" type="pres">
      <dgm:prSet presAssocID="{3B20216E-E86F-410B-B246-C71EFC5245CA}" presName="vert2" presStyleCnt="0"/>
      <dgm:spPr/>
    </dgm:pt>
    <dgm:pt modelId="{B3E2F839-E6EA-4225-99BD-E65A5F473EB6}" type="pres">
      <dgm:prSet presAssocID="{3B20216E-E86F-410B-B246-C71EFC5245CA}" presName="thinLine2b" presStyleLbl="callout" presStyleIdx="1" presStyleCnt="6"/>
      <dgm:spPr/>
    </dgm:pt>
    <dgm:pt modelId="{A9806370-DD8B-418B-ADFF-0F22C874A196}" type="pres">
      <dgm:prSet presAssocID="{3B20216E-E86F-410B-B246-C71EFC5245CA}" presName="vertSpace2b" presStyleCnt="0"/>
      <dgm:spPr/>
    </dgm:pt>
    <dgm:pt modelId="{A70CE9ED-4CCF-448C-BE60-48B2549FB309}" type="pres">
      <dgm:prSet presAssocID="{F49933CD-038D-4A7A-8A10-1F302C246961}" presName="horz2" presStyleCnt="0"/>
      <dgm:spPr/>
    </dgm:pt>
    <dgm:pt modelId="{7674E67C-8B5E-4F1C-AE0E-926882F7D1A1}" type="pres">
      <dgm:prSet presAssocID="{F49933CD-038D-4A7A-8A10-1F302C246961}" presName="horzSpace2" presStyleCnt="0"/>
      <dgm:spPr/>
    </dgm:pt>
    <dgm:pt modelId="{2F1D52C5-0549-4A67-8808-BF75BAEE6A0B}" type="pres">
      <dgm:prSet presAssocID="{F49933CD-038D-4A7A-8A10-1F302C246961}" presName="tx2" presStyleLbl="revTx" presStyleIdx="3" presStyleCnt="7"/>
      <dgm:spPr/>
      <dgm:t>
        <a:bodyPr/>
        <a:lstStyle/>
        <a:p>
          <a:endParaRPr lang="id-ID"/>
        </a:p>
      </dgm:t>
    </dgm:pt>
    <dgm:pt modelId="{A2BD6976-19AC-42AD-849E-8023504BFB8E}" type="pres">
      <dgm:prSet presAssocID="{F49933CD-038D-4A7A-8A10-1F302C246961}" presName="vert2" presStyleCnt="0"/>
      <dgm:spPr/>
    </dgm:pt>
    <dgm:pt modelId="{07BC2B77-5146-4DB3-9863-098EE05362C1}" type="pres">
      <dgm:prSet presAssocID="{F49933CD-038D-4A7A-8A10-1F302C246961}" presName="thinLine2b" presStyleLbl="callout" presStyleIdx="2" presStyleCnt="6"/>
      <dgm:spPr/>
    </dgm:pt>
    <dgm:pt modelId="{62F79E1C-684E-45F2-85F5-15EF2E364234}" type="pres">
      <dgm:prSet presAssocID="{F49933CD-038D-4A7A-8A10-1F302C246961}" presName="vertSpace2b" presStyleCnt="0"/>
      <dgm:spPr/>
    </dgm:pt>
    <dgm:pt modelId="{E1C118DA-3161-4639-9FF1-96773EF0C7A6}" type="pres">
      <dgm:prSet presAssocID="{5E7F244A-F9B0-4C71-BFFA-926612C2FF99}" presName="horz2" presStyleCnt="0"/>
      <dgm:spPr/>
    </dgm:pt>
    <dgm:pt modelId="{581D5F89-BF64-4DFE-BF59-77BFCCDA5ACE}" type="pres">
      <dgm:prSet presAssocID="{5E7F244A-F9B0-4C71-BFFA-926612C2FF99}" presName="horzSpace2" presStyleCnt="0"/>
      <dgm:spPr/>
    </dgm:pt>
    <dgm:pt modelId="{3BB91D38-5457-46F1-84CD-57C6577BD8DE}" type="pres">
      <dgm:prSet presAssocID="{5E7F244A-F9B0-4C71-BFFA-926612C2FF99}" presName="tx2" presStyleLbl="revTx" presStyleIdx="4" presStyleCnt="7" custLinFactNeighborX="4" custLinFactNeighborY="-10315"/>
      <dgm:spPr/>
      <dgm:t>
        <a:bodyPr/>
        <a:lstStyle/>
        <a:p>
          <a:endParaRPr lang="id-ID"/>
        </a:p>
      </dgm:t>
    </dgm:pt>
    <dgm:pt modelId="{E18C4C84-4817-42FB-9616-E13D165786F1}" type="pres">
      <dgm:prSet presAssocID="{5E7F244A-F9B0-4C71-BFFA-926612C2FF99}" presName="vert2" presStyleCnt="0"/>
      <dgm:spPr/>
    </dgm:pt>
    <dgm:pt modelId="{64246BF9-FF44-48D2-8EC3-A38F6B01BE00}" type="pres">
      <dgm:prSet presAssocID="{5E7F244A-F9B0-4C71-BFFA-926612C2FF99}" presName="thinLine2b" presStyleLbl="callout" presStyleIdx="3" presStyleCnt="6"/>
      <dgm:spPr/>
    </dgm:pt>
    <dgm:pt modelId="{D0384C6A-6504-440D-BDE3-C31863721125}" type="pres">
      <dgm:prSet presAssocID="{5E7F244A-F9B0-4C71-BFFA-926612C2FF99}" presName="vertSpace2b" presStyleCnt="0"/>
      <dgm:spPr/>
    </dgm:pt>
    <dgm:pt modelId="{80D0DD80-510A-465A-A58D-0E760470496E}" type="pres">
      <dgm:prSet presAssocID="{2A11733F-3D3B-4DCA-A32B-1F72DA8AA71D}" presName="horz2" presStyleCnt="0"/>
      <dgm:spPr/>
    </dgm:pt>
    <dgm:pt modelId="{1DDACF3A-876E-4EC1-84DD-3F37A9369710}" type="pres">
      <dgm:prSet presAssocID="{2A11733F-3D3B-4DCA-A32B-1F72DA8AA71D}" presName="horzSpace2" presStyleCnt="0"/>
      <dgm:spPr/>
    </dgm:pt>
    <dgm:pt modelId="{CD42BD1E-31FC-44A7-A54E-3BC9A10ABD40}" type="pres">
      <dgm:prSet presAssocID="{2A11733F-3D3B-4DCA-A32B-1F72DA8AA71D}" presName="tx2" presStyleLbl="revTx" presStyleIdx="5" presStyleCnt="7"/>
      <dgm:spPr/>
      <dgm:t>
        <a:bodyPr/>
        <a:lstStyle/>
        <a:p>
          <a:endParaRPr lang="id-ID"/>
        </a:p>
      </dgm:t>
    </dgm:pt>
    <dgm:pt modelId="{B627569D-28B1-4EC1-A07C-77D5B8FD9DFC}" type="pres">
      <dgm:prSet presAssocID="{2A11733F-3D3B-4DCA-A32B-1F72DA8AA71D}" presName="vert2" presStyleCnt="0"/>
      <dgm:spPr/>
    </dgm:pt>
    <dgm:pt modelId="{4482A197-EC46-4EA4-8A89-2E11A1F137A9}" type="pres">
      <dgm:prSet presAssocID="{2A11733F-3D3B-4DCA-A32B-1F72DA8AA71D}" presName="thinLine2b" presStyleLbl="callout" presStyleIdx="4" presStyleCnt="6"/>
      <dgm:spPr/>
    </dgm:pt>
    <dgm:pt modelId="{8C40DE1D-5955-4BBA-A794-85E01C023AE8}" type="pres">
      <dgm:prSet presAssocID="{2A11733F-3D3B-4DCA-A32B-1F72DA8AA71D}" presName="vertSpace2b" presStyleCnt="0"/>
      <dgm:spPr/>
    </dgm:pt>
    <dgm:pt modelId="{EBA5E2E6-84B3-444D-880E-925A8A95E5D1}" type="pres">
      <dgm:prSet presAssocID="{F2BBBA34-1BCA-4CBB-8453-1187B8E704C9}" presName="horz2" presStyleCnt="0"/>
      <dgm:spPr/>
    </dgm:pt>
    <dgm:pt modelId="{76B20349-D55E-4EC7-BD05-54C9395D05B1}" type="pres">
      <dgm:prSet presAssocID="{F2BBBA34-1BCA-4CBB-8453-1187B8E704C9}" presName="horzSpace2" presStyleCnt="0"/>
      <dgm:spPr/>
    </dgm:pt>
    <dgm:pt modelId="{4503D368-159B-45D6-979D-B49EE1BC095D}" type="pres">
      <dgm:prSet presAssocID="{F2BBBA34-1BCA-4CBB-8453-1187B8E704C9}" presName="tx2" presStyleLbl="revTx" presStyleIdx="6" presStyleCnt="7"/>
      <dgm:spPr/>
      <dgm:t>
        <a:bodyPr/>
        <a:lstStyle/>
        <a:p>
          <a:endParaRPr lang="id-ID"/>
        </a:p>
      </dgm:t>
    </dgm:pt>
    <dgm:pt modelId="{2216D0AC-3C2E-49FD-BD78-3DD406D6ECDD}" type="pres">
      <dgm:prSet presAssocID="{F2BBBA34-1BCA-4CBB-8453-1187B8E704C9}" presName="vert2" presStyleCnt="0"/>
      <dgm:spPr/>
    </dgm:pt>
    <dgm:pt modelId="{16E3013F-2606-4ADD-86B7-BC4AD0ACBC0D}" type="pres">
      <dgm:prSet presAssocID="{F2BBBA34-1BCA-4CBB-8453-1187B8E704C9}" presName="thinLine2b" presStyleLbl="callout" presStyleIdx="5" presStyleCnt="6"/>
      <dgm:spPr/>
    </dgm:pt>
    <dgm:pt modelId="{2BEF89DB-789E-499A-AC70-80CD8F36FD56}" type="pres">
      <dgm:prSet presAssocID="{F2BBBA34-1BCA-4CBB-8453-1187B8E704C9}" presName="vertSpace2b" presStyleCnt="0"/>
      <dgm:spPr/>
    </dgm:pt>
  </dgm:ptLst>
  <dgm:cxnLst>
    <dgm:cxn modelId="{A9D6B1C3-C552-420C-B4FE-CF811ECA5B8C}" type="presOf" srcId="{2839BA92-B125-4169-9CDF-2806D9FF0D7D}" destId="{D5AD39D1-DFED-48CF-B0D0-AFE972157041}" srcOrd="0" destOrd="0" presId="urn:microsoft.com/office/officeart/2008/layout/LinedList"/>
    <dgm:cxn modelId="{B6D75802-D773-450E-91B4-95B35235E6F2}" srcId="{94FE4ECD-5580-45E4-AFDB-40CB837D894A}" destId="{F49933CD-038D-4A7A-8A10-1F302C246961}" srcOrd="2" destOrd="0" parTransId="{C6E964D2-BC40-4C6D-8158-1EB8AFD0876E}" sibTransId="{8FAE762D-4E11-42E3-B042-212F89580FE8}"/>
    <dgm:cxn modelId="{14620339-6DB9-48A0-849D-24560352AEAF}" type="presOf" srcId="{94FE4ECD-5580-45E4-AFDB-40CB837D894A}" destId="{CD764F5F-246C-44C3-AEC0-64BDF42285F3}" srcOrd="0" destOrd="0" presId="urn:microsoft.com/office/officeart/2008/layout/LinedList"/>
    <dgm:cxn modelId="{4ADD8770-9E4C-4D2C-8657-34DA7D6E60FA}" srcId="{94FE4ECD-5580-45E4-AFDB-40CB837D894A}" destId="{6C6C94D7-7000-408E-9F08-8C59B4990C27}" srcOrd="0" destOrd="0" parTransId="{9AC8D90B-7471-4DE2-8F03-505D8120833C}" sibTransId="{31FE1445-712B-46B4-96B5-1F9810C32EB2}"/>
    <dgm:cxn modelId="{1312735E-2835-4C61-9485-DB7621D7D43C}" type="presOf" srcId="{5E7F244A-F9B0-4C71-BFFA-926612C2FF99}" destId="{3BB91D38-5457-46F1-84CD-57C6577BD8DE}" srcOrd="0" destOrd="0" presId="urn:microsoft.com/office/officeart/2008/layout/LinedList"/>
    <dgm:cxn modelId="{6EF9669B-50B2-44ED-A38C-48FCBE3CDF14}" srcId="{94FE4ECD-5580-45E4-AFDB-40CB837D894A}" destId="{F2BBBA34-1BCA-4CBB-8453-1187B8E704C9}" srcOrd="5" destOrd="0" parTransId="{850BF41F-3161-48F8-990D-FB8DC870F444}" sibTransId="{422DCB61-65D2-407E-91BC-209C5877F39F}"/>
    <dgm:cxn modelId="{C7EECA65-C53C-4DB2-9477-CEDC4DBB2810}" type="presOf" srcId="{F2BBBA34-1BCA-4CBB-8453-1187B8E704C9}" destId="{4503D368-159B-45D6-979D-B49EE1BC095D}" srcOrd="0" destOrd="0" presId="urn:microsoft.com/office/officeart/2008/layout/LinedList"/>
    <dgm:cxn modelId="{12B15D40-0DC9-4AD9-8C58-1C5B5BBD1F34}" type="presOf" srcId="{3B20216E-E86F-410B-B246-C71EFC5245CA}" destId="{974DCE64-96FC-49F6-84E0-98C3BB940FB1}" srcOrd="0" destOrd="0" presId="urn:microsoft.com/office/officeart/2008/layout/LinedList"/>
    <dgm:cxn modelId="{6D3117A9-766A-4B7A-B9D3-90DE1B400C73}" srcId="{94FE4ECD-5580-45E4-AFDB-40CB837D894A}" destId="{3B20216E-E86F-410B-B246-C71EFC5245CA}" srcOrd="1" destOrd="0" parTransId="{72794B3E-FAE2-4974-BE24-739AE601ABA1}" sibTransId="{7FC5ED1F-C7FE-4FEC-80EE-0CCCBB214A69}"/>
    <dgm:cxn modelId="{A0CC36F2-513E-41C0-AF37-AF15904B174F}" type="presOf" srcId="{F49933CD-038D-4A7A-8A10-1F302C246961}" destId="{2F1D52C5-0549-4A67-8808-BF75BAEE6A0B}" srcOrd="0" destOrd="0" presId="urn:microsoft.com/office/officeart/2008/layout/LinedList"/>
    <dgm:cxn modelId="{730F9A2C-7D7D-4242-8E50-0CF910A0DA7D}" srcId="{94FE4ECD-5580-45E4-AFDB-40CB837D894A}" destId="{2A11733F-3D3B-4DCA-A32B-1F72DA8AA71D}" srcOrd="4" destOrd="0" parTransId="{3ED01883-F436-4417-9E62-8E84FF5B7A03}" sibTransId="{F707F500-B0D1-4F92-B955-70D91064A461}"/>
    <dgm:cxn modelId="{F8908C11-B165-409C-9442-FBE5EAD6C79D}" type="presOf" srcId="{6C6C94D7-7000-408E-9F08-8C59B4990C27}" destId="{2E56B8D3-D83A-4802-A53E-22E9162FA9F8}" srcOrd="0" destOrd="0" presId="urn:microsoft.com/office/officeart/2008/layout/LinedList"/>
    <dgm:cxn modelId="{EF6B6278-0A48-45C4-8E78-70FD1B1E963C}" srcId="{94FE4ECD-5580-45E4-AFDB-40CB837D894A}" destId="{5E7F244A-F9B0-4C71-BFFA-926612C2FF99}" srcOrd="3" destOrd="0" parTransId="{78128CCF-CEA9-461C-BF15-578BC644212E}" sibTransId="{723234D4-4003-4FF9-B98E-374D3EC81DA4}"/>
    <dgm:cxn modelId="{017274D9-FD15-4DB5-ADA1-45B83D0F6ACF}" type="presOf" srcId="{2A11733F-3D3B-4DCA-A32B-1F72DA8AA71D}" destId="{CD42BD1E-31FC-44A7-A54E-3BC9A10ABD40}" srcOrd="0" destOrd="0" presId="urn:microsoft.com/office/officeart/2008/layout/LinedList"/>
    <dgm:cxn modelId="{74C306EE-C82A-4D93-BE2D-AFD37DF11D80}" srcId="{2839BA92-B125-4169-9CDF-2806D9FF0D7D}" destId="{94FE4ECD-5580-45E4-AFDB-40CB837D894A}" srcOrd="0" destOrd="0" parTransId="{F77739DE-94AA-4F3E-AB6B-5F8A96250697}" sibTransId="{833EA786-D2C8-4AA7-9A0F-011540E328D5}"/>
    <dgm:cxn modelId="{EDC6E306-0E3D-42D5-8ACF-8F870487C187}" type="presParOf" srcId="{D5AD39D1-DFED-48CF-B0D0-AFE972157041}" destId="{A6EC32FC-54A8-42F2-AD6D-74B9773B6285}" srcOrd="0" destOrd="0" presId="urn:microsoft.com/office/officeart/2008/layout/LinedList"/>
    <dgm:cxn modelId="{A7603D85-B2C7-40A5-9CE6-1D0FF741E43E}" type="presParOf" srcId="{D5AD39D1-DFED-48CF-B0D0-AFE972157041}" destId="{B2FB47C7-140F-43C3-8D55-D52C6B29F3A2}" srcOrd="1" destOrd="0" presId="urn:microsoft.com/office/officeart/2008/layout/LinedList"/>
    <dgm:cxn modelId="{13F521C7-804C-416A-B8DF-0517FBB796BD}" type="presParOf" srcId="{B2FB47C7-140F-43C3-8D55-D52C6B29F3A2}" destId="{CD764F5F-246C-44C3-AEC0-64BDF42285F3}" srcOrd="0" destOrd="0" presId="urn:microsoft.com/office/officeart/2008/layout/LinedList"/>
    <dgm:cxn modelId="{19C017DF-8FA7-4A37-8807-E963482D73B2}" type="presParOf" srcId="{B2FB47C7-140F-43C3-8D55-D52C6B29F3A2}" destId="{849C52F7-62DC-43EF-8CBF-74827A619A14}" srcOrd="1" destOrd="0" presId="urn:microsoft.com/office/officeart/2008/layout/LinedList"/>
    <dgm:cxn modelId="{6A4C62F2-966D-43B5-BA5E-8BF9BB7CFC0D}" type="presParOf" srcId="{849C52F7-62DC-43EF-8CBF-74827A619A14}" destId="{7EB12552-9919-407F-B8FF-C7ACA417C353}" srcOrd="0" destOrd="0" presId="urn:microsoft.com/office/officeart/2008/layout/LinedList"/>
    <dgm:cxn modelId="{A5B40F54-67DC-4005-A11C-7141DEBB81FD}" type="presParOf" srcId="{849C52F7-62DC-43EF-8CBF-74827A619A14}" destId="{D3F374ED-DB6A-4BAC-968C-D8EB75101BDC}" srcOrd="1" destOrd="0" presId="urn:microsoft.com/office/officeart/2008/layout/LinedList"/>
    <dgm:cxn modelId="{06B4DDBA-6C85-42E2-9EDD-07D303A26668}" type="presParOf" srcId="{D3F374ED-DB6A-4BAC-968C-D8EB75101BDC}" destId="{D9FBCFA6-D270-443D-B022-95642718A024}" srcOrd="0" destOrd="0" presId="urn:microsoft.com/office/officeart/2008/layout/LinedList"/>
    <dgm:cxn modelId="{57AE301D-5257-4134-9B9A-A5272F74D12C}" type="presParOf" srcId="{D3F374ED-DB6A-4BAC-968C-D8EB75101BDC}" destId="{2E56B8D3-D83A-4802-A53E-22E9162FA9F8}" srcOrd="1" destOrd="0" presId="urn:microsoft.com/office/officeart/2008/layout/LinedList"/>
    <dgm:cxn modelId="{73099CFC-0BAD-42FE-8458-FEC4DB26FAFD}" type="presParOf" srcId="{D3F374ED-DB6A-4BAC-968C-D8EB75101BDC}" destId="{AE72DFA3-0EF3-4179-AFE3-64C9E2895108}" srcOrd="2" destOrd="0" presId="urn:microsoft.com/office/officeart/2008/layout/LinedList"/>
    <dgm:cxn modelId="{BA9C033F-D936-4E5F-8D71-0CF507CEE9CE}" type="presParOf" srcId="{849C52F7-62DC-43EF-8CBF-74827A619A14}" destId="{4C8C40DF-7CE9-4C8A-A066-7929DFDF2CB8}" srcOrd="2" destOrd="0" presId="urn:microsoft.com/office/officeart/2008/layout/LinedList"/>
    <dgm:cxn modelId="{D5EA5D65-F435-4536-9D42-48C1C10D3BD7}" type="presParOf" srcId="{849C52F7-62DC-43EF-8CBF-74827A619A14}" destId="{6E40D018-A881-42E4-87AD-6B21E38291E2}" srcOrd="3" destOrd="0" presId="urn:microsoft.com/office/officeart/2008/layout/LinedList"/>
    <dgm:cxn modelId="{9CF71A9D-7377-4B9F-AC87-D5A6F331F1B2}" type="presParOf" srcId="{849C52F7-62DC-43EF-8CBF-74827A619A14}" destId="{20808084-49ED-4620-80B0-55E0442B3F7E}" srcOrd="4" destOrd="0" presId="urn:microsoft.com/office/officeart/2008/layout/LinedList"/>
    <dgm:cxn modelId="{568E46B4-184E-49B7-889C-7124A960BBBC}" type="presParOf" srcId="{20808084-49ED-4620-80B0-55E0442B3F7E}" destId="{72D41132-FD86-475A-886C-01F9F1CB5768}" srcOrd="0" destOrd="0" presId="urn:microsoft.com/office/officeart/2008/layout/LinedList"/>
    <dgm:cxn modelId="{256E7A95-867F-47B2-BD16-1FBFFA9B55A2}" type="presParOf" srcId="{20808084-49ED-4620-80B0-55E0442B3F7E}" destId="{974DCE64-96FC-49F6-84E0-98C3BB940FB1}" srcOrd="1" destOrd="0" presId="urn:microsoft.com/office/officeart/2008/layout/LinedList"/>
    <dgm:cxn modelId="{40DC9125-A32A-4D83-9088-F8EA99927FD3}" type="presParOf" srcId="{20808084-49ED-4620-80B0-55E0442B3F7E}" destId="{3B47A1B2-3075-46ED-8BAE-AC6A5CE480F4}" srcOrd="2" destOrd="0" presId="urn:microsoft.com/office/officeart/2008/layout/LinedList"/>
    <dgm:cxn modelId="{1A88800A-E547-48CA-87D7-CD62293372F3}" type="presParOf" srcId="{849C52F7-62DC-43EF-8CBF-74827A619A14}" destId="{B3E2F839-E6EA-4225-99BD-E65A5F473EB6}" srcOrd="5" destOrd="0" presId="urn:microsoft.com/office/officeart/2008/layout/LinedList"/>
    <dgm:cxn modelId="{4C35EF5E-ADBD-483D-8D35-B151FCBE9092}" type="presParOf" srcId="{849C52F7-62DC-43EF-8CBF-74827A619A14}" destId="{A9806370-DD8B-418B-ADFF-0F22C874A196}" srcOrd="6" destOrd="0" presId="urn:microsoft.com/office/officeart/2008/layout/LinedList"/>
    <dgm:cxn modelId="{690075AF-BAD8-43F5-9423-E5B2391BAE11}" type="presParOf" srcId="{849C52F7-62DC-43EF-8CBF-74827A619A14}" destId="{A70CE9ED-4CCF-448C-BE60-48B2549FB309}" srcOrd="7" destOrd="0" presId="urn:microsoft.com/office/officeart/2008/layout/LinedList"/>
    <dgm:cxn modelId="{370D9381-AD80-4438-9FDC-BD2E55D5A399}" type="presParOf" srcId="{A70CE9ED-4CCF-448C-BE60-48B2549FB309}" destId="{7674E67C-8B5E-4F1C-AE0E-926882F7D1A1}" srcOrd="0" destOrd="0" presId="urn:microsoft.com/office/officeart/2008/layout/LinedList"/>
    <dgm:cxn modelId="{747C4E12-D14B-4663-A24A-3072C1C1624F}" type="presParOf" srcId="{A70CE9ED-4CCF-448C-BE60-48B2549FB309}" destId="{2F1D52C5-0549-4A67-8808-BF75BAEE6A0B}" srcOrd="1" destOrd="0" presId="urn:microsoft.com/office/officeart/2008/layout/LinedList"/>
    <dgm:cxn modelId="{087E4EBC-9A87-4DD2-9508-10710EB2EF16}" type="presParOf" srcId="{A70CE9ED-4CCF-448C-BE60-48B2549FB309}" destId="{A2BD6976-19AC-42AD-849E-8023504BFB8E}" srcOrd="2" destOrd="0" presId="urn:microsoft.com/office/officeart/2008/layout/LinedList"/>
    <dgm:cxn modelId="{071D9EB0-9339-491E-B83C-EC18B35DFAA7}" type="presParOf" srcId="{849C52F7-62DC-43EF-8CBF-74827A619A14}" destId="{07BC2B77-5146-4DB3-9863-098EE05362C1}" srcOrd="8" destOrd="0" presId="urn:microsoft.com/office/officeart/2008/layout/LinedList"/>
    <dgm:cxn modelId="{601E8F1A-AF50-4781-BE4E-B461BD7E2326}" type="presParOf" srcId="{849C52F7-62DC-43EF-8CBF-74827A619A14}" destId="{62F79E1C-684E-45F2-85F5-15EF2E364234}" srcOrd="9" destOrd="0" presId="urn:microsoft.com/office/officeart/2008/layout/LinedList"/>
    <dgm:cxn modelId="{91300254-2457-4810-B1E2-5516F39B611E}" type="presParOf" srcId="{849C52F7-62DC-43EF-8CBF-74827A619A14}" destId="{E1C118DA-3161-4639-9FF1-96773EF0C7A6}" srcOrd="10" destOrd="0" presId="urn:microsoft.com/office/officeart/2008/layout/LinedList"/>
    <dgm:cxn modelId="{2E35E933-B223-4AAE-A682-826A3832A19D}" type="presParOf" srcId="{E1C118DA-3161-4639-9FF1-96773EF0C7A6}" destId="{581D5F89-BF64-4DFE-BF59-77BFCCDA5ACE}" srcOrd="0" destOrd="0" presId="urn:microsoft.com/office/officeart/2008/layout/LinedList"/>
    <dgm:cxn modelId="{040F8C68-9758-484B-B8FB-2B5DE889CE36}" type="presParOf" srcId="{E1C118DA-3161-4639-9FF1-96773EF0C7A6}" destId="{3BB91D38-5457-46F1-84CD-57C6577BD8DE}" srcOrd="1" destOrd="0" presId="urn:microsoft.com/office/officeart/2008/layout/LinedList"/>
    <dgm:cxn modelId="{2C1DB6CE-B262-4DA2-8C04-857B9EA7F9D0}" type="presParOf" srcId="{E1C118DA-3161-4639-9FF1-96773EF0C7A6}" destId="{E18C4C84-4817-42FB-9616-E13D165786F1}" srcOrd="2" destOrd="0" presId="urn:microsoft.com/office/officeart/2008/layout/LinedList"/>
    <dgm:cxn modelId="{2CC65C17-0FB9-40B2-A111-B973CFC9B288}" type="presParOf" srcId="{849C52F7-62DC-43EF-8CBF-74827A619A14}" destId="{64246BF9-FF44-48D2-8EC3-A38F6B01BE00}" srcOrd="11" destOrd="0" presId="urn:microsoft.com/office/officeart/2008/layout/LinedList"/>
    <dgm:cxn modelId="{446346D9-9781-47DA-B29C-6CC7A5747190}" type="presParOf" srcId="{849C52F7-62DC-43EF-8CBF-74827A619A14}" destId="{D0384C6A-6504-440D-BDE3-C31863721125}" srcOrd="12" destOrd="0" presId="urn:microsoft.com/office/officeart/2008/layout/LinedList"/>
    <dgm:cxn modelId="{5CE9DBE6-B94F-4BFE-BEA2-1AA9183A3B4E}" type="presParOf" srcId="{849C52F7-62DC-43EF-8CBF-74827A619A14}" destId="{80D0DD80-510A-465A-A58D-0E760470496E}" srcOrd="13" destOrd="0" presId="urn:microsoft.com/office/officeart/2008/layout/LinedList"/>
    <dgm:cxn modelId="{8A94688C-3F99-4889-93A7-07D78BBD3234}" type="presParOf" srcId="{80D0DD80-510A-465A-A58D-0E760470496E}" destId="{1DDACF3A-876E-4EC1-84DD-3F37A9369710}" srcOrd="0" destOrd="0" presId="urn:microsoft.com/office/officeart/2008/layout/LinedList"/>
    <dgm:cxn modelId="{E658F440-E398-4950-BD7B-7CEDF76F056A}" type="presParOf" srcId="{80D0DD80-510A-465A-A58D-0E760470496E}" destId="{CD42BD1E-31FC-44A7-A54E-3BC9A10ABD40}" srcOrd="1" destOrd="0" presId="urn:microsoft.com/office/officeart/2008/layout/LinedList"/>
    <dgm:cxn modelId="{E8F2C9B8-8656-4402-8828-95721434F6C3}" type="presParOf" srcId="{80D0DD80-510A-465A-A58D-0E760470496E}" destId="{B627569D-28B1-4EC1-A07C-77D5B8FD9DFC}" srcOrd="2" destOrd="0" presId="urn:microsoft.com/office/officeart/2008/layout/LinedList"/>
    <dgm:cxn modelId="{CA86155B-9AF9-410E-BBBF-5814DDAFBF13}" type="presParOf" srcId="{849C52F7-62DC-43EF-8CBF-74827A619A14}" destId="{4482A197-EC46-4EA4-8A89-2E11A1F137A9}" srcOrd="14" destOrd="0" presId="urn:microsoft.com/office/officeart/2008/layout/LinedList"/>
    <dgm:cxn modelId="{217AD073-D51E-4787-806C-6C681848E678}" type="presParOf" srcId="{849C52F7-62DC-43EF-8CBF-74827A619A14}" destId="{8C40DE1D-5955-4BBA-A794-85E01C023AE8}" srcOrd="15" destOrd="0" presId="urn:microsoft.com/office/officeart/2008/layout/LinedList"/>
    <dgm:cxn modelId="{74E237CD-C871-4115-B762-C7A1C9CC88CE}" type="presParOf" srcId="{849C52F7-62DC-43EF-8CBF-74827A619A14}" destId="{EBA5E2E6-84B3-444D-880E-925A8A95E5D1}" srcOrd="16" destOrd="0" presId="urn:microsoft.com/office/officeart/2008/layout/LinedList"/>
    <dgm:cxn modelId="{6DB50FE7-408B-4176-99E4-D2BCF478C796}" type="presParOf" srcId="{EBA5E2E6-84B3-444D-880E-925A8A95E5D1}" destId="{76B20349-D55E-4EC7-BD05-54C9395D05B1}" srcOrd="0" destOrd="0" presId="urn:microsoft.com/office/officeart/2008/layout/LinedList"/>
    <dgm:cxn modelId="{4EB2E35B-7563-475D-9C3F-A445FC374296}" type="presParOf" srcId="{EBA5E2E6-84B3-444D-880E-925A8A95E5D1}" destId="{4503D368-159B-45D6-979D-B49EE1BC095D}" srcOrd="1" destOrd="0" presId="urn:microsoft.com/office/officeart/2008/layout/LinedList"/>
    <dgm:cxn modelId="{52FC1148-BDBE-483C-9EBF-8608E47C070D}" type="presParOf" srcId="{EBA5E2E6-84B3-444D-880E-925A8A95E5D1}" destId="{2216D0AC-3C2E-49FD-BD78-3DD406D6ECDD}" srcOrd="2" destOrd="0" presId="urn:microsoft.com/office/officeart/2008/layout/LinedList"/>
    <dgm:cxn modelId="{BDEF5B00-B326-4F2F-ACA2-22F8B4C58A84}" type="presParOf" srcId="{849C52F7-62DC-43EF-8CBF-74827A619A14}" destId="{16E3013F-2606-4ADD-86B7-BC4AD0ACBC0D}" srcOrd="17" destOrd="0" presId="urn:microsoft.com/office/officeart/2008/layout/LinedList"/>
    <dgm:cxn modelId="{9FDDB7C7-D597-4369-A5DB-1C6AA5BCA96D}" type="presParOf" srcId="{849C52F7-62DC-43EF-8CBF-74827A619A14}" destId="{2BEF89DB-789E-499A-AC70-80CD8F36FD56}" srcOrd="18"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99857A1-F7B9-4D69-8D8D-130B0DCB2FDF}" type="doc">
      <dgm:prSet loTypeId="urn:microsoft.com/office/officeart/2005/8/layout/hList3" loCatId="list" qsTypeId="urn:microsoft.com/office/officeart/2005/8/quickstyle/simple1" qsCatId="simple" csTypeId="urn:microsoft.com/office/officeart/2005/8/colors/colorful1" csCatId="colorful" phldr="1"/>
      <dgm:spPr/>
      <dgm:t>
        <a:bodyPr/>
        <a:lstStyle/>
        <a:p>
          <a:endParaRPr lang="id-ID"/>
        </a:p>
      </dgm:t>
    </dgm:pt>
    <dgm:pt modelId="{F7578F8B-EF3C-41FF-B9D0-A0D8BE89164E}">
      <dgm:prSet phldrT="[Text]"/>
      <dgm:spPr/>
      <dgm:t>
        <a:bodyPr/>
        <a:lstStyle/>
        <a:p>
          <a:r>
            <a:rPr lang="id-ID" dirty="0" smtClean="0"/>
            <a:t>Tujuan dan manfaat</a:t>
          </a:r>
          <a:endParaRPr lang="id-ID" dirty="0"/>
        </a:p>
      </dgm:t>
    </dgm:pt>
    <dgm:pt modelId="{E6096FAB-4B2B-499B-AD12-551EE7C81579}" type="parTrans" cxnId="{CEAFBCA7-262E-46AF-8B98-D983EA2D5C6D}">
      <dgm:prSet/>
      <dgm:spPr/>
      <dgm:t>
        <a:bodyPr/>
        <a:lstStyle/>
        <a:p>
          <a:endParaRPr lang="id-ID"/>
        </a:p>
      </dgm:t>
    </dgm:pt>
    <dgm:pt modelId="{1B9AA4B4-42A4-453E-BB24-5B82AE7210F5}" type="sibTrans" cxnId="{CEAFBCA7-262E-46AF-8B98-D983EA2D5C6D}">
      <dgm:prSet/>
      <dgm:spPr/>
      <dgm:t>
        <a:bodyPr/>
        <a:lstStyle/>
        <a:p>
          <a:endParaRPr lang="id-ID"/>
        </a:p>
      </dgm:t>
    </dgm:pt>
    <dgm:pt modelId="{24E3B9A9-21DA-4819-9811-0968CD1A002D}">
      <dgm:prSet phldrT="[Text]" custT="1"/>
      <dgm:spPr/>
      <dgm:t>
        <a:bodyPr/>
        <a:lstStyle/>
        <a:p>
          <a:pPr algn="l"/>
          <a:r>
            <a:rPr lang="id-ID" sz="2800" dirty="0" smtClean="0"/>
            <a:t>Tujuan</a:t>
          </a:r>
        </a:p>
        <a:p>
          <a:pPr algn="l"/>
          <a:r>
            <a:rPr lang="id-ID" sz="2800" dirty="0" smtClean="0"/>
            <a:t>Memberikan layanan informasi.</a:t>
          </a:r>
        </a:p>
        <a:p>
          <a:pPr algn="l"/>
          <a:r>
            <a:rPr lang="id-ID" sz="2800" dirty="0" smtClean="0"/>
            <a:t>Menunjang pencapaian visi dan misi organisasi induk</a:t>
          </a:r>
        </a:p>
        <a:p>
          <a:pPr algn="l"/>
          <a:endParaRPr lang="id-ID" sz="2800" dirty="0"/>
        </a:p>
      </dgm:t>
    </dgm:pt>
    <dgm:pt modelId="{FBEE3355-28A6-491C-A33B-F0F570C88DD5}" type="parTrans" cxnId="{E8440260-C697-4155-BE7A-F6F45CF53392}">
      <dgm:prSet/>
      <dgm:spPr/>
      <dgm:t>
        <a:bodyPr/>
        <a:lstStyle/>
        <a:p>
          <a:endParaRPr lang="id-ID"/>
        </a:p>
      </dgm:t>
    </dgm:pt>
    <dgm:pt modelId="{7CE55978-3180-46F6-9D0D-98B63596C85E}" type="sibTrans" cxnId="{E8440260-C697-4155-BE7A-F6F45CF53392}">
      <dgm:prSet/>
      <dgm:spPr/>
      <dgm:t>
        <a:bodyPr/>
        <a:lstStyle/>
        <a:p>
          <a:endParaRPr lang="id-ID"/>
        </a:p>
      </dgm:t>
    </dgm:pt>
    <dgm:pt modelId="{C7CAA97B-07DD-452E-94A8-81476245BF59}">
      <dgm:prSet phldrT="[Text]" custT="1"/>
      <dgm:spPr/>
      <dgm:t>
        <a:bodyPr/>
        <a:lstStyle/>
        <a:p>
          <a:pPr algn="l"/>
          <a:r>
            <a:rPr lang="id-ID" sz="2000" dirty="0" smtClean="0"/>
            <a:t>Manfaat</a:t>
          </a:r>
        </a:p>
        <a:p>
          <a:pPr algn="l"/>
          <a:r>
            <a:rPr lang="id-ID" sz="2000" dirty="0" smtClean="0"/>
            <a:t>Membangkitkan kecintaan siswa terhadap budaya membaca</a:t>
          </a:r>
        </a:p>
        <a:p>
          <a:pPr algn="l"/>
          <a:r>
            <a:rPr lang="id-ID" sz="2000" dirty="0" smtClean="0"/>
            <a:t>Memperkaya pengalaman belajar</a:t>
          </a:r>
        </a:p>
        <a:p>
          <a:pPr algn="l"/>
          <a:r>
            <a:rPr lang="id-ID" sz="2000" dirty="0" smtClean="0"/>
            <a:t>Menanamkan kebiasaan belajar mandiri dan belajar sepanjang hayat</a:t>
          </a:r>
        </a:p>
        <a:p>
          <a:pPr algn="l"/>
          <a:r>
            <a:rPr lang="id-ID" sz="2000" dirty="0" smtClean="0"/>
            <a:t>Mempercepat proses penguasaan materi</a:t>
          </a:r>
        </a:p>
        <a:p>
          <a:pPr algn="l"/>
          <a:r>
            <a:rPr lang="id-ID" sz="2000" dirty="0" smtClean="0"/>
            <a:t>Membantu guru menyusun materi</a:t>
          </a:r>
        </a:p>
        <a:p>
          <a:pPr algn="l"/>
          <a:r>
            <a:rPr lang="id-ID" sz="2000" dirty="0" smtClean="0"/>
            <a:t>Membantu kelancaran dan penyelesaian tugas karyawan sekolah.</a:t>
          </a:r>
        </a:p>
        <a:p>
          <a:pPr algn="l"/>
          <a:r>
            <a:rPr lang="id-ID" sz="2000" dirty="0" smtClean="0"/>
            <a:t>Mengikuti perkembangan </a:t>
          </a:r>
          <a:r>
            <a:rPr lang="id-ID" sz="2000" dirty="0" err="1" smtClean="0"/>
            <a:t>Iptek</a:t>
          </a:r>
          <a:r>
            <a:rPr lang="id-ID" sz="2000" dirty="0" smtClean="0"/>
            <a:t> bagi seluruh </a:t>
          </a:r>
          <a:r>
            <a:rPr lang="id-ID" sz="2000" dirty="0" err="1" smtClean="0"/>
            <a:t>civitas</a:t>
          </a:r>
          <a:r>
            <a:rPr lang="id-ID" sz="2000" dirty="0" smtClean="0"/>
            <a:t> sekolah.</a:t>
          </a:r>
          <a:endParaRPr lang="id-ID" sz="2000" dirty="0"/>
        </a:p>
      </dgm:t>
    </dgm:pt>
    <dgm:pt modelId="{8932E724-66C7-48DC-B6FF-A3E0C05FFA04}" type="parTrans" cxnId="{99B52C2F-1FEC-4684-AAAF-B652E7A4A995}">
      <dgm:prSet/>
      <dgm:spPr/>
      <dgm:t>
        <a:bodyPr/>
        <a:lstStyle/>
        <a:p>
          <a:endParaRPr lang="id-ID"/>
        </a:p>
      </dgm:t>
    </dgm:pt>
    <dgm:pt modelId="{390FE0E9-A90D-4450-81DF-985E7D6DA23E}" type="sibTrans" cxnId="{99B52C2F-1FEC-4684-AAAF-B652E7A4A995}">
      <dgm:prSet/>
      <dgm:spPr/>
      <dgm:t>
        <a:bodyPr/>
        <a:lstStyle/>
        <a:p>
          <a:endParaRPr lang="id-ID"/>
        </a:p>
      </dgm:t>
    </dgm:pt>
    <dgm:pt modelId="{836BB425-32D6-4BF2-85E2-2DAFC318FBB0}" type="pres">
      <dgm:prSet presAssocID="{499857A1-F7B9-4D69-8D8D-130B0DCB2FDF}" presName="composite" presStyleCnt="0">
        <dgm:presLayoutVars>
          <dgm:chMax val="1"/>
          <dgm:dir/>
          <dgm:resizeHandles val="exact"/>
        </dgm:presLayoutVars>
      </dgm:prSet>
      <dgm:spPr/>
      <dgm:t>
        <a:bodyPr/>
        <a:lstStyle/>
        <a:p>
          <a:endParaRPr lang="id-ID"/>
        </a:p>
      </dgm:t>
    </dgm:pt>
    <dgm:pt modelId="{F508D9A5-DB6C-41CD-8937-5B0F0DCF9EEA}" type="pres">
      <dgm:prSet presAssocID="{F7578F8B-EF3C-41FF-B9D0-A0D8BE89164E}" presName="roof" presStyleLbl="dkBgShp" presStyleIdx="0" presStyleCnt="2"/>
      <dgm:spPr/>
      <dgm:t>
        <a:bodyPr/>
        <a:lstStyle/>
        <a:p>
          <a:endParaRPr lang="id-ID"/>
        </a:p>
      </dgm:t>
    </dgm:pt>
    <dgm:pt modelId="{9AB839CA-B317-4EFA-9028-4EC5E66275D0}" type="pres">
      <dgm:prSet presAssocID="{F7578F8B-EF3C-41FF-B9D0-A0D8BE89164E}" presName="pillars" presStyleCnt="0"/>
      <dgm:spPr/>
    </dgm:pt>
    <dgm:pt modelId="{D0D802C2-48A9-4C1D-8B45-A5450D51B784}" type="pres">
      <dgm:prSet presAssocID="{F7578F8B-EF3C-41FF-B9D0-A0D8BE89164E}" presName="pillar1" presStyleLbl="node1" presStyleIdx="0" presStyleCnt="2">
        <dgm:presLayoutVars>
          <dgm:bulletEnabled val="1"/>
        </dgm:presLayoutVars>
      </dgm:prSet>
      <dgm:spPr/>
      <dgm:t>
        <a:bodyPr/>
        <a:lstStyle/>
        <a:p>
          <a:endParaRPr lang="id-ID"/>
        </a:p>
      </dgm:t>
    </dgm:pt>
    <dgm:pt modelId="{696F1F01-FDDB-4997-A3BF-3ACD8F1202EA}" type="pres">
      <dgm:prSet presAssocID="{C7CAA97B-07DD-452E-94A8-81476245BF59}" presName="pillarX" presStyleLbl="node1" presStyleIdx="1" presStyleCnt="2">
        <dgm:presLayoutVars>
          <dgm:bulletEnabled val="1"/>
        </dgm:presLayoutVars>
      </dgm:prSet>
      <dgm:spPr/>
      <dgm:t>
        <a:bodyPr/>
        <a:lstStyle/>
        <a:p>
          <a:endParaRPr lang="id-ID"/>
        </a:p>
      </dgm:t>
    </dgm:pt>
    <dgm:pt modelId="{AD2BE9C7-6416-4750-9BB0-F0AD0B744961}" type="pres">
      <dgm:prSet presAssocID="{F7578F8B-EF3C-41FF-B9D0-A0D8BE89164E}" presName="base" presStyleLbl="dkBgShp" presStyleIdx="1" presStyleCnt="2"/>
      <dgm:spPr/>
    </dgm:pt>
  </dgm:ptLst>
  <dgm:cxnLst>
    <dgm:cxn modelId="{F62E0510-11CD-410C-A761-F42A5045362C}" type="presOf" srcId="{24E3B9A9-21DA-4819-9811-0968CD1A002D}" destId="{D0D802C2-48A9-4C1D-8B45-A5450D51B784}" srcOrd="0" destOrd="0" presId="urn:microsoft.com/office/officeart/2005/8/layout/hList3"/>
    <dgm:cxn modelId="{CEAFBCA7-262E-46AF-8B98-D983EA2D5C6D}" srcId="{499857A1-F7B9-4D69-8D8D-130B0DCB2FDF}" destId="{F7578F8B-EF3C-41FF-B9D0-A0D8BE89164E}" srcOrd="0" destOrd="0" parTransId="{E6096FAB-4B2B-499B-AD12-551EE7C81579}" sibTransId="{1B9AA4B4-42A4-453E-BB24-5B82AE7210F5}"/>
    <dgm:cxn modelId="{2AC51ACB-816F-419F-BFB6-3E334CDA3C0A}" type="presOf" srcId="{499857A1-F7B9-4D69-8D8D-130B0DCB2FDF}" destId="{836BB425-32D6-4BF2-85E2-2DAFC318FBB0}" srcOrd="0" destOrd="0" presId="urn:microsoft.com/office/officeart/2005/8/layout/hList3"/>
    <dgm:cxn modelId="{CC88797E-5095-4A28-8C90-B6E5B9DE3DC7}" type="presOf" srcId="{C7CAA97B-07DD-452E-94A8-81476245BF59}" destId="{696F1F01-FDDB-4997-A3BF-3ACD8F1202EA}" srcOrd="0" destOrd="0" presId="urn:microsoft.com/office/officeart/2005/8/layout/hList3"/>
    <dgm:cxn modelId="{E8440260-C697-4155-BE7A-F6F45CF53392}" srcId="{F7578F8B-EF3C-41FF-B9D0-A0D8BE89164E}" destId="{24E3B9A9-21DA-4819-9811-0968CD1A002D}" srcOrd="0" destOrd="0" parTransId="{FBEE3355-28A6-491C-A33B-F0F570C88DD5}" sibTransId="{7CE55978-3180-46F6-9D0D-98B63596C85E}"/>
    <dgm:cxn modelId="{99B52C2F-1FEC-4684-AAAF-B652E7A4A995}" srcId="{F7578F8B-EF3C-41FF-B9D0-A0D8BE89164E}" destId="{C7CAA97B-07DD-452E-94A8-81476245BF59}" srcOrd="1" destOrd="0" parTransId="{8932E724-66C7-48DC-B6FF-A3E0C05FFA04}" sibTransId="{390FE0E9-A90D-4450-81DF-985E7D6DA23E}"/>
    <dgm:cxn modelId="{C6FE0712-F47B-486D-9B92-BB4814730E72}" type="presOf" srcId="{F7578F8B-EF3C-41FF-B9D0-A0D8BE89164E}" destId="{F508D9A5-DB6C-41CD-8937-5B0F0DCF9EEA}" srcOrd="0" destOrd="0" presId="urn:microsoft.com/office/officeart/2005/8/layout/hList3"/>
    <dgm:cxn modelId="{8047251E-AB56-4E99-9EAC-45BF69280963}" type="presParOf" srcId="{836BB425-32D6-4BF2-85E2-2DAFC318FBB0}" destId="{F508D9A5-DB6C-41CD-8937-5B0F0DCF9EEA}" srcOrd="0" destOrd="0" presId="urn:microsoft.com/office/officeart/2005/8/layout/hList3"/>
    <dgm:cxn modelId="{3673D971-4162-4C95-B941-D9E7A7D7CB77}" type="presParOf" srcId="{836BB425-32D6-4BF2-85E2-2DAFC318FBB0}" destId="{9AB839CA-B317-4EFA-9028-4EC5E66275D0}" srcOrd="1" destOrd="0" presId="urn:microsoft.com/office/officeart/2005/8/layout/hList3"/>
    <dgm:cxn modelId="{26D887C8-3B45-46F9-9938-B8B5A9CEBAD4}" type="presParOf" srcId="{9AB839CA-B317-4EFA-9028-4EC5E66275D0}" destId="{D0D802C2-48A9-4C1D-8B45-A5450D51B784}" srcOrd="0" destOrd="0" presId="urn:microsoft.com/office/officeart/2005/8/layout/hList3"/>
    <dgm:cxn modelId="{CA795D30-23BA-44D9-A63D-4542182A5EFD}" type="presParOf" srcId="{9AB839CA-B317-4EFA-9028-4EC5E66275D0}" destId="{696F1F01-FDDB-4997-A3BF-3ACD8F1202EA}" srcOrd="1" destOrd="0" presId="urn:microsoft.com/office/officeart/2005/8/layout/hList3"/>
    <dgm:cxn modelId="{33984A76-55DE-4B26-B79D-B57A899AD9C8}" type="presParOf" srcId="{836BB425-32D6-4BF2-85E2-2DAFC318FBB0}" destId="{AD2BE9C7-6416-4750-9BB0-F0AD0B744961}"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1ADA011-AC5B-4766-BED7-3A73B148EE41}" type="doc">
      <dgm:prSet loTypeId="urn:microsoft.com/office/officeart/2005/8/layout/vList3" loCatId="list" qsTypeId="urn:microsoft.com/office/officeart/2005/8/quickstyle/simple1" qsCatId="simple" csTypeId="urn:microsoft.com/office/officeart/2005/8/colors/accent1_2" csCatId="accent1" phldr="1"/>
      <dgm:spPr/>
    </dgm:pt>
    <dgm:pt modelId="{FA5E3AF3-5C99-4F9D-97D8-F5A0CC80B3A3}">
      <dgm:prSet phldrT="[Text]"/>
      <dgm:spPr/>
      <dgm:t>
        <a:bodyPr/>
        <a:lstStyle/>
        <a:p>
          <a:r>
            <a:rPr lang="id-ID" b="1" dirty="0" smtClean="0"/>
            <a:t>Pusat kegiatan belajar mengajar, yang menyediakan koleksi bahan perpustakaan untuk proses belajar mengajar.</a:t>
          </a:r>
          <a:endParaRPr lang="id-ID" b="1" dirty="0"/>
        </a:p>
      </dgm:t>
    </dgm:pt>
    <dgm:pt modelId="{ABC1DCE9-812B-4E45-8D1A-E1EEA4C606E3}" type="parTrans" cxnId="{7893E7E0-3636-4181-A669-AD69CCEAFB7D}">
      <dgm:prSet/>
      <dgm:spPr/>
      <dgm:t>
        <a:bodyPr/>
        <a:lstStyle/>
        <a:p>
          <a:endParaRPr lang="id-ID" b="1"/>
        </a:p>
      </dgm:t>
    </dgm:pt>
    <dgm:pt modelId="{C49398B5-3461-4949-B47C-BBB06D172694}" type="sibTrans" cxnId="{7893E7E0-3636-4181-A669-AD69CCEAFB7D}">
      <dgm:prSet/>
      <dgm:spPr/>
      <dgm:t>
        <a:bodyPr/>
        <a:lstStyle/>
        <a:p>
          <a:endParaRPr lang="id-ID" b="1"/>
        </a:p>
      </dgm:t>
    </dgm:pt>
    <dgm:pt modelId="{82AFC9E4-8EED-463E-8BA7-6C3B2ED3828E}">
      <dgm:prSet phldrT="[Text]"/>
      <dgm:spPr/>
      <dgm:t>
        <a:bodyPr/>
        <a:lstStyle/>
        <a:p>
          <a:r>
            <a:rPr lang="id-ID" b="1" dirty="0" smtClean="0"/>
            <a:t>Pusat penelitian sederhana yang menyediakan koleksi, untuk melaksanakan penelitian sederhana bagi peserta didik.</a:t>
          </a:r>
          <a:endParaRPr lang="id-ID" b="1" dirty="0"/>
        </a:p>
      </dgm:t>
    </dgm:pt>
    <dgm:pt modelId="{1A4F5069-5388-4E8E-9697-D66728437159}" type="parTrans" cxnId="{511535F9-1E92-4F20-AE6B-E7EF80E38653}">
      <dgm:prSet/>
      <dgm:spPr/>
      <dgm:t>
        <a:bodyPr/>
        <a:lstStyle/>
        <a:p>
          <a:endParaRPr lang="id-ID" b="1"/>
        </a:p>
      </dgm:t>
    </dgm:pt>
    <dgm:pt modelId="{B4523E9B-56AC-4CC8-BFF9-40258DD4B09B}" type="sibTrans" cxnId="{511535F9-1E92-4F20-AE6B-E7EF80E38653}">
      <dgm:prSet/>
      <dgm:spPr/>
      <dgm:t>
        <a:bodyPr/>
        <a:lstStyle/>
        <a:p>
          <a:endParaRPr lang="id-ID" b="1"/>
        </a:p>
      </dgm:t>
    </dgm:pt>
    <dgm:pt modelId="{ADE28B37-EBF9-4915-B5C5-05A04B51981B}">
      <dgm:prSet phldrT="[Text]"/>
      <dgm:spPr/>
      <dgm:t>
        <a:bodyPr/>
        <a:lstStyle/>
        <a:p>
          <a:r>
            <a:rPr lang="id-ID" b="1" dirty="0" smtClean="0"/>
            <a:t>Pusat membaca guna menambah ilmu pengetahuan dan rekreasi.</a:t>
          </a:r>
          <a:endParaRPr lang="id-ID" b="1" dirty="0"/>
        </a:p>
      </dgm:t>
    </dgm:pt>
    <dgm:pt modelId="{A90EA44F-771D-416D-A74F-5A25BF92F74A}" type="parTrans" cxnId="{C7119DEE-ACB6-43BA-BB5C-BC7FEE59A564}">
      <dgm:prSet/>
      <dgm:spPr/>
      <dgm:t>
        <a:bodyPr/>
        <a:lstStyle/>
        <a:p>
          <a:endParaRPr lang="id-ID" b="1"/>
        </a:p>
      </dgm:t>
    </dgm:pt>
    <dgm:pt modelId="{B095D38B-324C-48B8-AA6A-BF0903642C91}" type="sibTrans" cxnId="{C7119DEE-ACB6-43BA-BB5C-BC7FEE59A564}">
      <dgm:prSet/>
      <dgm:spPr/>
      <dgm:t>
        <a:bodyPr/>
        <a:lstStyle/>
        <a:p>
          <a:endParaRPr lang="id-ID" b="1"/>
        </a:p>
      </dgm:t>
    </dgm:pt>
    <dgm:pt modelId="{4289C3BC-6A63-4EC0-A269-8AA1810A8F14}" type="pres">
      <dgm:prSet presAssocID="{E1ADA011-AC5B-4766-BED7-3A73B148EE41}" presName="linearFlow" presStyleCnt="0">
        <dgm:presLayoutVars>
          <dgm:dir/>
          <dgm:resizeHandles val="exact"/>
        </dgm:presLayoutVars>
      </dgm:prSet>
      <dgm:spPr/>
    </dgm:pt>
    <dgm:pt modelId="{21187312-2346-47B7-A5D5-305DD9D823F5}" type="pres">
      <dgm:prSet presAssocID="{FA5E3AF3-5C99-4F9D-97D8-F5A0CC80B3A3}" presName="composite" presStyleCnt="0"/>
      <dgm:spPr/>
    </dgm:pt>
    <dgm:pt modelId="{2A349293-0804-49FD-9E50-51D3D7DDC61D}" type="pres">
      <dgm:prSet presAssocID="{FA5E3AF3-5C99-4F9D-97D8-F5A0CC80B3A3}" presName="imgShp" presStyleLbl="fgImgPlace1" presStyleIdx="0" presStyleCnt="3"/>
      <dgm:spPr/>
    </dgm:pt>
    <dgm:pt modelId="{C9F49FD4-B29A-485D-8A06-98DA65EEA63B}" type="pres">
      <dgm:prSet presAssocID="{FA5E3AF3-5C99-4F9D-97D8-F5A0CC80B3A3}" presName="txShp" presStyleLbl="node1" presStyleIdx="0" presStyleCnt="3">
        <dgm:presLayoutVars>
          <dgm:bulletEnabled val="1"/>
        </dgm:presLayoutVars>
      </dgm:prSet>
      <dgm:spPr/>
      <dgm:t>
        <a:bodyPr/>
        <a:lstStyle/>
        <a:p>
          <a:endParaRPr lang="id-ID"/>
        </a:p>
      </dgm:t>
    </dgm:pt>
    <dgm:pt modelId="{5019F603-1666-4A63-A988-AE80966D241C}" type="pres">
      <dgm:prSet presAssocID="{C49398B5-3461-4949-B47C-BBB06D172694}" presName="spacing" presStyleCnt="0"/>
      <dgm:spPr/>
    </dgm:pt>
    <dgm:pt modelId="{26062D02-3700-4C36-BD17-16C3800C207C}" type="pres">
      <dgm:prSet presAssocID="{82AFC9E4-8EED-463E-8BA7-6C3B2ED3828E}" presName="composite" presStyleCnt="0"/>
      <dgm:spPr/>
    </dgm:pt>
    <dgm:pt modelId="{3748D845-0795-4F31-9AB0-FC0AB12F52E7}" type="pres">
      <dgm:prSet presAssocID="{82AFC9E4-8EED-463E-8BA7-6C3B2ED3828E}" presName="imgShp" presStyleLbl="fgImgPlace1" presStyleIdx="1" presStyleCnt="3"/>
      <dgm:spPr/>
    </dgm:pt>
    <dgm:pt modelId="{3BE081A7-CD04-4F9D-B40B-26A7E63544F5}" type="pres">
      <dgm:prSet presAssocID="{82AFC9E4-8EED-463E-8BA7-6C3B2ED3828E}" presName="txShp" presStyleLbl="node1" presStyleIdx="1" presStyleCnt="3">
        <dgm:presLayoutVars>
          <dgm:bulletEnabled val="1"/>
        </dgm:presLayoutVars>
      </dgm:prSet>
      <dgm:spPr/>
      <dgm:t>
        <a:bodyPr/>
        <a:lstStyle/>
        <a:p>
          <a:endParaRPr lang="id-ID"/>
        </a:p>
      </dgm:t>
    </dgm:pt>
    <dgm:pt modelId="{0FEBF432-24B9-48DB-BF4F-729D61658254}" type="pres">
      <dgm:prSet presAssocID="{B4523E9B-56AC-4CC8-BFF9-40258DD4B09B}" presName="spacing" presStyleCnt="0"/>
      <dgm:spPr/>
    </dgm:pt>
    <dgm:pt modelId="{D85852DB-74FB-49A7-BBC9-F0BDA34E1F30}" type="pres">
      <dgm:prSet presAssocID="{ADE28B37-EBF9-4915-B5C5-05A04B51981B}" presName="composite" presStyleCnt="0"/>
      <dgm:spPr/>
    </dgm:pt>
    <dgm:pt modelId="{C86496F5-A286-4DB0-87D8-8079B0BF78C6}" type="pres">
      <dgm:prSet presAssocID="{ADE28B37-EBF9-4915-B5C5-05A04B51981B}" presName="imgShp" presStyleLbl="fgImgPlace1" presStyleIdx="2" presStyleCnt="3"/>
      <dgm:spPr/>
    </dgm:pt>
    <dgm:pt modelId="{EFE390E0-59A6-4677-8914-4CFAE64E672A}" type="pres">
      <dgm:prSet presAssocID="{ADE28B37-EBF9-4915-B5C5-05A04B51981B}" presName="txShp" presStyleLbl="node1" presStyleIdx="2" presStyleCnt="3">
        <dgm:presLayoutVars>
          <dgm:bulletEnabled val="1"/>
        </dgm:presLayoutVars>
      </dgm:prSet>
      <dgm:spPr/>
      <dgm:t>
        <a:bodyPr/>
        <a:lstStyle/>
        <a:p>
          <a:endParaRPr lang="id-ID"/>
        </a:p>
      </dgm:t>
    </dgm:pt>
  </dgm:ptLst>
  <dgm:cxnLst>
    <dgm:cxn modelId="{AEEB18F8-0778-4640-AB1B-5EDCDF0DD2FB}" type="presOf" srcId="{FA5E3AF3-5C99-4F9D-97D8-F5A0CC80B3A3}" destId="{C9F49FD4-B29A-485D-8A06-98DA65EEA63B}" srcOrd="0" destOrd="0" presId="urn:microsoft.com/office/officeart/2005/8/layout/vList3"/>
    <dgm:cxn modelId="{511535F9-1E92-4F20-AE6B-E7EF80E38653}" srcId="{E1ADA011-AC5B-4766-BED7-3A73B148EE41}" destId="{82AFC9E4-8EED-463E-8BA7-6C3B2ED3828E}" srcOrd="1" destOrd="0" parTransId="{1A4F5069-5388-4E8E-9697-D66728437159}" sibTransId="{B4523E9B-56AC-4CC8-BFF9-40258DD4B09B}"/>
    <dgm:cxn modelId="{F22F6E84-F420-4E4A-9768-B35834087DE1}" type="presOf" srcId="{ADE28B37-EBF9-4915-B5C5-05A04B51981B}" destId="{EFE390E0-59A6-4677-8914-4CFAE64E672A}" srcOrd="0" destOrd="0" presId="urn:microsoft.com/office/officeart/2005/8/layout/vList3"/>
    <dgm:cxn modelId="{6420D4D6-56E8-4C20-9D67-64E5FA91BC3D}" type="presOf" srcId="{82AFC9E4-8EED-463E-8BA7-6C3B2ED3828E}" destId="{3BE081A7-CD04-4F9D-B40B-26A7E63544F5}" srcOrd="0" destOrd="0" presId="urn:microsoft.com/office/officeart/2005/8/layout/vList3"/>
    <dgm:cxn modelId="{C7119DEE-ACB6-43BA-BB5C-BC7FEE59A564}" srcId="{E1ADA011-AC5B-4766-BED7-3A73B148EE41}" destId="{ADE28B37-EBF9-4915-B5C5-05A04B51981B}" srcOrd="2" destOrd="0" parTransId="{A90EA44F-771D-416D-A74F-5A25BF92F74A}" sibTransId="{B095D38B-324C-48B8-AA6A-BF0903642C91}"/>
    <dgm:cxn modelId="{C8926688-4548-4044-8317-2D9A4FE7F436}" type="presOf" srcId="{E1ADA011-AC5B-4766-BED7-3A73B148EE41}" destId="{4289C3BC-6A63-4EC0-A269-8AA1810A8F14}" srcOrd="0" destOrd="0" presId="urn:microsoft.com/office/officeart/2005/8/layout/vList3"/>
    <dgm:cxn modelId="{7893E7E0-3636-4181-A669-AD69CCEAFB7D}" srcId="{E1ADA011-AC5B-4766-BED7-3A73B148EE41}" destId="{FA5E3AF3-5C99-4F9D-97D8-F5A0CC80B3A3}" srcOrd="0" destOrd="0" parTransId="{ABC1DCE9-812B-4E45-8D1A-E1EEA4C606E3}" sibTransId="{C49398B5-3461-4949-B47C-BBB06D172694}"/>
    <dgm:cxn modelId="{90AD1BB8-2E76-426C-B046-2C5CA22E6C93}" type="presParOf" srcId="{4289C3BC-6A63-4EC0-A269-8AA1810A8F14}" destId="{21187312-2346-47B7-A5D5-305DD9D823F5}" srcOrd="0" destOrd="0" presId="urn:microsoft.com/office/officeart/2005/8/layout/vList3"/>
    <dgm:cxn modelId="{7145133E-125E-4F70-929C-0B9CFB090F74}" type="presParOf" srcId="{21187312-2346-47B7-A5D5-305DD9D823F5}" destId="{2A349293-0804-49FD-9E50-51D3D7DDC61D}" srcOrd="0" destOrd="0" presId="urn:microsoft.com/office/officeart/2005/8/layout/vList3"/>
    <dgm:cxn modelId="{4FC93495-1CBE-4191-8912-BE58D55D9A60}" type="presParOf" srcId="{21187312-2346-47B7-A5D5-305DD9D823F5}" destId="{C9F49FD4-B29A-485D-8A06-98DA65EEA63B}" srcOrd="1" destOrd="0" presId="urn:microsoft.com/office/officeart/2005/8/layout/vList3"/>
    <dgm:cxn modelId="{E914E060-9DB6-4EF4-86BC-5C9FCF0B70F0}" type="presParOf" srcId="{4289C3BC-6A63-4EC0-A269-8AA1810A8F14}" destId="{5019F603-1666-4A63-A988-AE80966D241C}" srcOrd="1" destOrd="0" presId="urn:microsoft.com/office/officeart/2005/8/layout/vList3"/>
    <dgm:cxn modelId="{2BB60766-5A09-4C78-B552-7A5AAE9C0CE2}" type="presParOf" srcId="{4289C3BC-6A63-4EC0-A269-8AA1810A8F14}" destId="{26062D02-3700-4C36-BD17-16C3800C207C}" srcOrd="2" destOrd="0" presId="urn:microsoft.com/office/officeart/2005/8/layout/vList3"/>
    <dgm:cxn modelId="{66370F34-1783-439A-B4FA-231B449FE9B8}" type="presParOf" srcId="{26062D02-3700-4C36-BD17-16C3800C207C}" destId="{3748D845-0795-4F31-9AB0-FC0AB12F52E7}" srcOrd="0" destOrd="0" presId="urn:microsoft.com/office/officeart/2005/8/layout/vList3"/>
    <dgm:cxn modelId="{DBF1A44A-A950-4480-8253-B9CF5C4FC69C}" type="presParOf" srcId="{26062D02-3700-4C36-BD17-16C3800C207C}" destId="{3BE081A7-CD04-4F9D-B40B-26A7E63544F5}" srcOrd="1" destOrd="0" presId="urn:microsoft.com/office/officeart/2005/8/layout/vList3"/>
    <dgm:cxn modelId="{6A23796B-A5C7-4C14-8B50-37DD1583EE30}" type="presParOf" srcId="{4289C3BC-6A63-4EC0-A269-8AA1810A8F14}" destId="{0FEBF432-24B9-48DB-BF4F-729D61658254}" srcOrd="3" destOrd="0" presId="urn:microsoft.com/office/officeart/2005/8/layout/vList3"/>
    <dgm:cxn modelId="{1CE7E69A-1E37-4427-AC1A-B2D220CE8836}" type="presParOf" srcId="{4289C3BC-6A63-4EC0-A269-8AA1810A8F14}" destId="{D85852DB-74FB-49A7-BBC9-F0BDA34E1F30}" srcOrd="4" destOrd="0" presId="urn:microsoft.com/office/officeart/2005/8/layout/vList3"/>
    <dgm:cxn modelId="{EB437FB8-1483-4187-9F90-0B019F89B992}" type="presParOf" srcId="{D85852DB-74FB-49A7-BBC9-F0BDA34E1F30}" destId="{C86496F5-A286-4DB0-87D8-8079B0BF78C6}" srcOrd="0" destOrd="0" presId="urn:microsoft.com/office/officeart/2005/8/layout/vList3"/>
    <dgm:cxn modelId="{F5A0DF62-41FF-4140-AD05-0CB269110C04}" type="presParOf" srcId="{D85852DB-74FB-49A7-BBC9-F0BDA34E1F30}" destId="{EFE390E0-59A6-4677-8914-4CFAE64E672A}"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30F4A4B-9731-4129-9C94-8BA2DA9EB8B7}" type="doc">
      <dgm:prSet loTypeId="urn:microsoft.com/office/officeart/2005/8/layout/cycle2" loCatId="cycle" qsTypeId="urn:microsoft.com/office/officeart/2005/8/quickstyle/simple1" qsCatId="simple" csTypeId="urn:microsoft.com/office/officeart/2005/8/colors/colorful1" csCatId="colorful" phldr="1"/>
      <dgm:spPr/>
      <dgm:t>
        <a:bodyPr/>
        <a:lstStyle/>
        <a:p>
          <a:endParaRPr lang="id-ID"/>
        </a:p>
      </dgm:t>
    </dgm:pt>
    <dgm:pt modelId="{57BAD2BE-3B37-4299-9F2B-3CE3B9555EEC}">
      <dgm:prSet phldrT="[Text]" custT="1"/>
      <dgm:spPr/>
      <dgm:t>
        <a:bodyPr/>
        <a:lstStyle/>
        <a:p>
          <a:r>
            <a:rPr lang="id-ID" sz="2400" b="1" dirty="0" smtClean="0"/>
            <a:t>PENDIDIKAN</a:t>
          </a:r>
          <a:endParaRPr lang="id-ID" sz="2400" b="1" dirty="0"/>
        </a:p>
      </dgm:t>
    </dgm:pt>
    <dgm:pt modelId="{ADF14FCB-F5DA-4C11-A8A1-C9BF1FFA1A4A}" type="parTrans" cxnId="{86AD44AC-5D25-4A3A-96F2-5AF4AA371836}">
      <dgm:prSet/>
      <dgm:spPr/>
      <dgm:t>
        <a:bodyPr/>
        <a:lstStyle/>
        <a:p>
          <a:endParaRPr lang="id-ID" sz="2400" b="1"/>
        </a:p>
      </dgm:t>
    </dgm:pt>
    <dgm:pt modelId="{3ECB478A-3685-4489-BD50-AAF80B768A8B}" type="sibTrans" cxnId="{86AD44AC-5D25-4A3A-96F2-5AF4AA371836}">
      <dgm:prSet custT="1"/>
      <dgm:spPr/>
      <dgm:t>
        <a:bodyPr/>
        <a:lstStyle/>
        <a:p>
          <a:endParaRPr lang="id-ID" sz="2400" b="1"/>
        </a:p>
      </dgm:t>
    </dgm:pt>
    <dgm:pt modelId="{94A64063-D193-4D9F-AFFD-1BC6DC0080C3}">
      <dgm:prSet phldrT="[Text]" custT="1"/>
      <dgm:spPr/>
      <dgm:t>
        <a:bodyPr/>
        <a:lstStyle/>
        <a:p>
          <a:r>
            <a:rPr lang="id-ID" sz="2400" b="1" dirty="0" smtClean="0"/>
            <a:t>PENYIMPANAN</a:t>
          </a:r>
          <a:endParaRPr lang="id-ID" sz="2400" b="1" dirty="0"/>
        </a:p>
      </dgm:t>
    </dgm:pt>
    <dgm:pt modelId="{8F6482CF-74FA-436C-8A44-44B24B93B1B3}" type="parTrans" cxnId="{C9BAAEDD-6FCF-4E78-AD5F-03243FABA4E9}">
      <dgm:prSet/>
      <dgm:spPr/>
      <dgm:t>
        <a:bodyPr/>
        <a:lstStyle/>
        <a:p>
          <a:endParaRPr lang="id-ID" sz="2400" b="1"/>
        </a:p>
      </dgm:t>
    </dgm:pt>
    <dgm:pt modelId="{FEA99AA2-6CA6-4805-9BB1-1AA00363ED53}" type="sibTrans" cxnId="{C9BAAEDD-6FCF-4E78-AD5F-03243FABA4E9}">
      <dgm:prSet custT="1"/>
      <dgm:spPr/>
      <dgm:t>
        <a:bodyPr/>
        <a:lstStyle/>
        <a:p>
          <a:endParaRPr lang="id-ID" sz="2400" b="1"/>
        </a:p>
      </dgm:t>
    </dgm:pt>
    <dgm:pt modelId="{E1DAD6F9-372A-4F3F-8E77-3891CCB50E0A}">
      <dgm:prSet phldrT="[Text]" custT="1"/>
      <dgm:spPr/>
      <dgm:t>
        <a:bodyPr/>
        <a:lstStyle/>
        <a:p>
          <a:r>
            <a:rPr lang="id-ID" sz="2400" b="1" dirty="0" smtClean="0"/>
            <a:t>PENELITIAN</a:t>
          </a:r>
          <a:endParaRPr lang="id-ID" sz="2400" b="1" dirty="0"/>
        </a:p>
      </dgm:t>
    </dgm:pt>
    <dgm:pt modelId="{2E23FCEA-BB2A-4839-AD19-23D562EB4275}" type="parTrans" cxnId="{4B611E1F-4F2C-4794-9046-3B904A142B7C}">
      <dgm:prSet/>
      <dgm:spPr/>
      <dgm:t>
        <a:bodyPr/>
        <a:lstStyle/>
        <a:p>
          <a:endParaRPr lang="id-ID" sz="2400" b="1"/>
        </a:p>
      </dgm:t>
    </dgm:pt>
    <dgm:pt modelId="{26C7CC72-4929-4B9D-AFE9-951F345B4DD3}" type="sibTrans" cxnId="{4B611E1F-4F2C-4794-9046-3B904A142B7C}">
      <dgm:prSet custT="1"/>
      <dgm:spPr/>
      <dgm:t>
        <a:bodyPr/>
        <a:lstStyle/>
        <a:p>
          <a:endParaRPr lang="id-ID" sz="2400" b="1"/>
        </a:p>
      </dgm:t>
    </dgm:pt>
    <dgm:pt modelId="{B588E248-DE51-4B78-AD0B-A0A9CAC3173A}">
      <dgm:prSet phldrT="[Text]" custT="1"/>
      <dgm:spPr/>
      <dgm:t>
        <a:bodyPr/>
        <a:lstStyle/>
        <a:p>
          <a:r>
            <a:rPr lang="id-ID" sz="2400" b="1" dirty="0" smtClean="0"/>
            <a:t>INFORMASI</a:t>
          </a:r>
          <a:endParaRPr lang="id-ID" sz="2400" b="1" dirty="0"/>
        </a:p>
      </dgm:t>
    </dgm:pt>
    <dgm:pt modelId="{BDE9EBE7-BEC4-4BEC-89DC-3CB3D779E8E0}" type="parTrans" cxnId="{91EE09D0-F870-44D9-BF01-AFFB54953B09}">
      <dgm:prSet/>
      <dgm:spPr/>
      <dgm:t>
        <a:bodyPr/>
        <a:lstStyle/>
        <a:p>
          <a:endParaRPr lang="id-ID" sz="2400" b="1"/>
        </a:p>
      </dgm:t>
    </dgm:pt>
    <dgm:pt modelId="{E7DEFA78-FFCA-44B2-BE62-2ED659A240DE}" type="sibTrans" cxnId="{91EE09D0-F870-44D9-BF01-AFFB54953B09}">
      <dgm:prSet custT="1"/>
      <dgm:spPr/>
      <dgm:t>
        <a:bodyPr/>
        <a:lstStyle/>
        <a:p>
          <a:endParaRPr lang="id-ID" sz="2400" b="1"/>
        </a:p>
      </dgm:t>
    </dgm:pt>
    <dgm:pt modelId="{EFCDE930-78AE-43AF-8A71-3A9CB73CB578}">
      <dgm:prSet phldrT="[Text]" custT="1"/>
      <dgm:spPr/>
      <dgm:t>
        <a:bodyPr/>
        <a:lstStyle/>
        <a:p>
          <a:r>
            <a:rPr lang="id-ID" sz="2400" b="1" dirty="0" smtClean="0"/>
            <a:t>REKREASI DAN KULTURAL</a:t>
          </a:r>
          <a:endParaRPr lang="id-ID" sz="2400" b="1" dirty="0"/>
        </a:p>
      </dgm:t>
    </dgm:pt>
    <dgm:pt modelId="{498AA1C9-199F-48BF-95B9-D4397FB1D5FA}" type="parTrans" cxnId="{82B471E8-F602-4B62-8F11-7EE5F293F012}">
      <dgm:prSet/>
      <dgm:spPr/>
      <dgm:t>
        <a:bodyPr/>
        <a:lstStyle/>
        <a:p>
          <a:endParaRPr lang="id-ID" sz="2400" b="1"/>
        </a:p>
      </dgm:t>
    </dgm:pt>
    <dgm:pt modelId="{A0893BEE-168C-4432-B975-54913621BD34}" type="sibTrans" cxnId="{82B471E8-F602-4B62-8F11-7EE5F293F012}">
      <dgm:prSet custT="1"/>
      <dgm:spPr/>
      <dgm:t>
        <a:bodyPr/>
        <a:lstStyle/>
        <a:p>
          <a:endParaRPr lang="id-ID" sz="2400" b="1"/>
        </a:p>
      </dgm:t>
    </dgm:pt>
    <dgm:pt modelId="{8E4EFF28-EB55-4C19-A46F-636191582E26}" type="pres">
      <dgm:prSet presAssocID="{B30F4A4B-9731-4129-9C94-8BA2DA9EB8B7}" presName="cycle" presStyleCnt="0">
        <dgm:presLayoutVars>
          <dgm:dir/>
          <dgm:resizeHandles val="exact"/>
        </dgm:presLayoutVars>
      </dgm:prSet>
      <dgm:spPr/>
      <dgm:t>
        <a:bodyPr/>
        <a:lstStyle/>
        <a:p>
          <a:endParaRPr lang="id-ID"/>
        </a:p>
      </dgm:t>
    </dgm:pt>
    <dgm:pt modelId="{7DA31E38-DCFB-4B3B-8FEB-D78DB97FB505}" type="pres">
      <dgm:prSet presAssocID="{57BAD2BE-3B37-4299-9F2B-3CE3B9555EEC}" presName="node" presStyleLbl="node1" presStyleIdx="0" presStyleCnt="5" custScaleX="207919">
        <dgm:presLayoutVars>
          <dgm:bulletEnabled val="1"/>
        </dgm:presLayoutVars>
      </dgm:prSet>
      <dgm:spPr/>
      <dgm:t>
        <a:bodyPr/>
        <a:lstStyle/>
        <a:p>
          <a:endParaRPr lang="id-ID"/>
        </a:p>
      </dgm:t>
    </dgm:pt>
    <dgm:pt modelId="{23B5A60E-9A23-45E5-BE3F-E038F217DA05}" type="pres">
      <dgm:prSet presAssocID="{3ECB478A-3685-4489-BD50-AAF80B768A8B}" presName="sibTrans" presStyleLbl="sibTrans2D1" presStyleIdx="0" presStyleCnt="5"/>
      <dgm:spPr/>
      <dgm:t>
        <a:bodyPr/>
        <a:lstStyle/>
        <a:p>
          <a:endParaRPr lang="id-ID"/>
        </a:p>
      </dgm:t>
    </dgm:pt>
    <dgm:pt modelId="{17A1F788-4C5A-4972-B1AE-2851A511A372}" type="pres">
      <dgm:prSet presAssocID="{3ECB478A-3685-4489-BD50-AAF80B768A8B}" presName="connectorText" presStyleLbl="sibTrans2D1" presStyleIdx="0" presStyleCnt="5"/>
      <dgm:spPr/>
      <dgm:t>
        <a:bodyPr/>
        <a:lstStyle/>
        <a:p>
          <a:endParaRPr lang="id-ID"/>
        </a:p>
      </dgm:t>
    </dgm:pt>
    <dgm:pt modelId="{B6567744-09D2-4AA9-8751-E00E80CDC1C7}" type="pres">
      <dgm:prSet presAssocID="{94A64063-D193-4D9F-AFFD-1BC6DC0080C3}" presName="node" presStyleLbl="node1" presStyleIdx="1" presStyleCnt="5" custScaleX="256852" custRadScaleRad="154347" custRadScaleInc="14111">
        <dgm:presLayoutVars>
          <dgm:bulletEnabled val="1"/>
        </dgm:presLayoutVars>
      </dgm:prSet>
      <dgm:spPr/>
      <dgm:t>
        <a:bodyPr/>
        <a:lstStyle/>
        <a:p>
          <a:endParaRPr lang="id-ID"/>
        </a:p>
      </dgm:t>
    </dgm:pt>
    <dgm:pt modelId="{37870D2F-A9DA-402F-8133-22273A08CC0D}" type="pres">
      <dgm:prSet presAssocID="{FEA99AA2-6CA6-4805-9BB1-1AA00363ED53}" presName="sibTrans" presStyleLbl="sibTrans2D1" presStyleIdx="1" presStyleCnt="5"/>
      <dgm:spPr/>
      <dgm:t>
        <a:bodyPr/>
        <a:lstStyle/>
        <a:p>
          <a:endParaRPr lang="id-ID"/>
        </a:p>
      </dgm:t>
    </dgm:pt>
    <dgm:pt modelId="{D4B85AE6-8320-4C0D-8DB2-D1E3C06A3D29}" type="pres">
      <dgm:prSet presAssocID="{FEA99AA2-6CA6-4805-9BB1-1AA00363ED53}" presName="connectorText" presStyleLbl="sibTrans2D1" presStyleIdx="1" presStyleCnt="5"/>
      <dgm:spPr/>
      <dgm:t>
        <a:bodyPr/>
        <a:lstStyle/>
        <a:p>
          <a:endParaRPr lang="id-ID"/>
        </a:p>
      </dgm:t>
    </dgm:pt>
    <dgm:pt modelId="{E0D0BE51-C916-47A7-B76B-3703965D4C4C}" type="pres">
      <dgm:prSet presAssocID="{E1DAD6F9-372A-4F3F-8E77-3891CCB50E0A}" presName="node" presStyleLbl="node1" presStyleIdx="2" presStyleCnt="5" custScaleX="222285">
        <dgm:presLayoutVars>
          <dgm:bulletEnabled val="1"/>
        </dgm:presLayoutVars>
      </dgm:prSet>
      <dgm:spPr/>
      <dgm:t>
        <a:bodyPr/>
        <a:lstStyle/>
        <a:p>
          <a:endParaRPr lang="id-ID"/>
        </a:p>
      </dgm:t>
    </dgm:pt>
    <dgm:pt modelId="{5917213A-E582-452E-A0C6-239ABECEB1F2}" type="pres">
      <dgm:prSet presAssocID="{26C7CC72-4929-4B9D-AFE9-951F345B4DD3}" presName="sibTrans" presStyleLbl="sibTrans2D1" presStyleIdx="2" presStyleCnt="5"/>
      <dgm:spPr/>
      <dgm:t>
        <a:bodyPr/>
        <a:lstStyle/>
        <a:p>
          <a:endParaRPr lang="id-ID"/>
        </a:p>
      </dgm:t>
    </dgm:pt>
    <dgm:pt modelId="{4B4B9DF5-7C86-450A-94FC-21E90D80C1DF}" type="pres">
      <dgm:prSet presAssocID="{26C7CC72-4929-4B9D-AFE9-951F345B4DD3}" presName="connectorText" presStyleLbl="sibTrans2D1" presStyleIdx="2" presStyleCnt="5"/>
      <dgm:spPr/>
      <dgm:t>
        <a:bodyPr/>
        <a:lstStyle/>
        <a:p>
          <a:endParaRPr lang="id-ID"/>
        </a:p>
      </dgm:t>
    </dgm:pt>
    <dgm:pt modelId="{9B18A1DD-3E7D-4AB4-B106-7C67ADB41270}" type="pres">
      <dgm:prSet presAssocID="{B588E248-DE51-4B78-AD0B-A0A9CAC3173A}" presName="node" presStyleLbl="node1" presStyleIdx="3" presStyleCnt="5" custScaleX="263676" custRadScaleRad="174300" custRadScaleInc="74417">
        <dgm:presLayoutVars>
          <dgm:bulletEnabled val="1"/>
        </dgm:presLayoutVars>
      </dgm:prSet>
      <dgm:spPr/>
      <dgm:t>
        <a:bodyPr/>
        <a:lstStyle/>
        <a:p>
          <a:endParaRPr lang="id-ID"/>
        </a:p>
      </dgm:t>
    </dgm:pt>
    <dgm:pt modelId="{D4C088A2-884E-4170-A6D1-AF6DE3C61274}" type="pres">
      <dgm:prSet presAssocID="{E7DEFA78-FFCA-44B2-BE62-2ED659A240DE}" presName="sibTrans" presStyleLbl="sibTrans2D1" presStyleIdx="3" presStyleCnt="5"/>
      <dgm:spPr/>
      <dgm:t>
        <a:bodyPr/>
        <a:lstStyle/>
        <a:p>
          <a:endParaRPr lang="id-ID"/>
        </a:p>
      </dgm:t>
    </dgm:pt>
    <dgm:pt modelId="{96B56CD9-0AD7-4369-B7F1-91ECAB718110}" type="pres">
      <dgm:prSet presAssocID="{E7DEFA78-FFCA-44B2-BE62-2ED659A240DE}" presName="connectorText" presStyleLbl="sibTrans2D1" presStyleIdx="3" presStyleCnt="5"/>
      <dgm:spPr/>
      <dgm:t>
        <a:bodyPr/>
        <a:lstStyle/>
        <a:p>
          <a:endParaRPr lang="id-ID"/>
        </a:p>
      </dgm:t>
    </dgm:pt>
    <dgm:pt modelId="{D1F0D562-D65F-4639-85AF-1C582C67B126}" type="pres">
      <dgm:prSet presAssocID="{EFCDE930-78AE-43AF-8A71-3A9CB73CB578}" presName="node" presStyleLbl="node1" presStyleIdx="4" presStyleCnt="5" custScaleX="307751" custRadScaleRad="199757" custRadScaleInc="-25280">
        <dgm:presLayoutVars>
          <dgm:bulletEnabled val="1"/>
        </dgm:presLayoutVars>
      </dgm:prSet>
      <dgm:spPr/>
      <dgm:t>
        <a:bodyPr/>
        <a:lstStyle/>
        <a:p>
          <a:endParaRPr lang="id-ID"/>
        </a:p>
      </dgm:t>
    </dgm:pt>
    <dgm:pt modelId="{1D5CF63C-F6DD-4B34-9BC8-738DBF2A16B6}" type="pres">
      <dgm:prSet presAssocID="{A0893BEE-168C-4432-B975-54913621BD34}" presName="sibTrans" presStyleLbl="sibTrans2D1" presStyleIdx="4" presStyleCnt="5"/>
      <dgm:spPr/>
      <dgm:t>
        <a:bodyPr/>
        <a:lstStyle/>
        <a:p>
          <a:endParaRPr lang="id-ID"/>
        </a:p>
      </dgm:t>
    </dgm:pt>
    <dgm:pt modelId="{7000915D-199B-440E-9EC3-2D65B035E5F2}" type="pres">
      <dgm:prSet presAssocID="{A0893BEE-168C-4432-B975-54913621BD34}" presName="connectorText" presStyleLbl="sibTrans2D1" presStyleIdx="4" presStyleCnt="5"/>
      <dgm:spPr/>
      <dgm:t>
        <a:bodyPr/>
        <a:lstStyle/>
        <a:p>
          <a:endParaRPr lang="id-ID"/>
        </a:p>
      </dgm:t>
    </dgm:pt>
  </dgm:ptLst>
  <dgm:cxnLst>
    <dgm:cxn modelId="{86AD44AC-5D25-4A3A-96F2-5AF4AA371836}" srcId="{B30F4A4B-9731-4129-9C94-8BA2DA9EB8B7}" destId="{57BAD2BE-3B37-4299-9F2B-3CE3B9555EEC}" srcOrd="0" destOrd="0" parTransId="{ADF14FCB-F5DA-4C11-A8A1-C9BF1FFA1A4A}" sibTransId="{3ECB478A-3685-4489-BD50-AAF80B768A8B}"/>
    <dgm:cxn modelId="{9D7A0FF1-3149-4DD4-89B6-3894DADB18FE}" type="presOf" srcId="{FEA99AA2-6CA6-4805-9BB1-1AA00363ED53}" destId="{37870D2F-A9DA-402F-8133-22273A08CC0D}" srcOrd="0" destOrd="0" presId="urn:microsoft.com/office/officeart/2005/8/layout/cycle2"/>
    <dgm:cxn modelId="{01D9E850-7F91-4C66-8D6E-EE5B5BBB1DBF}" type="presOf" srcId="{EFCDE930-78AE-43AF-8A71-3A9CB73CB578}" destId="{D1F0D562-D65F-4639-85AF-1C582C67B126}" srcOrd="0" destOrd="0" presId="urn:microsoft.com/office/officeart/2005/8/layout/cycle2"/>
    <dgm:cxn modelId="{954D9FE0-8B26-40D6-B73D-0EAA0393384A}" type="presOf" srcId="{B588E248-DE51-4B78-AD0B-A0A9CAC3173A}" destId="{9B18A1DD-3E7D-4AB4-B106-7C67ADB41270}" srcOrd="0" destOrd="0" presId="urn:microsoft.com/office/officeart/2005/8/layout/cycle2"/>
    <dgm:cxn modelId="{17B58278-7051-4AA3-933A-28AD26898EAF}" type="presOf" srcId="{57BAD2BE-3B37-4299-9F2B-3CE3B9555EEC}" destId="{7DA31E38-DCFB-4B3B-8FEB-D78DB97FB505}" srcOrd="0" destOrd="0" presId="urn:microsoft.com/office/officeart/2005/8/layout/cycle2"/>
    <dgm:cxn modelId="{3E6CE2E4-C7A1-4B93-B4AB-99D309314AC1}" type="presOf" srcId="{FEA99AA2-6CA6-4805-9BB1-1AA00363ED53}" destId="{D4B85AE6-8320-4C0D-8DB2-D1E3C06A3D29}" srcOrd="1" destOrd="0" presId="urn:microsoft.com/office/officeart/2005/8/layout/cycle2"/>
    <dgm:cxn modelId="{4B611E1F-4F2C-4794-9046-3B904A142B7C}" srcId="{B30F4A4B-9731-4129-9C94-8BA2DA9EB8B7}" destId="{E1DAD6F9-372A-4F3F-8E77-3891CCB50E0A}" srcOrd="2" destOrd="0" parTransId="{2E23FCEA-BB2A-4839-AD19-23D562EB4275}" sibTransId="{26C7CC72-4929-4B9D-AFE9-951F345B4DD3}"/>
    <dgm:cxn modelId="{89481589-E3B1-40ED-8FA3-5322337E5623}" type="presOf" srcId="{26C7CC72-4929-4B9D-AFE9-951F345B4DD3}" destId="{4B4B9DF5-7C86-450A-94FC-21E90D80C1DF}" srcOrd="1" destOrd="0" presId="urn:microsoft.com/office/officeart/2005/8/layout/cycle2"/>
    <dgm:cxn modelId="{B1AA70CE-0F33-4C3F-AC38-2C34D2EBF106}" type="presOf" srcId="{E7DEFA78-FFCA-44B2-BE62-2ED659A240DE}" destId="{96B56CD9-0AD7-4369-B7F1-91ECAB718110}" srcOrd="1" destOrd="0" presId="urn:microsoft.com/office/officeart/2005/8/layout/cycle2"/>
    <dgm:cxn modelId="{FB0F2FAE-8613-4EAC-8720-D062BA99122F}" type="presOf" srcId="{94A64063-D193-4D9F-AFFD-1BC6DC0080C3}" destId="{B6567744-09D2-4AA9-8751-E00E80CDC1C7}" srcOrd="0" destOrd="0" presId="urn:microsoft.com/office/officeart/2005/8/layout/cycle2"/>
    <dgm:cxn modelId="{91EE09D0-F870-44D9-BF01-AFFB54953B09}" srcId="{B30F4A4B-9731-4129-9C94-8BA2DA9EB8B7}" destId="{B588E248-DE51-4B78-AD0B-A0A9CAC3173A}" srcOrd="3" destOrd="0" parTransId="{BDE9EBE7-BEC4-4BEC-89DC-3CB3D779E8E0}" sibTransId="{E7DEFA78-FFCA-44B2-BE62-2ED659A240DE}"/>
    <dgm:cxn modelId="{E914D1FB-9014-441B-BB14-C38917DAA8EF}" type="presOf" srcId="{E7DEFA78-FFCA-44B2-BE62-2ED659A240DE}" destId="{D4C088A2-884E-4170-A6D1-AF6DE3C61274}" srcOrd="0" destOrd="0" presId="urn:microsoft.com/office/officeart/2005/8/layout/cycle2"/>
    <dgm:cxn modelId="{4FD5FF68-0C6D-4015-AF9A-B683BAF4E3D0}" type="presOf" srcId="{3ECB478A-3685-4489-BD50-AAF80B768A8B}" destId="{17A1F788-4C5A-4972-B1AE-2851A511A372}" srcOrd="1" destOrd="0" presId="urn:microsoft.com/office/officeart/2005/8/layout/cycle2"/>
    <dgm:cxn modelId="{82B471E8-F602-4B62-8F11-7EE5F293F012}" srcId="{B30F4A4B-9731-4129-9C94-8BA2DA9EB8B7}" destId="{EFCDE930-78AE-43AF-8A71-3A9CB73CB578}" srcOrd="4" destOrd="0" parTransId="{498AA1C9-199F-48BF-95B9-D4397FB1D5FA}" sibTransId="{A0893BEE-168C-4432-B975-54913621BD34}"/>
    <dgm:cxn modelId="{C176044E-F0DB-490C-AC87-96579225B714}" type="presOf" srcId="{B30F4A4B-9731-4129-9C94-8BA2DA9EB8B7}" destId="{8E4EFF28-EB55-4C19-A46F-636191582E26}" srcOrd="0" destOrd="0" presId="urn:microsoft.com/office/officeart/2005/8/layout/cycle2"/>
    <dgm:cxn modelId="{FFA1C53B-7459-4C29-A423-3081F78B8504}" type="presOf" srcId="{3ECB478A-3685-4489-BD50-AAF80B768A8B}" destId="{23B5A60E-9A23-45E5-BE3F-E038F217DA05}" srcOrd="0" destOrd="0" presId="urn:microsoft.com/office/officeart/2005/8/layout/cycle2"/>
    <dgm:cxn modelId="{F83ED7DE-4249-4A95-A301-7646FA8F873D}" type="presOf" srcId="{A0893BEE-168C-4432-B975-54913621BD34}" destId="{1D5CF63C-F6DD-4B34-9BC8-738DBF2A16B6}" srcOrd="0" destOrd="0" presId="urn:microsoft.com/office/officeart/2005/8/layout/cycle2"/>
    <dgm:cxn modelId="{D9E1EA06-FB00-43F3-972C-61BCCAEDC2F2}" type="presOf" srcId="{A0893BEE-168C-4432-B975-54913621BD34}" destId="{7000915D-199B-440E-9EC3-2D65B035E5F2}" srcOrd="1" destOrd="0" presId="urn:microsoft.com/office/officeart/2005/8/layout/cycle2"/>
    <dgm:cxn modelId="{7834E889-A983-4E3C-A35B-3A098C8081CE}" type="presOf" srcId="{26C7CC72-4929-4B9D-AFE9-951F345B4DD3}" destId="{5917213A-E582-452E-A0C6-239ABECEB1F2}" srcOrd="0" destOrd="0" presId="urn:microsoft.com/office/officeart/2005/8/layout/cycle2"/>
    <dgm:cxn modelId="{C9BAAEDD-6FCF-4E78-AD5F-03243FABA4E9}" srcId="{B30F4A4B-9731-4129-9C94-8BA2DA9EB8B7}" destId="{94A64063-D193-4D9F-AFFD-1BC6DC0080C3}" srcOrd="1" destOrd="0" parTransId="{8F6482CF-74FA-436C-8A44-44B24B93B1B3}" sibTransId="{FEA99AA2-6CA6-4805-9BB1-1AA00363ED53}"/>
    <dgm:cxn modelId="{20FAE997-8425-46E3-A858-9C30D1613A7D}" type="presOf" srcId="{E1DAD6F9-372A-4F3F-8E77-3891CCB50E0A}" destId="{E0D0BE51-C916-47A7-B76B-3703965D4C4C}" srcOrd="0" destOrd="0" presId="urn:microsoft.com/office/officeart/2005/8/layout/cycle2"/>
    <dgm:cxn modelId="{B6DAA597-ACA6-47AE-A109-DD09EC21D1B2}" type="presParOf" srcId="{8E4EFF28-EB55-4C19-A46F-636191582E26}" destId="{7DA31E38-DCFB-4B3B-8FEB-D78DB97FB505}" srcOrd="0" destOrd="0" presId="urn:microsoft.com/office/officeart/2005/8/layout/cycle2"/>
    <dgm:cxn modelId="{BD2B09BC-85D0-43D5-BB5A-FD559FA2CA74}" type="presParOf" srcId="{8E4EFF28-EB55-4C19-A46F-636191582E26}" destId="{23B5A60E-9A23-45E5-BE3F-E038F217DA05}" srcOrd="1" destOrd="0" presId="urn:microsoft.com/office/officeart/2005/8/layout/cycle2"/>
    <dgm:cxn modelId="{F69A425B-4B23-4C22-8FD4-98371D31C78A}" type="presParOf" srcId="{23B5A60E-9A23-45E5-BE3F-E038F217DA05}" destId="{17A1F788-4C5A-4972-B1AE-2851A511A372}" srcOrd="0" destOrd="0" presId="urn:microsoft.com/office/officeart/2005/8/layout/cycle2"/>
    <dgm:cxn modelId="{DB13F74D-E984-4CA1-B7E4-BBC7D8C4BB90}" type="presParOf" srcId="{8E4EFF28-EB55-4C19-A46F-636191582E26}" destId="{B6567744-09D2-4AA9-8751-E00E80CDC1C7}" srcOrd="2" destOrd="0" presId="urn:microsoft.com/office/officeart/2005/8/layout/cycle2"/>
    <dgm:cxn modelId="{03862F3D-73EA-48CE-82AD-3D0DF1861D8D}" type="presParOf" srcId="{8E4EFF28-EB55-4C19-A46F-636191582E26}" destId="{37870D2F-A9DA-402F-8133-22273A08CC0D}" srcOrd="3" destOrd="0" presId="urn:microsoft.com/office/officeart/2005/8/layout/cycle2"/>
    <dgm:cxn modelId="{9A188BB9-1627-4F22-8B64-B240CB14C85E}" type="presParOf" srcId="{37870D2F-A9DA-402F-8133-22273A08CC0D}" destId="{D4B85AE6-8320-4C0D-8DB2-D1E3C06A3D29}" srcOrd="0" destOrd="0" presId="urn:microsoft.com/office/officeart/2005/8/layout/cycle2"/>
    <dgm:cxn modelId="{C6080612-7180-44AB-AE06-CCD6D2EDD4EE}" type="presParOf" srcId="{8E4EFF28-EB55-4C19-A46F-636191582E26}" destId="{E0D0BE51-C916-47A7-B76B-3703965D4C4C}" srcOrd="4" destOrd="0" presId="urn:microsoft.com/office/officeart/2005/8/layout/cycle2"/>
    <dgm:cxn modelId="{F84A9654-2326-43CE-9CC5-20712E30C8FB}" type="presParOf" srcId="{8E4EFF28-EB55-4C19-A46F-636191582E26}" destId="{5917213A-E582-452E-A0C6-239ABECEB1F2}" srcOrd="5" destOrd="0" presId="urn:microsoft.com/office/officeart/2005/8/layout/cycle2"/>
    <dgm:cxn modelId="{609D0ED2-AFDE-4D88-999D-EFC88EBD5DE6}" type="presParOf" srcId="{5917213A-E582-452E-A0C6-239ABECEB1F2}" destId="{4B4B9DF5-7C86-450A-94FC-21E90D80C1DF}" srcOrd="0" destOrd="0" presId="urn:microsoft.com/office/officeart/2005/8/layout/cycle2"/>
    <dgm:cxn modelId="{0FE5D93D-A7DD-47B2-AE5F-C6172B4B2E85}" type="presParOf" srcId="{8E4EFF28-EB55-4C19-A46F-636191582E26}" destId="{9B18A1DD-3E7D-4AB4-B106-7C67ADB41270}" srcOrd="6" destOrd="0" presId="urn:microsoft.com/office/officeart/2005/8/layout/cycle2"/>
    <dgm:cxn modelId="{0EF6F4CD-2A91-426D-B7E3-BCA8B20EAAD8}" type="presParOf" srcId="{8E4EFF28-EB55-4C19-A46F-636191582E26}" destId="{D4C088A2-884E-4170-A6D1-AF6DE3C61274}" srcOrd="7" destOrd="0" presId="urn:microsoft.com/office/officeart/2005/8/layout/cycle2"/>
    <dgm:cxn modelId="{A69437B7-21AE-4A5F-A530-511234026937}" type="presParOf" srcId="{D4C088A2-884E-4170-A6D1-AF6DE3C61274}" destId="{96B56CD9-0AD7-4369-B7F1-91ECAB718110}" srcOrd="0" destOrd="0" presId="urn:microsoft.com/office/officeart/2005/8/layout/cycle2"/>
    <dgm:cxn modelId="{5078498C-E88F-42D9-8F71-52F502C77F8B}" type="presParOf" srcId="{8E4EFF28-EB55-4C19-A46F-636191582E26}" destId="{D1F0D562-D65F-4639-85AF-1C582C67B126}" srcOrd="8" destOrd="0" presId="urn:microsoft.com/office/officeart/2005/8/layout/cycle2"/>
    <dgm:cxn modelId="{D4B8BBED-6647-4362-99B1-5B764EA46A23}" type="presParOf" srcId="{8E4EFF28-EB55-4C19-A46F-636191582E26}" destId="{1D5CF63C-F6DD-4B34-9BC8-738DBF2A16B6}" srcOrd="9" destOrd="0" presId="urn:microsoft.com/office/officeart/2005/8/layout/cycle2"/>
    <dgm:cxn modelId="{B3D68B6D-2E6E-4982-BB94-80531026AAB3}" type="presParOf" srcId="{1D5CF63C-F6DD-4B34-9BC8-738DBF2A16B6}" destId="{7000915D-199B-440E-9EC3-2D65B035E5F2}"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94D356A-3587-4BB2-856B-8247B33402D5}"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id-ID"/>
        </a:p>
      </dgm:t>
    </dgm:pt>
    <dgm:pt modelId="{560B2D08-4378-438A-AF66-5871FA61FB7F}">
      <dgm:prSet phldrT="[Text]"/>
      <dgm:spPr/>
      <dgm:t>
        <a:bodyPr/>
        <a:lstStyle/>
        <a:p>
          <a:r>
            <a:rPr lang="id-ID" dirty="0" smtClean="0"/>
            <a:t>PENDIDIKAN</a:t>
          </a:r>
          <a:endParaRPr lang="id-ID" dirty="0"/>
        </a:p>
      </dgm:t>
    </dgm:pt>
    <dgm:pt modelId="{A93358E7-2CE8-4607-BBB6-D8E58FD1E9AA}" type="parTrans" cxnId="{B5976480-D86E-4637-A646-A543E8B9E2B4}">
      <dgm:prSet/>
      <dgm:spPr/>
      <dgm:t>
        <a:bodyPr/>
        <a:lstStyle/>
        <a:p>
          <a:endParaRPr lang="id-ID"/>
        </a:p>
      </dgm:t>
    </dgm:pt>
    <dgm:pt modelId="{A6F38AC3-AEE6-431E-86A6-77794720C412}" type="sibTrans" cxnId="{B5976480-D86E-4637-A646-A543E8B9E2B4}">
      <dgm:prSet/>
      <dgm:spPr/>
      <dgm:t>
        <a:bodyPr/>
        <a:lstStyle/>
        <a:p>
          <a:endParaRPr lang="id-ID"/>
        </a:p>
      </dgm:t>
    </dgm:pt>
    <dgm:pt modelId="{D4B9B495-230F-490B-9081-BE3225DF72B6}">
      <dgm:prSet phldrT="[Text]"/>
      <dgm:spPr/>
      <dgm:t>
        <a:bodyPr/>
        <a:lstStyle/>
        <a:p>
          <a:r>
            <a:rPr lang="id-ID" dirty="0" smtClean="0"/>
            <a:t>Sarana penunjang pencapaian tujuan penyelenggaraan pendidikan di sekolah.</a:t>
          </a:r>
          <a:endParaRPr lang="id-ID" dirty="0"/>
        </a:p>
      </dgm:t>
    </dgm:pt>
    <dgm:pt modelId="{8D7FFDA7-5009-4C76-906C-C71212F17322}" type="parTrans" cxnId="{46976ABD-0026-47CD-99DC-18459B8F9365}">
      <dgm:prSet/>
      <dgm:spPr/>
      <dgm:t>
        <a:bodyPr/>
        <a:lstStyle/>
        <a:p>
          <a:endParaRPr lang="id-ID"/>
        </a:p>
      </dgm:t>
    </dgm:pt>
    <dgm:pt modelId="{5D73C0B3-F7A2-4843-BE7A-86D23CD76837}" type="sibTrans" cxnId="{46976ABD-0026-47CD-99DC-18459B8F9365}">
      <dgm:prSet/>
      <dgm:spPr/>
      <dgm:t>
        <a:bodyPr/>
        <a:lstStyle/>
        <a:p>
          <a:endParaRPr lang="id-ID"/>
        </a:p>
      </dgm:t>
    </dgm:pt>
    <dgm:pt modelId="{5230AD01-3C7E-49BD-A6D1-367A288E8806}">
      <dgm:prSet phldrT="[Text]"/>
      <dgm:spPr/>
      <dgm:t>
        <a:bodyPr/>
        <a:lstStyle/>
        <a:p>
          <a:r>
            <a:rPr lang="id-ID" dirty="0" smtClean="0"/>
            <a:t>Sejalan dengan prinsip sistem </a:t>
          </a:r>
          <a:r>
            <a:rPr lang="id-ID" dirty="0" err="1" smtClean="0"/>
            <a:t>pend</a:t>
          </a:r>
          <a:r>
            <a:rPr lang="id-ID" dirty="0" smtClean="0"/>
            <a:t> nasional (</a:t>
          </a:r>
          <a:r>
            <a:rPr lang="id-ID" dirty="0" err="1" smtClean="0"/>
            <a:t>suatu</a:t>
          </a:r>
          <a:r>
            <a:rPr lang="id-ID" dirty="0" smtClean="0"/>
            <a:t> proses pembudayaan dan pemberdayaan peserta didik yang berlangsung sepanjang hayat)</a:t>
          </a:r>
          <a:endParaRPr lang="id-ID" dirty="0"/>
        </a:p>
      </dgm:t>
    </dgm:pt>
    <dgm:pt modelId="{253DA592-71AE-42A8-BBAE-57A6CA31911B}" type="parTrans" cxnId="{FA2BB71D-F410-4F03-838E-CD4D6667A2E0}">
      <dgm:prSet/>
      <dgm:spPr/>
      <dgm:t>
        <a:bodyPr/>
        <a:lstStyle/>
        <a:p>
          <a:endParaRPr lang="id-ID"/>
        </a:p>
      </dgm:t>
    </dgm:pt>
    <dgm:pt modelId="{69868EFC-A847-404D-B801-672B07EC729C}" type="sibTrans" cxnId="{FA2BB71D-F410-4F03-838E-CD4D6667A2E0}">
      <dgm:prSet/>
      <dgm:spPr/>
      <dgm:t>
        <a:bodyPr/>
        <a:lstStyle/>
        <a:p>
          <a:endParaRPr lang="id-ID"/>
        </a:p>
      </dgm:t>
    </dgm:pt>
    <dgm:pt modelId="{58654D2E-8464-4582-821A-C38E01CB6C97}">
      <dgm:prSet phldrT="[Text]"/>
      <dgm:spPr/>
      <dgm:t>
        <a:bodyPr/>
        <a:lstStyle/>
        <a:p>
          <a:r>
            <a:rPr lang="id-ID" dirty="0" smtClean="0"/>
            <a:t>Tempat dan sumber belajar bagi siswa</a:t>
          </a:r>
          <a:endParaRPr lang="id-ID" dirty="0"/>
        </a:p>
      </dgm:t>
    </dgm:pt>
    <dgm:pt modelId="{5BA621FD-E6DB-4731-A271-F9A6AE0F25B2}" type="parTrans" cxnId="{D4BBB11D-AEC0-40BD-970D-340AEB504D72}">
      <dgm:prSet/>
      <dgm:spPr/>
      <dgm:t>
        <a:bodyPr/>
        <a:lstStyle/>
        <a:p>
          <a:endParaRPr lang="id-ID"/>
        </a:p>
      </dgm:t>
    </dgm:pt>
    <dgm:pt modelId="{8B020A1D-6CC6-4E27-B280-FEBF5127EC10}" type="sibTrans" cxnId="{D4BBB11D-AEC0-40BD-970D-340AEB504D72}">
      <dgm:prSet/>
      <dgm:spPr/>
      <dgm:t>
        <a:bodyPr/>
        <a:lstStyle/>
        <a:p>
          <a:endParaRPr lang="id-ID"/>
        </a:p>
      </dgm:t>
    </dgm:pt>
    <dgm:pt modelId="{4B9C5596-BD98-4DB4-9E1F-65F8C599C5BD}">
      <dgm:prSet phldrT="[Text]"/>
      <dgm:spPr/>
      <dgm:t>
        <a:bodyPr/>
        <a:lstStyle/>
        <a:p>
          <a:r>
            <a:rPr lang="id-ID" dirty="0" smtClean="0"/>
            <a:t>Rujukan bagi guru dan petugas administrasi sekolah</a:t>
          </a:r>
          <a:endParaRPr lang="id-ID" dirty="0"/>
        </a:p>
      </dgm:t>
    </dgm:pt>
    <dgm:pt modelId="{1446BDE8-E060-4E14-9F0F-3B1EDD12F71C}" type="parTrans" cxnId="{4A062B38-80D9-4ED9-924A-4816796343D6}">
      <dgm:prSet/>
      <dgm:spPr/>
      <dgm:t>
        <a:bodyPr/>
        <a:lstStyle/>
        <a:p>
          <a:endParaRPr lang="id-ID"/>
        </a:p>
      </dgm:t>
    </dgm:pt>
    <dgm:pt modelId="{D7784618-D0AE-4AE2-BF04-9B0FD9DDAD8B}" type="sibTrans" cxnId="{4A062B38-80D9-4ED9-924A-4816796343D6}">
      <dgm:prSet/>
      <dgm:spPr/>
      <dgm:t>
        <a:bodyPr/>
        <a:lstStyle/>
        <a:p>
          <a:endParaRPr lang="id-ID"/>
        </a:p>
      </dgm:t>
    </dgm:pt>
    <dgm:pt modelId="{81B11890-340C-45C1-BF03-5CBA35A676EE}" type="pres">
      <dgm:prSet presAssocID="{294D356A-3587-4BB2-856B-8247B33402D5}" presName="vert0" presStyleCnt="0">
        <dgm:presLayoutVars>
          <dgm:dir/>
          <dgm:animOne val="branch"/>
          <dgm:animLvl val="lvl"/>
        </dgm:presLayoutVars>
      </dgm:prSet>
      <dgm:spPr/>
      <dgm:t>
        <a:bodyPr/>
        <a:lstStyle/>
        <a:p>
          <a:endParaRPr lang="id-ID"/>
        </a:p>
      </dgm:t>
    </dgm:pt>
    <dgm:pt modelId="{6ABAC921-93C5-465B-BC92-8B3C3DD6F3EB}" type="pres">
      <dgm:prSet presAssocID="{560B2D08-4378-438A-AF66-5871FA61FB7F}" presName="thickLine" presStyleLbl="alignNode1" presStyleIdx="0" presStyleCnt="1"/>
      <dgm:spPr/>
    </dgm:pt>
    <dgm:pt modelId="{0F3D99C0-39B2-4108-B35C-B1335FD5EA61}" type="pres">
      <dgm:prSet presAssocID="{560B2D08-4378-438A-AF66-5871FA61FB7F}" presName="horz1" presStyleCnt="0"/>
      <dgm:spPr/>
    </dgm:pt>
    <dgm:pt modelId="{12EFBFC4-7551-458C-A874-E21573E365F8}" type="pres">
      <dgm:prSet presAssocID="{560B2D08-4378-438A-AF66-5871FA61FB7F}" presName="tx1" presStyleLbl="revTx" presStyleIdx="0" presStyleCnt="5"/>
      <dgm:spPr/>
      <dgm:t>
        <a:bodyPr/>
        <a:lstStyle/>
        <a:p>
          <a:endParaRPr lang="id-ID"/>
        </a:p>
      </dgm:t>
    </dgm:pt>
    <dgm:pt modelId="{16FFA253-0A88-4087-80AE-8507EDD05645}" type="pres">
      <dgm:prSet presAssocID="{560B2D08-4378-438A-AF66-5871FA61FB7F}" presName="vert1" presStyleCnt="0"/>
      <dgm:spPr/>
    </dgm:pt>
    <dgm:pt modelId="{04DDF646-D520-492B-A8E4-54BA8F29F050}" type="pres">
      <dgm:prSet presAssocID="{D4B9B495-230F-490B-9081-BE3225DF72B6}" presName="vertSpace2a" presStyleCnt="0"/>
      <dgm:spPr/>
    </dgm:pt>
    <dgm:pt modelId="{15A46375-9337-4060-B3F3-29064A06DED5}" type="pres">
      <dgm:prSet presAssocID="{D4B9B495-230F-490B-9081-BE3225DF72B6}" presName="horz2" presStyleCnt="0"/>
      <dgm:spPr/>
    </dgm:pt>
    <dgm:pt modelId="{51A1486C-BC18-4453-BB55-28BDB730669F}" type="pres">
      <dgm:prSet presAssocID="{D4B9B495-230F-490B-9081-BE3225DF72B6}" presName="horzSpace2" presStyleCnt="0"/>
      <dgm:spPr/>
    </dgm:pt>
    <dgm:pt modelId="{FB424D18-DDE2-4F63-B8D7-2D0094D9925F}" type="pres">
      <dgm:prSet presAssocID="{D4B9B495-230F-490B-9081-BE3225DF72B6}" presName="tx2" presStyleLbl="revTx" presStyleIdx="1" presStyleCnt="5"/>
      <dgm:spPr/>
      <dgm:t>
        <a:bodyPr/>
        <a:lstStyle/>
        <a:p>
          <a:endParaRPr lang="id-ID"/>
        </a:p>
      </dgm:t>
    </dgm:pt>
    <dgm:pt modelId="{23C815E8-CE74-458E-A091-819272FDAB23}" type="pres">
      <dgm:prSet presAssocID="{D4B9B495-230F-490B-9081-BE3225DF72B6}" presName="vert2" presStyleCnt="0"/>
      <dgm:spPr/>
    </dgm:pt>
    <dgm:pt modelId="{9EC037A7-4E91-45E2-9774-16B16C43289F}" type="pres">
      <dgm:prSet presAssocID="{D4B9B495-230F-490B-9081-BE3225DF72B6}" presName="thinLine2b" presStyleLbl="callout" presStyleIdx="0" presStyleCnt="4"/>
      <dgm:spPr/>
    </dgm:pt>
    <dgm:pt modelId="{587F1F34-EA83-40AB-9536-05D0F8314684}" type="pres">
      <dgm:prSet presAssocID="{D4B9B495-230F-490B-9081-BE3225DF72B6}" presName="vertSpace2b" presStyleCnt="0"/>
      <dgm:spPr/>
    </dgm:pt>
    <dgm:pt modelId="{16A0F7C6-1B80-43C1-9A55-2C4A6D267621}" type="pres">
      <dgm:prSet presAssocID="{5230AD01-3C7E-49BD-A6D1-367A288E8806}" presName="horz2" presStyleCnt="0"/>
      <dgm:spPr/>
    </dgm:pt>
    <dgm:pt modelId="{482DC36C-BB5E-478C-A4B2-3AD3F27CAB11}" type="pres">
      <dgm:prSet presAssocID="{5230AD01-3C7E-49BD-A6D1-367A288E8806}" presName="horzSpace2" presStyleCnt="0"/>
      <dgm:spPr/>
    </dgm:pt>
    <dgm:pt modelId="{5FE9C5E5-3AA8-4121-B773-A869021242D1}" type="pres">
      <dgm:prSet presAssocID="{5230AD01-3C7E-49BD-A6D1-367A288E8806}" presName="tx2" presStyleLbl="revTx" presStyleIdx="2" presStyleCnt="5"/>
      <dgm:spPr/>
      <dgm:t>
        <a:bodyPr/>
        <a:lstStyle/>
        <a:p>
          <a:endParaRPr lang="id-ID"/>
        </a:p>
      </dgm:t>
    </dgm:pt>
    <dgm:pt modelId="{91F6354D-CD2D-44EB-9366-96509306E339}" type="pres">
      <dgm:prSet presAssocID="{5230AD01-3C7E-49BD-A6D1-367A288E8806}" presName="vert2" presStyleCnt="0"/>
      <dgm:spPr/>
    </dgm:pt>
    <dgm:pt modelId="{EE0FA08B-9828-4779-B982-435EB200EBF7}" type="pres">
      <dgm:prSet presAssocID="{5230AD01-3C7E-49BD-A6D1-367A288E8806}" presName="thinLine2b" presStyleLbl="callout" presStyleIdx="1" presStyleCnt="4"/>
      <dgm:spPr/>
    </dgm:pt>
    <dgm:pt modelId="{A6660056-1EAA-43C9-86DA-1528855DEB1B}" type="pres">
      <dgm:prSet presAssocID="{5230AD01-3C7E-49BD-A6D1-367A288E8806}" presName="vertSpace2b" presStyleCnt="0"/>
      <dgm:spPr/>
    </dgm:pt>
    <dgm:pt modelId="{176E76C9-3894-43B2-9755-3A48B56C8F23}" type="pres">
      <dgm:prSet presAssocID="{58654D2E-8464-4582-821A-C38E01CB6C97}" presName="horz2" presStyleCnt="0"/>
      <dgm:spPr/>
    </dgm:pt>
    <dgm:pt modelId="{870CE4F6-7487-4135-8AFD-770E84C36ECC}" type="pres">
      <dgm:prSet presAssocID="{58654D2E-8464-4582-821A-C38E01CB6C97}" presName="horzSpace2" presStyleCnt="0"/>
      <dgm:spPr/>
    </dgm:pt>
    <dgm:pt modelId="{1003BAC4-F3FA-4C7E-92D8-C09C843F95AF}" type="pres">
      <dgm:prSet presAssocID="{58654D2E-8464-4582-821A-C38E01CB6C97}" presName="tx2" presStyleLbl="revTx" presStyleIdx="3" presStyleCnt="5"/>
      <dgm:spPr/>
      <dgm:t>
        <a:bodyPr/>
        <a:lstStyle/>
        <a:p>
          <a:endParaRPr lang="id-ID"/>
        </a:p>
      </dgm:t>
    </dgm:pt>
    <dgm:pt modelId="{6F7C7149-4334-48EA-AC30-30169D316E77}" type="pres">
      <dgm:prSet presAssocID="{58654D2E-8464-4582-821A-C38E01CB6C97}" presName="vert2" presStyleCnt="0"/>
      <dgm:spPr/>
    </dgm:pt>
    <dgm:pt modelId="{729E7454-A9F2-4FCD-A925-41E3D9D257A5}" type="pres">
      <dgm:prSet presAssocID="{58654D2E-8464-4582-821A-C38E01CB6C97}" presName="thinLine2b" presStyleLbl="callout" presStyleIdx="2" presStyleCnt="4"/>
      <dgm:spPr/>
    </dgm:pt>
    <dgm:pt modelId="{8E88A91F-DA2F-4318-BFF8-7671F3718F8C}" type="pres">
      <dgm:prSet presAssocID="{58654D2E-8464-4582-821A-C38E01CB6C97}" presName="vertSpace2b" presStyleCnt="0"/>
      <dgm:spPr/>
    </dgm:pt>
    <dgm:pt modelId="{3E5D926D-1D2A-4260-9D31-71FDD7677121}" type="pres">
      <dgm:prSet presAssocID="{4B9C5596-BD98-4DB4-9E1F-65F8C599C5BD}" presName="horz2" presStyleCnt="0"/>
      <dgm:spPr/>
    </dgm:pt>
    <dgm:pt modelId="{66C82C58-C84B-4BB0-913E-5EAA72627249}" type="pres">
      <dgm:prSet presAssocID="{4B9C5596-BD98-4DB4-9E1F-65F8C599C5BD}" presName="horzSpace2" presStyleCnt="0"/>
      <dgm:spPr/>
    </dgm:pt>
    <dgm:pt modelId="{87917DA4-57CC-4238-9EA3-BE01BB02F973}" type="pres">
      <dgm:prSet presAssocID="{4B9C5596-BD98-4DB4-9E1F-65F8C599C5BD}" presName="tx2" presStyleLbl="revTx" presStyleIdx="4" presStyleCnt="5"/>
      <dgm:spPr/>
      <dgm:t>
        <a:bodyPr/>
        <a:lstStyle/>
        <a:p>
          <a:endParaRPr lang="id-ID"/>
        </a:p>
      </dgm:t>
    </dgm:pt>
    <dgm:pt modelId="{67940F02-212B-4EC0-9B66-849209BEEA37}" type="pres">
      <dgm:prSet presAssocID="{4B9C5596-BD98-4DB4-9E1F-65F8C599C5BD}" presName="vert2" presStyleCnt="0"/>
      <dgm:spPr/>
    </dgm:pt>
    <dgm:pt modelId="{7B7D25DF-21CF-44E8-8BB3-D5FD46800E5B}" type="pres">
      <dgm:prSet presAssocID="{4B9C5596-BD98-4DB4-9E1F-65F8C599C5BD}" presName="thinLine2b" presStyleLbl="callout" presStyleIdx="3" presStyleCnt="4"/>
      <dgm:spPr/>
    </dgm:pt>
    <dgm:pt modelId="{A40C900A-DD6E-4FD2-BED4-9B99542AD568}" type="pres">
      <dgm:prSet presAssocID="{4B9C5596-BD98-4DB4-9E1F-65F8C599C5BD}" presName="vertSpace2b" presStyleCnt="0"/>
      <dgm:spPr/>
    </dgm:pt>
  </dgm:ptLst>
  <dgm:cxnLst>
    <dgm:cxn modelId="{4B25F0F7-5495-46AB-8E44-01CB080D747B}" type="presOf" srcId="{560B2D08-4378-438A-AF66-5871FA61FB7F}" destId="{12EFBFC4-7551-458C-A874-E21573E365F8}" srcOrd="0" destOrd="0" presId="urn:microsoft.com/office/officeart/2008/layout/LinedList"/>
    <dgm:cxn modelId="{4A062B38-80D9-4ED9-924A-4816796343D6}" srcId="{560B2D08-4378-438A-AF66-5871FA61FB7F}" destId="{4B9C5596-BD98-4DB4-9E1F-65F8C599C5BD}" srcOrd="3" destOrd="0" parTransId="{1446BDE8-E060-4E14-9F0F-3B1EDD12F71C}" sibTransId="{D7784618-D0AE-4AE2-BF04-9B0FD9DDAD8B}"/>
    <dgm:cxn modelId="{A73A88E4-317A-429F-815F-FDC04F9B5427}" type="presOf" srcId="{4B9C5596-BD98-4DB4-9E1F-65F8C599C5BD}" destId="{87917DA4-57CC-4238-9EA3-BE01BB02F973}" srcOrd="0" destOrd="0" presId="urn:microsoft.com/office/officeart/2008/layout/LinedList"/>
    <dgm:cxn modelId="{C21CA516-FD97-410E-A4B9-39DF2EDD63B4}" type="presOf" srcId="{294D356A-3587-4BB2-856B-8247B33402D5}" destId="{81B11890-340C-45C1-BF03-5CBA35A676EE}" srcOrd="0" destOrd="0" presId="urn:microsoft.com/office/officeart/2008/layout/LinedList"/>
    <dgm:cxn modelId="{D4BBB11D-AEC0-40BD-970D-340AEB504D72}" srcId="{560B2D08-4378-438A-AF66-5871FA61FB7F}" destId="{58654D2E-8464-4582-821A-C38E01CB6C97}" srcOrd="2" destOrd="0" parTransId="{5BA621FD-E6DB-4731-A271-F9A6AE0F25B2}" sibTransId="{8B020A1D-6CC6-4E27-B280-FEBF5127EC10}"/>
    <dgm:cxn modelId="{56AD000D-674E-4685-BA34-D2AD9D81F384}" type="presOf" srcId="{D4B9B495-230F-490B-9081-BE3225DF72B6}" destId="{FB424D18-DDE2-4F63-B8D7-2D0094D9925F}" srcOrd="0" destOrd="0" presId="urn:microsoft.com/office/officeart/2008/layout/LinedList"/>
    <dgm:cxn modelId="{46976ABD-0026-47CD-99DC-18459B8F9365}" srcId="{560B2D08-4378-438A-AF66-5871FA61FB7F}" destId="{D4B9B495-230F-490B-9081-BE3225DF72B6}" srcOrd="0" destOrd="0" parTransId="{8D7FFDA7-5009-4C76-906C-C71212F17322}" sibTransId="{5D73C0B3-F7A2-4843-BE7A-86D23CD76837}"/>
    <dgm:cxn modelId="{1A7CAED7-0E8B-4000-91D5-E6AE80F0FADA}" type="presOf" srcId="{5230AD01-3C7E-49BD-A6D1-367A288E8806}" destId="{5FE9C5E5-3AA8-4121-B773-A869021242D1}" srcOrd="0" destOrd="0" presId="urn:microsoft.com/office/officeart/2008/layout/LinedList"/>
    <dgm:cxn modelId="{FA2BB71D-F410-4F03-838E-CD4D6667A2E0}" srcId="{560B2D08-4378-438A-AF66-5871FA61FB7F}" destId="{5230AD01-3C7E-49BD-A6D1-367A288E8806}" srcOrd="1" destOrd="0" parTransId="{253DA592-71AE-42A8-BBAE-57A6CA31911B}" sibTransId="{69868EFC-A847-404D-B801-672B07EC729C}"/>
    <dgm:cxn modelId="{B5976480-D86E-4637-A646-A543E8B9E2B4}" srcId="{294D356A-3587-4BB2-856B-8247B33402D5}" destId="{560B2D08-4378-438A-AF66-5871FA61FB7F}" srcOrd="0" destOrd="0" parTransId="{A93358E7-2CE8-4607-BBB6-D8E58FD1E9AA}" sibTransId="{A6F38AC3-AEE6-431E-86A6-77794720C412}"/>
    <dgm:cxn modelId="{7E65D11A-C2A5-43E3-A32F-C15BF6DDA0AE}" type="presOf" srcId="{58654D2E-8464-4582-821A-C38E01CB6C97}" destId="{1003BAC4-F3FA-4C7E-92D8-C09C843F95AF}" srcOrd="0" destOrd="0" presId="urn:microsoft.com/office/officeart/2008/layout/LinedList"/>
    <dgm:cxn modelId="{B2C0DC73-BC63-4EE9-82EA-946FA20406BD}" type="presParOf" srcId="{81B11890-340C-45C1-BF03-5CBA35A676EE}" destId="{6ABAC921-93C5-465B-BC92-8B3C3DD6F3EB}" srcOrd="0" destOrd="0" presId="urn:microsoft.com/office/officeart/2008/layout/LinedList"/>
    <dgm:cxn modelId="{04F86D92-AE18-47EC-8880-989CE3A42E85}" type="presParOf" srcId="{81B11890-340C-45C1-BF03-5CBA35A676EE}" destId="{0F3D99C0-39B2-4108-B35C-B1335FD5EA61}" srcOrd="1" destOrd="0" presId="urn:microsoft.com/office/officeart/2008/layout/LinedList"/>
    <dgm:cxn modelId="{8CCB4EE3-536F-4D37-BAAC-59FE83640790}" type="presParOf" srcId="{0F3D99C0-39B2-4108-B35C-B1335FD5EA61}" destId="{12EFBFC4-7551-458C-A874-E21573E365F8}" srcOrd="0" destOrd="0" presId="urn:microsoft.com/office/officeart/2008/layout/LinedList"/>
    <dgm:cxn modelId="{45E5A53C-5D0B-427E-ACEA-43D30004ADE9}" type="presParOf" srcId="{0F3D99C0-39B2-4108-B35C-B1335FD5EA61}" destId="{16FFA253-0A88-4087-80AE-8507EDD05645}" srcOrd="1" destOrd="0" presId="urn:microsoft.com/office/officeart/2008/layout/LinedList"/>
    <dgm:cxn modelId="{543B3208-A8FE-41EE-9E89-E58DB5DD5D66}" type="presParOf" srcId="{16FFA253-0A88-4087-80AE-8507EDD05645}" destId="{04DDF646-D520-492B-A8E4-54BA8F29F050}" srcOrd="0" destOrd="0" presId="urn:microsoft.com/office/officeart/2008/layout/LinedList"/>
    <dgm:cxn modelId="{369BD31D-F2A1-40C1-9525-7AB18B39FBFC}" type="presParOf" srcId="{16FFA253-0A88-4087-80AE-8507EDD05645}" destId="{15A46375-9337-4060-B3F3-29064A06DED5}" srcOrd="1" destOrd="0" presId="urn:microsoft.com/office/officeart/2008/layout/LinedList"/>
    <dgm:cxn modelId="{D60B67E2-B4CA-43BE-9DD4-52C174740BB3}" type="presParOf" srcId="{15A46375-9337-4060-B3F3-29064A06DED5}" destId="{51A1486C-BC18-4453-BB55-28BDB730669F}" srcOrd="0" destOrd="0" presId="urn:microsoft.com/office/officeart/2008/layout/LinedList"/>
    <dgm:cxn modelId="{4FAD7129-6A23-485D-B0A5-9C97453D7E01}" type="presParOf" srcId="{15A46375-9337-4060-B3F3-29064A06DED5}" destId="{FB424D18-DDE2-4F63-B8D7-2D0094D9925F}" srcOrd="1" destOrd="0" presId="urn:microsoft.com/office/officeart/2008/layout/LinedList"/>
    <dgm:cxn modelId="{F44D4FFF-78A8-4269-BFA3-9906A98058C7}" type="presParOf" srcId="{15A46375-9337-4060-B3F3-29064A06DED5}" destId="{23C815E8-CE74-458E-A091-819272FDAB23}" srcOrd="2" destOrd="0" presId="urn:microsoft.com/office/officeart/2008/layout/LinedList"/>
    <dgm:cxn modelId="{A18D4166-9D52-4242-A316-C419D070E452}" type="presParOf" srcId="{16FFA253-0A88-4087-80AE-8507EDD05645}" destId="{9EC037A7-4E91-45E2-9774-16B16C43289F}" srcOrd="2" destOrd="0" presId="urn:microsoft.com/office/officeart/2008/layout/LinedList"/>
    <dgm:cxn modelId="{020554E7-A1EE-4F5B-A336-8FA20BA2A61F}" type="presParOf" srcId="{16FFA253-0A88-4087-80AE-8507EDD05645}" destId="{587F1F34-EA83-40AB-9536-05D0F8314684}" srcOrd="3" destOrd="0" presId="urn:microsoft.com/office/officeart/2008/layout/LinedList"/>
    <dgm:cxn modelId="{A563816D-5724-4107-9159-787BC6879E3C}" type="presParOf" srcId="{16FFA253-0A88-4087-80AE-8507EDD05645}" destId="{16A0F7C6-1B80-43C1-9A55-2C4A6D267621}" srcOrd="4" destOrd="0" presId="urn:microsoft.com/office/officeart/2008/layout/LinedList"/>
    <dgm:cxn modelId="{B994C18C-4407-40C6-9339-C9ACBCF66B63}" type="presParOf" srcId="{16A0F7C6-1B80-43C1-9A55-2C4A6D267621}" destId="{482DC36C-BB5E-478C-A4B2-3AD3F27CAB11}" srcOrd="0" destOrd="0" presId="urn:microsoft.com/office/officeart/2008/layout/LinedList"/>
    <dgm:cxn modelId="{9C2FE602-57C7-49FB-A07E-1F18846892D2}" type="presParOf" srcId="{16A0F7C6-1B80-43C1-9A55-2C4A6D267621}" destId="{5FE9C5E5-3AA8-4121-B773-A869021242D1}" srcOrd="1" destOrd="0" presId="urn:microsoft.com/office/officeart/2008/layout/LinedList"/>
    <dgm:cxn modelId="{FB7E64D3-CE03-41D6-A283-9325BAE63017}" type="presParOf" srcId="{16A0F7C6-1B80-43C1-9A55-2C4A6D267621}" destId="{91F6354D-CD2D-44EB-9366-96509306E339}" srcOrd="2" destOrd="0" presId="urn:microsoft.com/office/officeart/2008/layout/LinedList"/>
    <dgm:cxn modelId="{6A47C17A-AADC-42A4-B24A-4682EBF74CC5}" type="presParOf" srcId="{16FFA253-0A88-4087-80AE-8507EDD05645}" destId="{EE0FA08B-9828-4779-B982-435EB200EBF7}" srcOrd="5" destOrd="0" presId="urn:microsoft.com/office/officeart/2008/layout/LinedList"/>
    <dgm:cxn modelId="{37B2EE52-C950-40B2-A594-D0DA87E302B4}" type="presParOf" srcId="{16FFA253-0A88-4087-80AE-8507EDD05645}" destId="{A6660056-1EAA-43C9-86DA-1528855DEB1B}" srcOrd="6" destOrd="0" presId="urn:microsoft.com/office/officeart/2008/layout/LinedList"/>
    <dgm:cxn modelId="{65796D8F-6EA8-48C0-A938-7B1A24A85813}" type="presParOf" srcId="{16FFA253-0A88-4087-80AE-8507EDD05645}" destId="{176E76C9-3894-43B2-9755-3A48B56C8F23}" srcOrd="7" destOrd="0" presId="urn:microsoft.com/office/officeart/2008/layout/LinedList"/>
    <dgm:cxn modelId="{C73B61CE-9976-407D-87B0-1FFCFF7F5AE8}" type="presParOf" srcId="{176E76C9-3894-43B2-9755-3A48B56C8F23}" destId="{870CE4F6-7487-4135-8AFD-770E84C36ECC}" srcOrd="0" destOrd="0" presId="urn:microsoft.com/office/officeart/2008/layout/LinedList"/>
    <dgm:cxn modelId="{AAAE6F31-36DD-4BB5-8067-9CF313FD9FD2}" type="presParOf" srcId="{176E76C9-3894-43B2-9755-3A48B56C8F23}" destId="{1003BAC4-F3FA-4C7E-92D8-C09C843F95AF}" srcOrd="1" destOrd="0" presId="urn:microsoft.com/office/officeart/2008/layout/LinedList"/>
    <dgm:cxn modelId="{D6D92EB3-218B-4589-AAF3-9B11CF48BA00}" type="presParOf" srcId="{176E76C9-3894-43B2-9755-3A48B56C8F23}" destId="{6F7C7149-4334-48EA-AC30-30169D316E77}" srcOrd="2" destOrd="0" presId="urn:microsoft.com/office/officeart/2008/layout/LinedList"/>
    <dgm:cxn modelId="{56CFA06C-D46E-4529-B636-36F42C97497D}" type="presParOf" srcId="{16FFA253-0A88-4087-80AE-8507EDD05645}" destId="{729E7454-A9F2-4FCD-A925-41E3D9D257A5}" srcOrd="8" destOrd="0" presId="urn:microsoft.com/office/officeart/2008/layout/LinedList"/>
    <dgm:cxn modelId="{E46863CC-AEA7-4415-BA0A-0C528E98A99E}" type="presParOf" srcId="{16FFA253-0A88-4087-80AE-8507EDD05645}" destId="{8E88A91F-DA2F-4318-BFF8-7671F3718F8C}" srcOrd="9" destOrd="0" presId="urn:microsoft.com/office/officeart/2008/layout/LinedList"/>
    <dgm:cxn modelId="{67C124BC-436D-4929-B175-6CC585580DB2}" type="presParOf" srcId="{16FFA253-0A88-4087-80AE-8507EDD05645}" destId="{3E5D926D-1D2A-4260-9D31-71FDD7677121}" srcOrd="10" destOrd="0" presId="urn:microsoft.com/office/officeart/2008/layout/LinedList"/>
    <dgm:cxn modelId="{770C814A-19B9-4F4E-997F-9CF0FF4F5D84}" type="presParOf" srcId="{3E5D926D-1D2A-4260-9D31-71FDD7677121}" destId="{66C82C58-C84B-4BB0-913E-5EAA72627249}" srcOrd="0" destOrd="0" presId="urn:microsoft.com/office/officeart/2008/layout/LinedList"/>
    <dgm:cxn modelId="{1C0B917B-7B08-48C6-982A-F06E7533122F}" type="presParOf" srcId="{3E5D926D-1D2A-4260-9D31-71FDD7677121}" destId="{87917DA4-57CC-4238-9EA3-BE01BB02F973}" srcOrd="1" destOrd="0" presId="urn:microsoft.com/office/officeart/2008/layout/LinedList"/>
    <dgm:cxn modelId="{1CEC248C-0973-45E0-912E-D109867B82B4}" type="presParOf" srcId="{3E5D926D-1D2A-4260-9D31-71FDD7677121}" destId="{67940F02-212B-4EC0-9B66-849209BEEA37}" srcOrd="2" destOrd="0" presId="urn:microsoft.com/office/officeart/2008/layout/LinedList"/>
    <dgm:cxn modelId="{ACCEB6C9-D2C5-4D76-AD40-9E5447E434C2}" type="presParOf" srcId="{16FFA253-0A88-4087-80AE-8507EDD05645}" destId="{7B7D25DF-21CF-44E8-8BB3-D5FD46800E5B}" srcOrd="11" destOrd="0" presId="urn:microsoft.com/office/officeart/2008/layout/LinedList"/>
    <dgm:cxn modelId="{987B89BA-1D44-4240-8B87-BB28A87C292A}" type="presParOf" srcId="{16FFA253-0A88-4087-80AE-8507EDD05645}" destId="{A40C900A-DD6E-4FD2-BED4-9B99542AD568}" srcOrd="12"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7BB183A-375D-49B3-96AF-62F411AC7AEE}" type="doc">
      <dgm:prSet loTypeId="urn:microsoft.com/office/officeart/2008/layout/LinedList" loCatId="hierarchy" qsTypeId="urn:microsoft.com/office/officeart/2005/8/quickstyle/simple1" qsCatId="simple" csTypeId="urn:microsoft.com/office/officeart/2005/8/colors/accent1_2" csCatId="accent1" phldr="1"/>
      <dgm:spPr/>
      <dgm:t>
        <a:bodyPr/>
        <a:lstStyle/>
        <a:p>
          <a:endParaRPr lang="id-ID"/>
        </a:p>
      </dgm:t>
    </dgm:pt>
    <dgm:pt modelId="{0BD4349B-BC35-4A62-9281-B53AD8DE55FD}">
      <dgm:prSet phldrT="[Text]"/>
      <dgm:spPr/>
      <dgm:t>
        <a:bodyPr/>
        <a:lstStyle/>
        <a:p>
          <a:r>
            <a:rPr lang="id-ID" dirty="0" smtClean="0"/>
            <a:t>PENYIMPANAN</a:t>
          </a:r>
          <a:endParaRPr lang="id-ID" dirty="0"/>
        </a:p>
      </dgm:t>
    </dgm:pt>
    <dgm:pt modelId="{CDB63B6E-E77B-450E-87F1-350D1B23E1B9}" type="parTrans" cxnId="{CF3E90D0-C9E3-4543-8AC0-D5E099323EF3}">
      <dgm:prSet/>
      <dgm:spPr/>
      <dgm:t>
        <a:bodyPr/>
        <a:lstStyle/>
        <a:p>
          <a:endParaRPr lang="id-ID"/>
        </a:p>
      </dgm:t>
    </dgm:pt>
    <dgm:pt modelId="{4F7A2E23-AF6B-46BD-9CDB-AA3A2AE43163}" type="sibTrans" cxnId="{CF3E90D0-C9E3-4543-8AC0-D5E099323EF3}">
      <dgm:prSet/>
      <dgm:spPr/>
      <dgm:t>
        <a:bodyPr/>
        <a:lstStyle/>
        <a:p>
          <a:endParaRPr lang="id-ID"/>
        </a:p>
      </dgm:t>
    </dgm:pt>
    <dgm:pt modelId="{8D0AE61D-F864-4229-AF20-F57593BAC161}">
      <dgm:prSet phldrT="[Text]"/>
      <dgm:spPr/>
      <dgm:t>
        <a:bodyPr/>
        <a:lstStyle/>
        <a:p>
          <a:r>
            <a:rPr lang="id-ID" dirty="0" smtClean="0"/>
            <a:t>Perpustakaan menyimpan bahan tercetak atau terekam sebagai hasil karya putra bangsa, yang masih relevan dibutuhkan oleh masyarakat pemustakanya (siswa, pendidik, staf) untuk menyokong pencapaian sasaran pendidikan.</a:t>
          </a:r>
          <a:endParaRPr lang="id-ID" dirty="0"/>
        </a:p>
      </dgm:t>
    </dgm:pt>
    <dgm:pt modelId="{2A244046-B028-4A0C-BA2C-A02403C64823}" type="parTrans" cxnId="{20DCDAE2-1E7F-46C1-924C-A4B21A265AF9}">
      <dgm:prSet/>
      <dgm:spPr/>
      <dgm:t>
        <a:bodyPr/>
        <a:lstStyle/>
        <a:p>
          <a:endParaRPr lang="id-ID"/>
        </a:p>
      </dgm:t>
    </dgm:pt>
    <dgm:pt modelId="{09664A59-54ED-432D-917B-64950EED3929}" type="sibTrans" cxnId="{20DCDAE2-1E7F-46C1-924C-A4B21A265AF9}">
      <dgm:prSet/>
      <dgm:spPr/>
      <dgm:t>
        <a:bodyPr/>
        <a:lstStyle/>
        <a:p>
          <a:endParaRPr lang="id-ID"/>
        </a:p>
      </dgm:t>
    </dgm:pt>
    <dgm:pt modelId="{A0E283FD-A6FA-4D02-A4E8-A7D8037E7C88}" type="pres">
      <dgm:prSet presAssocID="{07BB183A-375D-49B3-96AF-62F411AC7AEE}" presName="vert0" presStyleCnt="0">
        <dgm:presLayoutVars>
          <dgm:dir/>
          <dgm:animOne val="branch"/>
          <dgm:animLvl val="lvl"/>
        </dgm:presLayoutVars>
      </dgm:prSet>
      <dgm:spPr/>
      <dgm:t>
        <a:bodyPr/>
        <a:lstStyle/>
        <a:p>
          <a:endParaRPr lang="id-ID"/>
        </a:p>
      </dgm:t>
    </dgm:pt>
    <dgm:pt modelId="{74107284-4987-4935-AD15-6AABB465E61B}" type="pres">
      <dgm:prSet presAssocID="{0BD4349B-BC35-4A62-9281-B53AD8DE55FD}" presName="thickLine" presStyleLbl="alignNode1" presStyleIdx="0" presStyleCnt="1"/>
      <dgm:spPr/>
    </dgm:pt>
    <dgm:pt modelId="{BE3B6796-16B8-4375-8104-ABBCD07D0061}" type="pres">
      <dgm:prSet presAssocID="{0BD4349B-BC35-4A62-9281-B53AD8DE55FD}" presName="horz1" presStyleCnt="0"/>
      <dgm:spPr/>
    </dgm:pt>
    <dgm:pt modelId="{91BD1C63-AAE8-4985-8957-1E5D1560DFC8}" type="pres">
      <dgm:prSet presAssocID="{0BD4349B-BC35-4A62-9281-B53AD8DE55FD}" presName="tx1" presStyleLbl="revTx" presStyleIdx="0" presStyleCnt="2"/>
      <dgm:spPr/>
      <dgm:t>
        <a:bodyPr/>
        <a:lstStyle/>
        <a:p>
          <a:endParaRPr lang="id-ID"/>
        </a:p>
      </dgm:t>
    </dgm:pt>
    <dgm:pt modelId="{4D6380C8-877A-488E-9B8F-08859B602B7F}" type="pres">
      <dgm:prSet presAssocID="{0BD4349B-BC35-4A62-9281-B53AD8DE55FD}" presName="vert1" presStyleCnt="0"/>
      <dgm:spPr/>
    </dgm:pt>
    <dgm:pt modelId="{53604172-7980-4FEB-B230-7BE1B9C47715}" type="pres">
      <dgm:prSet presAssocID="{8D0AE61D-F864-4229-AF20-F57593BAC161}" presName="vertSpace2a" presStyleCnt="0"/>
      <dgm:spPr/>
    </dgm:pt>
    <dgm:pt modelId="{1B801721-3695-4658-9544-4AA2110C3228}" type="pres">
      <dgm:prSet presAssocID="{8D0AE61D-F864-4229-AF20-F57593BAC161}" presName="horz2" presStyleCnt="0"/>
      <dgm:spPr/>
    </dgm:pt>
    <dgm:pt modelId="{172CC6B3-0080-45EA-8ADC-C01E01003F1F}" type="pres">
      <dgm:prSet presAssocID="{8D0AE61D-F864-4229-AF20-F57593BAC161}" presName="horzSpace2" presStyleCnt="0"/>
      <dgm:spPr/>
    </dgm:pt>
    <dgm:pt modelId="{8F0ECD4B-C7E4-4E7B-9B25-816251775FF7}" type="pres">
      <dgm:prSet presAssocID="{8D0AE61D-F864-4229-AF20-F57593BAC161}" presName="tx2" presStyleLbl="revTx" presStyleIdx="1" presStyleCnt="2"/>
      <dgm:spPr/>
      <dgm:t>
        <a:bodyPr/>
        <a:lstStyle/>
        <a:p>
          <a:endParaRPr lang="id-ID"/>
        </a:p>
      </dgm:t>
    </dgm:pt>
    <dgm:pt modelId="{3610CC3C-DCBE-458E-90FC-A47DE7B7EA44}" type="pres">
      <dgm:prSet presAssocID="{8D0AE61D-F864-4229-AF20-F57593BAC161}" presName="vert2" presStyleCnt="0"/>
      <dgm:spPr/>
    </dgm:pt>
    <dgm:pt modelId="{9B86691D-D78B-4FB2-BF57-F4C34EDC62EA}" type="pres">
      <dgm:prSet presAssocID="{8D0AE61D-F864-4229-AF20-F57593BAC161}" presName="thinLine2b" presStyleLbl="callout" presStyleIdx="0" presStyleCnt="1"/>
      <dgm:spPr/>
    </dgm:pt>
    <dgm:pt modelId="{4121E101-EDA6-4B37-8155-908E5D2DF703}" type="pres">
      <dgm:prSet presAssocID="{8D0AE61D-F864-4229-AF20-F57593BAC161}" presName="vertSpace2b" presStyleCnt="0"/>
      <dgm:spPr/>
    </dgm:pt>
  </dgm:ptLst>
  <dgm:cxnLst>
    <dgm:cxn modelId="{FEC1DAF2-6FD9-4918-B828-A6782369D1B2}" type="presOf" srcId="{0BD4349B-BC35-4A62-9281-B53AD8DE55FD}" destId="{91BD1C63-AAE8-4985-8957-1E5D1560DFC8}" srcOrd="0" destOrd="0" presId="urn:microsoft.com/office/officeart/2008/layout/LinedList"/>
    <dgm:cxn modelId="{8DB69645-8836-420E-9CBF-0681C531B2F1}" type="presOf" srcId="{8D0AE61D-F864-4229-AF20-F57593BAC161}" destId="{8F0ECD4B-C7E4-4E7B-9B25-816251775FF7}" srcOrd="0" destOrd="0" presId="urn:microsoft.com/office/officeart/2008/layout/LinedList"/>
    <dgm:cxn modelId="{CF3E90D0-C9E3-4543-8AC0-D5E099323EF3}" srcId="{07BB183A-375D-49B3-96AF-62F411AC7AEE}" destId="{0BD4349B-BC35-4A62-9281-B53AD8DE55FD}" srcOrd="0" destOrd="0" parTransId="{CDB63B6E-E77B-450E-87F1-350D1B23E1B9}" sibTransId="{4F7A2E23-AF6B-46BD-9CDB-AA3A2AE43163}"/>
    <dgm:cxn modelId="{6DEAB567-8A48-4605-BD39-9C1ED7A5B819}" type="presOf" srcId="{07BB183A-375D-49B3-96AF-62F411AC7AEE}" destId="{A0E283FD-A6FA-4D02-A4E8-A7D8037E7C88}" srcOrd="0" destOrd="0" presId="urn:microsoft.com/office/officeart/2008/layout/LinedList"/>
    <dgm:cxn modelId="{20DCDAE2-1E7F-46C1-924C-A4B21A265AF9}" srcId="{0BD4349B-BC35-4A62-9281-B53AD8DE55FD}" destId="{8D0AE61D-F864-4229-AF20-F57593BAC161}" srcOrd="0" destOrd="0" parTransId="{2A244046-B028-4A0C-BA2C-A02403C64823}" sibTransId="{09664A59-54ED-432D-917B-64950EED3929}"/>
    <dgm:cxn modelId="{B5888157-9057-4AB3-B75B-BCD0D31398CF}" type="presParOf" srcId="{A0E283FD-A6FA-4D02-A4E8-A7D8037E7C88}" destId="{74107284-4987-4935-AD15-6AABB465E61B}" srcOrd="0" destOrd="0" presId="urn:microsoft.com/office/officeart/2008/layout/LinedList"/>
    <dgm:cxn modelId="{DC473E08-BADB-4010-9ABC-479BFB49D2D1}" type="presParOf" srcId="{A0E283FD-A6FA-4D02-A4E8-A7D8037E7C88}" destId="{BE3B6796-16B8-4375-8104-ABBCD07D0061}" srcOrd="1" destOrd="0" presId="urn:microsoft.com/office/officeart/2008/layout/LinedList"/>
    <dgm:cxn modelId="{E270DAD4-D23F-40A1-B0EB-84AF76D75F20}" type="presParOf" srcId="{BE3B6796-16B8-4375-8104-ABBCD07D0061}" destId="{91BD1C63-AAE8-4985-8957-1E5D1560DFC8}" srcOrd="0" destOrd="0" presId="urn:microsoft.com/office/officeart/2008/layout/LinedList"/>
    <dgm:cxn modelId="{EAF6CF5A-E758-4351-AEC3-61F2E8E8ED8C}" type="presParOf" srcId="{BE3B6796-16B8-4375-8104-ABBCD07D0061}" destId="{4D6380C8-877A-488E-9B8F-08859B602B7F}" srcOrd="1" destOrd="0" presId="urn:microsoft.com/office/officeart/2008/layout/LinedList"/>
    <dgm:cxn modelId="{177CAE22-A22B-4188-86C9-A9EA15A47FA2}" type="presParOf" srcId="{4D6380C8-877A-488E-9B8F-08859B602B7F}" destId="{53604172-7980-4FEB-B230-7BE1B9C47715}" srcOrd="0" destOrd="0" presId="urn:microsoft.com/office/officeart/2008/layout/LinedList"/>
    <dgm:cxn modelId="{7B92EFEA-69BE-463F-B04C-45666699020B}" type="presParOf" srcId="{4D6380C8-877A-488E-9B8F-08859B602B7F}" destId="{1B801721-3695-4658-9544-4AA2110C3228}" srcOrd="1" destOrd="0" presId="urn:microsoft.com/office/officeart/2008/layout/LinedList"/>
    <dgm:cxn modelId="{0DBE13B3-9555-43A0-ACC8-35CB0AD4F81A}" type="presParOf" srcId="{1B801721-3695-4658-9544-4AA2110C3228}" destId="{172CC6B3-0080-45EA-8ADC-C01E01003F1F}" srcOrd="0" destOrd="0" presId="urn:microsoft.com/office/officeart/2008/layout/LinedList"/>
    <dgm:cxn modelId="{5DE84AE2-816D-4E0E-9A55-CE617D34400F}" type="presParOf" srcId="{1B801721-3695-4658-9544-4AA2110C3228}" destId="{8F0ECD4B-C7E4-4E7B-9B25-816251775FF7}" srcOrd="1" destOrd="0" presId="urn:microsoft.com/office/officeart/2008/layout/LinedList"/>
    <dgm:cxn modelId="{8CCD4FE0-467D-4D6E-8A0D-B4D27F9106CE}" type="presParOf" srcId="{1B801721-3695-4658-9544-4AA2110C3228}" destId="{3610CC3C-DCBE-458E-90FC-A47DE7B7EA44}" srcOrd="2" destOrd="0" presId="urn:microsoft.com/office/officeart/2008/layout/LinedList"/>
    <dgm:cxn modelId="{1E6A400A-0805-4FAA-B9AB-D2602B144A00}" type="presParOf" srcId="{4D6380C8-877A-488E-9B8F-08859B602B7F}" destId="{9B86691D-D78B-4FB2-BF57-F4C34EDC62EA}" srcOrd="2" destOrd="0" presId="urn:microsoft.com/office/officeart/2008/layout/LinedList"/>
    <dgm:cxn modelId="{8D5BCF6D-E0C6-4319-B33E-7DC93F820393}" type="presParOf" srcId="{4D6380C8-877A-488E-9B8F-08859B602B7F}" destId="{4121E101-EDA6-4B37-8155-908E5D2DF703}" srcOrd="3"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3DF767B-5EE8-420E-AFE2-71FCF6856A19}"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id-ID"/>
        </a:p>
      </dgm:t>
    </dgm:pt>
    <dgm:pt modelId="{28FFE529-E9A1-42B0-B5F1-17E36813537B}">
      <dgm:prSet phldrT="[Text]"/>
      <dgm:spPr/>
      <dgm:t>
        <a:bodyPr/>
        <a:lstStyle/>
        <a:p>
          <a:r>
            <a:rPr lang="id-ID" dirty="0" smtClean="0"/>
            <a:t>PENELITIAN</a:t>
          </a:r>
          <a:endParaRPr lang="id-ID" dirty="0"/>
        </a:p>
      </dgm:t>
    </dgm:pt>
    <dgm:pt modelId="{73F32290-96D0-412A-AB3F-6081DF1DADDD}" type="parTrans" cxnId="{3C5761D4-9875-4C67-9F2B-C1CF0B23C589}">
      <dgm:prSet/>
      <dgm:spPr/>
      <dgm:t>
        <a:bodyPr/>
        <a:lstStyle/>
        <a:p>
          <a:endParaRPr lang="id-ID"/>
        </a:p>
      </dgm:t>
    </dgm:pt>
    <dgm:pt modelId="{30DE490C-CE60-4005-9231-8B4E2385474F}" type="sibTrans" cxnId="{3C5761D4-9875-4C67-9F2B-C1CF0B23C589}">
      <dgm:prSet/>
      <dgm:spPr/>
      <dgm:t>
        <a:bodyPr/>
        <a:lstStyle/>
        <a:p>
          <a:endParaRPr lang="id-ID"/>
        </a:p>
      </dgm:t>
    </dgm:pt>
    <dgm:pt modelId="{C42DFE24-0BDE-4814-BE67-E71AA370F13B}">
      <dgm:prSet phldrT="[Text]"/>
      <dgm:spPr/>
      <dgm:t>
        <a:bodyPr/>
        <a:lstStyle/>
        <a:p>
          <a:r>
            <a:rPr lang="id-ID" dirty="0" smtClean="0"/>
            <a:t>Mendapatkan informasi untuk penelitian.</a:t>
          </a:r>
          <a:endParaRPr lang="id-ID" dirty="0"/>
        </a:p>
      </dgm:t>
    </dgm:pt>
    <dgm:pt modelId="{4CF8FC3E-39CA-4DBB-81E1-295DB6B7D53A}" type="parTrans" cxnId="{79BA082C-BB81-470E-979A-F4E6C1AD14C1}">
      <dgm:prSet/>
      <dgm:spPr/>
      <dgm:t>
        <a:bodyPr/>
        <a:lstStyle/>
        <a:p>
          <a:endParaRPr lang="id-ID"/>
        </a:p>
      </dgm:t>
    </dgm:pt>
    <dgm:pt modelId="{B275E2B3-E252-4215-ADAE-9F991FEAF350}" type="sibTrans" cxnId="{79BA082C-BB81-470E-979A-F4E6C1AD14C1}">
      <dgm:prSet/>
      <dgm:spPr/>
      <dgm:t>
        <a:bodyPr/>
        <a:lstStyle/>
        <a:p>
          <a:endParaRPr lang="id-ID"/>
        </a:p>
      </dgm:t>
    </dgm:pt>
    <dgm:pt modelId="{B4E34AFE-FC6D-4B91-BD3E-7846622B8BE4}">
      <dgm:prSet phldrT="[Text]"/>
      <dgm:spPr/>
      <dgm:t>
        <a:bodyPr/>
        <a:lstStyle/>
        <a:p>
          <a:r>
            <a:rPr lang="id-ID" dirty="0" smtClean="0"/>
            <a:t>Menyediakan literatur bahan rujukan yang menjadi koleksi perpustakaan.</a:t>
          </a:r>
          <a:endParaRPr lang="id-ID" dirty="0"/>
        </a:p>
      </dgm:t>
    </dgm:pt>
    <dgm:pt modelId="{3C626258-AAC3-4A59-8752-8B63B46494C9}" type="parTrans" cxnId="{256AB631-D9AD-418D-AD68-7D9A732D80D9}">
      <dgm:prSet/>
      <dgm:spPr/>
      <dgm:t>
        <a:bodyPr/>
        <a:lstStyle/>
        <a:p>
          <a:endParaRPr lang="id-ID"/>
        </a:p>
      </dgm:t>
    </dgm:pt>
    <dgm:pt modelId="{A7B43585-6352-422B-ABB3-26E720875644}" type="sibTrans" cxnId="{256AB631-D9AD-418D-AD68-7D9A732D80D9}">
      <dgm:prSet/>
      <dgm:spPr/>
      <dgm:t>
        <a:bodyPr/>
        <a:lstStyle/>
        <a:p>
          <a:endParaRPr lang="id-ID"/>
        </a:p>
      </dgm:t>
    </dgm:pt>
    <dgm:pt modelId="{1992563C-1E3D-44B9-84A2-10900C03AA81}">
      <dgm:prSet phldrT="[Text]"/>
      <dgm:spPr/>
      <dgm:t>
        <a:bodyPr/>
        <a:lstStyle/>
        <a:p>
          <a:r>
            <a:rPr lang="id-ID" dirty="0" smtClean="0"/>
            <a:t>Menyediakan alat peraga pendidikan</a:t>
          </a:r>
          <a:endParaRPr lang="id-ID" dirty="0"/>
        </a:p>
      </dgm:t>
    </dgm:pt>
    <dgm:pt modelId="{7F9B0AFA-4457-42EF-8452-BD72564C7FF7}" type="parTrans" cxnId="{F01F5FAE-4864-4CC9-8DC9-CC6CE3358F1C}">
      <dgm:prSet/>
      <dgm:spPr/>
      <dgm:t>
        <a:bodyPr/>
        <a:lstStyle/>
        <a:p>
          <a:endParaRPr lang="id-ID"/>
        </a:p>
      </dgm:t>
    </dgm:pt>
    <dgm:pt modelId="{BBC6AD4C-BA8B-4595-BC8B-19DD4C81DE5C}" type="sibTrans" cxnId="{F01F5FAE-4864-4CC9-8DC9-CC6CE3358F1C}">
      <dgm:prSet/>
      <dgm:spPr/>
      <dgm:t>
        <a:bodyPr/>
        <a:lstStyle/>
        <a:p>
          <a:endParaRPr lang="id-ID"/>
        </a:p>
      </dgm:t>
    </dgm:pt>
    <dgm:pt modelId="{9323EC8F-2852-45D8-82BB-6B16BDF6B238}" type="pres">
      <dgm:prSet presAssocID="{33DF767B-5EE8-420E-AFE2-71FCF6856A19}" presName="vert0" presStyleCnt="0">
        <dgm:presLayoutVars>
          <dgm:dir/>
          <dgm:animOne val="branch"/>
          <dgm:animLvl val="lvl"/>
        </dgm:presLayoutVars>
      </dgm:prSet>
      <dgm:spPr/>
      <dgm:t>
        <a:bodyPr/>
        <a:lstStyle/>
        <a:p>
          <a:endParaRPr lang="id-ID"/>
        </a:p>
      </dgm:t>
    </dgm:pt>
    <dgm:pt modelId="{9EB939F0-FF55-4FDC-A09D-8D392BF8BBB8}" type="pres">
      <dgm:prSet presAssocID="{28FFE529-E9A1-42B0-B5F1-17E36813537B}" presName="thickLine" presStyleLbl="alignNode1" presStyleIdx="0" presStyleCnt="1"/>
      <dgm:spPr/>
    </dgm:pt>
    <dgm:pt modelId="{2B8B4C8E-9A88-48B9-9FBD-86FB06158CF3}" type="pres">
      <dgm:prSet presAssocID="{28FFE529-E9A1-42B0-B5F1-17E36813537B}" presName="horz1" presStyleCnt="0"/>
      <dgm:spPr/>
    </dgm:pt>
    <dgm:pt modelId="{5004AB96-36F9-413D-BA91-FAD20FFBBB87}" type="pres">
      <dgm:prSet presAssocID="{28FFE529-E9A1-42B0-B5F1-17E36813537B}" presName="tx1" presStyleLbl="revTx" presStyleIdx="0" presStyleCnt="4"/>
      <dgm:spPr/>
      <dgm:t>
        <a:bodyPr/>
        <a:lstStyle/>
        <a:p>
          <a:endParaRPr lang="id-ID"/>
        </a:p>
      </dgm:t>
    </dgm:pt>
    <dgm:pt modelId="{16D66BBE-4AEE-4EB5-849F-3963196BDF4E}" type="pres">
      <dgm:prSet presAssocID="{28FFE529-E9A1-42B0-B5F1-17E36813537B}" presName="vert1" presStyleCnt="0"/>
      <dgm:spPr/>
    </dgm:pt>
    <dgm:pt modelId="{5ECCCAC1-D67D-4D7C-B687-246F2628F333}" type="pres">
      <dgm:prSet presAssocID="{C42DFE24-0BDE-4814-BE67-E71AA370F13B}" presName="vertSpace2a" presStyleCnt="0"/>
      <dgm:spPr/>
    </dgm:pt>
    <dgm:pt modelId="{856EAD21-A759-4B4F-9C6E-4761EB3D6B6A}" type="pres">
      <dgm:prSet presAssocID="{C42DFE24-0BDE-4814-BE67-E71AA370F13B}" presName="horz2" presStyleCnt="0"/>
      <dgm:spPr/>
    </dgm:pt>
    <dgm:pt modelId="{D58CB425-588C-4C42-89DE-E1539CDBF8CD}" type="pres">
      <dgm:prSet presAssocID="{C42DFE24-0BDE-4814-BE67-E71AA370F13B}" presName="horzSpace2" presStyleCnt="0"/>
      <dgm:spPr/>
    </dgm:pt>
    <dgm:pt modelId="{B4549735-D066-4A86-A7AE-43C81AF9B4BC}" type="pres">
      <dgm:prSet presAssocID="{C42DFE24-0BDE-4814-BE67-E71AA370F13B}" presName="tx2" presStyleLbl="revTx" presStyleIdx="1" presStyleCnt="4"/>
      <dgm:spPr/>
      <dgm:t>
        <a:bodyPr/>
        <a:lstStyle/>
        <a:p>
          <a:endParaRPr lang="id-ID"/>
        </a:p>
      </dgm:t>
    </dgm:pt>
    <dgm:pt modelId="{05D04FB8-93DE-430F-8CD4-A09EA00595DD}" type="pres">
      <dgm:prSet presAssocID="{C42DFE24-0BDE-4814-BE67-E71AA370F13B}" presName="vert2" presStyleCnt="0"/>
      <dgm:spPr/>
    </dgm:pt>
    <dgm:pt modelId="{590EFB37-E383-4AA9-A3FD-03B93435B563}" type="pres">
      <dgm:prSet presAssocID="{C42DFE24-0BDE-4814-BE67-E71AA370F13B}" presName="thinLine2b" presStyleLbl="callout" presStyleIdx="0" presStyleCnt="3"/>
      <dgm:spPr/>
    </dgm:pt>
    <dgm:pt modelId="{B6546C35-0622-4C3A-AFC7-5241E7C98921}" type="pres">
      <dgm:prSet presAssocID="{C42DFE24-0BDE-4814-BE67-E71AA370F13B}" presName="vertSpace2b" presStyleCnt="0"/>
      <dgm:spPr/>
    </dgm:pt>
    <dgm:pt modelId="{E74F9B35-B694-41AD-A241-647A84A1DB8D}" type="pres">
      <dgm:prSet presAssocID="{B4E34AFE-FC6D-4B91-BD3E-7846622B8BE4}" presName="horz2" presStyleCnt="0"/>
      <dgm:spPr/>
    </dgm:pt>
    <dgm:pt modelId="{D7B8678A-7EB9-4CEF-A4DA-E6ECF7D45B41}" type="pres">
      <dgm:prSet presAssocID="{B4E34AFE-FC6D-4B91-BD3E-7846622B8BE4}" presName="horzSpace2" presStyleCnt="0"/>
      <dgm:spPr/>
    </dgm:pt>
    <dgm:pt modelId="{1D943F95-379F-4FDC-BBC2-53A7FF765C92}" type="pres">
      <dgm:prSet presAssocID="{B4E34AFE-FC6D-4B91-BD3E-7846622B8BE4}" presName="tx2" presStyleLbl="revTx" presStyleIdx="2" presStyleCnt="4"/>
      <dgm:spPr/>
      <dgm:t>
        <a:bodyPr/>
        <a:lstStyle/>
        <a:p>
          <a:endParaRPr lang="id-ID"/>
        </a:p>
      </dgm:t>
    </dgm:pt>
    <dgm:pt modelId="{1831C652-742A-4D1E-B510-26D951BFC343}" type="pres">
      <dgm:prSet presAssocID="{B4E34AFE-FC6D-4B91-BD3E-7846622B8BE4}" presName="vert2" presStyleCnt="0"/>
      <dgm:spPr/>
    </dgm:pt>
    <dgm:pt modelId="{E9359F99-D7EA-430F-8A7A-29D79A13DDD6}" type="pres">
      <dgm:prSet presAssocID="{B4E34AFE-FC6D-4B91-BD3E-7846622B8BE4}" presName="thinLine2b" presStyleLbl="callout" presStyleIdx="1" presStyleCnt="3"/>
      <dgm:spPr/>
    </dgm:pt>
    <dgm:pt modelId="{53043FC2-7C36-4B5B-B755-90066C54C69B}" type="pres">
      <dgm:prSet presAssocID="{B4E34AFE-FC6D-4B91-BD3E-7846622B8BE4}" presName="vertSpace2b" presStyleCnt="0"/>
      <dgm:spPr/>
    </dgm:pt>
    <dgm:pt modelId="{E82E753A-B26D-424B-A433-736E37E4AA53}" type="pres">
      <dgm:prSet presAssocID="{1992563C-1E3D-44B9-84A2-10900C03AA81}" presName="horz2" presStyleCnt="0"/>
      <dgm:spPr/>
    </dgm:pt>
    <dgm:pt modelId="{2BE406F3-FC53-458A-8162-C5D25CD9A564}" type="pres">
      <dgm:prSet presAssocID="{1992563C-1E3D-44B9-84A2-10900C03AA81}" presName="horzSpace2" presStyleCnt="0"/>
      <dgm:spPr/>
    </dgm:pt>
    <dgm:pt modelId="{214F3780-D805-4D46-B543-691CC37CE4DD}" type="pres">
      <dgm:prSet presAssocID="{1992563C-1E3D-44B9-84A2-10900C03AA81}" presName="tx2" presStyleLbl="revTx" presStyleIdx="3" presStyleCnt="4"/>
      <dgm:spPr/>
      <dgm:t>
        <a:bodyPr/>
        <a:lstStyle/>
        <a:p>
          <a:endParaRPr lang="id-ID"/>
        </a:p>
      </dgm:t>
    </dgm:pt>
    <dgm:pt modelId="{4E02DAC1-4985-4E2E-830B-F5F0B471812C}" type="pres">
      <dgm:prSet presAssocID="{1992563C-1E3D-44B9-84A2-10900C03AA81}" presName="vert2" presStyleCnt="0"/>
      <dgm:spPr/>
    </dgm:pt>
    <dgm:pt modelId="{1A76A33C-4A1A-4CB4-B8DF-9896C0B9D66C}" type="pres">
      <dgm:prSet presAssocID="{1992563C-1E3D-44B9-84A2-10900C03AA81}" presName="thinLine2b" presStyleLbl="callout" presStyleIdx="2" presStyleCnt="3"/>
      <dgm:spPr/>
    </dgm:pt>
    <dgm:pt modelId="{7296F305-5DA2-4452-9D60-013631DCB875}" type="pres">
      <dgm:prSet presAssocID="{1992563C-1E3D-44B9-84A2-10900C03AA81}" presName="vertSpace2b" presStyleCnt="0"/>
      <dgm:spPr/>
    </dgm:pt>
  </dgm:ptLst>
  <dgm:cxnLst>
    <dgm:cxn modelId="{A09960AF-45A2-4533-AA5A-D5ACDA06108E}" type="presOf" srcId="{28FFE529-E9A1-42B0-B5F1-17E36813537B}" destId="{5004AB96-36F9-413D-BA91-FAD20FFBBB87}" srcOrd="0" destOrd="0" presId="urn:microsoft.com/office/officeart/2008/layout/LinedList"/>
    <dgm:cxn modelId="{4C29EA64-DD99-4D49-A3EB-01CB33A2CD55}" type="presOf" srcId="{33DF767B-5EE8-420E-AFE2-71FCF6856A19}" destId="{9323EC8F-2852-45D8-82BB-6B16BDF6B238}" srcOrd="0" destOrd="0" presId="urn:microsoft.com/office/officeart/2008/layout/LinedList"/>
    <dgm:cxn modelId="{3C5761D4-9875-4C67-9F2B-C1CF0B23C589}" srcId="{33DF767B-5EE8-420E-AFE2-71FCF6856A19}" destId="{28FFE529-E9A1-42B0-B5F1-17E36813537B}" srcOrd="0" destOrd="0" parTransId="{73F32290-96D0-412A-AB3F-6081DF1DADDD}" sibTransId="{30DE490C-CE60-4005-9231-8B4E2385474F}"/>
    <dgm:cxn modelId="{BD295D5A-C48C-4290-93AE-28F14DA32687}" type="presOf" srcId="{B4E34AFE-FC6D-4B91-BD3E-7846622B8BE4}" destId="{1D943F95-379F-4FDC-BBC2-53A7FF765C92}" srcOrd="0" destOrd="0" presId="urn:microsoft.com/office/officeart/2008/layout/LinedList"/>
    <dgm:cxn modelId="{79BA082C-BB81-470E-979A-F4E6C1AD14C1}" srcId="{28FFE529-E9A1-42B0-B5F1-17E36813537B}" destId="{C42DFE24-0BDE-4814-BE67-E71AA370F13B}" srcOrd="0" destOrd="0" parTransId="{4CF8FC3E-39CA-4DBB-81E1-295DB6B7D53A}" sibTransId="{B275E2B3-E252-4215-ADAE-9F991FEAF350}"/>
    <dgm:cxn modelId="{568004FE-E523-4A75-82FE-81DB3758C312}" type="presOf" srcId="{1992563C-1E3D-44B9-84A2-10900C03AA81}" destId="{214F3780-D805-4D46-B543-691CC37CE4DD}" srcOrd="0" destOrd="0" presId="urn:microsoft.com/office/officeart/2008/layout/LinedList"/>
    <dgm:cxn modelId="{256AB631-D9AD-418D-AD68-7D9A732D80D9}" srcId="{28FFE529-E9A1-42B0-B5F1-17E36813537B}" destId="{B4E34AFE-FC6D-4B91-BD3E-7846622B8BE4}" srcOrd="1" destOrd="0" parTransId="{3C626258-AAC3-4A59-8752-8B63B46494C9}" sibTransId="{A7B43585-6352-422B-ABB3-26E720875644}"/>
    <dgm:cxn modelId="{F01F5FAE-4864-4CC9-8DC9-CC6CE3358F1C}" srcId="{28FFE529-E9A1-42B0-B5F1-17E36813537B}" destId="{1992563C-1E3D-44B9-84A2-10900C03AA81}" srcOrd="2" destOrd="0" parTransId="{7F9B0AFA-4457-42EF-8452-BD72564C7FF7}" sibTransId="{BBC6AD4C-BA8B-4595-BC8B-19DD4C81DE5C}"/>
    <dgm:cxn modelId="{3DE34842-E5A1-4A41-AA66-88B65BE2A2B6}" type="presOf" srcId="{C42DFE24-0BDE-4814-BE67-E71AA370F13B}" destId="{B4549735-D066-4A86-A7AE-43C81AF9B4BC}" srcOrd="0" destOrd="0" presId="urn:microsoft.com/office/officeart/2008/layout/LinedList"/>
    <dgm:cxn modelId="{D8BD46B8-7D87-46E8-B9C6-DA6873205970}" type="presParOf" srcId="{9323EC8F-2852-45D8-82BB-6B16BDF6B238}" destId="{9EB939F0-FF55-4FDC-A09D-8D392BF8BBB8}" srcOrd="0" destOrd="0" presId="urn:microsoft.com/office/officeart/2008/layout/LinedList"/>
    <dgm:cxn modelId="{9F6B9C02-93AE-47A5-B537-CC3CC5331B3F}" type="presParOf" srcId="{9323EC8F-2852-45D8-82BB-6B16BDF6B238}" destId="{2B8B4C8E-9A88-48B9-9FBD-86FB06158CF3}" srcOrd="1" destOrd="0" presId="urn:microsoft.com/office/officeart/2008/layout/LinedList"/>
    <dgm:cxn modelId="{A63964ED-4DF4-4ED1-B0D2-2A66C5411B19}" type="presParOf" srcId="{2B8B4C8E-9A88-48B9-9FBD-86FB06158CF3}" destId="{5004AB96-36F9-413D-BA91-FAD20FFBBB87}" srcOrd="0" destOrd="0" presId="urn:microsoft.com/office/officeart/2008/layout/LinedList"/>
    <dgm:cxn modelId="{EB322EC2-BA32-4444-94EF-A23029763F31}" type="presParOf" srcId="{2B8B4C8E-9A88-48B9-9FBD-86FB06158CF3}" destId="{16D66BBE-4AEE-4EB5-849F-3963196BDF4E}" srcOrd="1" destOrd="0" presId="urn:microsoft.com/office/officeart/2008/layout/LinedList"/>
    <dgm:cxn modelId="{1D7E18B9-1BA0-4213-BDC7-C180FDA6F45B}" type="presParOf" srcId="{16D66BBE-4AEE-4EB5-849F-3963196BDF4E}" destId="{5ECCCAC1-D67D-4D7C-B687-246F2628F333}" srcOrd="0" destOrd="0" presId="urn:microsoft.com/office/officeart/2008/layout/LinedList"/>
    <dgm:cxn modelId="{80D3C74C-1BFE-4653-B699-5FB9C4BF869C}" type="presParOf" srcId="{16D66BBE-4AEE-4EB5-849F-3963196BDF4E}" destId="{856EAD21-A759-4B4F-9C6E-4761EB3D6B6A}" srcOrd="1" destOrd="0" presId="urn:microsoft.com/office/officeart/2008/layout/LinedList"/>
    <dgm:cxn modelId="{8194B8EE-CB57-49DF-B863-E0D3F128B606}" type="presParOf" srcId="{856EAD21-A759-4B4F-9C6E-4761EB3D6B6A}" destId="{D58CB425-588C-4C42-89DE-E1539CDBF8CD}" srcOrd="0" destOrd="0" presId="urn:microsoft.com/office/officeart/2008/layout/LinedList"/>
    <dgm:cxn modelId="{C697770E-FEB3-47D2-B78F-72DCDB0B5191}" type="presParOf" srcId="{856EAD21-A759-4B4F-9C6E-4761EB3D6B6A}" destId="{B4549735-D066-4A86-A7AE-43C81AF9B4BC}" srcOrd="1" destOrd="0" presId="urn:microsoft.com/office/officeart/2008/layout/LinedList"/>
    <dgm:cxn modelId="{5337B987-5FBB-4838-BBA2-EA4418097EA2}" type="presParOf" srcId="{856EAD21-A759-4B4F-9C6E-4761EB3D6B6A}" destId="{05D04FB8-93DE-430F-8CD4-A09EA00595DD}" srcOrd="2" destOrd="0" presId="urn:microsoft.com/office/officeart/2008/layout/LinedList"/>
    <dgm:cxn modelId="{EFC6EA72-FAB2-4DE1-9BB5-68C1435A8808}" type="presParOf" srcId="{16D66BBE-4AEE-4EB5-849F-3963196BDF4E}" destId="{590EFB37-E383-4AA9-A3FD-03B93435B563}" srcOrd="2" destOrd="0" presId="urn:microsoft.com/office/officeart/2008/layout/LinedList"/>
    <dgm:cxn modelId="{1321C901-E9AC-4B01-85A7-42EAA8E6D6A9}" type="presParOf" srcId="{16D66BBE-4AEE-4EB5-849F-3963196BDF4E}" destId="{B6546C35-0622-4C3A-AFC7-5241E7C98921}" srcOrd="3" destOrd="0" presId="urn:microsoft.com/office/officeart/2008/layout/LinedList"/>
    <dgm:cxn modelId="{4115D791-E51C-4FD4-B863-837784BA422B}" type="presParOf" srcId="{16D66BBE-4AEE-4EB5-849F-3963196BDF4E}" destId="{E74F9B35-B694-41AD-A241-647A84A1DB8D}" srcOrd="4" destOrd="0" presId="urn:microsoft.com/office/officeart/2008/layout/LinedList"/>
    <dgm:cxn modelId="{75A67AF1-15DC-410F-B27D-D1BBC640ABFE}" type="presParOf" srcId="{E74F9B35-B694-41AD-A241-647A84A1DB8D}" destId="{D7B8678A-7EB9-4CEF-A4DA-E6ECF7D45B41}" srcOrd="0" destOrd="0" presId="urn:microsoft.com/office/officeart/2008/layout/LinedList"/>
    <dgm:cxn modelId="{CEEB59FE-58E4-4D42-8881-BC07C0E2FB01}" type="presParOf" srcId="{E74F9B35-B694-41AD-A241-647A84A1DB8D}" destId="{1D943F95-379F-4FDC-BBC2-53A7FF765C92}" srcOrd="1" destOrd="0" presId="urn:microsoft.com/office/officeart/2008/layout/LinedList"/>
    <dgm:cxn modelId="{82112F5A-F4D1-4DD2-9ABA-C6CE017025A0}" type="presParOf" srcId="{E74F9B35-B694-41AD-A241-647A84A1DB8D}" destId="{1831C652-742A-4D1E-B510-26D951BFC343}" srcOrd="2" destOrd="0" presId="urn:microsoft.com/office/officeart/2008/layout/LinedList"/>
    <dgm:cxn modelId="{E1256D53-FF9E-48C5-9B8C-D3428918E3E0}" type="presParOf" srcId="{16D66BBE-4AEE-4EB5-849F-3963196BDF4E}" destId="{E9359F99-D7EA-430F-8A7A-29D79A13DDD6}" srcOrd="5" destOrd="0" presId="urn:microsoft.com/office/officeart/2008/layout/LinedList"/>
    <dgm:cxn modelId="{408DEC5B-36D5-4F14-83EC-14C59D5D99B2}" type="presParOf" srcId="{16D66BBE-4AEE-4EB5-849F-3963196BDF4E}" destId="{53043FC2-7C36-4B5B-B755-90066C54C69B}" srcOrd="6" destOrd="0" presId="urn:microsoft.com/office/officeart/2008/layout/LinedList"/>
    <dgm:cxn modelId="{70A64B12-F2DE-4810-94B2-B1971D604684}" type="presParOf" srcId="{16D66BBE-4AEE-4EB5-849F-3963196BDF4E}" destId="{E82E753A-B26D-424B-A433-736E37E4AA53}" srcOrd="7" destOrd="0" presId="urn:microsoft.com/office/officeart/2008/layout/LinedList"/>
    <dgm:cxn modelId="{86C60608-4776-4F40-B2CF-C8FA57B75206}" type="presParOf" srcId="{E82E753A-B26D-424B-A433-736E37E4AA53}" destId="{2BE406F3-FC53-458A-8162-C5D25CD9A564}" srcOrd="0" destOrd="0" presId="urn:microsoft.com/office/officeart/2008/layout/LinedList"/>
    <dgm:cxn modelId="{2BABA4FC-99D2-4723-A4EB-82CD6BD89EDB}" type="presParOf" srcId="{E82E753A-B26D-424B-A433-736E37E4AA53}" destId="{214F3780-D805-4D46-B543-691CC37CE4DD}" srcOrd="1" destOrd="0" presId="urn:microsoft.com/office/officeart/2008/layout/LinedList"/>
    <dgm:cxn modelId="{14A98F5B-E23B-4C70-BC83-B0AB6F86FC50}" type="presParOf" srcId="{E82E753A-B26D-424B-A433-736E37E4AA53}" destId="{4E02DAC1-4985-4E2E-830B-F5F0B471812C}" srcOrd="2" destOrd="0" presId="urn:microsoft.com/office/officeart/2008/layout/LinedList"/>
    <dgm:cxn modelId="{5501E043-4668-4F7E-95CA-93660AD4F899}" type="presParOf" srcId="{16D66BBE-4AEE-4EB5-849F-3963196BDF4E}" destId="{1A76A33C-4A1A-4CB4-B8DF-9896C0B9D66C}" srcOrd="8" destOrd="0" presId="urn:microsoft.com/office/officeart/2008/layout/LinedList"/>
    <dgm:cxn modelId="{D5DE0833-1631-42F9-9285-DEB0B57AA73B}" type="presParOf" srcId="{16D66BBE-4AEE-4EB5-849F-3963196BDF4E}" destId="{7296F305-5DA2-4452-9D60-013631DCB875}" srcOrd="9"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E20B47E-8194-4158-A4AA-75156B19101C}"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id-ID"/>
        </a:p>
      </dgm:t>
    </dgm:pt>
    <dgm:pt modelId="{F0F81406-3FC9-4968-BD22-DADE6FDE75E0}">
      <dgm:prSet phldrT="[Text]"/>
      <dgm:spPr/>
      <dgm:t>
        <a:bodyPr/>
        <a:lstStyle/>
        <a:p>
          <a:r>
            <a:rPr lang="id-ID" dirty="0" smtClean="0"/>
            <a:t>INFORMASI</a:t>
          </a:r>
          <a:endParaRPr lang="id-ID" dirty="0"/>
        </a:p>
      </dgm:t>
    </dgm:pt>
    <dgm:pt modelId="{E8210ABB-B204-46FC-BE37-EC7E4BEE9414}" type="parTrans" cxnId="{26E20729-8225-420E-8830-1CD970AE2C7B}">
      <dgm:prSet/>
      <dgm:spPr/>
      <dgm:t>
        <a:bodyPr/>
        <a:lstStyle/>
        <a:p>
          <a:endParaRPr lang="id-ID"/>
        </a:p>
      </dgm:t>
    </dgm:pt>
    <dgm:pt modelId="{C45E2076-74DF-46E8-8BA2-B059E9F73128}" type="sibTrans" cxnId="{26E20729-8225-420E-8830-1CD970AE2C7B}">
      <dgm:prSet/>
      <dgm:spPr/>
      <dgm:t>
        <a:bodyPr/>
        <a:lstStyle/>
        <a:p>
          <a:endParaRPr lang="id-ID"/>
        </a:p>
      </dgm:t>
    </dgm:pt>
    <dgm:pt modelId="{84CC40AE-1EFD-4A86-ACA1-A377091DF27D}">
      <dgm:prSet phldrT="[Text]"/>
      <dgm:spPr/>
      <dgm:t>
        <a:bodyPr/>
        <a:lstStyle/>
        <a:p>
          <a:r>
            <a:rPr lang="id-ID" dirty="0" smtClean="0"/>
            <a:t>Menyediakan informasi bagi pemustakanya</a:t>
          </a:r>
          <a:endParaRPr lang="id-ID" dirty="0"/>
        </a:p>
      </dgm:t>
    </dgm:pt>
    <dgm:pt modelId="{0F05CC7E-5B13-4075-A02E-A5D6523F8C1D}" type="parTrans" cxnId="{224841BC-BC16-4083-B5C2-B96BD49A8C67}">
      <dgm:prSet/>
      <dgm:spPr/>
      <dgm:t>
        <a:bodyPr/>
        <a:lstStyle/>
        <a:p>
          <a:endParaRPr lang="id-ID"/>
        </a:p>
      </dgm:t>
    </dgm:pt>
    <dgm:pt modelId="{E2D2678A-D99A-451F-A9FA-8D20CC2690B9}" type="sibTrans" cxnId="{224841BC-BC16-4083-B5C2-B96BD49A8C67}">
      <dgm:prSet/>
      <dgm:spPr/>
      <dgm:t>
        <a:bodyPr/>
        <a:lstStyle/>
        <a:p>
          <a:endParaRPr lang="id-ID"/>
        </a:p>
      </dgm:t>
    </dgm:pt>
    <dgm:pt modelId="{246A1E5C-7D90-4F54-99A3-B30A86CCF59B}">
      <dgm:prSet phldrT="[Text]"/>
      <dgm:spPr/>
      <dgm:t>
        <a:bodyPr/>
        <a:lstStyle/>
        <a:p>
          <a:r>
            <a:rPr lang="id-ID" dirty="0" smtClean="0"/>
            <a:t>Informasi berbagai </a:t>
          </a:r>
          <a:r>
            <a:rPr lang="id-ID" dirty="0" err="1" smtClean="0"/>
            <a:t>aktifitas</a:t>
          </a:r>
          <a:r>
            <a:rPr lang="id-ID" dirty="0" smtClean="0"/>
            <a:t> dan layanan perpustakaan </a:t>
          </a:r>
          <a:endParaRPr lang="id-ID" dirty="0"/>
        </a:p>
      </dgm:t>
    </dgm:pt>
    <dgm:pt modelId="{2FF183B4-8E8D-48DC-976E-F6610791F6B7}" type="parTrans" cxnId="{33C7BF04-0105-4A54-B6D3-A9B24ED12613}">
      <dgm:prSet/>
      <dgm:spPr/>
      <dgm:t>
        <a:bodyPr/>
        <a:lstStyle/>
        <a:p>
          <a:endParaRPr lang="id-ID"/>
        </a:p>
      </dgm:t>
    </dgm:pt>
    <dgm:pt modelId="{39D855C1-FA5F-42F8-9F9B-E8B1D9344E83}" type="sibTrans" cxnId="{33C7BF04-0105-4A54-B6D3-A9B24ED12613}">
      <dgm:prSet/>
      <dgm:spPr/>
      <dgm:t>
        <a:bodyPr/>
        <a:lstStyle/>
        <a:p>
          <a:endParaRPr lang="id-ID"/>
        </a:p>
      </dgm:t>
    </dgm:pt>
    <dgm:pt modelId="{F8129285-F31B-449E-99FF-745C6CD5387F}">
      <dgm:prSet phldrT="[Text]"/>
      <dgm:spPr/>
      <dgm:t>
        <a:bodyPr/>
        <a:lstStyle/>
        <a:p>
          <a:r>
            <a:rPr lang="id-ID" dirty="0" smtClean="0"/>
            <a:t>Informasi lingkungan dan perpustakaan tersebut.</a:t>
          </a:r>
          <a:endParaRPr lang="id-ID" dirty="0"/>
        </a:p>
      </dgm:t>
    </dgm:pt>
    <dgm:pt modelId="{B4E42176-E1E7-4886-9259-ABAA83E052EF}" type="parTrans" cxnId="{E24DC6A6-9777-446A-BA1D-D716C4EBA38B}">
      <dgm:prSet/>
      <dgm:spPr/>
      <dgm:t>
        <a:bodyPr/>
        <a:lstStyle/>
        <a:p>
          <a:endParaRPr lang="id-ID"/>
        </a:p>
      </dgm:t>
    </dgm:pt>
    <dgm:pt modelId="{B1E8EEE3-704D-4BA7-BEDC-C2C0BCF2D8AB}" type="sibTrans" cxnId="{E24DC6A6-9777-446A-BA1D-D716C4EBA38B}">
      <dgm:prSet/>
      <dgm:spPr/>
      <dgm:t>
        <a:bodyPr/>
        <a:lstStyle/>
        <a:p>
          <a:endParaRPr lang="id-ID"/>
        </a:p>
      </dgm:t>
    </dgm:pt>
    <dgm:pt modelId="{309793C8-84D7-4888-9B37-9FC13F73A8A6}" type="pres">
      <dgm:prSet presAssocID="{1E20B47E-8194-4158-A4AA-75156B19101C}" presName="vert0" presStyleCnt="0">
        <dgm:presLayoutVars>
          <dgm:dir/>
          <dgm:animOne val="branch"/>
          <dgm:animLvl val="lvl"/>
        </dgm:presLayoutVars>
      </dgm:prSet>
      <dgm:spPr/>
      <dgm:t>
        <a:bodyPr/>
        <a:lstStyle/>
        <a:p>
          <a:endParaRPr lang="id-ID"/>
        </a:p>
      </dgm:t>
    </dgm:pt>
    <dgm:pt modelId="{F288F9C5-899C-4E7B-A11A-38C2E2247132}" type="pres">
      <dgm:prSet presAssocID="{F0F81406-3FC9-4968-BD22-DADE6FDE75E0}" presName="thickLine" presStyleLbl="alignNode1" presStyleIdx="0" presStyleCnt="1"/>
      <dgm:spPr/>
    </dgm:pt>
    <dgm:pt modelId="{35CE855C-946C-433B-ACD0-CCDF289E7C6C}" type="pres">
      <dgm:prSet presAssocID="{F0F81406-3FC9-4968-BD22-DADE6FDE75E0}" presName="horz1" presStyleCnt="0"/>
      <dgm:spPr/>
    </dgm:pt>
    <dgm:pt modelId="{804D5A88-1973-4829-B999-1A0365931874}" type="pres">
      <dgm:prSet presAssocID="{F0F81406-3FC9-4968-BD22-DADE6FDE75E0}" presName="tx1" presStyleLbl="revTx" presStyleIdx="0" presStyleCnt="4"/>
      <dgm:spPr/>
      <dgm:t>
        <a:bodyPr/>
        <a:lstStyle/>
        <a:p>
          <a:endParaRPr lang="id-ID"/>
        </a:p>
      </dgm:t>
    </dgm:pt>
    <dgm:pt modelId="{B3BC2779-E14C-4F1A-A2C3-A000CCDF43A2}" type="pres">
      <dgm:prSet presAssocID="{F0F81406-3FC9-4968-BD22-DADE6FDE75E0}" presName="vert1" presStyleCnt="0"/>
      <dgm:spPr/>
    </dgm:pt>
    <dgm:pt modelId="{FC5E8CA2-6C4A-4E80-BA53-69D730A5F5AB}" type="pres">
      <dgm:prSet presAssocID="{84CC40AE-1EFD-4A86-ACA1-A377091DF27D}" presName="vertSpace2a" presStyleCnt="0"/>
      <dgm:spPr/>
    </dgm:pt>
    <dgm:pt modelId="{1BC2098F-217D-4CE9-A253-A337BD87D122}" type="pres">
      <dgm:prSet presAssocID="{84CC40AE-1EFD-4A86-ACA1-A377091DF27D}" presName="horz2" presStyleCnt="0"/>
      <dgm:spPr/>
    </dgm:pt>
    <dgm:pt modelId="{8A689C8E-4E96-4CB8-B96B-B7ECFB30AB24}" type="pres">
      <dgm:prSet presAssocID="{84CC40AE-1EFD-4A86-ACA1-A377091DF27D}" presName="horzSpace2" presStyleCnt="0"/>
      <dgm:spPr/>
    </dgm:pt>
    <dgm:pt modelId="{4C5F5486-6741-4427-B47C-7FAEB8C63297}" type="pres">
      <dgm:prSet presAssocID="{84CC40AE-1EFD-4A86-ACA1-A377091DF27D}" presName="tx2" presStyleLbl="revTx" presStyleIdx="1" presStyleCnt="4"/>
      <dgm:spPr/>
      <dgm:t>
        <a:bodyPr/>
        <a:lstStyle/>
        <a:p>
          <a:endParaRPr lang="id-ID"/>
        </a:p>
      </dgm:t>
    </dgm:pt>
    <dgm:pt modelId="{00F89DD1-78BD-47AE-A741-A3290F6B6B83}" type="pres">
      <dgm:prSet presAssocID="{84CC40AE-1EFD-4A86-ACA1-A377091DF27D}" presName="vert2" presStyleCnt="0"/>
      <dgm:spPr/>
    </dgm:pt>
    <dgm:pt modelId="{0009D4ED-6E58-4F46-BDDA-A8DC256EF397}" type="pres">
      <dgm:prSet presAssocID="{84CC40AE-1EFD-4A86-ACA1-A377091DF27D}" presName="thinLine2b" presStyleLbl="callout" presStyleIdx="0" presStyleCnt="3"/>
      <dgm:spPr/>
    </dgm:pt>
    <dgm:pt modelId="{009009D4-0C16-47AF-9301-4FF181443487}" type="pres">
      <dgm:prSet presAssocID="{84CC40AE-1EFD-4A86-ACA1-A377091DF27D}" presName="vertSpace2b" presStyleCnt="0"/>
      <dgm:spPr/>
    </dgm:pt>
    <dgm:pt modelId="{EA87D5C2-5C2A-4451-AB34-C2AD1ED7C8CD}" type="pres">
      <dgm:prSet presAssocID="{246A1E5C-7D90-4F54-99A3-B30A86CCF59B}" presName="horz2" presStyleCnt="0"/>
      <dgm:spPr/>
    </dgm:pt>
    <dgm:pt modelId="{AD7063F1-F9FC-47D7-A683-8F62AC760D81}" type="pres">
      <dgm:prSet presAssocID="{246A1E5C-7D90-4F54-99A3-B30A86CCF59B}" presName="horzSpace2" presStyleCnt="0"/>
      <dgm:spPr/>
    </dgm:pt>
    <dgm:pt modelId="{6D33A502-17E8-4DA3-BDAB-EBCA9372D1DF}" type="pres">
      <dgm:prSet presAssocID="{246A1E5C-7D90-4F54-99A3-B30A86CCF59B}" presName="tx2" presStyleLbl="revTx" presStyleIdx="2" presStyleCnt="4"/>
      <dgm:spPr/>
      <dgm:t>
        <a:bodyPr/>
        <a:lstStyle/>
        <a:p>
          <a:endParaRPr lang="id-ID"/>
        </a:p>
      </dgm:t>
    </dgm:pt>
    <dgm:pt modelId="{B98A8BE2-9DF0-4CC0-948D-E1F334C68DC8}" type="pres">
      <dgm:prSet presAssocID="{246A1E5C-7D90-4F54-99A3-B30A86CCF59B}" presName="vert2" presStyleCnt="0"/>
      <dgm:spPr/>
    </dgm:pt>
    <dgm:pt modelId="{7908B012-0835-4991-9E41-F2E6696491EC}" type="pres">
      <dgm:prSet presAssocID="{246A1E5C-7D90-4F54-99A3-B30A86CCF59B}" presName="thinLine2b" presStyleLbl="callout" presStyleIdx="1" presStyleCnt="3"/>
      <dgm:spPr/>
    </dgm:pt>
    <dgm:pt modelId="{65600F10-9A49-4ED9-8266-3E098F7B4721}" type="pres">
      <dgm:prSet presAssocID="{246A1E5C-7D90-4F54-99A3-B30A86CCF59B}" presName="vertSpace2b" presStyleCnt="0"/>
      <dgm:spPr/>
    </dgm:pt>
    <dgm:pt modelId="{D2DE03EE-83A3-441F-9DBF-93408129AB21}" type="pres">
      <dgm:prSet presAssocID="{F8129285-F31B-449E-99FF-745C6CD5387F}" presName="horz2" presStyleCnt="0"/>
      <dgm:spPr/>
    </dgm:pt>
    <dgm:pt modelId="{27AD9A5E-D622-4F2E-9B4A-A10A3B24E790}" type="pres">
      <dgm:prSet presAssocID="{F8129285-F31B-449E-99FF-745C6CD5387F}" presName="horzSpace2" presStyleCnt="0"/>
      <dgm:spPr/>
    </dgm:pt>
    <dgm:pt modelId="{06541517-8A20-4237-886D-E2FD8B989853}" type="pres">
      <dgm:prSet presAssocID="{F8129285-F31B-449E-99FF-745C6CD5387F}" presName="tx2" presStyleLbl="revTx" presStyleIdx="3" presStyleCnt="4"/>
      <dgm:spPr/>
      <dgm:t>
        <a:bodyPr/>
        <a:lstStyle/>
        <a:p>
          <a:endParaRPr lang="id-ID"/>
        </a:p>
      </dgm:t>
    </dgm:pt>
    <dgm:pt modelId="{D438A429-ADDF-4D91-8003-3621B150ECCC}" type="pres">
      <dgm:prSet presAssocID="{F8129285-F31B-449E-99FF-745C6CD5387F}" presName="vert2" presStyleCnt="0"/>
      <dgm:spPr/>
    </dgm:pt>
    <dgm:pt modelId="{E4D24F00-DE63-4045-A2AC-BA6355E6109C}" type="pres">
      <dgm:prSet presAssocID="{F8129285-F31B-449E-99FF-745C6CD5387F}" presName="thinLine2b" presStyleLbl="callout" presStyleIdx="2" presStyleCnt="3"/>
      <dgm:spPr/>
    </dgm:pt>
    <dgm:pt modelId="{771BBB3B-6AE9-478B-A6DB-CED14B58A9D1}" type="pres">
      <dgm:prSet presAssocID="{F8129285-F31B-449E-99FF-745C6CD5387F}" presName="vertSpace2b" presStyleCnt="0"/>
      <dgm:spPr/>
    </dgm:pt>
  </dgm:ptLst>
  <dgm:cxnLst>
    <dgm:cxn modelId="{428930D1-987F-4EED-B02B-BEB431F3EEC7}" type="presOf" srcId="{246A1E5C-7D90-4F54-99A3-B30A86CCF59B}" destId="{6D33A502-17E8-4DA3-BDAB-EBCA9372D1DF}" srcOrd="0" destOrd="0" presId="urn:microsoft.com/office/officeart/2008/layout/LinedList"/>
    <dgm:cxn modelId="{33C7BF04-0105-4A54-B6D3-A9B24ED12613}" srcId="{F0F81406-3FC9-4968-BD22-DADE6FDE75E0}" destId="{246A1E5C-7D90-4F54-99A3-B30A86CCF59B}" srcOrd="1" destOrd="0" parTransId="{2FF183B4-8E8D-48DC-976E-F6610791F6B7}" sibTransId="{39D855C1-FA5F-42F8-9F9B-E8B1D9344E83}"/>
    <dgm:cxn modelId="{D82D53B6-A71A-4962-A8AA-AD6DE05947DE}" type="presOf" srcId="{84CC40AE-1EFD-4A86-ACA1-A377091DF27D}" destId="{4C5F5486-6741-4427-B47C-7FAEB8C63297}" srcOrd="0" destOrd="0" presId="urn:microsoft.com/office/officeart/2008/layout/LinedList"/>
    <dgm:cxn modelId="{4C9F23BC-7717-4AB9-A2F9-23411CC16A72}" type="presOf" srcId="{F8129285-F31B-449E-99FF-745C6CD5387F}" destId="{06541517-8A20-4237-886D-E2FD8B989853}" srcOrd="0" destOrd="0" presId="urn:microsoft.com/office/officeart/2008/layout/LinedList"/>
    <dgm:cxn modelId="{9FA89696-9BDA-4A4A-BB6F-C9399133ACEA}" type="presOf" srcId="{1E20B47E-8194-4158-A4AA-75156B19101C}" destId="{309793C8-84D7-4888-9B37-9FC13F73A8A6}" srcOrd="0" destOrd="0" presId="urn:microsoft.com/office/officeart/2008/layout/LinedList"/>
    <dgm:cxn modelId="{26E20729-8225-420E-8830-1CD970AE2C7B}" srcId="{1E20B47E-8194-4158-A4AA-75156B19101C}" destId="{F0F81406-3FC9-4968-BD22-DADE6FDE75E0}" srcOrd="0" destOrd="0" parTransId="{E8210ABB-B204-46FC-BE37-EC7E4BEE9414}" sibTransId="{C45E2076-74DF-46E8-8BA2-B059E9F73128}"/>
    <dgm:cxn modelId="{224841BC-BC16-4083-B5C2-B96BD49A8C67}" srcId="{F0F81406-3FC9-4968-BD22-DADE6FDE75E0}" destId="{84CC40AE-1EFD-4A86-ACA1-A377091DF27D}" srcOrd="0" destOrd="0" parTransId="{0F05CC7E-5B13-4075-A02E-A5D6523F8C1D}" sibTransId="{E2D2678A-D99A-451F-A9FA-8D20CC2690B9}"/>
    <dgm:cxn modelId="{E24DC6A6-9777-446A-BA1D-D716C4EBA38B}" srcId="{F0F81406-3FC9-4968-BD22-DADE6FDE75E0}" destId="{F8129285-F31B-449E-99FF-745C6CD5387F}" srcOrd="2" destOrd="0" parTransId="{B4E42176-E1E7-4886-9259-ABAA83E052EF}" sibTransId="{B1E8EEE3-704D-4BA7-BEDC-C2C0BCF2D8AB}"/>
    <dgm:cxn modelId="{AD4C28A9-A2A8-4DB4-9B78-7F67A263DC07}" type="presOf" srcId="{F0F81406-3FC9-4968-BD22-DADE6FDE75E0}" destId="{804D5A88-1973-4829-B999-1A0365931874}" srcOrd="0" destOrd="0" presId="urn:microsoft.com/office/officeart/2008/layout/LinedList"/>
    <dgm:cxn modelId="{01D4C431-3FD0-406A-B516-61D930F661B6}" type="presParOf" srcId="{309793C8-84D7-4888-9B37-9FC13F73A8A6}" destId="{F288F9C5-899C-4E7B-A11A-38C2E2247132}" srcOrd="0" destOrd="0" presId="urn:microsoft.com/office/officeart/2008/layout/LinedList"/>
    <dgm:cxn modelId="{7C738E35-9032-421E-92BB-33555EE0B1E4}" type="presParOf" srcId="{309793C8-84D7-4888-9B37-9FC13F73A8A6}" destId="{35CE855C-946C-433B-ACD0-CCDF289E7C6C}" srcOrd="1" destOrd="0" presId="urn:microsoft.com/office/officeart/2008/layout/LinedList"/>
    <dgm:cxn modelId="{03C2331F-A52F-4F21-B5C2-79DEE3745D00}" type="presParOf" srcId="{35CE855C-946C-433B-ACD0-CCDF289E7C6C}" destId="{804D5A88-1973-4829-B999-1A0365931874}" srcOrd="0" destOrd="0" presId="urn:microsoft.com/office/officeart/2008/layout/LinedList"/>
    <dgm:cxn modelId="{C6948865-C9E9-4E3E-B2F5-2351842B892D}" type="presParOf" srcId="{35CE855C-946C-433B-ACD0-CCDF289E7C6C}" destId="{B3BC2779-E14C-4F1A-A2C3-A000CCDF43A2}" srcOrd="1" destOrd="0" presId="urn:microsoft.com/office/officeart/2008/layout/LinedList"/>
    <dgm:cxn modelId="{33BC13C2-16B1-4E76-8EB8-D8744BA6E55E}" type="presParOf" srcId="{B3BC2779-E14C-4F1A-A2C3-A000CCDF43A2}" destId="{FC5E8CA2-6C4A-4E80-BA53-69D730A5F5AB}" srcOrd="0" destOrd="0" presId="urn:microsoft.com/office/officeart/2008/layout/LinedList"/>
    <dgm:cxn modelId="{B5A2B947-7C74-4666-95B2-841A83AF1740}" type="presParOf" srcId="{B3BC2779-E14C-4F1A-A2C3-A000CCDF43A2}" destId="{1BC2098F-217D-4CE9-A253-A337BD87D122}" srcOrd="1" destOrd="0" presId="urn:microsoft.com/office/officeart/2008/layout/LinedList"/>
    <dgm:cxn modelId="{14E79597-5208-4F12-99C1-FC47A7F93EF2}" type="presParOf" srcId="{1BC2098F-217D-4CE9-A253-A337BD87D122}" destId="{8A689C8E-4E96-4CB8-B96B-B7ECFB30AB24}" srcOrd="0" destOrd="0" presId="urn:microsoft.com/office/officeart/2008/layout/LinedList"/>
    <dgm:cxn modelId="{8CEF06B4-ACA2-4F63-B9F1-7E6E27A8D804}" type="presParOf" srcId="{1BC2098F-217D-4CE9-A253-A337BD87D122}" destId="{4C5F5486-6741-4427-B47C-7FAEB8C63297}" srcOrd="1" destOrd="0" presId="urn:microsoft.com/office/officeart/2008/layout/LinedList"/>
    <dgm:cxn modelId="{A681A6F5-9B29-47D4-8139-29027E0D6A5B}" type="presParOf" srcId="{1BC2098F-217D-4CE9-A253-A337BD87D122}" destId="{00F89DD1-78BD-47AE-A741-A3290F6B6B83}" srcOrd="2" destOrd="0" presId="urn:microsoft.com/office/officeart/2008/layout/LinedList"/>
    <dgm:cxn modelId="{9AA4E397-AF24-4756-AA74-BF618AB3D909}" type="presParOf" srcId="{B3BC2779-E14C-4F1A-A2C3-A000CCDF43A2}" destId="{0009D4ED-6E58-4F46-BDDA-A8DC256EF397}" srcOrd="2" destOrd="0" presId="urn:microsoft.com/office/officeart/2008/layout/LinedList"/>
    <dgm:cxn modelId="{4A26A6A3-1D1A-4857-80A4-C22D557AC2DA}" type="presParOf" srcId="{B3BC2779-E14C-4F1A-A2C3-A000CCDF43A2}" destId="{009009D4-0C16-47AF-9301-4FF181443487}" srcOrd="3" destOrd="0" presId="urn:microsoft.com/office/officeart/2008/layout/LinedList"/>
    <dgm:cxn modelId="{904EFBA8-1020-4DEC-BA49-24034EE30C2E}" type="presParOf" srcId="{B3BC2779-E14C-4F1A-A2C3-A000CCDF43A2}" destId="{EA87D5C2-5C2A-4451-AB34-C2AD1ED7C8CD}" srcOrd="4" destOrd="0" presId="urn:microsoft.com/office/officeart/2008/layout/LinedList"/>
    <dgm:cxn modelId="{5AA0A35A-BC58-48FB-95FF-41339FA143B2}" type="presParOf" srcId="{EA87D5C2-5C2A-4451-AB34-C2AD1ED7C8CD}" destId="{AD7063F1-F9FC-47D7-A683-8F62AC760D81}" srcOrd="0" destOrd="0" presId="urn:microsoft.com/office/officeart/2008/layout/LinedList"/>
    <dgm:cxn modelId="{A8CBDA47-EAF6-4C63-842C-BE0BEA2D7D17}" type="presParOf" srcId="{EA87D5C2-5C2A-4451-AB34-C2AD1ED7C8CD}" destId="{6D33A502-17E8-4DA3-BDAB-EBCA9372D1DF}" srcOrd="1" destOrd="0" presId="urn:microsoft.com/office/officeart/2008/layout/LinedList"/>
    <dgm:cxn modelId="{5DDF741D-1EED-4CA8-839A-33AC5E5B3F40}" type="presParOf" srcId="{EA87D5C2-5C2A-4451-AB34-C2AD1ED7C8CD}" destId="{B98A8BE2-9DF0-4CC0-948D-E1F334C68DC8}" srcOrd="2" destOrd="0" presId="urn:microsoft.com/office/officeart/2008/layout/LinedList"/>
    <dgm:cxn modelId="{F4234DD5-32CF-41C0-AB04-8CC42693B07E}" type="presParOf" srcId="{B3BC2779-E14C-4F1A-A2C3-A000CCDF43A2}" destId="{7908B012-0835-4991-9E41-F2E6696491EC}" srcOrd="5" destOrd="0" presId="urn:microsoft.com/office/officeart/2008/layout/LinedList"/>
    <dgm:cxn modelId="{E3D0F359-17F3-4DD7-AFAA-2B15C6D64920}" type="presParOf" srcId="{B3BC2779-E14C-4F1A-A2C3-A000CCDF43A2}" destId="{65600F10-9A49-4ED9-8266-3E098F7B4721}" srcOrd="6" destOrd="0" presId="urn:microsoft.com/office/officeart/2008/layout/LinedList"/>
    <dgm:cxn modelId="{E3786414-93F4-4F77-B719-EC942B9FDECD}" type="presParOf" srcId="{B3BC2779-E14C-4F1A-A2C3-A000CCDF43A2}" destId="{D2DE03EE-83A3-441F-9DBF-93408129AB21}" srcOrd="7" destOrd="0" presId="urn:microsoft.com/office/officeart/2008/layout/LinedList"/>
    <dgm:cxn modelId="{F6F29D64-1BD6-4572-84AC-7C6DCC59F305}" type="presParOf" srcId="{D2DE03EE-83A3-441F-9DBF-93408129AB21}" destId="{27AD9A5E-D622-4F2E-9B4A-A10A3B24E790}" srcOrd="0" destOrd="0" presId="urn:microsoft.com/office/officeart/2008/layout/LinedList"/>
    <dgm:cxn modelId="{EA224C8B-5EB4-4428-BCA6-4C3CFCA60633}" type="presParOf" srcId="{D2DE03EE-83A3-441F-9DBF-93408129AB21}" destId="{06541517-8A20-4237-886D-E2FD8B989853}" srcOrd="1" destOrd="0" presId="urn:microsoft.com/office/officeart/2008/layout/LinedList"/>
    <dgm:cxn modelId="{0CC8B8DF-0F2C-431A-A477-DE06D194678A}" type="presParOf" srcId="{D2DE03EE-83A3-441F-9DBF-93408129AB21}" destId="{D438A429-ADDF-4D91-8003-3621B150ECCC}" srcOrd="2" destOrd="0" presId="urn:microsoft.com/office/officeart/2008/layout/LinedList"/>
    <dgm:cxn modelId="{471AF34D-0F43-4788-8E4F-30403959EF29}" type="presParOf" srcId="{B3BC2779-E14C-4F1A-A2C3-A000CCDF43A2}" destId="{E4D24F00-DE63-4045-A2AC-BA6355E6109C}" srcOrd="8" destOrd="0" presId="urn:microsoft.com/office/officeart/2008/layout/LinedList"/>
    <dgm:cxn modelId="{A48DA193-9D36-4787-95F5-56FD4F72468C}" type="presParOf" srcId="{B3BC2779-E14C-4F1A-A2C3-A000CCDF43A2}" destId="{771BBB3B-6AE9-478B-A6DB-CED14B58A9D1}" srcOrd="9"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67AED6D-90E0-466C-8978-8D93396ECADF}"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id-ID"/>
        </a:p>
      </dgm:t>
    </dgm:pt>
    <dgm:pt modelId="{69A79E4E-7C19-4440-A558-B510EE318753}">
      <dgm:prSet phldrT="[Text]"/>
      <dgm:spPr/>
      <dgm:t>
        <a:bodyPr/>
        <a:lstStyle/>
        <a:p>
          <a:r>
            <a:rPr lang="id-ID" dirty="0" smtClean="0"/>
            <a:t>REKREASI DAN KULTURAL</a:t>
          </a:r>
          <a:endParaRPr lang="id-ID" dirty="0"/>
        </a:p>
      </dgm:t>
    </dgm:pt>
    <dgm:pt modelId="{50085811-C342-4216-BEE5-9BC900F555E9}" type="parTrans" cxnId="{66302C13-FF92-42E0-84F0-B8951CCE9D82}">
      <dgm:prSet/>
      <dgm:spPr/>
      <dgm:t>
        <a:bodyPr/>
        <a:lstStyle/>
        <a:p>
          <a:endParaRPr lang="id-ID"/>
        </a:p>
      </dgm:t>
    </dgm:pt>
    <dgm:pt modelId="{2D850007-5F29-4C42-9E0D-6D52E3E26ADC}" type="sibTrans" cxnId="{66302C13-FF92-42E0-84F0-B8951CCE9D82}">
      <dgm:prSet/>
      <dgm:spPr/>
      <dgm:t>
        <a:bodyPr/>
        <a:lstStyle/>
        <a:p>
          <a:endParaRPr lang="id-ID"/>
        </a:p>
      </dgm:t>
    </dgm:pt>
    <dgm:pt modelId="{1A5AEFF2-11DC-4BA0-AE65-9FDDE685B78B}">
      <dgm:prSet phldrT="[Text]"/>
      <dgm:spPr/>
      <dgm:t>
        <a:bodyPr/>
        <a:lstStyle/>
        <a:p>
          <a:r>
            <a:rPr lang="id-ID" dirty="0" smtClean="0"/>
            <a:t>Penyimpan khasanah budaya bangsa (pameran foto, buku, peragaan busana daerah, pentas kesenian </a:t>
          </a:r>
          <a:r>
            <a:rPr lang="id-ID" dirty="0" err="1" smtClean="0"/>
            <a:t>dll</a:t>
          </a:r>
          <a:r>
            <a:rPr lang="id-ID" dirty="0" smtClean="0"/>
            <a:t>)</a:t>
          </a:r>
          <a:endParaRPr lang="id-ID" dirty="0"/>
        </a:p>
      </dgm:t>
    </dgm:pt>
    <dgm:pt modelId="{D75D8980-0AC8-4B47-A0A8-09820F9BF77D}" type="parTrans" cxnId="{912605C2-5114-46E6-8E95-605E2BABCBF7}">
      <dgm:prSet/>
      <dgm:spPr/>
      <dgm:t>
        <a:bodyPr/>
        <a:lstStyle/>
        <a:p>
          <a:endParaRPr lang="id-ID"/>
        </a:p>
      </dgm:t>
    </dgm:pt>
    <dgm:pt modelId="{94B5A1B8-080E-4E84-9840-D33852DEA36D}" type="sibTrans" cxnId="{912605C2-5114-46E6-8E95-605E2BABCBF7}">
      <dgm:prSet/>
      <dgm:spPr/>
      <dgm:t>
        <a:bodyPr/>
        <a:lstStyle/>
        <a:p>
          <a:endParaRPr lang="id-ID"/>
        </a:p>
      </dgm:t>
    </dgm:pt>
    <dgm:pt modelId="{D3516098-AC85-4D2F-9C5E-2422A6C52933}">
      <dgm:prSet phldrT="[Text]"/>
      <dgm:spPr/>
      <dgm:t>
        <a:bodyPr/>
        <a:lstStyle/>
        <a:p>
          <a:r>
            <a:rPr lang="id-ID" dirty="0" smtClean="0"/>
            <a:t>Rekreasi budaya yang bersifat literatur (buku-buku hiburan, hikayat, lagu daerah </a:t>
          </a:r>
          <a:r>
            <a:rPr lang="id-ID" dirty="0" err="1" smtClean="0"/>
            <a:t>dll</a:t>
          </a:r>
          <a:r>
            <a:rPr lang="id-ID" dirty="0" smtClean="0"/>
            <a:t>)</a:t>
          </a:r>
          <a:endParaRPr lang="id-ID" dirty="0"/>
        </a:p>
      </dgm:t>
    </dgm:pt>
    <dgm:pt modelId="{34473D22-8C2A-40B3-AFF0-61F0F5BBADC3}" type="parTrans" cxnId="{DDB13054-19FA-45CA-BE6F-E57A8A5AB58D}">
      <dgm:prSet/>
      <dgm:spPr/>
      <dgm:t>
        <a:bodyPr/>
        <a:lstStyle/>
        <a:p>
          <a:endParaRPr lang="id-ID"/>
        </a:p>
      </dgm:t>
    </dgm:pt>
    <dgm:pt modelId="{19803539-4AAA-4ADC-B9B9-6E78AABB132A}" type="sibTrans" cxnId="{DDB13054-19FA-45CA-BE6F-E57A8A5AB58D}">
      <dgm:prSet/>
      <dgm:spPr/>
      <dgm:t>
        <a:bodyPr/>
        <a:lstStyle/>
        <a:p>
          <a:endParaRPr lang="id-ID"/>
        </a:p>
      </dgm:t>
    </dgm:pt>
    <dgm:pt modelId="{1C1030B5-2492-434D-874C-E8887190C28B}" type="pres">
      <dgm:prSet presAssocID="{167AED6D-90E0-466C-8978-8D93396ECADF}" presName="vert0" presStyleCnt="0">
        <dgm:presLayoutVars>
          <dgm:dir/>
          <dgm:animOne val="branch"/>
          <dgm:animLvl val="lvl"/>
        </dgm:presLayoutVars>
      </dgm:prSet>
      <dgm:spPr/>
      <dgm:t>
        <a:bodyPr/>
        <a:lstStyle/>
        <a:p>
          <a:endParaRPr lang="id-ID"/>
        </a:p>
      </dgm:t>
    </dgm:pt>
    <dgm:pt modelId="{108DF696-028B-4EE8-B08C-C9269E2C36E6}" type="pres">
      <dgm:prSet presAssocID="{69A79E4E-7C19-4440-A558-B510EE318753}" presName="thickLine" presStyleLbl="alignNode1" presStyleIdx="0" presStyleCnt="1"/>
      <dgm:spPr/>
    </dgm:pt>
    <dgm:pt modelId="{094CB8E0-6495-4D0B-A571-19A499AD0AF5}" type="pres">
      <dgm:prSet presAssocID="{69A79E4E-7C19-4440-A558-B510EE318753}" presName="horz1" presStyleCnt="0"/>
      <dgm:spPr/>
    </dgm:pt>
    <dgm:pt modelId="{A43E75CD-3070-45AB-B102-033A674C9BEC}" type="pres">
      <dgm:prSet presAssocID="{69A79E4E-7C19-4440-A558-B510EE318753}" presName="tx1" presStyleLbl="revTx" presStyleIdx="0" presStyleCnt="3"/>
      <dgm:spPr/>
      <dgm:t>
        <a:bodyPr/>
        <a:lstStyle/>
        <a:p>
          <a:endParaRPr lang="id-ID"/>
        </a:p>
      </dgm:t>
    </dgm:pt>
    <dgm:pt modelId="{E36E32D3-3330-4380-8C78-BCA052119886}" type="pres">
      <dgm:prSet presAssocID="{69A79E4E-7C19-4440-A558-B510EE318753}" presName="vert1" presStyleCnt="0"/>
      <dgm:spPr/>
    </dgm:pt>
    <dgm:pt modelId="{A44A5F18-878C-4057-884B-5336FEEBA7AA}" type="pres">
      <dgm:prSet presAssocID="{1A5AEFF2-11DC-4BA0-AE65-9FDDE685B78B}" presName="vertSpace2a" presStyleCnt="0"/>
      <dgm:spPr/>
    </dgm:pt>
    <dgm:pt modelId="{EE5C1F71-483E-4A6D-82A2-C4164883D61B}" type="pres">
      <dgm:prSet presAssocID="{1A5AEFF2-11DC-4BA0-AE65-9FDDE685B78B}" presName="horz2" presStyleCnt="0"/>
      <dgm:spPr/>
    </dgm:pt>
    <dgm:pt modelId="{85428368-EF96-434B-8704-3515B71D9AD9}" type="pres">
      <dgm:prSet presAssocID="{1A5AEFF2-11DC-4BA0-AE65-9FDDE685B78B}" presName="horzSpace2" presStyleCnt="0"/>
      <dgm:spPr/>
    </dgm:pt>
    <dgm:pt modelId="{A823F4E2-7D4A-4F14-9ACA-7F0DE56232F9}" type="pres">
      <dgm:prSet presAssocID="{1A5AEFF2-11DC-4BA0-AE65-9FDDE685B78B}" presName="tx2" presStyleLbl="revTx" presStyleIdx="1" presStyleCnt="3"/>
      <dgm:spPr/>
      <dgm:t>
        <a:bodyPr/>
        <a:lstStyle/>
        <a:p>
          <a:endParaRPr lang="id-ID"/>
        </a:p>
      </dgm:t>
    </dgm:pt>
    <dgm:pt modelId="{74F56E4B-AA80-49B2-8CD6-C793AE69D97C}" type="pres">
      <dgm:prSet presAssocID="{1A5AEFF2-11DC-4BA0-AE65-9FDDE685B78B}" presName="vert2" presStyleCnt="0"/>
      <dgm:spPr/>
    </dgm:pt>
    <dgm:pt modelId="{339AA798-3F30-4F17-A9F2-3B211AC230BD}" type="pres">
      <dgm:prSet presAssocID="{1A5AEFF2-11DC-4BA0-AE65-9FDDE685B78B}" presName="thinLine2b" presStyleLbl="callout" presStyleIdx="0" presStyleCnt="2"/>
      <dgm:spPr/>
    </dgm:pt>
    <dgm:pt modelId="{9C1654E0-FD2A-4E69-9337-8E51C9FE3950}" type="pres">
      <dgm:prSet presAssocID="{1A5AEFF2-11DC-4BA0-AE65-9FDDE685B78B}" presName="vertSpace2b" presStyleCnt="0"/>
      <dgm:spPr/>
    </dgm:pt>
    <dgm:pt modelId="{68DD87C3-68A2-40BF-A22A-D23EDE1085EA}" type="pres">
      <dgm:prSet presAssocID="{D3516098-AC85-4D2F-9C5E-2422A6C52933}" presName="horz2" presStyleCnt="0"/>
      <dgm:spPr/>
    </dgm:pt>
    <dgm:pt modelId="{B944C49B-BF18-4371-9762-DEB40A746F43}" type="pres">
      <dgm:prSet presAssocID="{D3516098-AC85-4D2F-9C5E-2422A6C52933}" presName="horzSpace2" presStyleCnt="0"/>
      <dgm:spPr/>
    </dgm:pt>
    <dgm:pt modelId="{A40AED5C-B8BD-4711-8C17-483CFC6C37E5}" type="pres">
      <dgm:prSet presAssocID="{D3516098-AC85-4D2F-9C5E-2422A6C52933}" presName="tx2" presStyleLbl="revTx" presStyleIdx="2" presStyleCnt="3"/>
      <dgm:spPr/>
      <dgm:t>
        <a:bodyPr/>
        <a:lstStyle/>
        <a:p>
          <a:endParaRPr lang="id-ID"/>
        </a:p>
      </dgm:t>
    </dgm:pt>
    <dgm:pt modelId="{A7FBD4B9-E712-42B3-BA9F-4D13FF44B3F4}" type="pres">
      <dgm:prSet presAssocID="{D3516098-AC85-4D2F-9C5E-2422A6C52933}" presName="vert2" presStyleCnt="0"/>
      <dgm:spPr/>
    </dgm:pt>
    <dgm:pt modelId="{33853A71-2960-4227-9E71-B7BA90295635}" type="pres">
      <dgm:prSet presAssocID="{D3516098-AC85-4D2F-9C5E-2422A6C52933}" presName="thinLine2b" presStyleLbl="callout" presStyleIdx="1" presStyleCnt="2"/>
      <dgm:spPr/>
    </dgm:pt>
    <dgm:pt modelId="{B84DECE7-3F82-4039-82B4-FBB50BF18D27}" type="pres">
      <dgm:prSet presAssocID="{D3516098-AC85-4D2F-9C5E-2422A6C52933}" presName="vertSpace2b" presStyleCnt="0"/>
      <dgm:spPr/>
    </dgm:pt>
  </dgm:ptLst>
  <dgm:cxnLst>
    <dgm:cxn modelId="{DDB13054-19FA-45CA-BE6F-E57A8A5AB58D}" srcId="{69A79E4E-7C19-4440-A558-B510EE318753}" destId="{D3516098-AC85-4D2F-9C5E-2422A6C52933}" srcOrd="1" destOrd="0" parTransId="{34473D22-8C2A-40B3-AFF0-61F0F5BBADC3}" sibTransId="{19803539-4AAA-4ADC-B9B9-6E78AABB132A}"/>
    <dgm:cxn modelId="{D56566B8-0D07-455D-92E1-01F21E9AB3D7}" type="presOf" srcId="{D3516098-AC85-4D2F-9C5E-2422A6C52933}" destId="{A40AED5C-B8BD-4711-8C17-483CFC6C37E5}" srcOrd="0" destOrd="0" presId="urn:microsoft.com/office/officeart/2008/layout/LinedList"/>
    <dgm:cxn modelId="{B48CE468-D25F-46B5-B979-256CE5785C7B}" type="presOf" srcId="{1A5AEFF2-11DC-4BA0-AE65-9FDDE685B78B}" destId="{A823F4E2-7D4A-4F14-9ACA-7F0DE56232F9}" srcOrd="0" destOrd="0" presId="urn:microsoft.com/office/officeart/2008/layout/LinedList"/>
    <dgm:cxn modelId="{2CDBB754-21FE-4C18-BC37-0B169AA96750}" type="presOf" srcId="{167AED6D-90E0-466C-8978-8D93396ECADF}" destId="{1C1030B5-2492-434D-874C-E8887190C28B}" srcOrd="0" destOrd="0" presId="urn:microsoft.com/office/officeart/2008/layout/LinedList"/>
    <dgm:cxn modelId="{912605C2-5114-46E6-8E95-605E2BABCBF7}" srcId="{69A79E4E-7C19-4440-A558-B510EE318753}" destId="{1A5AEFF2-11DC-4BA0-AE65-9FDDE685B78B}" srcOrd="0" destOrd="0" parTransId="{D75D8980-0AC8-4B47-A0A8-09820F9BF77D}" sibTransId="{94B5A1B8-080E-4E84-9840-D33852DEA36D}"/>
    <dgm:cxn modelId="{66302C13-FF92-42E0-84F0-B8951CCE9D82}" srcId="{167AED6D-90E0-466C-8978-8D93396ECADF}" destId="{69A79E4E-7C19-4440-A558-B510EE318753}" srcOrd="0" destOrd="0" parTransId="{50085811-C342-4216-BEE5-9BC900F555E9}" sibTransId="{2D850007-5F29-4C42-9E0D-6D52E3E26ADC}"/>
    <dgm:cxn modelId="{80AB6848-AF29-4920-B438-502AF23B0317}" type="presOf" srcId="{69A79E4E-7C19-4440-A558-B510EE318753}" destId="{A43E75CD-3070-45AB-B102-033A674C9BEC}" srcOrd="0" destOrd="0" presId="urn:microsoft.com/office/officeart/2008/layout/LinedList"/>
    <dgm:cxn modelId="{796A9E41-DA3F-4CBD-A131-A30437C01803}" type="presParOf" srcId="{1C1030B5-2492-434D-874C-E8887190C28B}" destId="{108DF696-028B-4EE8-B08C-C9269E2C36E6}" srcOrd="0" destOrd="0" presId="urn:microsoft.com/office/officeart/2008/layout/LinedList"/>
    <dgm:cxn modelId="{F08096E7-EFBF-4ED3-92C7-700105E3A7FA}" type="presParOf" srcId="{1C1030B5-2492-434D-874C-E8887190C28B}" destId="{094CB8E0-6495-4D0B-A571-19A499AD0AF5}" srcOrd="1" destOrd="0" presId="urn:microsoft.com/office/officeart/2008/layout/LinedList"/>
    <dgm:cxn modelId="{1FBB5070-5D81-4A1F-A560-C286410FDE4F}" type="presParOf" srcId="{094CB8E0-6495-4D0B-A571-19A499AD0AF5}" destId="{A43E75CD-3070-45AB-B102-033A674C9BEC}" srcOrd="0" destOrd="0" presId="urn:microsoft.com/office/officeart/2008/layout/LinedList"/>
    <dgm:cxn modelId="{E5F80753-171C-405E-965B-8AED925C977D}" type="presParOf" srcId="{094CB8E0-6495-4D0B-A571-19A499AD0AF5}" destId="{E36E32D3-3330-4380-8C78-BCA052119886}" srcOrd="1" destOrd="0" presId="urn:microsoft.com/office/officeart/2008/layout/LinedList"/>
    <dgm:cxn modelId="{3A3B7967-50DB-46C8-91FB-0955E457D534}" type="presParOf" srcId="{E36E32D3-3330-4380-8C78-BCA052119886}" destId="{A44A5F18-878C-4057-884B-5336FEEBA7AA}" srcOrd="0" destOrd="0" presId="urn:microsoft.com/office/officeart/2008/layout/LinedList"/>
    <dgm:cxn modelId="{EF9E12C4-FCFD-41B8-86F6-70656AE3BBF3}" type="presParOf" srcId="{E36E32D3-3330-4380-8C78-BCA052119886}" destId="{EE5C1F71-483E-4A6D-82A2-C4164883D61B}" srcOrd="1" destOrd="0" presId="urn:microsoft.com/office/officeart/2008/layout/LinedList"/>
    <dgm:cxn modelId="{4252DA5E-FFD5-490A-BC55-9600E75A69FA}" type="presParOf" srcId="{EE5C1F71-483E-4A6D-82A2-C4164883D61B}" destId="{85428368-EF96-434B-8704-3515B71D9AD9}" srcOrd="0" destOrd="0" presId="urn:microsoft.com/office/officeart/2008/layout/LinedList"/>
    <dgm:cxn modelId="{596CD80C-1005-43C8-B9F1-81FD7A71EE5A}" type="presParOf" srcId="{EE5C1F71-483E-4A6D-82A2-C4164883D61B}" destId="{A823F4E2-7D4A-4F14-9ACA-7F0DE56232F9}" srcOrd="1" destOrd="0" presId="urn:microsoft.com/office/officeart/2008/layout/LinedList"/>
    <dgm:cxn modelId="{47AEA80B-7D30-48B6-A0CB-524226C41CC2}" type="presParOf" srcId="{EE5C1F71-483E-4A6D-82A2-C4164883D61B}" destId="{74F56E4B-AA80-49B2-8CD6-C793AE69D97C}" srcOrd="2" destOrd="0" presId="urn:microsoft.com/office/officeart/2008/layout/LinedList"/>
    <dgm:cxn modelId="{D46D72EE-BA09-45B5-A062-9F19A279B86E}" type="presParOf" srcId="{E36E32D3-3330-4380-8C78-BCA052119886}" destId="{339AA798-3F30-4F17-A9F2-3B211AC230BD}" srcOrd="2" destOrd="0" presId="urn:microsoft.com/office/officeart/2008/layout/LinedList"/>
    <dgm:cxn modelId="{7BBE5696-35FB-460B-B258-3A22073CEA2B}" type="presParOf" srcId="{E36E32D3-3330-4380-8C78-BCA052119886}" destId="{9C1654E0-FD2A-4E69-9337-8E51C9FE3950}" srcOrd="3" destOrd="0" presId="urn:microsoft.com/office/officeart/2008/layout/LinedList"/>
    <dgm:cxn modelId="{4E854607-C7CC-46D2-BC17-F4ED89557AF9}" type="presParOf" srcId="{E36E32D3-3330-4380-8C78-BCA052119886}" destId="{68DD87C3-68A2-40BF-A22A-D23EDE1085EA}" srcOrd="4" destOrd="0" presId="urn:microsoft.com/office/officeart/2008/layout/LinedList"/>
    <dgm:cxn modelId="{1CE2277B-F686-471C-92EB-9A1FB0AF1E76}" type="presParOf" srcId="{68DD87C3-68A2-40BF-A22A-D23EDE1085EA}" destId="{B944C49B-BF18-4371-9762-DEB40A746F43}" srcOrd="0" destOrd="0" presId="urn:microsoft.com/office/officeart/2008/layout/LinedList"/>
    <dgm:cxn modelId="{9757AA93-E257-4523-94C1-FDA81993B8A7}" type="presParOf" srcId="{68DD87C3-68A2-40BF-A22A-D23EDE1085EA}" destId="{A40AED5C-B8BD-4711-8C17-483CFC6C37E5}" srcOrd="1" destOrd="0" presId="urn:microsoft.com/office/officeart/2008/layout/LinedList"/>
    <dgm:cxn modelId="{58E7F3B2-5251-4650-A386-8460F24DC9D1}" type="presParOf" srcId="{68DD87C3-68A2-40BF-A22A-D23EDE1085EA}" destId="{A7FBD4B9-E712-42B3-BA9F-4D13FF44B3F4}" srcOrd="2" destOrd="0" presId="urn:microsoft.com/office/officeart/2008/layout/LinedList"/>
    <dgm:cxn modelId="{AD57DE52-E91E-41AE-8569-24B09B438F55}" type="presParOf" srcId="{E36E32D3-3330-4380-8C78-BCA052119886}" destId="{33853A71-2960-4227-9E71-B7BA90295635}" srcOrd="5" destOrd="0" presId="urn:microsoft.com/office/officeart/2008/layout/LinedList"/>
    <dgm:cxn modelId="{32C086ED-CE90-49E4-9A11-FFFED8CBAC3F}" type="presParOf" srcId="{E36E32D3-3330-4380-8C78-BCA052119886}" destId="{B84DECE7-3F82-4039-82B4-FBB50BF18D27}" srcOrd="6"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88D9F0A-CAB0-427A-9549-95D8F0835DA0}" type="doc">
      <dgm:prSet loTypeId="urn:microsoft.com/office/officeart/2011/layout/RadialPictureList" loCatId="picture" qsTypeId="urn:microsoft.com/office/officeart/2005/8/quickstyle/simple1" qsCatId="simple" csTypeId="urn:microsoft.com/office/officeart/2005/8/colors/accent1_2" csCatId="accent1" phldr="1"/>
      <dgm:spPr/>
      <dgm:t>
        <a:bodyPr/>
        <a:lstStyle/>
        <a:p>
          <a:endParaRPr lang="id-ID"/>
        </a:p>
      </dgm:t>
    </dgm:pt>
    <dgm:pt modelId="{B2DBE644-7369-4973-BCB1-2E67B906CD9A}">
      <dgm:prSet phldrT="[Text]" custT="1"/>
      <dgm:spPr/>
      <dgm:t>
        <a:bodyPr/>
        <a:lstStyle/>
        <a:p>
          <a:r>
            <a:rPr lang="id-ID" sz="2800" dirty="0" smtClean="0"/>
            <a:t>Berkedudukan di Ibu Kota</a:t>
          </a:r>
          <a:endParaRPr lang="id-ID" sz="2800" dirty="0"/>
        </a:p>
      </dgm:t>
    </dgm:pt>
    <dgm:pt modelId="{9EFF7377-B673-40AF-912D-7741B48931FC}" type="parTrans" cxnId="{8F78D737-992F-49B7-AE21-708C13AFBD35}">
      <dgm:prSet/>
      <dgm:spPr/>
      <dgm:t>
        <a:bodyPr/>
        <a:lstStyle/>
        <a:p>
          <a:endParaRPr lang="id-ID"/>
        </a:p>
      </dgm:t>
    </dgm:pt>
    <dgm:pt modelId="{501E4779-B5DF-420D-BD08-3C5D5C33C701}" type="sibTrans" cxnId="{8F78D737-992F-49B7-AE21-708C13AFBD35}">
      <dgm:prSet/>
      <dgm:spPr/>
      <dgm:t>
        <a:bodyPr/>
        <a:lstStyle/>
        <a:p>
          <a:endParaRPr lang="id-ID"/>
        </a:p>
      </dgm:t>
    </dgm:pt>
    <dgm:pt modelId="{9014EC08-50DA-48C3-98DD-6A943506956A}">
      <dgm:prSet phldrT="[Text]" custT="1"/>
      <dgm:spPr/>
      <dgm:t>
        <a:bodyPr/>
        <a:lstStyle/>
        <a:p>
          <a:r>
            <a:rPr lang="id-ID" sz="2000" dirty="0" smtClean="0"/>
            <a:t>Berfungsi menyimpan dan melestarikan seluruh terbitan dari negara</a:t>
          </a:r>
          <a:endParaRPr lang="id-ID" sz="2000" dirty="0"/>
        </a:p>
      </dgm:t>
    </dgm:pt>
    <dgm:pt modelId="{3B05274F-69EF-4FEF-A0C2-16124DEA6B62}" type="parTrans" cxnId="{795935DA-0326-4198-AB89-C373564DFAE6}">
      <dgm:prSet/>
      <dgm:spPr/>
      <dgm:t>
        <a:bodyPr/>
        <a:lstStyle/>
        <a:p>
          <a:endParaRPr lang="id-ID"/>
        </a:p>
      </dgm:t>
    </dgm:pt>
    <dgm:pt modelId="{49C14419-3AC3-4677-8E4E-3EDA19939565}" type="sibTrans" cxnId="{795935DA-0326-4198-AB89-C373564DFAE6}">
      <dgm:prSet/>
      <dgm:spPr/>
      <dgm:t>
        <a:bodyPr/>
        <a:lstStyle/>
        <a:p>
          <a:endParaRPr lang="id-ID"/>
        </a:p>
      </dgm:t>
    </dgm:pt>
    <dgm:pt modelId="{73818690-072B-41CA-8698-FBFB1E25B7E1}">
      <dgm:prSet phldrT="[Text]" custT="1"/>
      <dgm:spPr/>
      <dgm:t>
        <a:bodyPr/>
        <a:lstStyle/>
        <a:p>
          <a:r>
            <a:rPr lang="id-ID" sz="1800" dirty="0" smtClean="0"/>
            <a:t>Tugasnya: Pengkajian dan penyusunan kebijakan nasional </a:t>
          </a:r>
          <a:r>
            <a:rPr lang="id-ID" sz="1800" dirty="0" err="1" smtClean="0"/>
            <a:t>dibidang</a:t>
          </a:r>
          <a:r>
            <a:rPr lang="id-ID" sz="1800" dirty="0" smtClean="0"/>
            <a:t> perpustakaan, Koordinasi kegiatan fungsional dalam pelaksanaan tugas </a:t>
          </a:r>
          <a:r>
            <a:rPr lang="id-ID" sz="1800" dirty="0" err="1" smtClean="0"/>
            <a:t>perpus</a:t>
          </a:r>
          <a:r>
            <a:rPr lang="id-ID" sz="1800" dirty="0" smtClean="0"/>
            <a:t>, fasilitas pembinaan instansi pemerintah, Penyelenggaraan pembinaan administrasi umum.</a:t>
          </a:r>
          <a:endParaRPr lang="id-ID" sz="1800" dirty="0"/>
        </a:p>
      </dgm:t>
    </dgm:pt>
    <dgm:pt modelId="{A6B17580-5ABD-4357-968F-1A46D17A4A74}" type="parTrans" cxnId="{09777ED3-6293-48D2-9111-E179D8325BE6}">
      <dgm:prSet/>
      <dgm:spPr/>
      <dgm:t>
        <a:bodyPr/>
        <a:lstStyle/>
        <a:p>
          <a:endParaRPr lang="id-ID"/>
        </a:p>
      </dgm:t>
    </dgm:pt>
    <dgm:pt modelId="{6ED4C303-3500-48BE-B7DF-265A068B459A}" type="sibTrans" cxnId="{09777ED3-6293-48D2-9111-E179D8325BE6}">
      <dgm:prSet/>
      <dgm:spPr/>
      <dgm:t>
        <a:bodyPr/>
        <a:lstStyle/>
        <a:p>
          <a:endParaRPr lang="id-ID"/>
        </a:p>
      </dgm:t>
    </dgm:pt>
    <dgm:pt modelId="{F6B04223-E270-4BBD-86B5-DF9D15467AB1}">
      <dgm:prSet phldrT="[Text]" phldr="1"/>
      <dgm:spPr>
        <a:blipFill rotWithShape="0">
          <a:blip xmlns:r="http://schemas.openxmlformats.org/officeDocument/2006/relationships" r:embed="rId1"/>
          <a:stretch>
            <a:fillRect/>
          </a:stretch>
        </a:blipFill>
      </dgm:spPr>
      <dgm:t>
        <a:bodyPr/>
        <a:lstStyle/>
        <a:p>
          <a:endParaRPr lang="id-ID" dirty="0"/>
        </a:p>
      </dgm:t>
    </dgm:pt>
    <dgm:pt modelId="{E5B86034-4243-4775-BC12-B7C5F2F391DC}" type="sibTrans" cxnId="{E416FAD4-6D4E-400D-A326-386B32ED8D77}">
      <dgm:prSet/>
      <dgm:spPr/>
      <dgm:t>
        <a:bodyPr/>
        <a:lstStyle/>
        <a:p>
          <a:endParaRPr lang="id-ID"/>
        </a:p>
      </dgm:t>
    </dgm:pt>
    <dgm:pt modelId="{32110FE9-2BD8-443F-B352-D07CA8731AA5}" type="parTrans" cxnId="{E416FAD4-6D4E-400D-A326-386B32ED8D77}">
      <dgm:prSet/>
      <dgm:spPr/>
      <dgm:t>
        <a:bodyPr/>
        <a:lstStyle/>
        <a:p>
          <a:endParaRPr lang="id-ID"/>
        </a:p>
      </dgm:t>
    </dgm:pt>
    <dgm:pt modelId="{605380E1-4DE9-498C-ADDE-BF2997A32627}" type="pres">
      <dgm:prSet presAssocID="{588D9F0A-CAB0-427A-9549-95D8F0835DA0}" presName="Name0" presStyleCnt="0">
        <dgm:presLayoutVars>
          <dgm:chMax val="1"/>
          <dgm:chPref val="1"/>
          <dgm:dir/>
          <dgm:resizeHandles/>
        </dgm:presLayoutVars>
      </dgm:prSet>
      <dgm:spPr/>
      <dgm:t>
        <a:bodyPr/>
        <a:lstStyle/>
        <a:p>
          <a:endParaRPr lang="id-ID"/>
        </a:p>
      </dgm:t>
    </dgm:pt>
    <dgm:pt modelId="{FBAD3F9F-8A50-4EF2-8FFD-49BF615DA926}" type="pres">
      <dgm:prSet presAssocID="{F6B04223-E270-4BBD-86B5-DF9D15467AB1}" presName="Parent" presStyleLbl="node1" presStyleIdx="0" presStyleCnt="2" custLinFactNeighborX="-96429" custLinFactNeighborY="-1802">
        <dgm:presLayoutVars>
          <dgm:chMax val="4"/>
          <dgm:chPref val="3"/>
        </dgm:presLayoutVars>
      </dgm:prSet>
      <dgm:spPr/>
      <dgm:t>
        <a:bodyPr/>
        <a:lstStyle/>
        <a:p>
          <a:endParaRPr lang="id-ID"/>
        </a:p>
      </dgm:t>
    </dgm:pt>
    <dgm:pt modelId="{891B613A-65DD-4410-B606-369B54B0E331}" type="pres">
      <dgm:prSet presAssocID="{B2DBE644-7369-4973-BCB1-2E67B906CD9A}" presName="Accent" presStyleLbl="node1" presStyleIdx="1" presStyleCnt="2" custScaleX="100481"/>
      <dgm:spPr/>
    </dgm:pt>
    <dgm:pt modelId="{D8818DE8-1372-4BB6-BA0D-1F0A8B18A01F}" type="pres">
      <dgm:prSet presAssocID="{B2DBE644-7369-4973-BCB1-2E67B906CD9A}" presName="Image1" presStyleLbl="fgImgPlace1" presStyleIdx="0" presStyleCnt="3" custLinFactX="-51405" custLinFactNeighborX="-100000" custLinFactNeighborY="3364"/>
      <dgm:spPr/>
    </dgm:pt>
    <dgm:pt modelId="{35570BCD-67B8-4A87-BF52-CBE7C2643225}" type="pres">
      <dgm:prSet presAssocID="{B2DBE644-7369-4973-BCB1-2E67B906CD9A}" presName="Child1" presStyleLbl="revTx" presStyleIdx="0" presStyleCnt="3" custScaleX="253017" custLinFactNeighborX="71638" custLinFactNeighborY="1738">
        <dgm:presLayoutVars>
          <dgm:chMax val="0"/>
          <dgm:chPref val="0"/>
          <dgm:bulletEnabled val="1"/>
        </dgm:presLayoutVars>
      </dgm:prSet>
      <dgm:spPr/>
      <dgm:t>
        <a:bodyPr/>
        <a:lstStyle/>
        <a:p>
          <a:endParaRPr lang="id-ID"/>
        </a:p>
      </dgm:t>
    </dgm:pt>
    <dgm:pt modelId="{17958390-9828-499F-8392-91068B0F28A8}" type="pres">
      <dgm:prSet presAssocID="{9014EC08-50DA-48C3-98DD-6A943506956A}" presName="Image2" presStyleCnt="0"/>
      <dgm:spPr/>
    </dgm:pt>
    <dgm:pt modelId="{AA95847A-A15E-4D4E-B1DE-1B3BD15BC5A7}" type="pres">
      <dgm:prSet presAssocID="{9014EC08-50DA-48C3-98DD-6A943506956A}" presName="Image" presStyleLbl="fgImgPlace1" presStyleIdx="1" presStyleCnt="3" custLinFactX="-81686" custLinFactNeighborX="-100000" custLinFactNeighborY="3364"/>
      <dgm:spPr/>
    </dgm:pt>
    <dgm:pt modelId="{D796AE83-75DE-4779-AF11-3F351B1FBF84}" type="pres">
      <dgm:prSet presAssocID="{9014EC08-50DA-48C3-98DD-6A943506956A}" presName="Child2" presStyleLbl="revTx" presStyleIdx="1" presStyleCnt="3" custScaleX="274328" custLinFactNeighborX="82949" custLinFactNeighborY="-1738">
        <dgm:presLayoutVars>
          <dgm:chMax val="0"/>
          <dgm:chPref val="0"/>
          <dgm:bulletEnabled val="1"/>
        </dgm:presLayoutVars>
      </dgm:prSet>
      <dgm:spPr/>
      <dgm:t>
        <a:bodyPr/>
        <a:lstStyle/>
        <a:p>
          <a:endParaRPr lang="id-ID"/>
        </a:p>
      </dgm:t>
    </dgm:pt>
    <dgm:pt modelId="{88A30DF6-3D3A-4BF7-BEFF-36C65B465CEC}" type="pres">
      <dgm:prSet presAssocID="{73818690-072B-41CA-8698-FBFB1E25B7E1}" presName="Image3" presStyleCnt="0"/>
      <dgm:spPr/>
    </dgm:pt>
    <dgm:pt modelId="{77D87FF3-F826-4022-BD68-DFEBD162DD5C}" type="pres">
      <dgm:prSet presAssocID="{73818690-072B-41CA-8698-FBFB1E25B7E1}" presName="Image" presStyleLbl="fgImgPlace1" presStyleIdx="2" presStyleCnt="3" custLinFactX="-39629" custLinFactNeighborX="-100000" custLinFactNeighborY="1682"/>
      <dgm:spPr/>
    </dgm:pt>
    <dgm:pt modelId="{5862334F-EAB3-44E0-B3AC-C508766B6463}" type="pres">
      <dgm:prSet presAssocID="{73818690-072B-41CA-8698-FBFB1E25B7E1}" presName="Child3" presStyleLbl="revTx" presStyleIdx="2" presStyleCnt="3" custScaleX="405535" custLinFactNeighborX="83695" custLinFactNeighborY="12163">
        <dgm:presLayoutVars>
          <dgm:chMax val="0"/>
          <dgm:chPref val="0"/>
          <dgm:bulletEnabled val="1"/>
        </dgm:presLayoutVars>
      </dgm:prSet>
      <dgm:spPr/>
      <dgm:t>
        <a:bodyPr/>
        <a:lstStyle/>
        <a:p>
          <a:endParaRPr lang="id-ID"/>
        </a:p>
      </dgm:t>
    </dgm:pt>
  </dgm:ptLst>
  <dgm:cxnLst>
    <dgm:cxn modelId="{E4B81207-6A79-4888-9211-EFA56F5E4935}" type="presOf" srcId="{588D9F0A-CAB0-427A-9549-95D8F0835DA0}" destId="{605380E1-4DE9-498C-ADDE-BF2997A32627}" srcOrd="0" destOrd="0" presId="urn:microsoft.com/office/officeart/2011/layout/RadialPictureList"/>
    <dgm:cxn modelId="{828F38F1-624C-4A74-8F3A-A750C7C12623}" type="presOf" srcId="{9014EC08-50DA-48C3-98DD-6A943506956A}" destId="{D796AE83-75DE-4779-AF11-3F351B1FBF84}" srcOrd="0" destOrd="0" presId="urn:microsoft.com/office/officeart/2011/layout/RadialPictureList"/>
    <dgm:cxn modelId="{185F519E-2A59-4FC4-9A3B-815D0AA44A83}" type="presOf" srcId="{73818690-072B-41CA-8698-FBFB1E25B7E1}" destId="{5862334F-EAB3-44E0-B3AC-C508766B6463}" srcOrd="0" destOrd="0" presId="urn:microsoft.com/office/officeart/2011/layout/RadialPictureList"/>
    <dgm:cxn modelId="{795935DA-0326-4198-AB89-C373564DFAE6}" srcId="{F6B04223-E270-4BBD-86B5-DF9D15467AB1}" destId="{9014EC08-50DA-48C3-98DD-6A943506956A}" srcOrd="1" destOrd="0" parTransId="{3B05274F-69EF-4FEF-A0C2-16124DEA6B62}" sibTransId="{49C14419-3AC3-4677-8E4E-3EDA19939565}"/>
    <dgm:cxn modelId="{09777ED3-6293-48D2-9111-E179D8325BE6}" srcId="{F6B04223-E270-4BBD-86B5-DF9D15467AB1}" destId="{73818690-072B-41CA-8698-FBFB1E25B7E1}" srcOrd="2" destOrd="0" parTransId="{A6B17580-5ABD-4357-968F-1A46D17A4A74}" sibTransId="{6ED4C303-3500-48BE-B7DF-265A068B459A}"/>
    <dgm:cxn modelId="{674465AE-F2CF-40F8-9009-B9F8AD5F7257}" type="presOf" srcId="{B2DBE644-7369-4973-BCB1-2E67B906CD9A}" destId="{35570BCD-67B8-4A87-BF52-CBE7C2643225}" srcOrd="0" destOrd="0" presId="urn:microsoft.com/office/officeart/2011/layout/RadialPictureList"/>
    <dgm:cxn modelId="{B2CFADBF-1BA0-4701-8395-AB9332D2FD1F}" type="presOf" srcId="{F6B04223-E270-4BBD-86B5-DF9D15467AB1}" destId="{FBAD3F9F-8A50-4EF2-8FFD-49BF615DA926}" srcOrd="0" destOrd="0" presId="urn:microsoft.com/office/officeart/2011/layout/RadialPictureList"/>
    <dgm:cxn modelId="{8F78D737-992F-49B7-AE21-708C13AFBD35}" srcId="{F6B04223-E270-4BBD-86B5-DF9D15467AB1}" destId="{B2DBE644-7369-4973-BCB1-2E67B906CD9A}" srcOrd="0" destOrd="0" parTransId="{9EFF7377-B673-40AF-912D-7741B48931FC}" sibTransId="{501E4779-B5DF-420D-BD08-3C5D5C33C701}"/>
    <dgm:cxn modelId="{E416FAD4-6D4E-400D-A326-386B32ED8D77}" srcId="{588D9F0A-CAB0-427A-9549-95D8F0835DA0}" destId="{F6B04223-E270-4BBD-86B5-DF9D15467AB1}" srcOrd="0" destOrd="0" parTransId="{32110FE9-2BD8-443F-B352-D07CA8731AA5}" sibTransId="{E5B86034-4243-4775-BC12-B7C5F2F391DC}"/>
    <dgm:cxn modelId="{57836285-DBC4-480E-9481-C461CCD7B72A}" type="presParOf" srcId="{605380E1-4DE9-498C-ADDE-BF2997A32627}" destId="{FBAD3F9F-8A50-4EF2-8FFD-49BF615DA926}" srcOrd="0" destOrd="0" presId="urn:microsoft.com/office/officeart/2011/layout/RadialPictureList"/>
    <dgm:cxn modelId="{A6E699BD-F00D-4940-8CA1-1B03CD3E902B}" type="presParOf" srcId="{605380E1-4DE9-498C-ADDE-BF2997A32627}" destId="{891B613A-65DD-4410-B606-369B54B0E331}" srcOrd="1" destOrd="0" presId="urn:microsoft.com/office/officeart/2011/layout/RadialPictureList"/>
    <dgm:cxn modelId="{4BF75DCB-2547-439B-96DB-85E4FDD5C548}" type="presParOf" srcId="{605380E1-4DE9-498C-ADDE-BF2997A32627}" destId="{D8818DE8-1372-4BB6-BA0D-1F0A8B18A01F}" srcOrd="2" destOrd="0" presId="urn:microsoft.com/office/officeart/2011/layout/RadialPictureList"/>
    <dgm:cxn modelId="{D6B21E7A-A503-487C-8C6B-F3B4FCC84DBC}" type="presParOf" srcId="{605380E1-4DE9-498C-ADDE-BF2997A32627}" destId="{35570BCD-67B8-4A87-BF52-CBE7C2643225}" srcOrd="3" destOrd="0" presId="urn:microsoft.com/office/officeart/2011/layout/RadialPictureList"/>
    <dgm:cxn modelId="{12643867-1C00-41E5-B24D-E5C443F4FF1A}" type="presParOf" srcId="{605380E1-4DE9-498C-ADDE-BF2997A32627}" destId="{17958390-9828-499F-8392-91068B0F28A8}" srcOrd="4" destOrd="0" presId="urn:microsoft.com/office/officeart/2011/layout/RadialPictureList"/>
    <dgm:cxn modelId="{42310FC7-F85E-46B8-9F51-8395E253EC9E}" type="presParOf" srcId="{17958390-9828-499F-8392-91068B0F28A8}" destId="{AA95847A-A15E-4D4E-B1DE-1B3BD15BC5A7}" srcOrd="0" destOrd="0" presId="urn:microsoft.com/office/officeart/2011/layout/RadialPictureList"/>
    <dgm:cxn modelId="{610B248B-6F8B-40EE-B3B3-7C35FEFE834C}" type="presParOf" srcId="{605380E1-4DE9-498C-ADDE-BF2997A32627}" destId="{D796AE83-75DE-4779-AF11-3F351B1FBF84}" srcOrd="5" destOrd="0" presId="urn:microsoft.com/office/officeart/2011/layout/RadialPictureList"/>
    <dgm:cxn modelId="{093DFD2F-D717-4BE2-90DB-B1D4C8A9D54E}" type="presParOf" srcId="{605380E1-4DE9-498C-ADDE-BF2997A32627}" destId="{88A30DF6-3D3A-4BF7-BEFF-36C65B465CEC}" srcOrd="6" destOrd="0" presId="urn:microsoft.com/office/officeart/2011/layout/RadialPictureList"/>
    <dgm:cxn modelId="{5AB2AC9C-CA72-43C9-A290-8D4C6E8D9826}" type="presParOf" srcId="{88A30DF6-3D3A-4BF7-BEFF-36C65B465CEC}" destId="{77D87FF3-F826-4022-BD68-DFEBD162DD5C}" srcOrd="0" destOrd="0" presId="urn:microsoft.com/office/officeart/2011/layout/RadialPictureList"/>
    <dgm:cxn modelId="{D4D74CC6-F7BA-4D3D-B3FF-6B11D38332F9}" type="presParOf" srcId="{605380E1-4DE9-498C-ADDE-BF2997A32627}" destId="{5862334F-EAB3-44E0-B3AC-C508766B6463}" srcOrd="7" destOrd="0" presId="urn:microsoft.com/office/officeart/2011/layout/Radial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B6776B7-9BDD-46D0-A399-98BD66F3A58D}" type="doc">
      <dgm:prSet loTypeId="urn:microsoft.com/office/officeart/2011/layout/RadialPictureList" loCatId="picture" qsTypeId="urn:microsoft.com/office/officeart/2005/8/quickstyle/simple1" qsCatId="simple" csTypeId="urn:microsoft.com/office/officeart/2005/8/colors/accent1_2" csCatId="accent1" phldr="1"/>
      <dgm:spPr/>
      <dgm:t>
        <a:bodyPr/>
        <a:lstStyle/>
        <a:p>
          <a:endParaRPr lang="id-ID"/>
        </a:p>
      </dgm:t>
    </dgm:pt>
    <dgm:pt modelId="{1B5C5ADF-48AA-41C4-A266-F6B67C505F0B}">
      <dgm:prSet phldrT="[Text]" phldr="1"/>
      <dgm:spPr/>
      <dgm:t>
        <a:bodyPr/>
        <a:lstStyle/>
        <a:p>
          <a:endParaRPr lang="id-ID"/>
        </a:p>
      </dgm:t>
    </dgm:pt>
    <dgm:pt modelId="{4F525414-F5A4-4F65-A040-B576966FBA3D}" type="parTrans" cxnId="{4C54109C-3193-4FB1-9883-CB16F4C9E1BF}">
      <dgm:prSet/>
      <dgm:spPr/>
      <dgm:t>
        <a:bodyPr/>
        <a:lstStyle/>
        <a:p>
          <a:endParaRPr lang="id-ID"/>
        </a:p>
      </dgm:t>
    </dgm:pt>
    <dgm:pt modelId="{EC2F3B19-1476-4691-81AE-04A105CB9370}" type="sibTrans" cxnId="{4C54109C-3193-4FB1-9883-CB16F4C9E1BF}">
      <dgm:prSet/>
      <dgm:spPr/>
      <dgm:t>
        <a:bodyPr/>
        <a:lstStyle/>
        <a:p>
          <a:endParaRPr lang="id-ID"/>
        </a:p>
      </dgm:t>
    </dgm:pt>
    <dgm:pt modelId="{A4015BA7-57C7-4505-BEE1-EDDC73EE0B5A}">
      <dgm:prSet phldrT="[Text]" custT="1"/>
      <dgm:spPr/>
      <dgm:t>
        <a:bodyPr/>
        <a:lstStyle/>
        <a:p>
          <a:r>
            <a:rPr lang="id-ID" sz="2000" dirty="0" smtClean="0"/>
            <a:t>Perpustakaan di pemukiman penduduk</a:t>
          </a:r>
          <a:endParaRPr lang="id-ID" sz="2000" dirty="0"/>
        </a:p>
      </dgm:t>
    </dgm:pt>
    <dgm:pt modelId="{F548199F-BBEE-4127-A5EF-51D15BCCC082}" type="parTrans" cxnId="{3551FA3C-F6AA-452C-A4EA-F01C47EA1B7C}">
      <dgm:prSet/>
      <dgm:spPr/>
      <dgm:t>
        <a:bodyPr/>
        <a:lstStyle/>
        <a:p>
          <a:endParaRPr lang="id-ID"/>
        </a:p>
      </dgm:t>
    </dgm:pt>
    <dgm:pt modelId="{EFF623AF-0522-4EE7-A2A2-D298BC9ABD83}" type="sibTrans" cxnId="{3551FA3C-F6AA-452C-A4EA-F01C47EA1B7C}">
      <dgm:prSet/>
      <dgm:spPr/>
      <dgm:t>
        <a:bodyPr/>
        <a:lstStyle/>
        <a:p>
          <a:endParaRPr lang="id-ID"/>
        </a:p>
      </dgm:t>
    </dgm:pt>
    <dgm:pt modelId="{405CC11A-8D7C-447C-9488-9BFB64391639}">
      <dgm:prSet phldrT="[Text]" custT="1"/>
      <dgm:spPr/>
      <dgm:t>
        <a:bodyPr/>
        <a:lstStyle/>
        <a:p>
          <a:r>
            <a:rPr lang="id-ID" sz="2000" dirty="0" smtClean="0"/>
            <a:t>Berfungsi melayani kebutuhan masyarakat akan informasi</a:t>
          </a:r>
          <a:endParaRPr lang="id-ID" sz="2000" dirty="0"/>
        </a:p>
      </dgm:t>
    </dgm:pt>
    <dgm:pt modelId="{4C9F675B-2EE5-4D51-B726-1FD4FD7F0579}" type="parTrans" cxnId="{7B0B9D93-8DF2-41AF-8BB9-2729923E6784}">
      <dgm:prSet/>
      <dgm:spPr/>
      <dgm:t>
        <a:bodyPr/>
        <a:lstStyle/>
        <a:p>
          <a:endParaRPr lang="id-ID"/>
        </a:p>
      </dgm:t>
    </dgm:pt>
    <dgm:pt modelId="{79D0A39B-4DD2-4944-8597-FB03FA0298E1}" type="sibTrans" cxnId="{7B0B9D93-8DF2-41AF-8BB9-2729923E6784}">
      <dgm:prSet/>
      <dgm:spPr/>
      <dgm:t>
        <a:bodyPr/>
        <a:lstStyle/>
        <a:p>
          <a:endParaRPr lang="id-ID"/>
        </a:p>
      </dgm:t>
    </dgm:pt>
    <dgm:pt modelId="{C015A9F8-D47F-4DD8-9CED-AB735A741D5A}">
      <dgm:prSet phldrT="[Text]" custT="1"/>
      <dgm:spPr/>
      <dgm:t>
        <a:bodyPr/>
        <a:lstStyle/>
        <a:p>
          <a:r>
            <a:rPr lang="id-ID" sz="2000" dirty="0" smtClean="0"/>
            <a:t>Lazimnya perpustakaan diselenggarakan dengan dana masyarakat</a:t>
          </a:r>
          <a:endParaRPr lang="id-ID" sz="2000" dirty="0"/>
        </a:p>
      </dgm:t>
    </dgm:pt>
    <dgm:pt modelId="{813BDD39-F099-42CD-A1C0-5B8FFA9F7C6D}" type="parTrans" cxnId="{66CD74E2-C2E6-43C9-9B14-F2A0F0E75CE2}">
      <dgm:prSet/>
      <dgm:spPr/>
      <dgm:t>
        <a:bodyPr/>
        <a:lstStyle/>
        <a:p>
          <a:endParaRPr lang="id-ID"/>
        </a:p>
      </dgm:t>
    </dgm:pt>
    <dgm:pt modelId="{CD7E7E14-7D40-46B1-8E51-6B9738EF0219}" type="sibTrans" cxnId="{66CD74E2-C2E6-43C9-9B14-F2A0F0E75CE2}">
      <dgm:prSet/>
      <dgm:spPr/>
      <dgm:t>
        <a:bodyPr/>
        <a:lstStyle/>
        <a:p>
          <a:endParaRPr lang="id-ID"/>
        </a:p>
      </dgm:t>
    </dgm:pt>
    <dgm:pt modelId="{10021415-0EB8-42A0-8246-87CBDEAE8EB2}" type="pres">
      <dgm:prSet presAssocID="{6B6776B7-9BDD-46D0-A399-98BD66F3A58D}" presName="Name0" presStyleCnt="0">
        <dgm:presLayoutVars>
          <dgm:chMax val="1"/>
          <dgm:chPref val="1"/>
          <dgm:dir/>
          <dgm:resizeHandles/>
        </dgm:presLayoutVars>
      </dgm:prSet>
      <dgm:spPr/>
      <dgm:t>
        <a:bodyPr/>
        <a:lstStyle/>
        <a:p>
          <a:endParaRPr lang="id-ID"/>
        </a:p>
      </dgm:t>
    </dgm:pt>
    <dgm:pt modelId="{61598300-07C8-4F7B-B0B9-897C6B4756A1}" type="pres">
      <dgm:prSet presAssocID="{1B5C5ADF-48AA-41C4-A266-F6B67C505F0B}" presName="Parent" presStyleLbl="node1" presStyleIdx="0" presStyleCnt="2" custLinFactX="-32477" custLinFactNeighborX="-100000" custLinFactNeighborY="3605">
        <dgm:presLayoutVars>
          <dgm:chMax val="4"/>
          <dgm:chPref val="3"/>
        </dgm:presLayoutVars>
      </dgm:prSet>
      <dgm:spPr/>
      <dgm:t>
        <a:bodyPr/>
        <a:lstStyle/>
        <a:p>
          <a:endParaRPr lang="id-ID"/>
        </a:p>
      </dgm:t>
    </dgm:pt>
    <dgm:pt modelId="{BBAF33AB-F3CF-4376-9FD8-5F01DFF6AA69}" type="pres">
      <dgm:prSet presAssocID="{A4015BA7-57C7-4505-BEE1-EDDC73EE0B5A}" presName="Accent" presStyleLbl="node1" presStyleIdx="1" presStyleCnt="2" custScaleX="57453"/>
      <dgm:spPr/>
    </dgm:pt>
    <dgm:pt modelId="{060613E8-C024-4F97-B808-5E37DC773FE4}" type="pres">
      <dgm:prSet presAssocID="{A4015BA7-57C7-4505-BEE1-EDDC73EE0B5A}" presName="Image1" presStyleLbl="fgImgPlace1" presStyleIdx="0" presStyleCnt="3" custLinFactX="-100000" custLinFactNeighborX="-137202" custLinFactNeighborY="8409"/>
      <dgm:spPr/>
    </dgm:pt>
    <dgm:pt modelId="{B4A0DBC8-376C-41D5-9417-C19472593345}" type="pres">
      <dgm:prSet presAssocID="{A4015BA7-57C7-4505-BEE1-EDDC73EE0B5A}" presName="Child1" presStyleLbl="revTx" presStyleIdx="0" presStyleCnt="3" custScaleX="189656">
        <dgm:presLayoutVars>
          <dgm:chMax val="0"/>
          <dgm:chPref val="0"/>
          <dgm:bulletEnabled val="1"/>
        </dgm:presLayoutVars>
      </dgm:prSet>
      <dgm:spPr/>
      <dgm:t>
        <a:bodyPr/>
        <a:lstStyle/>
        <a:p>
          <a:endParaRPr lang="id-ID"/>
        </a:p>
      </dgm:t>
    </dgm:pt>
    <dgm:pt modelId="{F1B745B6-EEEC-475D-8708-10410B7AB1DE}" type="pres">
      <dgm:prSet presAssocID="{405CC11A-8D7C-447C-9488-9BFB64391639}" presName="Image2" presStyleCnt="0"/>
      <dgm:spPr/>
    </dgm:pt>
    <dgm:pt modelId="{EB1670D5-9D89-460F-8D4D-2BFEF2168471}" type="pres">
      <dgm:prSet presAssocID="{405CC11A-8D7C-447C-9488-9BFB64391639}" presName="Image" presStyleLbl="fgImgPlace1" presStyleIdx="1" presStyleCnt="3" custLinFactX="-100000" custLinFactNeighborX="-162436" custLinFactNeighborY="15136"/>
      <dgm:spPr/>
    </dgm:pt>
    <dgm:pt modelId="{F6EA9566-519D-46AA-AE00-5BC25D229F74}" type="pres">
      <dgm:prSet presAssocID="{405CC11A-8D7C-447C-9488-9BFB64391639}" presName="Child2" presStyleLbl="revTx" presStyleIdx="1" presStyleCnt="3" custScaleX="264748">
        <dgm:presLayoutVars>
          <dgm:chMax val="0"/>
          <dgm:chPref val="0"/>
          <dgm:bulletEnabled val="1"/>
        </dgm:presLayoutVars>
      </dgm:prSet>
      <dgm:spPr/>
      <dgm:t>
        <a:bodyPr/>
        <a:lstStyle/>
        <a:p>
          <a:endParaRPr lang="id-ID"/>
        </a:p>
      </dgm:t>
    </dgm:pt>
    <dgm:pt modelId="{66CB37BB-9C15-497C-B27D-E3CE46271CD0}" type="pres">
      <dgm:prSet presAssocID="{C015A9F8-D47F-4DD8-9CED-AB735A741D5A}" presName="Image3" presStyleCnt="0"/>
      <dgm:spPr/>
    </dgm:pt>
    <dgm:pt modelId="{C1222F2D-7351-426F-B707-B3098DEB8FA6}" type="pres">
      <dgm:prSet presAssocID="{C015A9F8-D47F-4DD8-9CED-AB735A741D5A}" presName="Image" presStyleLbl="fgImgPlace1" presStyleIdx="2" presStyleCnt="3" custLinFactX="-100000" custLinFactNeighborX="-118697" custLinFactNeighborY="11773"/>
      <dgm:spPr/>
    </dgm:pt>
    <dgm:pt modelId="{56CBFC8F-4FB5-452F-A1C2-95BD72C0463E}" type="pres">
      <dgm:prSet presAssocID="{C015A9F8-D47F-4DD8-9CED-AB735A741D5A}" presName="Child3" presStyleLbl="revTx" presStyleIdx="2" presStyleCnt="3" custScaleX="246893" custLinFactNeighborX="23879" custLinFactNeighborY="-3475">
        <dgm:presLayoutVars>
          <dgm:chMax val="0"/>
          <dgm:chPref val="0"/>
          <dgm:bulletEnabled val="1"/>
        </dgm:presLayoutVars>
      </dgm:prSet>
      <dgm:spPr/>
      <dgm:t>
        <a:bodyPr/>
        <a:lstStyle/>
        <a:p>
          <a:endParaRPr lang="id-ID"/>
        </a:p>
      </dgm:t>
    </dgm:pt>
  </dgm:ptLst>
  <dgm:cxnLst>
    <dgm:cxn modelId="{0E83F92F-420F-4BF7-904A-24081BEA05EA}" type="presOf" srcId="{A4015BA7-57C7-4505-BEE1-EDDC73EE0B5A}" destId="{B4A0DBC8-376C-41D5-9417-C19472593345}" srcOrd="0" destOrd="0" presId="urn:microsoft.com/office/officeart/2011/layout/RadialPictureList"/>
    <dgm:cxn modelId="{746DB5AE-38B3-4389-8A71-CB9200212BC7}" type="presOf" srcId="{405CC11A-8D7C-447C-9488-9BFB64391639}" destId="{F6EA9566-519D-46AA-AE00-5BC25D229F74}" srcOrd="0" destOrd="0" presId="urn:microsoft.com/office/officeart/2011/layout/RadialPictureList"/>
    <dgm:cxn modelId="{7B0B9D93-8DF2-41AF-8BB9-2729923E6784}" srcId="{1B5C5ADF-48AA-41C4-A266-F6B67C505F0B}" destId="{405CC11A-8D7C-447C-9488-9BFB64391639}" srcOrd="1" destOrd="0" parTransId="{4C9F675B-2EE5-4D51-B726-1FD4FD7F0579}" sibTransId="{79D0A39B-4DD2-4944-8597-FB03FA0298E1}"/>
    <dgm:cxn modelId="{24B01AA5-CBA5-403E-93E8-140B38F6EE55}" type="presOf" srcId="{1B5C5ADF-48AA-41C4-A266-F6B67C505F0B}" destId="{61598300-07C8-4F7B-B0B9-897C6B4756A1}" srcOrd="0" destOrd="0" presId="urn:microsoft.com/office/officeart/2011/layout/RadialPictureList"/>
    <dgm:cxn modelId="{3551FA3C-F6AA-452C-A4EA-F01C47EA1B7C}" srcId="{1B5C5ADF-48AA-41C4-A266-F6B67C505F0B}" destId="{A4015BA7-57C7-4505-BEE1-EDDC73EE0B5A}" srcOrd="0" destOrd="0" parTransId="{F548199F-BBEE-4127-A5EF-51D15BCCC082}" sibTransId="{EFF623AF-0522-4EE7-A2A2-D298BC9ABD83}"/>
    <dgm:cxn modelId="{4C54109C-3193-4FB1-9883-CB16F4C9E1BF}" srcId="{6B6776B7-9BDD-46D0-A399-98BD66F3A58D}" destId="{1B5C5ADF-48AA-41C4-A266-F6B67C505F0B}" srcOrd="0" destOrd="0" parTransId="{4F525414-F5A4-4F65-A040-B576966FBA3D}" sibTransId="{EC2F3B19-1476-4691-81AE-04A105CB9370}"/>
    <dgm:cxn modelId="{4A8BC1A1-B170-4FB1-A9A8-9C8F47E6F2D4}" type="presOf" srcId="{C015A9F8-D47F-4DD8-9CED-AB735A741D5A}" destId="{56CBFC8F-4FB5-452F-A1C2-95BD72C0463E}" srcOrd="0" destOrd="0" presId="urn:microsoft.com/office/officeart/2011/layout/RadialPictureList"/>
    <dgm:cxn modelId="{A331DBFD-FE41-4667-B200-D7E7B14EE573}" type="presOf" srcId="{6B6776B7-9BDD-46D0-A399-98BD66F3A58D}" destId="{10021415-0EB8-42A0-8246-87CBDEAE8EB2}" srcOrd="0" destOrd="0" presId="urn:microsoft.com/office/officeart/2011/layout/RadialPictureList"/>
    <dgm:cxn modelId="{66CD74E2-C2E6-43C9-9B14-F2A0F0E75CE2}" srcId="{1B5C5ADF-48AA-41C4-A266-F6B67C505F0B}" destId="{C015A9F8-D47F-4DD8-9CED-AB735A741D5A}" srcOrd="2" destOrd="0" parTransId="{813BDD39-F099-42CD-A1C0-5B8FFA9F7C6D}" sibTransId="{CD7E7E14-7D40-46B1-8E51-6B9738EF0219}"/>
    <dgm:cxn modelId="{D0AF791E-C8EB-472A-AF20-0022E165EDCE}" type="presParOf" srcId="{10021415-0EB8-42A0-8246-87CBDEAE8EB2}" destId="{61598300-07C8-4F7B-B0B9-897C6B4756A1}" srcOrd="0" destOrd="0" presId="urn:microsoft.com/office/officeart/2011/layout/RadialPictureList"/>
    <dgm:cxn modelId="{5055DBE7-FD9A-4CE0-B6E8-F4C0D5973F26}" type="presParOf" srcId="{10021415-0EB8-42A0-8246-87CBDEAE8EB2}" destId="{BBAF33AB-F3CF-4376-9FD8-5F01DFF6AA69}" srcOrd="1" destOrd="0" presId="urn:microsoft.com/office/officeart/2011/layout/RadialPictureList"/>
    <dgm:cxn modelId="{1474CC07-E020-424C-9840-F011DA106EF5}" type="presParOf" srcId="{10021415-0EB8-42A0-8246-87CBDEAE8EB2}" destId="{060613E8-C024-4F97-B808-5E37DC773FE4}" srcOrd="2" destOrd="0" presId="urn:microsoft.com/office/officeart/2011/layout/RadialPictureList"/>
    <dgm:cxn modelId="{35FEC131-31FE-487F-BDC1-B88EDD14815D}" type="presParOf" srcId="{10021415-0EB8-42A0-8246-87CBDEAE8EB2}" destId="{B4A0DBC8-376C-41D5-9417-C19472593345}" srcOrd="3" destOrd="0" presId="urn:microsoft.com/office/officeart/2011/layout/RadialPictureList"/>
    <dgm:cxn modelId="{FCCECD58-3A70-454C-94A1-9BA5BE3E9B2F}" type="presParOf" srcId="{10021415-0EB8-42A0-8246-87CBDEAE8EB2}" destId="{F1B745B6-EEEC-475D-8708-10410B7AB1DE}" srcOrd="4" destOrd="0" presId="urn:microsoft.com/office/officeart/2011/layout/RadialPictureList"/>
    <dgm:cxn modelId="{3DD64758-F7EF-4F5B-B9B2-0EEA82185899}" type="presParOf" srcId="{F1B745B6-EEEC-475D-8708-10410B7AB1DE}" destId="{EB1670D5-9D89-460F-8D4D-2BFEF2168471}" srcOrd="0" destOrd="0" presId="urn:microsoft.com/office/officeart/2011/layout/RadialPictureList"/>
    <dgm:cxn modelId="{4A579F25-3BD4-40CD-B038-21F252512C21}" type="presParOf" srcId="{10021415-0EB8-42A0-8246-87CBDEAE8EB2}" destId="{F6EA9566-519D-46AA-AE00-5BC25D229F74}" srcOrd="5" destOrd="0" presId="urn:microsoft.com/office/officeart/2011/layout/RadialPictureList"/>
    <dgm:cxn modelId="{5C435781-6271-443C-B1F3-98628C0A3582}" type="presParOf" srcId="{10021415-0EB8-42A0-8246-87CBDEAE8EB2}" destId="{66CB37BB-9C15-497C-B27D-E3CE46271CD0}" srcOrd="6" destOrd="0" presId="urn:microsoft.com/office/officeart/2011/layout/RadialPictureList"/>
    <dgm:cxn modelId="{01445A30-F182-4285-951F-16DD05BAF370}" type="presParOf" srcId="{66CB37BB-9C15-497C-B27D-E3CE46271CD0}" destId="{C1222F2D-7351-426F-B707-B3098DEB8FA6}" srcOrd="0" destOrd="0" presId="urn:microsoft.com/office/officeart/2011/layout/RadialPictureList"/>
    <dgm:cxn modelId="{61D85CC4-D51B-4DF0-BF9B-3181CB807454}" type="presParOf" srcId="{10021415-0EB8-42A0-8246-87CBDEAE8EB2}" destId="{56CBFC8F-4FB5-452F-A1C2-95BD72C0463E}" srcOrd="7" destOrd="0" presId="urn:microsoft.com/office/officeart/2011/layout/Radial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4451866-A952-40DB-B967-2DC8A1629CE8}" type="doc">
      <dgm:prSet loTypeId="urn:microsoft.com/office/officeart/2011/layout/RadialPictureList" loCatId="picture" qsTypeId="urn:microsoft.com/office/officeart/2005/8/quickstyle/simple1" qsCatId="simple" csTypeId="urn:microsoft.com/office/officeart/2005/8/colors/accent1_2" csCatId="accent1" phldr="1"/>
      <dgm:spPr/>
      <dgm:t>
        <a:bodyPr/>
        <a:lstStyle/>
        <a:p>
          <a:endParaRPr lang="id-ID"/>
        </a:p>
      </dgm:t>
    </dgm:pt>
    <dgm:pt modelId="{1F49EB46-E48F-4AD4-BBE4-4FBF5E4B421D}">
      <dgm:prSet phldrT="[Text]" phldr="1"/>
      <dgm:spPr/>
      <dgm:t>
        <a:bodyPr/>
        <a:lstStyle/>
        <a:p>
          <a:endParaRPr lang="id-ID"/>
        </a:p>
      </dgm:t>
    </dgm:pt>
    <dgm:pt modelId="{51941B3F-F2EB-4D2F-A564-5127A2C7A2F0}" type="parTrans" cxnId="{CADB75A9-D6E2-4837-945B-2501BB93F1FC}">
      <dgm:prSet/>
      <dgm:spPr/>
      <dgm:t>
        <a:bodyPr/>
        <a:lstStyle/>
        <a:p>
          <a:endParaRPr lang="id-ID"/>
        </a:p>
      </dgm:t>
    </dgm:pt>
    <dgm:pt modelId="{DFAB593C-1404-4261-A71B-E25B9D4B639A}" type="sibTrans" cxnId="{CADB75A9-D6E2-4837-945B-2501BB93F1FC}">
      <dgm:prSet/>
      <dgm:spPr/>
      <dgm:t>
        <a:bodyPr/>
        <a:lstStyle/>
        <a:p>
          <a:endParaRPr lang="id-ID"/>
        </a:p>
      </dgm:t>
    </dgm:pt>
    <dgm:pt modelId="{94F769DB-CD8D-4CEB-8F55-6510FFFF8BEB}">
      <dgm:prSet phldrT="[Text]" custT="1"/>
      <dgm:spPr/>
      <dgm:t>
        <a:bodyPr/>
        <a:lstStyle/>
        <a:p>
          <a:r>
            <a:rPr lang="id-ID" sz="2000" dirty="0" smtClean="0"/>
            <a:t>Berada/</a:t>
          </a:r>
          <a:r>
            <a:rPr lang="id-ID" sz="2000" dirty="0" err="1" smtClean="0"/>
            <a:t>dise</a:t>
          </a:r>
          <a:r>
            <a:rPr lang="id-ID" sz="2000" dirty="0" smtClean="0"/>
            <a:t>;</a:t>
          </a:r>
          <a:r>
            <a:rPr lang="id-ID" sz="2000" dirty="0" err="1" smtClean="0"/>
            <a:t>enggarakan</a:t>
          </a:r>
          <a:r>
            <a:rPr lang="id-ID" sz="2000" dirty="0" smtClean="0"/>
            <a:t> </a:t>
          </a:r>
          <a:r>
            <a:rPr lang="id-ID" sz="2000" dirty="0" err="1" smtClean="0"/>
            <a:t>indtansi</a:t>
          </a:r>
          <a:r>
            <a:rPr lang="id-ID" sz="2000" dirty="0" smtClean="0"/>
            <a:t> pemerintah/swasta untuk penunjang kelancaran induknya.</a:t>
          </a:r>
          <a:endParaRPr lang="id-ID" sz="2000" dirty="0"/>
        </a:p>
      </dgm:t>
    </dgm:pt>
    <dgm:pt modelId="{AF92B24A-0ACE-4A27-BA6F-F1A911AEC931}" type="parTrans" cxnId="{327ED99B-05B2-4168-9393-24CB259BFC40}">
      <dgm:prSet/>
      <dgm:spPr/>
      <dgm:t>
        <a:bodyPr/>
        <a:lstStyle/>
        <a:p>
          <a:endParaRPr lang="id-ID"/>
        </a:p>
      </dgm:t>
    </dgm:pt>
    <dgm:pt modelId="{98A287D4-2825-426A-A802-AC219E54AEC8}" type="sibTrans" cxnId="{327ED99B-05B2-4168-9393-24CB259BFC40}">
      <dgm:prSet/>
      <dgm:spPr/>
      <dgm:t>
        <a:bodyPr/>
        <a:lstStyle/>
        <a:p>
          <a:endParaRPr lang="id-ID"/>
        </a:p>
      </dgm:t>
    </dgm:pt>
    <dgm:pt modelId="{DFC6CE96-8C7B-47DB-B4A7-A0BF4437E6EA}">
      <dgm:prSet phldrT="[Text]" custT="1"/>
      <dgm:spPr/>
      <dgm:t>
        <a:bodyPr/>
        <a:lstStyle/>
        <a:p>
          <a:r>
            <a:rPr lang="id-ID" sz="2000" dirty="0" smtClean="0"/>
            <a:t>Pusat referensi dan penelitian</a:t>
          </a:r>
          <a:endParaRPr lang="id-ID" sz="2000" dirty="0"/>
        </a:p>
      </dgm:t>
    </dgm:pt>
    <dgm:pt modelId="{7DBB0B14-9E10-4F69-A625-ECDA34B68A8A}" type="parTrans" cxnId="{BFCC0FA6-295D-498F-9BF5-205920EFC515}">
      <dgm:prSet/>
      <dgm:spPr/>
      <dgm:t>
        <a:bodyPr/>
        <a:lstStyle/>
        <a:p>
          <a:endParaRPr lang="id-ID"/>
        </a:p>
      </dgm:t>
    </dgm:pt>
    <dgm:pt modelId="{6540CE2C-C4B3-4BDE-9587-E4C3D458EB3C}" type="sibTrans" cxnId="{BFCC0FA6-295D-498F-9BF5-205920EFC515}">
      <dgm:prSet/>
      <dgm:spPr/>
      <dgm:t>
        <a:bodyPr/>
        <a:lstStyle/>
        <a:p>
          <a:endParaRPr lang="id-ID"/>
        </a:p>
      </dgm:t>
    </dgm:pt>
    <dgm:pt modelId="{1EDFEB05-BA17-4CAA-9AEC-473EF53F7632}" type="pres">
      <dgm:prSet presAssocID="{94451866-A952-40DB-B967-2DC8A1629CE8}" presName="Name0" presStyleCnt="0">
        <dgm:presLayoutVars>
          <dgm:chMax val="1"/>
          <dgm:chPref val="1"/>
          <dgm:dir/>
          <dgm:resizeHandles/>
        </dgm:presLayoutVars>
      </dgm:prSet>
      <dgm:spPr/>
      <dgm:t>
        <a:bodyPr/>
        <a:lstStyle/>
        <a:p>
          <a:endParaRPr lang="id-ID"/>
        </a:p>
      </dgm:t>
    </dgm:pt>
    <dgm:pt modelId="{3E022DF7-135C-4572-9ADB-99CE01C2A41E}" type="pres">
      <dgm:prSet presAssocID="{1F49EB46-E48F-4AD4-BBE4-4FBF5E4B421D}" presName="Parent" presStyleLbl="node1" presStyleIdx="0" presStyleCnt="2">
        <dgm:presLayoutVars>
          <dgm:chMax val="4"/>
          <dgm:chPref val="3"/>
        </dgm:presLayoutVars>
      </dgm:prSet>
      <dgm:spPr/>
      <dgm:t>
        <a:bodyPr/>
        <a:lstStyle/>
        <a:p>
          <a:endParaRPr lang="id-ID"/>
        </a:p>
      </dgm:t>
    </dgm:pt>
    <dgm:pt modelId="{8C2C5B58-9667-4156-AAB1-E61295F81EAD}" type="pres">
      <dgm:prSet presAssocID="{94F769DB-CD8D-4CEB-8F55-6510FFFF8BEB}" presName="Accent" presStyleLbl="node1" presStyleIdx="1" presStyleCnt="2"/>
      <dgm:spPr/>
    </dgm:pt>
    <dgm:pt modelId="{E0EC417A-89F1-43F8-96CB-4FF1A828618F}" type="pres">
      <dgm:prSet presAssocID="{94F769DB-CD8D-4CEB-8F55-6510FFFF8BEB}" presName="Image1" presStyleLbl="fgImgPlace1" presStyleIdx="0" presStyleCnt="2"/>
      <dgm:spPr/>
    </dgm:pt>
    <dgm:pt modelId="{90B7A601-32B9-4C0E-BD21-AEF1EBA4875F}" type="pres">
      <dgm:prSet presAssocID="{94F769DB-CD8D-4CEB-8F55-6510FFFF8BEB}" presName="Child1" presStyleLbl="revTx" presStyleIdx="0" presStyleCnt="2" custScaleX="279278" custLinFactX="6924" custLinFactNeighborX="100000" custLinFactNeighborY="-1738">
        <dgm:presLayoutVars>
          <dgm:chMax val="0"/>
          <dgm:chPref val="0"/>
          <dgm:bulletEnabled val="1"/>
        </dgm:presLayoutVars>
      </dgm:prSet>
      <dgm:spPr/>
      <dgm:t>
        <a:bodyPr/>
        <a:lstStyle/>
        <a:p>
          <a:endParaRPr lang="id-ID"/>
        </a:p>
      </dgm:t>
    </dgm:pt>
    <dgm:pt modelId="{B2B10813-E50F-4AA6-84E6-77A90E063394}" type="pres">
      <dgm:prSet presAssocID="{DFC6CE96-8C7B-47DB-B4A7-A0BF4437E6EA}" presName="Image2" presStyleCnt="0"/>
      <dgm:spPr/>
    </dgm:pt>
    <dgm:pt modelId="{B4AE8836-ABF9-4356-8CB1-FEC01F015D20}" type="pres">
      <dgm:prSet presAssocID="{DFC6CE96-8C7B-47DB-B4A7-A0BF4437E6EA}" presName="Image" presStyleLbl="fgImgPlace1" presStyleIdx="1" presStyleCnt="2"/>
      <dgm:spPr/>
    </dgm:pt>
    <dgm:pt modelId="{6FFCBE7F-90E4-428A-AB1B-CFB50358650B}" type="pres">
      <dgm:prSet presAssocID="{DFC6CE96-8C7B-47DB-B4A7-A0BF4437E6EA}" presName="Child2" presStyleLbl="revTx" presStyleIdx="1" presStyleCnt="2" custScaleX="268377" custLinFactNeighborX="99284" custLinFactNeighborY="-1738">
        <dgm:presLayoutVars>
          <dgm:chMax val="0"/>
          <dgm:chPref val="0"/>
          <dgm:bulletEnabled val="1"/>
        </dgm:presLayoutVars>
      </dgm:prSet>
      <dgm:spPr/>
      <dgm:t>
        <a:bodyPr/>
        <a:lstStyle/>
        <a:p>
          <a:endParaRPr lang="id-ID"/>
        </a:p>
      </dgm:t>
    </dgm:pt>
  </dgm:ptLst>
  <dgm:cxnLst>
    <dgm:cxn modelId="{327ED99B-05B2-4168-9393-24CB259BFC40}" srcId="{1F49EB46-E48F-4AD4-BBE4-4FBF5E4B421D}" destId="{94F769DB-CD8D-4CEB-8F55-6510FFFF8BEB}" srcOrd="0" destOrd="0" parTransId="{AF92B24A-0ACE-4A27-BA6F-F1A911AEC931}" sibTransId="{98A287D4-2825-426A-A802-AC219E54AEC8}"/>
    <dgm:cxn modelId="{F5D0E6D9-6585-49E4-BB4C-BD42A84C8E92}" type="presOf" srcId="{1F49EB46-E48F-4AD4-BBE4-4FBF5E4B421D}" destId="{3E022DF7-135C-4572-9ADB-99CE01C2A41E}" srcOrd="0" destOrd="0" presId="urn:microsoft.com/office/officeart/2011/layout/RadialPictureList"/>
    <dgm:cxn modelId="{85B8C314-1CBF-4696-B6B2-C176F23B3E61}" type="presOf" srcId="{94F769DB-CD8D-4CEB-8F55-6510FFFF8BEB}" destId="{90B7A601-32B9-4C0E-BD21-AEF1EBA4875F}" srcOrd="0" destOrd="0" presId="urn:microsoft.com/office/officeart/2011/layout/RadialPictureList"/>
    <dgm:cxn modelId="{F7FC477E-1EE2-41FB-B8CA-C810A1AE1D66}" type="presOf" srcId="{DFC6CE96-8C7B-47DB-B4A7-A0BF4437E6EA}" destId="{6FFCBE7F-90E4-428A-AB1B-CFB50358650B}" srcOrd="0" destOrd="0" presId="urn:microsoft.com/office/officeart/2011/layout/RadialPictureList"/>
    <dgm:cxn modelId="{BFCC0FA6-295D-498F-9BF5-205920EFC515}" srcId="{1F49EB46-E48F-4AD4-BBE4-4FBF5E4B421D}" destId="{DFC6CE96-8C7B-47DB-B4A7-A0BF4437E6EA}" srcOrd="1" destOrd="0" parTransId="{7DBB0B14-9E10-4F69-A625-ECDA34B68A8A}" sibTransId="{6540CE2C-C4B3-4BDE-9587-E4C3D458EB3C}"/>
    <dgm:cxn modelId="{CADB75A9-D6E2-4837-945B-2501BB93F1FC}" srcId="{94451866-A952-40DB-B967-2DC8A1629CE8}" destId="{1F49EB46-E48F-4AD4-BBE4-4FBF5E4B421D}" srcOrd="0" destOrd="0" parTransId="{51941B3F-F2EB-4D2F-A564-5127A2C7A2F0}" sibTransId="{DFAB593C-1404-4261-A71B-E25B9D4B639A}"/>
    <dgm:cxn modelId="{92D35DEF-6BCD-49F1-B23B-27A1BA31B032}" type="presOf" srcId="{94451866-A952-40DB-B967-2DC8A1629CE8}" destId="{1EDFEB05-BA17-4CAA-9AEC-473EF53F7632}" srcOrd="0" destOrd="0" presId="urn:microsoft.com/office/officeart/2011/layout/RadialPictureList"/>
    <dgm:cxn modelId="{33452614-2876-493E-9DD5-0570A0559DDC}" type="presParOf" srcId="{1EDFEB05-BA17-4CAA-9AEC-473EF53F7632}" destId="{3E022DF7-135C-4572-9ADB-99CE01C2A41E}" srcOrd="0" destOrd="0" presId="urn:microsoft.com/office/officeart/2011/layout/RadialPictureList"/>
    <dgm:cxn modelId="{40E503FF-2C0D-4B7B-B8A9-84E3C60F8507}" type="presParOf" srcId="{1EDFEB05-BA17-4CAA-9AEC-473EF53F7632}" destId="{8C2C5B58-9667-4156-AAB1-E61295F81EAD}" srcOrd="1" destOrd="0" presId="urn:microsoft.com/office/officeart/2011/layout/RadialPictureList"/>
    <dgm:cxn modelId="{97748D03-6A16-4D78-9C09-542D9CA721E1}" type="presParOf" srcId="{1EDFEB05-BA17-4CAA-9AEC-473EF53F7632}" destId="{E0EC417A-89F1-43F8-96CB-4FF1A828618F}" srcOrd="2" destOrd="0" presId="urn:microsoft.com/office/officeart/2011/layout/RadialPictureList"/>
    <dgm:cxn modelId="{3DFD1CFA-2112-4E90-976A-ED1DA1D4772A}" type="presParOf" srcId="{1EDFEB05-BA17-4CAA-9AEC-473EF53F7632}" destId="{90B7A601-32B9-4C0E-BD21-AEF1EBA4875F}" srcOrd="3" destOrd="0" presId="urn:microsoft.com/office/officeart/2011/layout/RadialPictureList"/>
    <dgm:cxn modelId="{E8989E01-C8B3-4B65-A532-4EAAD68D0C7A}" type="presParOf" srcId="{1EDFEB05-BA17-4CAA-9AEC-473EF53F7632}" destId="{B2B10813-E50F-4AA6-84E6-77A90E063394}" srcOrd="4" destOrd="0" presId="urn:microsoft.com/office/officeart/2011/layout/RadialPictureList"/>
    <dgm:cxn modelId="{D98CCCF1-6FE1-4B66-9923-C9A71D5C66E6}" type="presParOf" srcId="{B2B10813-E50F-4AA6-84E6-77A90E063394}" destId="{B4AE8836-ABF9-4356-8CB1-FEC01F015D20}" srcOrd="0" destOrd="0" presId="urn:microsoft.com/office/officeart/2011/layout/RadialPictureList"/>
    <dgm:cxn modelId="{A550F007-928F-41BF-BF9C-DB1B5A896A10}" type="presParOf" srcId="{1EDFEB05-BA17-4CAA-9AEC-473EF53F7632}" destId="{6FFCBE7F-90E4-428A-AB1B-CFB50358650B}" srcOrd="5" destOrd="0" presId="urn:microsoft.com/office/officeart/2011/layout/Radial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93A74A22-AA57-4869-A1B1-472E65D4E134}" type="doc">
      <dgm:prSet loTypeId="urn:microsoft.com/office/officeart/2011/layout/RadialPictureList" loCatId="picture" qsTypeId="urn:microsoft.com/office/officeart/2005/8/quickstyle/simple1" qsCatId="simple" csTypeId="urn:microsoft.com/office/officeart/2005/8/colors/accent1_2" csCatId="accent1" phldr="1"/>
      <dgm:spPr/>
      <dgm:t>
        <a:bodyPr/>
        <a:lstStyle/>
        <a:p>
          <a:endParaRPr lang="id-ID"/>
        </a:p>
      </dgm:t>
    </dgm:pt>
    <dgm:pt modelId="{13997914-78F5-48A2-8707-4ED2DD7BFE7A}">
      <dgm:prSet phldrT="[Text]" phldr="1"/>
      <dgm:spPr/>
      <dgm:t>
        <a:bodyPr/>
        <a:lstStyle/>
        <a:p>
          <a:endParaRPr lang="id-ID"/>
        </a:p>
      </dgm:t>
    </dgm:pt>
    <dgm:pt modelId="{DF8060DB-77FE-4E64-BF87-BBB5EA775CCF}" type="parTrans" cxnId="{CB862F7C-9DA2-4D31-8F7C-3C1B9FC905DA}">
      <dgm:prSet/>
      <dgm:spPr/>
      <dgm:t>
        <a:bodyPr/>
        <a:lstStyle/>
        <a:p>
          <a:endParaRPr lang="id-ID"/>
        </a:p>
      </dgm:t>
    </dgm:pt>
    <dgm:pt modelId="{C752F002-4682-49F4-8B21-B4DFC43C6AC8}" type="sibTrans" cxnId="{CB862F7C-9DA2-4D31-8F7C-3C1B9FC905DA}">
      <dgm:prSet/>
      <dgm:spPr/>
      <dgm:t>
        <a:bodyPr/>
        <a:lstStyle/>
        <a:p>
          <a:endParaRPr lang="id-ID"/>
        </a:p>
      </dgm:t>
    </dgm:pt>
    <dgm:pt modelId="{0197812C-F239-42E7-9E21-C1EDB7577E4E}">
      <dgm:prSet phldrT="[Text]" custT="1"/>
      <dgm:spPr/>
      <dgm:t>
        <a:bodyPr/>
        <a:lstStyle/>
        <a:p>
          <a:r>
            <a:rPr lang="id-ID" sz="2000" dirty="0" smtClean="0"/>
            <a:t>Berada </a:t>
          </a:r>
          <a:r>
            <a:rPr lang="id-ID" sz="2000" dirty="0" err="1" smtClean="0"/>
            <a:t>dilembaga</a:t>
          </a:r>
          <a:r>
            <a:rPr lang="id-ID" sz="2000" dirty="0" smtClean="0"/>
            <a:t> perguruan tinggi.</a:t>
          </a:r>
          <a:endParaRPr lang="id-ID" sz="2000" dirty="0"/>
        </a:p>
      </dgm:t>
    </dgm:pt>
    <dgm:pt modelId="{AF7D7AE3-9ED2-4BD0-9FAD-1219C6DF0191}" type="parTrans" cxnId="{282DFA33-F864-47EE-9B43-6B0F20966685}">
      <dgm:prSet/>
      <dgm:spPr/>
      <dgm:t>
        <a:bodyPr/>
        <a:lstStyle/>
        <a:p>
          <a:endParaRPr lang="id-ID"/>
        </a:p>
      </dgm:t>
    </dgm:pt>
    <dgm:pt modelId="{9DCE2D18-5646-4E89-BEA5-49A5190025DF}" type="sibTrans" cxnId="{282DFA33-F864-47EE-9B43-6B0F20966685}">
      <dgm:prSet/>
      <dgm:spPr/>
      <dgm:t>
        <a:bodyPr/>
        <a:lstStyle/>
        <a:p>
          <a:endParaRPr lang="id-ID"/>
        </a:p>
      </dgm:t>
    </dgm:pt>
    <dgm:pt modelId="{59617ED8-1D4A-4711-8BD3-AEA023B1ACAB}">
      <dgm:prSet phldrT="[Text]" custT="1"/>
      <dgm:spPr/>
      <dgm:t>
        <a:bodyPr/>
        <a:lstStyle/>
        <a:p>
          <a:r>
            <a:rPr lang="id-ID" sz="2000" dirty="0" smtClean="0"/>
            <a:t>Bersifat desentralisasi (hanya memiliki perpustakaan pusat Unit Pelaksana Teknis)</a:t>
          </a:r>
          <a:endParaRPr lang="id-ID" sz="2000" dirty="0"/>
        </a:p>
      </dgm:t>
    </dgm:pt>
    <dgm:pt modelId="{77172144-F9EF-47B6-8272-FD08DCFDF42E}" type="parTrans" cxnId="{C2407107-1F65-456D-A77B-8ABA3BD0AA53}">
      <dgm:prSet/>
      <dgm:spPr/>
      <dgm:t>
        <a:bodyPr/>
        <a:lstStyle/>
        <a:p>
          <a:endParaRPr lang="id-ID"/>
        </a:p>
      </dgm:t>
    </dgm:pt>
    <dgm:pt modelId="{ED29D003-8B67-426C-8582-7CBE602550F0}" type="sibTrans" cxnId="{C2407107-1F65-456D-A77B-8ABA3BD0AA53}">
      <dgm:prSet/>
      <dgm:spPr/>
      <dgm:t>
        <a:bodyPr/>
        <a:lstStyle/>
        <a:p>
          <a:endParaRPr lang="id-ID"/>
        </a:p>
      </dgm:t>
    </dgm:pt>
    <dgm:pt modelId="{C8BB7A45-292D-416D-ACF0-748DDFB87FC6}">
      <dgm:prSet phldrT="[Text]" custT="1"/>
      <dgm:spPr/>
      <dgm:t>
        <a:bodyPr/>
        <a:lstStyle/>
        <a:p>
          <a:r>
            <a:rPr lang="id-ID" sz="2000" dirty="0" smtClean="0"/>
            <a:t>Namun sekarang sudah menerapkan sistem </a:t>
          </a:r>
          <a:r>
            <a:rPr lang="id-ID" sz="2000" dirty="0" err="1" smtClean="0"/>
            <a:t>desentraslisasi</a:t>
          </a:r>
          <a:r>
            <a:rPr lang="id-ID" sz="2000" dirty="0" smtClean="0"/>
            <a:t> (fakultas/</a:t>
          </a:r>
          <a:r>
            <a:rPr lang="id-ID" sz="2000" dirty="0" err="1" smtClean="0"/>
            <a:t>prodi</a:t>
          </a:r>
          <a:r>
            <a:rPr lang="id-ID" sz="2000" dirty="0" smtClean="0"/>
            <a:t> memiliki </a:t>
          </a:r>
          <a:r>
            <a:rPr lang="id-ID" sz="2000" dirty="0" err="1" smtClean="0"/>
            <a:t>perpus</a:t>
          </a:r>
          <a:r>
            <a:rPr lang="id-ID" sz="2000" dirty="0" smtClean="0"/>
            <a:t>)</a:t>
          </a:r>
          <a:endParaRPr lang="id-ID" sz="2000" dirty="0"/>
        </a:p>
      </dgm:t>
    </dgm:pt>
    <dgm:pt modelId="{1B7F5B91-704B-4750-A34E-497CD6652C75}" type="parTrans" cxnId="{3023015B-73FD-4910-874B-B589FF3C3416}">
      <dgm:prSet/>
      <dgm:spPr/>
      <dgm:t>
        <a:bodyPr/>
        <a:lstStyle/>
        <a:p>
          <a:endParaRPr lang="id-ID"/>
        </a:p>
      </dgm:t>
    </dgm:pt>
    <dgm:pt modelId="{21693660-CA0B-493C-99C0-AF8B625F308A}" type="sibTrans" cxnId="{3023015B-73FD-4910-874B-B589FF3C3416}">
      <dgm:prSet/>
      <dgm:spPr/>
      <dgm:t>
        <a:bodyPr/>
        <a:lstStyle/>
        <a:p>
          <a:endParaRPr lang="id-ID"/>
        </a:p>
      </dgm:t>
    </dgm:pt>
    <dgm:pt modelId="{D170FEDD-C7C5-44BC-B2A2-8EB463049186}" type="pres">
      <dgm:prSet presAssocID="{93A74A22-AA57-4869-A1B1-472E65D4E134}" presName="Name0" presStyleCnt="0">
        <dgm:presLayoutVars>
          <dgm:chMax val="1"/>
          <dgm:chPref val="1"/>
          <dgm:dir/>
          <dgm:resizeHandles/>
        </dgm:presLayoutVars>
      </dgm:prSet>
      <dgm:spPr/>
      <dgm:t>
        <a:bodyPr/>
        <a:lstStyle/>
        <a:p>
          <a:endParaRPr lang="id-ID"/>
        </a:p>
      </dgm:t>
    </dgm:pt>
    <dgm:pt modelId="{16F4FF2C-A456-4AE1-8955-6CB84EDA44D9}" type="pres">
      <dgm:prSet presAssocID="{13997914-78F5-48A2-8707-4ED2DD7BFE7A}" presName="Parent" presStyleLbl="node1" presStyleIdx="0" presStyleCnt="2">
        <dgm:presLayoutVars>
          <dgm:chMax val="4"/>
          <dgm:chPref val="3"/>
        </dgm:presLayoutVars>
      </dgm:prSet>
      <dgm:spPr/>
      <dgm:t>
        <a:bodyPr/>
        <a:lstStyle/>
        <a:p>
          <a:endParaRPr lang="id-ID"/>
        </a:p>
      </dgm:t>
    </dgm:pt>
    <dgm:pt modelId="{276E2213-B156-40B7-887C-EF763B81112D}" type="pres">
      <dgm:prSet presAssocID="{0197812C-F239-42E7-9E21-C1EDB7577E4E}" presName="Accent" presStyleLbl="node1" presStyleIdx="1" presStyleCnt="2"/>
      <dgm:spPr/>
    </dgm:pt>
    <dgm:pt modelId="{36295604-C300-4D32-B789-623B069A026F}" type="pres">
      <dgm:prSet presAssocID="{0197812C-F239-42E7-9E21-C1EDB7577E4E}" presName="Image1" presStyleLbl="fgImgPlace1" presStyleIdx="0" presStyleCnt="3"/>
      <dgm:spPr/>
    </dgm:pt>
    <dgm:pt modelId="{E691E875-23BB-40DB-BC3C-08CF734911AE}" type="pres">
      <dgm:prSet presAssocID="{0197812C-F239-42E7-9E21-C1EDB7577E4E}" presName="Child1" presStyleLbl="revTx" presStyleIdx="0" presStyleCnt="3" custScaleX="229582" custLinFactNeighborX="90490" custLinFactNeighborY="1738">
        <dgm:presLayoutVars>
          <dgm:chMax val="0"/>
          <dgm:chPref val="0"/>
          <dgm:bulletEnabled val="1"/>
        </dgm:presLayoutVars>
      </dgm:prSet>
      <dgm:spPr/>
      <dgm:t>
        <a:bodyPr/>
        <a:lstStyle/>
        <a:p>
          <a:endParaRPr lang="id-ID"/>
        </a:p>
      </dgm:t>
    </dgm:pt>
    <dgm:pt modelId="{A6704AF8-A5D4-4AB1-9D2D-8A0CDEB5E76F}" type="pres">
      <dgm:prSet presAssocID="{59617ED8-1D4A-4711-8BD3-AEA023B1ACAB}" presName="Image2" presStyleCnt="0"/>
      <dgm:spPr/>
    </dgm:pt>
    <dgm:pt modelId="{EDE74013-BBC8-4186-8BBF-C6A642412E82}" type="pres">
      <dgm:prSet presAssocID="{59617ED8-1D4A-4711-8BD3-AEA023B1ACAB}" presName="Image" presStyleLbl="fgImgPlace1" presStyleIdx="1" presStyleCnt="3"/>
      <dgm:spPr/>
    </dgm:pt>
    <dgm:pt modelId="{C461425F-E25C-4BAA-B109-0A86465946F2}" type="pres">
      <dgm:prSet presAssocID="{59617ED8-1D4A-4711-8BD3-AEA023B1ACAB}" presName="Child2" presStyleLbl="revTx" presStyleIdx="1" presStyleCnt="3" custScaleX="319573" custLinFactNeighborX="90878" custLinFactNeighborY="-3475">
        <dgm:presLayoutVars>
          <dgm:chMax val="0"/>
          <dgm:chPref val="0"/>
          <dgm:bulletEnabled val="1"/>
        </dgm:presLayoutVars>
      </dgm:prSet>
      <dgm:spPr/>
      <dgm:t>
        <a:bodyPr/>
        <a:lstStyle/>
        <a:p>
          <a:endParaRPr lang="id-ID"/>
        </a:p>
      </dgm:t>
    </dgm:pt>
    <dgm:pt modelId="{AA0FE4CB-FB7E-4D5D-BC8E-454D20B5B8E1}" type="pres">
      <dgm:prSet presAssocID="{C8BB7A45-292D-416D-ACF0-748DDFB87FC6}" presName="Image3" presStyleCnt="0"/>
      <dgm:spPr/>
    </dgm:pt>
    <dgm:pt modelId="{8E04C257-D043-43F2-8091-83C36CC3CE0E}" type="pres">
      <dgm:prSet presAssocID="{C8BB7A45-292D-416D-ACF0-748DDFB87FC6}" presName="Image" presStyleLbl="fgImgPlace1" presStyleIdx="2" presStyleCnt="3"/>
      <dgm:spPr/>
    </dgm:pt>
    <dgm:pt modelId="{B7621239-CD52-4F9B-BF88-ABF9AC1D253B}" type="pres">
      <dgm:prSet presAssocID="{C8BB7A45-292D-416D-ACF0-748DDFB87FC6}" presName="Child3" presStyleLbl="revTx" presStyleIdx="2" presStyleCnt="3" custScaleX="268099" custLinFactNeighborX="81692" custLinFactNeighborY="1738">
        <dgm:presLayoutVars>
          <dgm:chMax val="0"/>
          <dgm:chPref val="0"/>
          <dgm:bulletEnabled val="1"/>
        </dgm:presLayoutVars>
      </dgm:prSet>
      <dgm:spPr/>
      <dgm:t>
        <a:bodyPr/>
        <a:lstStyle/>
        <a:p>
          <a:endParaRPr lang="id-ID"/>
        </a:p>
      </dgm:t>
    </dgm:pt>
  </dgm:ptLst>
  <dgm:cxnLst>
    <dgm:cxn modelId="{B81D3646-BD2E-44AD-A46B-D233C09AE28B}" type="presOf" srcId="{93A74A22-AA57-4869-A1B1-472E65D4E134}" destId="{D170FEDD-C7C5-44BC-B2A2-8EB463049186}" srcOrd="0" destOrd="0" presId="urn:microsoft.com/office/officeart/2011/layout/RadialPictureList"/>
    <dgm:cxn modelId="{282DFA33-F864-47EE-9B43-6B0F20966685}" srcId="{13997914-78F5-48A2-8707-4ED2DD7BFE7A}" destId="{0197812C-F239-42E7-9E21-C1EDB7577E4E}" srcOrd="0" destOrd="0" parTransId="{AF7D7AE3-9ED2-4BD0-9FAD-1219C6DF0191}" sibTransId="{9DCE2D18-5646-4E89-BEA5-49A5190025DF}"/>
    <dgm:cxn modelId="{B6866425-E8B0-4161-ACB1-82B23B78FA3E}" type="presOf" srcId="{59617ED8-1D4A-4711-8BD3-AEA023B1ACAB}" destId="{C461425F-E25C-4BAA-B109-0A86465946F2}" srcOrd="0" destOrd="0" presId="urn:microsoft.com/office/officeart/2011/layout/RadialPictureList"/>
    <dgm:cxn modelId="{4191EDEC-5321-4E7C-BD9D-A8423977BB4A}" type="presOf" srcId="{13997914-78F5-48A2-8707-4ED2DD7BFE7A}" destId="{16F4FF2C-A456-4AE1-8955-6CB84EDA44D9}" srcOrd="0" destOrd="0" presId="urn:microsoft.com/office/officeart/2011/layout/RadialPictureList"/>
    <dgm:cxn modelId="{8B0F7013-5C8B-4CA5-9943-48459CA9A9D3}" type="presOf" srcId="{0197812C-F239-42E7-9E21-C1EDB7577E4E}" destId="{E691E875-23BB-40DB-BC3C-08CF734911AE}" srcOrd="0" destOrd="0" presId="urn:microsoft.com/office/officeart/2011/layout/RadialPictureList"/>
    <dgm:cxn modelId="{3023015B-73FD-4910-874B-B589FF3C3416}" srcId="{13997914-78F5-48A2-8707-4ED2DD7BFE7A}" destId="{C8BB7A45-292D-416D-ACF0-748DDFB87FC6}" srcOrd="2" destOrd="0" parTransId="{1B7F5B91-704B-4750-A34E-497CD6652C75}" sibTransId="{21693660-CA0B-493C-99C0-AF8B625F308A}"/>
    <dgm:cxn modelId="{CB862F7C-9DA2-4D31-8F7C-3C1B9FC905DA}" srcId="{93A74A22-AA57-4869-A1B1-472E65D4E134}" destId="{13997914-78F5-48A2-8707-4ED2DD7BFE7A}" srcOrd="0" destOrd="0" parTransId="{DF8060DB-77FE-4E64-BF87-BBB5EA775CCF}" sibTransId="{C752F002-4682-49F4-8B21-B4DFC43C6AC8}"/>
    <dgm:cxn modelId="{C2407107-1F65-456D-A77B-8ABA3BD0AA53}" srcId="{13997914-78F5-48A2-8707-4ED2DD7BFE7A}" destId="{59617ED8-1D4A-4711-8BD3-AEA023B1ACAB}" srcOrd="1" destOrd="0" parTransId="{77172144-F9EF-47B6-8272-FD08DCFDF42E}" sibTransId="{ED29D003-8B67-426C-8582-7CBE602550F0}"/>
    <dgm:cxn modelId="{29E2CFF7-8CC8-43E9-A7CC-421B4BF52C4F}" type="presOf" srcId="{C8BB7A45-292D-416D-ACF0-748DDFB87FC6}" destId="{B7621239-CD52-4F9B-BF88-ABF9AC1D253B}" srcOrd="0" destOrd="0" presId="urn:microsoft.com/office/officeart/2011/layout/RadialPictureList"/>
    <dgm:cxn modelId="{112FA3DC-7AD7-42E2-BBAE-68BE98795721}" type="presParOf" srcId="{D170FEDD-C7C5-44BC-B2A2-8EB463049186}" destId="{16F4FF2C-A456-4AE1-8955-6CB84EDA44D9}" srcOrd="0" destOrd="0" presId="urn:microsoft.com/office/officeart/2011/layout/RadialPictureList"/>
    <dgm:cxn modelId="{75B7C779-CA09-49BF-A2E7-BFF1EF7C8C64}" type="presParOf" srcId="{D170FEDD-C7C5-44BC-B2A2-8EB463049186}" destId="{276E2213-B156-40B7-887C-EF763B81112D}" srcOrd="1" destOrd="0" presId="urn:microsoft.com/office/officeart/2011/layout/RadialPictureList"/>
    <dgm:cxn modelId="{FB30B36A-73C6-4461-99F4-F0A30592ACE2}" type="presParOf" srcId="{D170FEDD-C7C5-44BC-B2A2-8EB463049186}" destId="{36295604-C300-4D32-B789-623B069A026F}" srcOrd="2" destOrd="0" presId="urn:microsoft.com/office/officeart/2011/layout/RadialPictureList"/>
    <dgm:cxn modelId="{C0E4CA35-60E6-47D1-91D3-B14429D6FDBE}" type="presParOf" srcId="{D170FEDD-C7C5-44BC-B2A2-8EB463049186}" destId="{E691E875-23BB-40DB-BC3C-08CF734911AE}" srcOrd="3" destOrd="0" presId="urn:microsoft.com/office/officeart/2011/layout/RadialPictureList"/>
    <dgm:cxn modelId="{F893F100-A7FE-4801-837E-30F0E896ED30}" type="presParOf" srcId="{D170FEDD-C7C5-44BC-B2A2-8EB463049186}" destId="{A6704AF8-A5D4-4AB1-9D2D-8A0CDEB5E76F}" srcOrd="4" destOrd="0" presId="urn:microsoft.com/office/officeart/2011/layout/RadialPictureList"/>
    <dgm:cxn modelId="{C983240A-CA88-48D2-808C-B1ECEDE92865}" type="presParOf" srcId="{A6704AF8-A5D4-4AB1-9D2D-8A0CDEB5E76F}" destId="{EDE74013-BBC8-4186-8BBF-C6A642412E82}" srcOrd="0" destOrd="0" presId="urn:microsoft.com/office/officeart/2011/layout/RadialPictureList"/>
    <dgm:cxn modelId="{D5E27775-72D9-4D0F-A294-FBA31E837735}" type="presParOf" srcId="{D170FEDD-C7C5-44BC-B2A2-8EB463049186}" destId="{C461425F-E25C-4BAA-B109-0A86465946F2}" srcOrd="5" destOrd="0" presId="urn:microsoft.com/office/officeart/2011/layout/RadialPictureList"/>
    <dgm:cxn modelId="{D32E31C5-E2E9-4F33-A887-FEFE24C66346}" type="presParOf" srcId="{D170FEDD-C7C5-44BC-B2A2-8EB463049186}" destId="{AA0FE4CB-FB7E-4D5D-BC8E-454D20B5B8E1}" srcOrd="6" destOrd="0" presId="urn:microsoft.com/office/officeart/2011/layout/RadialPictureList"/>
    <dgm:cxn modelId="{AEC49097-0CA5-4C3C-BEEA-F08DBC2BDFCD}" type="presParOf" srcId="{AA0FE4CB-FB7E-4D5D-BC8E-454D20B5B8E1}" destId="{8E04C257-D043-43F2-8091-83C36CC3CE0E}" srcOrd="0" destOrd="0" presId="urn:microsoft.com/office/officeart/2011/layout/RadialPictureList"/>
    <dgm:cxn modelId="{C22B1EAA-6009-4041-960E-E9F00C66B801}" type="presParOf" srcId="{D170FEDD-C7C5-44BC-B2A2-8EB463049186}" destId="{B7621239-CD52-4F9B-BF88-ABF9AC1D253B}" srcOrd="7" destOrd="0" presId="urn:microsoft.com/office/officeart/2011/layout/Radial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3A928FE1-2ABB-4704-A852-96CA34834F42}" type="doc">
      <dgm:prSet loTypeId="urn:microsoft.com/office/officeart/2011/layout/RadialPictureList" loCatId="picture" qsTypeId="urn:microsoft.com/office/officeart/2005/8/quickstyle/simple1" qsCatId="simple" csTypeId="urn:microsoft.com/office/officeart/2005/8/colors/accent1_2" csCatId="accent1" phldr="1"/>
      <dgm:spPr/>
      <dgm:t>
        <a:bodyPr/>
        <a:lstStyle/>
        <a:p>
          <a:endParaRPr lang="id-ID"/>
        </a:p>
      </dgm:t>
    </dgm:pt>
    <dgm:pt modelId="{941D1F4F-5D13-419A-8B54-BDA585BFC7FF}">
      <dgm:prSet phldrT="[Text]" phldr="1"/>
      <dgm:spPr/>
      <dgm:t>
        <a:bodyPr/>
        <a:lstStyle/>
        <a:p>
          <a:endParaRPr lang="id-ID"/>
        </a:p>
      </dgm:t>
    </dgm:pt>
    <dgm:pt modelId="{176167DB-5619-45CC-BC5D-13CB13D1B6EA}" type="parTrans" cxnId="{F2CD8044-8328-4CD0-94AA-D413B8527B58}">
      <dgm:prSet/>
      <dgm:spPr/>
      <dgm:t>
        <a:bodyPr/>
        <a:lstStyle/>
        <a:p>
          <a:endParaRPr lang="id-ID"/>
        </a:p>
      </dgm:t>
    </dgm:pt>
    <dgm:pt modelId="{06909022-C7AA-4CC9-A4A6-3070EC2097DB}" type="sibTrans" cxnId="{F2CD8044-8328-4CD0-94AA-D413B8527B58}">
      <dgm:prSet/>
      <dgm:spPr/>
      <dgm:t>
        <a:bodyPr/>
        <a:lstStyle/>
        <a:p>
          <a:endParaRPr lang="id-ID"/>
        </a:p>
      </dgm:t>
    </dgm:pt>
    <dgm:pt modelId="{6F704959-B008-47FA-8B14-4BEC94BE2AB7}">
      <dgm:prSet phldrT="[Text]"/>
      <dgm:spPr/>
      <dgm:t>
        <a:bodyPr/>
        <a:lstStyle/>
        <a:p>
          <a:r>
            <a:rPr lang="id-ID" dirty="0" smtClean="0"/>
            <a:t>Berada </a:t>
          </a:r>
          <a:r>
            <a:rPr lang="id-ID" dirty="0" err="1" smtClean="0"/>
            <a:t>dilembaga</a:t>
          </a:r>
          <a:r>
            <a:rPr lang="id-ID" dirty="0" smtClean="0"/>
            <a:t> sekolah.</a:t>
          </a:r>
          <a:endParaRPr lang="id-ID" dirty="0"/>
        </a:p>
      </dgm:t>
    </dgm:pt>
    <dgm:pt modelId="{FEF6EF30-16AD-48DE-B933-17D136D3E3C6}" type="parTrans" cxnId="{1D990706-2885-416F-B9C8-EEBD681F1D1A}">
      <dgm:prSet/>
      <dgm:spPr/>
      <dgm:t>
        <a:bodyPr/>
        <a:lstStyle/>
        <a:p>
          <a:endParaRPr lang="id-ID"/>
        </a:p>
      </dgm:t>
    </dgm:pt>
    <dgm:pt modelId="{9E3D4799-D45A-424C-AB2A-0FA776D28D8B}" type="sibTrans" cxnId="{1D990706-2885-416F-B9C8-EEBD681F1D1A}">
      <dgm:prSet/>
      <dgm:spPr/>
      <dgm:t>
        <a:bodyPr/>
        <a:lstStyle/>
        <a:p>
          <a:endParaRPr lang="id-ID"/>
        </a:p>
      </dgm:t>
    </dgm:pt>
    <dgm:pt modelId="{A9AE94D3-82E4-413C-8DB4-09CCEDE99239}">
      <dgm:prSet phldrT="[Text]" custT="1"/>
      <dgm:spPr/>
      <dgm:t>
        <a:bodyPr/>
        <a:lstStyle/>
        <a:p>
          <a:r>
            <a:rPr lang="id-ID" sz="2000" dirty="0" smtClean="0"/>
            <a:t>Bagian integral dari sekolah sebagai pusat sumber belajar mengajar.</a:t>
          </a:r>
          <a:endParaRPr lang="id-ID" sz="2000" dirty="0"/>
        </a:p>
      </dgm:t>
    </dgm:pt>
    <dgm:pt modelId="{FF2BC343-1A92-4F1E-940D-41AD1614A46C}" type="parTrans" cxnId="{6C819620-BCEC-457D-85A5-66C99F9EFF3F}">
      <dgm:prSet/>
      <dgm:spPr/>
      <dgm:t>
        <a:bodyPr/>
        <a:lstStyle/>
        <a:p>
          <a:endParaRPr lang="id-ID"/>
        </a:p>
      </dgm:t>
    </dgm:pt>
    <dgm:pt modelId="{A9C87A7B-3E9B-45D6-87A2-844F113385D1}" type="sibTrans" cxnId="{6C819620-BCEC-457D-85A5-66C99F9EFF3F}">
      <dgm:prSet/>
      <dgm:spPr/>
      <dgm:t>
        <a:bodyPr/>
        <a:lstStyle/>
        <a:p>
          <a:endParaRPr lang="id-ID"/>
        </a:p>
      </dgm:t>
    </dgm:pt>
    <dgm:pt modelId="{8E351DD8-316F-4FEA-85FF-05929FF20D27}">
      <dgm:prSet phldrT="[Text]" custT="1"/>
      <dgm:spPr/>
      <dgm:t>
        <a:bodyPr/>
        <a:lstStyle/>
        <a:p>
          <a:r>
            <a:rPr lang="id-ID" sz="2000" dirty="0" err="1" smtClean="0"/>
            <a:t>Perpus</a:t>
          </a:r>
          <a:r>
            <a:rPr lang="id-ID" sz="2000" dirty="0" smtClean="0"/>
            <a:t> TK, </a:t>
          </a:r>
          <a:r>
            <a:rPr lang="id-ID" sz="2000" dirty="0" err="1" smtClean="0"/>
            <a:t>Perpus</a:t>
          </a:r>
          <a:r>
            <a:rPr lang="id-ID" sz="2000" dirty="0" smtClean="0"/>
            <a:t> SD, </a:t>
          </a:r>
          <a:r>
            <a:rPr lang="id-ID" sz="2000" dirty="0" err="1" smtClean="0"/>
            <a:t>Perpus</a:t>
          </a:r>
          <a:r>
            <a:rPr lang="id-ID" sz="2000" dirty="0" smtClean="0"/>
            <a:t> SMP, </a:t>
          </a:r>
          <a:r>
            <a:rPr lang="id-ID" sz="2000" dirty="0" err="1" smtClean="0"/>
            <a:t>Perpus</a:t>
          </a:r>
          <a:r>
            <a:rPr lang="id-ID" sz="2000" dirty="0" smtClean="0"/>
            <a:t> SMA </a:t>
          </a:r>
          <a:r>
            <a:rPr lang="id-ID" sz="2000" dirty="0" err="1" smtClean="0"/>
            <a:t>dll</a:t>
          </a:r>
          <a:endParaRPr lang="id-ID" sz="2000" dirty="0"/>
        </a:p>
      </dgm:t>
    </dgm:pt>
    <dgm:pt modelId="{D15935F2-1029-4641-B140-392509A6CE65}" type="parTrans" cxnId="{58616DCD-C8E9-428C-9B41-E9D3AB1911E9}">
      <dgm:prSet/>
      <dgm:spPr/>
      <dgm:t>
        <a:bodyPr/>
        <a:lstStyle/>
        <a:p>
          <a:endParaRPr lang="id-ID"/>
        </a:p>
      </dgm:t>
    </dgm:pt>
    <dgm:pt modelId="{8093A6D3-6D59-4BED-B252-B7AD8FA02C10}" type="sibTrans" cxnId="{58616DCD-C8E9-428C-9B41-E9D3AB1911E9}">
      <dgm:prSet/>
      <dgm:spPr/>
      <dgm:t>
        <a:bodyPr/>
        <a:lstStyle/>
        <a:p>
          <a:endParaRPr lang="id-ID"/>
        </a:p>
      </dgm:t>
    </dgm:pt>
    <dgm:pt modelId="{1F176110-21B9-4FDA-A569-C94C072968C3}" type="pres">
      <dgm:prSet presAssocID="{3A928FE1-2ABB-4704-A852-96CA34834F42}" presName="Name0" presStyleCnt="0">
        <dgm:presLayoutVars>
          <dgm:chMax val="1"/>
          <dgm:chPref val="1"/>
          <dgm:dir/>
          <dgm:resizeHandles/>
        </dgm:presLayoutVars>
      </dgm:prSet>
      <dgm:spPr/>
      <dgm:t>
        <a:bodyPr/>
        <a:lstStyle/>
        <a:p>
          <a:endParaRPr lang="id-ID"/>
        </a:p>
      </dgm:t>
    </dgm:pt>
    <dgm:pt modelId="{BE66721F-B09E-40D1-B4CB-721039FA066C}" type="pres">
      <dgm:prSet presAssocID="{941D1F4F-5D13-419A-8B54-BDA585BFC7FF}" presName="Parent" presStyleLbl="node1" presStyleIdx="0" presStyleCnt="2">
        <dgm:presLayoutVars>
          <dgm:chMax val="4"/>
          <dgm:chPref val="3"/>
        </dgm:presLayoutVars>
      </dgm:prSet>
      <dgm:spPr/>
      <dgm:t>
        <a:bodyPr/>
        <a:lstStyle/>
        <a:p>
          <a:endParaRPr lang="id-ID"/>
        </a:p>
      </dgm:t>
    </dgm:pt>
    <dgm:pt modelId="{E178E2EA-6041-41EC-ADB8-368740D6736A}" type="pres">
      <dgm:prSet presAssocID="{6F704959-B008-47FA-8B14-4BEC94BE2AB7}" presName="Accent" presStyleLbl="node1" presStyleIdx="1" presStyleCnt="2"/>
      <dgm:spPr/>
    </dgm:pt>
    <dgm:pt modelId="{0F7AE73A-8E3E-4EAC-A8BA-A6E021C4E2E2}" type="pres">
      <dgm:prSet presAssocID="{6F704959-B008-47FA-8B14-4BEC94BE2AB7}" presName="Image1" presStyleLbl="fgImgPlace1" presStyleIdx="0" presStyleCnt="3"/>
      <dgm:spPr/>
    </dgm:pt>
    <dgm:pt modelId="{DC55137F-67D2-48AA-9224-630CFD81233B}" type="pres">
      <dgm:prSet presAssocID="{6F704959-B008-47FA-8B14-4BEC94BE2AB7}" presName="Child1" presStyleLbl="revTx" presStyleIdx="0" presStyleCnt="3" custScaleX="232908" custLinFactNeighborX="79179">
        <dgm:presLayoutVars>
          <dgm:chMax val="0"/>
          <dgm:chPref val="0"/>
          <dgm:bulletEnabled val="1"/>
        </dgm:presLayoutVars>
      </dgm:prSet>
      <dgm:spPr/>
      <dgm:t>
        <a:bodyPr/>
        <a:lstStyle/>
        <a:p>
          <a:endParaRPr lang="id-ID"/>
        </a:p>
      </dgm:t>
    </dgm:pt>
    <dgm:pt modelId="{AC97758E-BD92-44E8-93C6-AE19E502D4BF}" type="pres">
      <dgm:prSet presAssocID="{A9AE94D3-82E4-413C-8DB4-09CCEDE99239}" presName="Image2" presStyleCnt="0"/>
      <dgm:spPr/>
    </dgm:pt>
    <dgm:pt modelId="{9F1E8683-B73E-483D-B45B-E03D65096014}" type="pres">
      <dgm:prSet presAssocID="{A9AE94D3-82E4-413C-8DB4-09CCEDE99239}" presName="Image" presStyleLbl="fgImgPlace1" presStyleIdx="1" presStyleCnt="3"/>
      <dgm:spPr/>
    </dgm:pt>
    <dgm:pt modelId="{1F4E73CC-92A8-4283-8C64-CAD3780423CA}" type="pres">
      <dgm:prSet presAssocID="{A9AE94D3-82E4-413C-8DB4-09CCEDE99239}" presName="Child2" presStyleLbl="revTx" presStyleIdx="1" presStyleCnt="3" custScaleX="256732" custLinFactNeighborX="75408" custLinFactNeighborY="-6951">
        <dgm:presLayoutVars>
          <dgm:chMax val="0"/>
          <dgm:chPref val="0"/>
          <dgm:bulletEnabled val="1"/>
        </dgm:presLayoutVars>
      </dgm:prSet>
      <dgm:spPr/>
      <dgm:t>
        <a:bodyPr/>
        <a:lstStyle/>
        <a:p>
          <a:endParaRPr lang="id-ID"/>
        </a:p>
      </dgm:t>
    </dgm:pt>
    <dgm:pt modelId="{06DFE747-31F0-4426-B470-3C18F198ECE0}" type="pres">
      <dgm:prSet presAssocID="{8E351DD8-316F-4FEA-85FF-05929FF20D27}" presName="Image3" presStyleCnt="0"/>
      <dgm:spPr/>
    </dgm:pt>
    <dgm:pt modelId="{383CD787-E401-4A6E-84BD-9C42C34F50E9}" type="pres">
      <dgm:prSet presAssocID="{8E351DD8-316F-4FEA-85FF-05929FF20D27}" presName="Image" presStyleLbl="fgImgPlace1" presStyleIdx="2" presStyleCnt="3"/>
      <dgm:spPr/>
    </dgm:pt>
    <dgm:pt modelId="{7C053EA3-DCAF-4356-B3DB-C2CE763C9B0E}" type="pres">
      <dgm:prSet presAssocID="{8E351DD8-316F-4FEA-85FF-05929FF20D27}" presName="Child3" presStyleLbl="revTx" presStyleIdx="2" presStyleCnt="3" custScaleX="338924" custLinFactX="686" custLinFactNeighborX="100000" custLinFactNeighborY="1738">
        <dgm:presLayoutVars>
          <dgm:chMax val="0"/>
          <dgm:chPref val="0"/>
          <dgm:bulletEnabled val="1"/>
        </dgm:presLayoutVars>
      </dgm:prSet>
      <dgm:spPr/>
      <dgm:t>
        <a:bodyPr/>
        <a:lstStyle/>
        <a:p>
          <a:endParaRPr lang="id-ID"/>
        </a:p>
      </dgm:t>
    </dgm:pt>
  </dgm:ptLst>
  <dgm:cxnLst>
    <dgm:cxn modelId="{3BFDB303-0F32-4B31-A55E-5A2CB8EF27CB}" type="presOf" srcId="{3A928FE1-2ABB-4704-A852-96CA34834F42}" destId="{1F176110-21B9-4FDA-A569-C94C072968C3}" srcOrd="0" destOrd="0" presId="urn:microsoft.com/office/officeart/2011/layout/RadialPictureList"/>
    <dgm:cxn modelId="{58616DCD-C8E9-428C-9B41-E9D3AB1911E9}" srcId="{941D1F4F-5D13-419A-8B54-BDA585BFC7FF}" destId="{8E351DD8-316F-4FEA-85FF-05929FF20D27}" srcOrd="2" destOrd="0" parTransId="{D15935F2-1029-4641-B140-392509A6CE65}" sibTransId="{8093A6D3-6D59-4BED-B252-B7AD8FA02C10}"/>
    <dgm:cxn modelId="{9554ABE6-966C-4782-8B9A-4A1ECB39969B}" type="presOf" srcId="{A9AE94D3-82E4-413C-8DB4-09CCEDE99239}" destId="{1F4E73CC-92A8-4283-8C64-CAD3780423CA}" srcOrd="0" destOrd="0" presId="urn:microsoft.com/office/officeart/2011/layout/RadialPictureList"/>
    <dgm:cxn modelId="{1D990706-2885-416F-B9C8-EEBD681F1D1A}" srcId="{941D1F4F-5D13-419A-8B54-BDA585BFC7FF}" destId="{6F704959-B008-47FA-8B14-4BEC94BE2AB7}" srcOrd="0" destOrd="0" parTransId="{FEF6EF30-16AD-48DE-B933-17D136D3E3C6}" sibTransId="{9E3D4799-D45A-424C-AB2A-0FA776D28D8B}"/>
    <dgm:cxn modelId="{F2CD8044-8328-4CD0-94AA-D413B8527B58}" srcId="{3A928FE1-2ABB-4704-A852-96CA34834F42}" destId="{941D1F4F-5D13-419A-8B54-BDA585BFC7FF}" srcOrd="0" destOrd="0" parTransId="{176167DB-5619-45CC-BC5D-13CB13D1B6EA}" sibTransId="{06909022-C7AA-4CC9-A4A6-3070EC2097DB}"/>
    <dgm:cxn modelId="{6C819620-BCEC-457D-85A5-66C99F9EFF3F}" srcId="{941D1F4F-5D13-419A-8B54-BDA585BFC7FF}" destId="{A9AE94D3-82E4-413C-8DB4-09CCEDE99239}" srcOrd="1" destOrd="0" parTransId="{FF2BC343-1A92-4F1E-940D-41AD1614A46C}" sibTransId="{A9C87A7B-3E9B-45D6-87A2-844F113385D1}"/>
    <dgm:cxn modelId="{72DAA63A-C1BF-4D70-BAAF-8B90DDB472FE}" type="presOf" srcId="{941D1F4F-5D13-419A-8B54-BDA585BFC7FF}" destId="{BE66721F-B09E-40D1-B4CB-721039FA066C}" srcOrd="0" destOrd="0" presId="urn:microsoft.com/office/officeart/2011/layout/RadialPictureList"/>
    <dgm:cxn modelId="{E1AF9F20-BCE6-4EFB-8989-618660E87E71}" type="presOf" srcId="{6F704959-B008-47FA-8B14-4BEC94BE2AB7}" destId="{DC55137F-67D2-48AA-9224-630CFD81233B}" srcOrd="0" destOrd="0" presId="urn:microsoft.com/office/officeart/2011/layout/RadialPictureList"/>
    <dgm:cxn modelId="{1F2D29BE-4780-4700-8765-C3586CDF33F4}" type="presOf" srcId="{8E351DD8-316F-4FEA-85FF-05929FF20D27}" destId="{7C053EA3-DCAF-4356-B3DB-C2CE763C9B0E}" srcOrd="0" destOrd="0" presId="urn:microsoft.com/office/officeart/2011/layout/RadialPictureList"/>
    <dgm:cxn modelId="{F29AA922-428E-4F54-99BD-CF9A2AE632D0}" type="presParOf" srcId="{1F176110-21B9-4FDA-A569-C94C072968C3}" destId="{BE66721F-B09E-40D1-B4CB-721039FA066C}" srcOrd="0" destOrd="0" presId="urn:microsoft.com/office/officeart/2011/layout/RadialPictureList"/>
    <dgm:cxn modelId="{EF144544-9A51-4037-8E1D-D281DC0E9771}" type="presParOf" srcId="{1F176110-21B9-4FDA-A569-C94C072968C3}" destId="{E178E2EA-6041-41EC-ADB8-368740D6736A}" srcOrd="1" destOrd="0" presId="urn:microsoft.com/office/officeart/2011/layout/RadialPictureList"/>
    <dgm:cxn modelId="{2262725A-5AA9-4ADD-9E7E-E27AC334666A}" type="presParOf" srcId="{1F176110-21B9-4FDA-A569-C94C072968C3}" destId="{0F7AE73A-8E3E-4EAC-A8BA-A6E021C4E2E2}" srcOrd="2" destOrd="0" presId="urn:microsoft.com/office/officeart/2011/layout/RadialPictureList"/>
    <dgm:cxn modelId="{404CD5D0-DC22-4597-B0F3-74451E89430C}" type="presParOf" srcId="{1F176110-21B9-4FDA-A569-C94C072968C3}" destId="{DC55137F-67D2-48AA-9224-630CFD81233B}" srcOrd="3" destOrd="0" presId="urn:microsoft.com/office/officeart/2011/layout/RadialPictureList"/>
    <dgm:cxn modelId="{F266B878-8FB7-4DC0-B050-2245AB033E7D}" type="presParOf" srcId="{1F176110-21B9-4FDA-A569-C94C072968C3}" destId="{AC97758E-BD92-44E8-93C6-AE19E502D4BF}" srcOrd="4" destOrd="0" presId="urn:microsoft.com/office/officeart/2011/layout/RadialPictureList"/>
    <dgm:cxn modelId="{7E0FA09A-1F1E-45B7-88CF-A607EA97C6B4}" type="presParOf" srcId="{AC97758E-BD92-44E8-93C6-AE19E502D4BF}" destId="{9F1E8683-B73E-483D-B45B-E03D65096014}" srcOrd="0" destOrd="0" presId="urn:microsoft.com/office/officeart/2011/layout/RadialPictureList"/>
    <dgm:cxn modelId="{DBE1615E-CC0C-4B47-B244-30A952C02430}" type="presParOf" srcId="{1F176110-21B9-4FDA-A569-C94C072968C3}" destId="{1F4E73CC-92A8-4283-8C64-CAD3780423CA}" srcOrd="5" destOrd="0" presId="urn:microsoft.com/office/officeart/2011/layout/RadialPictureList"/>
    <dgm:cxn modelId="{DF809021-E332-465A-A2D4-CF83B80031A9}" type="presParOf" srcId="{1F176110-21B9-4FDA-A569-C94C072968C3}" destId="{06DFE747-31F0-4426-B470-3C18F198ECE0}" srcOrd="6" destOrd="0" presId="urn:microsoft.com/office/officeart/2011/layout/RadialPictureList"/>
    <dgm:cxn modelId="{DAB404C4-29F3-4AF5-BAC0-5CC12C2FC1C5}" type="presParOf" srcId="{06DFE747-31F0-4426-B470-3C18F198ECE0}" destId="{383CD787-E401-4A6E-84BD-9C42C34F50E9}" srcOrd="0" destOrd="0" presId="urn:microsoft.com/office/officeart/2011/layout/RadialPictureList"/>
    <dgm:cxn modelId="{1F79ABFA-9060-452A-BF03-478721B199ED}" type="presParOf" srcId="{1F176110-21B9-4FDA-A569-C94C072968C3}" destId="{7C053EA3-DCAF-4356-B3DB-C2CE763C9B0E}" srcOrd="7" destOrd="0" presId="urn:microsoft.com/office/officeart/2011/layout/Radial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D5283BD-1062-47B2-8625-212B3D8F34D8}" type="doc">
      <dgm:prSet loTypeId="urn:microsoft.com/office/officeart/2005/8/layout/radial6" loCatId="cycle" qsTypeId="urn:microsoft.com/office/officeart/2005/8/quickstyle/simple1" qsCatId="simple" csTypeId="urn:microsoft.com/office/officeart/2005/8/colors/colorful1" csCatId="colorful" phldr="1"/>
      <dgm:spPr/>
      <dgm:t>
        <a:bodyPr/>
        <a:lstStyle/>
        <a:p>
          <a:endParaRPr lang="id-ID"/>
        </a:p>
      </dgm:t>
    </dgm:pt>
    <dgm:pt modelId="{2F9222BA-4A2D-4C73-B8F8-ACB591C622AC}">
      <dgm:prSet phldrT="[Text]"/>
      <dgm:spPr/>
      <dgm:t>
        <a:bodyPr/>
        <a:lstStyle/>
        <a:p>
          <a:r>
            <a:rPr lang="id-ID" dirty="0" smtClean="0"/>
            <a:t>Aspek Pembinaan</a:t>
          </a:r>
          <a:endParaRPr lang="id-ID" dirty="0"/>
        </a:p>
      </dgm:t>
    </dgm:pt>
    <dgm:pt modelId="{448F43C8-B37C-4A82-9A2C-6E6147BDB6AD}" type="parTrans" cxnId="{E5BEC018-BF23-4AC3-9F69-70EB70E4B461}">
      <dgm:prSet/>
      <dgm:spPr/>
      <dgm:t>
        <a:bodyPr/>
        <a:lstStyle/>
        <a:p>
          <a:endParaRPr lang="id-ID"/>
        </a:p>
      </dgm:t>
    </dgm:pt>
    <dgm:pt modelId="{35CCBD44-61D9-4A06-AF23-A445314EEE8A}" type="sibTrans" cxnId="{E5BEC018-BF23-4AC3-9F69-70EB70E4B461}">
      <dgm:prSet/>
      <dgm:spPr/>
      <dgm:t>
        <a:bodyPr/>
        <a:lstStyle/>
        <a:p>
          <a:endParaRPr lang="id-ID"/>
        </a:p>
      </dgm:t>
    </dgm:pt>
    <dgm:pt modelId="{6638D395-AF4E-47D7-AAD5-3B2A8053C271}">
      <dgm:prSet phldrT="[Text]" custT="1"/>
      <dgm:spPr/>
      <dgm:t>
        <a:bodyPr/>
        <a:lstStyle/>
        <a:p>
          <a:r>
            <a:rPr lang="id-ID" sz="1200" dirty="0" smtClean="0"/>
            <a:t>Status Organisasi manajemen</a:t>
          </a:r>
          <a:endParaRPr lang="id-ID" sz="1200" dirty="0"/>
        </a:p>
      </dgm:t>
    </dgm:pt>
    <dgm:pt modelId="{6225AFB3-C567-407C-A31F-7D8E5AB9FA10}" type="parTrans" cxnId="{73320FFC-1A5A-413A-BF7B-A5BD94607607}">
      <dgm:prSet/>
      <dgm:spPr/>
      <dgm:t>
        <a:bodyPr/>
        <a:lstStyle/>
        <a:p>
          <a:endParaRPr lang="id-ID"/>
        </a:p>
      </dgm:t>
    </dgm:pt>
    <dgm:pt modelId="{1EDC956B-3D99-404B-841D-B110A47CA354}" type="sibTrans" cxnId="{73320FFC-1A5A-413A-BF7B-A5BD94607607}">
      <dgm:prSet/>
      <dgm:spPr/>
      <dgm:t>
        <a:bodyPr/>
        <a:lstStyle/>
        <a:p>
          <a:endParaRPr lang="id-ID"/>
        </a:p>
      </dgm:t>
    </dgm:pt>
    <dgm:pt modelId="{23544090-9869-415D-82EB-4115875FE7F4}">
      <dgm:prSet phldrT="[Text]"/>
      <dgm:spPr/>
      <dgm:t>
        <a:bodyPr/>
        <a:lstStyle/>
        <a:p>
          <a:r>
            <a:rPr lang="id-ID" dirty="0" smtClean="0"/>
            <a:t>Layanan</a:t>
          </a:r>
          <a:endParaRPr lang="id-ID" dirty="0"/>
        </a:p>
      </dgm:t>
    </dgm:pt>
    <dgm:pt modelId="{0AD00B96-ABEC-4468-A294-367FB2B593EB}" type="parTrans" cxnId="{43B6667D-D88B-45CD-910B-5E45B0783CF8}">
      <dgm:prSet/>
      <dgm:spPr/>
      <dgm:t>
        <a:bodyPr/>
        <a:lstStyle/>
        <a:p>
          <a:endParaRPr lang="id-ID"/>
        </a:p>
      </dgm:t>
    </dgm:pt>
    <dgm:pt modelId="{4C78C87C-7077-42F2-9D18-07D9B42AA29F}" type="sibTrans" cxnId="{43B6667D-D88B-45CD-910B-5E45B0783CF8}">
      <dgm:prSet/>
      <dgm:spPr/>
      <dgm:t>
        <a:bodyPr/>
        <a:lstStyle/>
        <a:p>
          <a:endParaRPr lang="id-ID"/>
        </a:p>
      </dgm:t>
    </dgm:pt>
    <dgm:pt modelId="{146F0B04-D3EF-456B-8730-ECD3D04A5DB9}">
      <dgm:prSet phldrT="[Text]"/>
      <dgm:spPr/>
      <dgm:t>
        <a:bodyPr/>
        <a:lstStyle/>
        <a:p>
          <a:r>
            <a:rPr lang="id-ID" dirty="0" smtClean="0"/>
            <a:t>SDM</a:t>
          </a:r>
          <a:endParaRPr lang="id-ID" dirty="0"/>
        </a:p>
      </dgm:t>
    </dgm:pt>
    <dgm:pt modelId="{9AB7FAEA-4D0B-47E4-8710-F3B3503DF407}" type="parTrans" cxnId="{62E9431E-5996-47E5-A700-1F24FE5BC66A}">
      <dgm:prSet/>
      <dgm:spPr/>
      <dgm:t>
        <a:bodyPr/>
        <a:lstStyle/>
        <a:p>
          <a:endParaRPr lang="id-ID"/>
        </a:p>
      </dgm:t>
    </dgm:pt>
    <dgm:pt modelId="{06B03585-66D5-45CD-A961-04F72C950CA5}" type="sibTrans" cxnId="{62E9431E-5996-47E5-A700-1F24FE5BC66A}">
      <dgm:prSet/>
      <dgm:spPr/>
      <dgm:t>
        <a:bodyPr/>
        <a:lstStyle/>
        <a:p>
          <a:endParaRPr lang="id-ID"/>
        </a:p>
      </dgm:t>
    </dgm:pt>
    <dgm:pt modelId="{702F4772-AA4B-4837-ACB9-65BB70BF0F5D}">
      <dgm:prSet phldrT="[Text]"/>
      <dgm:spPr/>
      <dgm:t>
        <a:bodyPr/>
        <a:lstStyle/>
        <a:p>
          <a:r>
            <a:rPr lang="id-ID" dirty="0" smtClean="0"/>
            <a:t>Gedung</a:t>
          </a:r>
          <a:endParaRPr lang="id-ID" dirty="0"/>
        </a:p>
      </dgm:t>
    </dgm:pt>
    <dgm:pt modelId="{6092B50B-5760-47E8-9127-970A43F0356C}" type="parTrans" cxnId="{31B76A1F-EE63-41B4-95B8-1A8B3F0B813F}">
      <dgm:prSet/>
      <dgm:spPr/>
      <dgm:t>
        <a:bodyPr/>
        <a:lstStyle/>
        <a:p>
          <a:endParaRPr lang="id-ID"/>
        </a:p>
      </dgm:t>
    </dgm:pt>
    <dgm:pt modelId="{25F6C38D-C258-47D4-9D6E-92C2D0E852E5}" type="sibTrans" cxnId="{31B76A1F-EE63-41B4-95B8-1A8B3F0B813F}">
      <dgm:prSet/>
      <dgm:spPr/>
      <dgm:t>
        <a:bodyPr/>
        <a:lstStyle/>
        <a:p>
          <a:endParaRPr lang="id-ID"/>
        </a:p>
      </dgm:t>
    </dgm:pt>
    <dgm:pt modelId="{63F7E866-78FE-42AB-8298-EE420AF4431C}">
      <dgm:prSet phldrT="[Text]"/>
      <dgm:spPr/>
      <dgm:t>
        <a:bodyPr/>
        <a:lstStyle/>
        <a:p>
          <a:r>
            <a:rPr lang="id-ID" dirty="0" smtClean="0"/>
            <a:t>Pemasyarakatan dan promosi</a:t>
          </a:r>
          <a:endParaRPr lang="id-ID" dirty="0"/>
        </a:p>
      </dgm:t>
    </dgm:pt>
    <dgm:pt modelId="{4D100B1A-8910-43CE-87B3-FE94DFF6B1B5}" type="parTrans" cxnId="{E429AF54-7DAC-45B1-86BD-B066FD67C1C7}">
      <dgm:prSet/>
      <dgm:spPr/>
      <dgm:t>
        <a:bodyPr/>
        <a:lstStyle/>
        <a:p>
          <a:endParaRPr lang="id-ID"/>
        </a:p>
      </dgm:t>
    </dgm:pt>
    <dgm:pt modelId="{F0645C78-DB8C-4879-83C9-D882058BEB13}" type="sibTrans" cxnId="{E429AF54-7DAC-45B1-86BD-B066FD67C1C7}">
      <dgm:prSet/>
      <dgm:spPr/>
      <dgm:t>
        <a:bodyPr/>
        <a:lstStyle/>
        <a:p>
          <a:endParaRPr lang="id-ID"/>
        </a:p>
      </dgm:t>
    </dgm:pt>
    <dgm:pt modelId="{8D625D93-CA0F-4B0A-BEE3-C640405791A2}">
      <dgm:prSet phldrT="[Text]"/>
      <dgm:spPr/>
      <dgm:t>
        <a:bodyPr/>
        <a:lstStyle/>
        <a:p>
          <a:r>
            <a:rPr lang="id-ID" dirty="0" smtClean="0"/>
            <a:t>Jaringan </a:t>
          </a:r>
          <a:r>
            <a:rPr lang="id-ID" dirty="0" err="1" smtClean="0"/>
            <a:t>kerjasama</a:t>
          </a:r>
          <a:endParaRPr lang="id-ID" dirty="0"/>
        </a:p>
      </dgm:t>
    </dgm:pt>
    <dgm:pt modelId="{991D93CB-D03C-4190-8E57-E270162F5EB8}" type="parTrans" cxnId="{98FBB75E-1CEA-4AED-9D62-95CA89AD2779}">
      <dgm:prSet/>
      <dgm:spPr/>
      <dgm:t>
        <a:bodyPr/>
        <a:lstStyle/>
        <a:p>
          <a:endParaRPr lang="id-ID"/>
        </a:p>
      </dgm:t>
    </dgm:pt>
    <dgm:pt modelId="{6C601D51-F6A8-4508-97C1-F69A31C36E56}" type="sibTrans" cxnId="{98FBB75E-1CEA-4AED-9D62-95CA89AD2779}">
      <dgm:prSet/>
      <dgm:spPr/>
      <dgm:t>
        <a:bodyPr/>
        <a:lstStyle/>
        <a:p>
          <a:endParaRPr lang="id-ID"/>
        </a:p>
      </dgm:t>
    </dgm:pt>
    <dgm:pt modelId="{073EF9F6-A318-4973-8ADF-F9887E1292B2}">
      <dgm:prSet phldrT="[Text]"/>
      <dgm:spPr/>
      <dgm:t>
        <a:bodyPr/>
        <a:lstStyle/>
        <a:p>
          <a:r>
            <a:rPr lang="id-ID" dirty="0" smtClean="0"/>
            <a:t>Minat baca</a:t>
          </a:r>
          <a:endParaRPr lang="id-ID" dirty="0"/>
        </a:p>
      </dgm:t>
    </dgm:pt>
    <dgm:pt modelId="{96C89E61-F729-4E47-8226-BBB4C0150936}" type="parTrans" cxnId="{DE4E1E6F-80E0-4B4E-AC63-AC19E2AABA94}">
      <dgm:prSet/>
      <dgm:spPr/>
      <dgm:t>
        <a:bodyPr/>
        <a:lstStyle/>
        <a:p>
          <a:endParaRPr lang="id-ID"/>
        </a:p>
      </dgm:t>
    </dgm:pt>
    <dgm:pt modelId="{A4E16334-1C29-4199-A849-3859D6ED0C04}" type="sibTrans" cxnId="{DE4E1E6F-80E0-4B4E-AC63-AC19E2AABA94}">
      <dgm:prSet/>
      <dgm:spPr/>
      <dgm:t>
        <a:bodyPr/>
        <a:lstStyle/>
        <a:p>
          <a:endParaRPr lang="id-ID"/>
        </a:p>
      </dgm:t>
    </dgm:pt>
    <dgm:pt modelId="{E6D53744-4587-41D6-AEC4-699723E2AD77}">
      <dgm:prSet phldrT="[Text]"/>
      <dgm:spPr/>
      <dgm:t>
        <a:bodyPr/>
        <a:lstStyle/>
        <a:p>
          <a:r>
            <a:rPr lang="id-ID" dirty="0" smtClean="0"/>
            <a:t>Anggaran</a:t>
          </a:r>
          <a:endParaRPr lang="id-ID" dirty="0"/>
        </a:p>
      </dgm:t>
    </dgm:pt>
    <dgm:pt modelId="{94C1E65C-9B93-41B9-860E-A900CCD0DCD7}" type="parTrans" cxnId="{F832BAC0-A027-4DFD-A0B6-C7E9ACB7EE5D}">
      <dgm:prSet/>
      <dgm:spPr/>
      <dgm:t>
        <a:bodyPr/>
        <a:lstStyle/>
        <a:p>
          <a:endParaRPr lang="id-ID"/>
        </a:p>
      </dgm:t>
    </dgm:pt>
    <dgm:pt modelId="{F26F9251-2618-4574-87C4-9698A22C753D}" type="sibTrans" cxnId="{F832BAC0-A027-4DFD-A0B6-C7E9ACB7EE5D}">
      <dgm:prSet/>
      <dgm:spPr/>
      <dgm:t>
        <a:bodyPr/>
        <a:lstStyle/>
        <a:p>
          <a:endParaRPr lang="id-ID"/>
        </a:p>
      </dgm:t>
    </dgm:pt>
    <dgm:pt modelId="{826000BA-1C10-4BF7-AE25-994D9265F55B}">
      <dgm:prSet phldrT="[Text]"/>
      <dgm:spPr/>
      <dgm:t>
        <a:bodyPr/>
        <a:lstStyle/>
        <a:p>
          <a:r>
            <a:rPr lang="id-ID" dirty="0" smtClean="0"/>
            <a:t>Koleksi</a:t>
          </a:r>
          <a:endParaRPr lang="id-ID" dirty="0"/>
        </a:p>
      </dgm:t>
    </dgm:pt>
    <dgm:pt modelId="{8E2B7CAC-92A1-48AE-80AE-132F66BCA3A4}" type="parTrans" cxnId="{26845486-3374-4874-88A9-0EBD84BD3214}">
      <dgm:prSet/>
      <dgm:spPr/>
      <dgm:t>
        <a:bodyPr/>
        <a:lstStyle/>
        <a:p>
          <a:endParaRPr lang="id-ID"/>
        </a:p>
      </dgm:t>
    </dgm:pt>
    <dgm:pt modelId="{D47C8255-9613-4A09-9545-8502C4999476}" type="sibTrans" cxnId="{26845486-3374-4874-88A9-0EBD84BD3214}">
      <dgm:prSet/>
      <dgm:spPr/>
      <dgm:t>
        <a:bodyPr/>
        <a:lstStyle/>
        <a:p>
          <a:endParaRPr lang="id-ID"/>
        </a:p>
      </dgm:t>
    </dgm:pt>
    <dgm:pt modelId="{64AFE0A5-8911-4DD6-AA9E-5E42F44D6D88}">
      <dgm:prSet phldrT="[Text]"/>
      <dgm:spPr/>
      <dgm:t>
        <a:bodyPr/>
        <a:lstStyle/>
        <a:p>
          <a:r>
            <a:rPr lang="id-ID" dirty="0" smtClean="0"/>
            <a:t>Peralatan</a:t>
          </a:r>
          <a:endParaRPr lang="id-ID" dirty="0"/>
        </a:p>
      </dgm:t>
    </dgm:pt>
    <dgm:pt modelId="{E50774AF-77EE-4915-B7F6-4F7A0AE9D201}" type="parTrans" cxnId="{DFF511F1-B990-4A9C-8A61-4C67AB2A2B15}">
      <dgm:prSet/>
      <dgm:spPr/>
      <dgm:t>
        <a:bodyPr/>
        <a:lstStyle/>
        <a:p>
          <a:endParaRPr lang="id-ID"/>
        </a:p>
      </dgm:t>
    </dgm:pt>
    <dgm:pt modelId="{E6FCA604-3A62-42C9-95EB-6B77B0B67E83}" type="sibTrans" cxnId="{DFF511F1-B990-4A9C-8A61-4C67AB2A2B15}">
      <dgm:prSet/>
      <dgm:spPr/>
      <dgm:t>
        <a:bodyPr/>
        <a:lstStyle/>
        <a:p>
          <a:endParaRPr lang="id-ID"/>
        </a:p>
      </dgm:t>
    </dgm:pt>
    <dgm:pt modelId="{6ED5F693-A8C4-4748-AC70-0F71BD639ED0}" type="pres">
      <dgm:prSet presAssocID="{8D5283BD-1062-47B2-8625-212B3D8F34D8}" presName="Name0" presStyleCnt="0">
        <dgm:presLayoutVars>
          <dgm:chMax val="1"/>
          <dgm:dir/>
          <dgm:animLvl val="ctr"/>
          <dgm:resizeHandles val="exact"/>
        </dgm:presLayoutVars>
      </dgm:prSet>
      <dgm:spPr/>
      <dgm:t>
        <a:bodyPr/>
        <a:lstStyle/>
        <a:p>
          <a:endParaRPr lang="id-ID"/>
        </a:p>
      </dgm:t>
    </dgm:pt>
    <dgm:pt modelId="{3D322F63-DFA3-47EC-9428-33E68C435E9E}" type="pres">
      <dgm:prSet presAssocID="{2F9222BA-4A2D-4C73-B8F8-ACB591C622AC}" presName="centerShape" presStyleLbl="node0" presStyleIdx="0" presStyleCnt="1"/>
      <dgm:spPr/>
      <dgm:t>
        <a:bodyPr/>
        <a:lstStyle/>
        <a:p>
          <a:endParaRPr lang="id-ID"/>
        </a:p>
      </dgm:t>
    </dgm:pt>
    <dgm:pt modelId="{180FC5A8-3ABD-4876-852A-329113756184}" type="pres">
      <dgm:prSet presAssocID="{6638D395-AF4E-47D7-AAD5-3B2A8053C271}" presName="node" presStyleLbl="node1" presStyleIdx="0" presStyleCnt="10" custScaleX="191685">
        <dgm:presLayoutVars>
          <dgm:bulletEnabled val="1"/>
        </dgm:presLayoutVars>
      </dgm:prSet>
      <dgm:spPr/>
      <dgm:t>
        <a:bodyPr/>
        <a:lstStyle/>
        <a:p>
          <a:endParaRPr lang="id-ID"/>
        </a:p>
      </dgm:t>
    </dgm:pt>
    <dgm:pt modelId="{E0394C6B-07E0-4CBD-A726-30DAD17A4AD6}" type="pres">
      <dgm:prSet presAssocID="{6638D395-AF4E-47D7-AAD5-3B2A8053C271}" presName="dummy" presStyleCnt="0"/>
      <dgm:spPr/>
    </dgm:pt>
    <dgm:pt modelId="{CE7C2A57-A7FB-4A01-A370-23DEBFB0800A}" type="pres">
      <dgm:prSet presAssocID="{1EDC956B-3D99-404B-841D-B110A47CA354}" presName="sibTrans" presStyleLbl="sibTrans2D1" presStyleIdx="0" presStyleCnt="10"/>
      <dgm:spPr/>
      <dgm:t>
        <a:bodyPr/>
        <a:lstStyle/>
        <a:p>
          <a:endParaRPr lang="id-ID"/>
        </a:p>
      </dgm:t>
    </dgm:pt>
    <dgm:pt modelId="{AE2E65D7-FE2C-4D5E-9F7E-EE2C87539F54}" type="pres">
      <dgm:prSet presAssocID="{23544090-9869-415D-82EB-4115875FE7F4}" presName="node" presStyleLbl="node1" presStyleIdx="1" presStyleCnt="10" custScaleX="170768">
        <dgm:presLayoutVars>
          <dgm:bulletEnabled val="1"/>
        </dgm:presLayoutVars>
      </dgm:prSet>
      <dgm:spPr/>
      <dgm:t>
        <a:bodyPr/>
        <a:lstStyle/>
        <a:p>
          <a:endParaRPr lang="id-ID"/>
        </a:p>
      </dgm:t>
    </dgm:pt>
    <dgm:pt modelId="{AF232887-09AA-4227-82F1-6EAAB1790218}" type="pres">
      <dgm:prSet presAssocID="{23544090-9869-415D-82EB-4115875FE7F4}" presName="dummy" presStyleCnt="0"/>
      <dgm:spPr/>
    </dgm:pt>
    <dgm:pt modelId="{ACC41DE5-C231-4174-BEBD-2B7943682C8E}" type="pres">
      <dgm:prSet presAssocID="{4C78C87C-7077-42F2-9D18-07D9B42AA29F}" presName="sibTrans" presStyleLbl="sibTrans2D1" presStyleIdx="1" presStyleCnt="10"/>
      <dgm:spPr/>
      <dgm:t>
        <a:bodyPr/>
        <a:lstStyle/>
        <a:p>
          <a:endParaRPr lang="id-ID"/>
        </a:p>
      </dgm:t>
    </dgm:pt>
    <dgm:pt modelId="{5609F8FA-CF8A-4B5B-AA6A-FF6FC0E584FB}" type="pres">
      <dgm:prSet presAssocID="{63F7E866-78FE-42AB-8298-EE420AF4431C}" presName="node" presStyleLbl="node1" presStyleIdx="2" presStyleCnt="10" custScaleX="207377">
        <dgm:presLayoutVars>
          <dgm:bulletEnabled val="1"/>
        </dgm:presLayoutVars>
      </dgm:prSet>
      <dgm:spPr/>
      <dgm:t>
        <a:bodyPr/>
        <a:lstStyle/>
        <a:p>
          <a:endParaRPr lang="id-ID"/>
        </a:p>
      </dgm:t>
    </dgm:pt>
    <dgm:pt modelId="{27FDFBC7-357E-4FC7-9FC1-0CE14FEEECA8}" type="pres">
      <dgm:prSet presAssocID="{63F7E866-78FE-42AB-8298-EE420AF4431C}" presName="dummy" presStyleCnt="0"/>
      <dgm:spPr/>
    </dgm:pt>
    <dgm:pt modelId="{240AE0E9-F1E4-4FB3-B8ED-8EC89D092AE6}" type="pres">
      <dgm:prSet presAssocID="{F0645C78-DB8C-4879-83C9-D882058BEB13}" presName="sibTrans" presStyleLbl="sibTrans2D1" presStyleIdx="2" presStyleCnt="10"/>
      <dgm:spPr/>
      <dgm:t>
        <a:bodyPr/>
        <a:lstStyle/>
        <a:p>
          <a:endParaRPr lang="id-ID"/>
        </a:p>
      </dgm:t>
    </dgm:pt>
    <dgm:pt modelId="{25B89C6B-39C0-47D4-944B-21F2ACD2AC77}" type="pres">
      <dgm:prSet presAssocID="{8D625D93-CA0F-4B0A-BEE3-C640405791A2}" presName="node" presStyleLbl="node1" presStyleIdx="3" presStyleCnt="10" custScaleX="207283">
        <dgm:presLayoutVars>
          <dgm:bulletEnabled val="1"/>
        </dgm:presLayoutVars>
      </dgm:prSet>
      <dgm:spPr/>
      <dgm:t>
        <a:bodyPr/>
        <a:lstStyle/>
        <a:p>
          <a:endParaRPr lang="id-ID"/>
        </a:p>
      </dgm:t>
    </dgm:pt>
    <dgm:pt modelId="{0DD8C601-F06E-4C48-A147-A159B338EDF4}" type="pres">
      <dgm:prSet presAssocID="{8D625D93-CA0F-4B0A-BEE3-C640405791A2}" presName="dummy" presStyleCnt="0"/>
      <dgm:spPr/>
    </dgm:pt>
    <dgm:pt modelId="{77389961-125F-4D41-B53B-BB60EFD86BFB}" type="pres">
      <dgm:prSet presAssocID="{6C601D51-F6A8-4508-97C1-F69A31C36E56}" presName="sibTrans" presStyleLbl="sibTrans2D1" presStyleIdx="3" presStyleCnt="10"/>
      <dgm:spPr/>
      <dgm:t>
        <a:bodyPr/>
        <a:lstStyle/>
        <a:p>
          <a:endParaRPr lang="id-ID"/>
        </a:p>
      </dgm:t>
    </dgm:pt>
    <dgm:pt modelId="{1664BE4D-4DB9-42B8-932A-B853543BAAB0}" type="pres">
      <dgm:prSet presAssocID="{073EF9F6-A318-4973-8ADF-F9887E1292B2}" presName="node" presStyleLbl="node1" presStyleIdx="4" presStyleCnt="10" custScaleX="232730">
        <dgm:presLayoutVars>
          <dgm:bulletEnabled val="1"/>
        </dgm:presLayoutVars>
      </dgm:prSet>
      <dgm:spPr/>
      <dgm:t>
        <a:bodyPr/>
        <a:lstStyle/>
        <a:p>
          <a:endParaRPr lang="id-ID"/>
        </a:p>
      </dgm:t>
    </dgm:pt>
    <dgm:pt modelId="{96848E18-9A2E-43F2-AC93-6CC154C4129A}" type="pres">
      <dgm:prSet presAssocID="{073EF9F6-A318-4973-8ADF-F9887E1292B2}" presName="dummy" presStyleCnt="0"/>
      <dgm:spPr/>
    </dgm:pt>
    <dgm:pt modelId="{741A235B-545A-4E4F-8135-78E3D8D1CF88}" type="pres">
      <dgm:prSet presAssocID="{A4E16334-1C29-4199-A849-3859D6ED0C04}" presName="sibTrans" presStyleLbl="sibTrans2D1" presStyleIdx="4" presStyleCnt="10"/>
      <dgm:spPr/>
      <dgm:t>
        <a:bodyPr/>
        <a:lstStyle/>
        <a:p>
          <a:endParaRPr lang="id-ID"/>
        </a:p>
      </dgm:t>
    </dgm:pt>
    <dgm:pt modelId="{051725A6-11B0-4583-A43B-52C1DB2C85BC}" type="pres">
      <dgm:prSet presAssocID="{E6D53744-4587-41D6-AEC4-699723E2AD77}" presName="node" presStyleLbl="node1" presStyleIdx="5" presStyleCnt="10" custScaleY="214260">
        <dgm:presLayoutVars>
          <dgm:bulletEnabled val="1"/>
        </dgm:presLayoutVars>
      </dgm:prSet>
      <dgm:spPr/>
      <dgm:t>
        <a:bodyPr/>
        <a:lstStyle/>
        <a:p>
          <a:endParaRPr lang="id-ID"/>
        </a:p>
      </dgm:t>
    </dgm:pt>
    <dgm:pt modelId="{033FB5FC-A712-4097-B9F8-E0500C2A6397}" type="pres">
      <dgm:prSet presAssocID="{E6D53744-4587-41D6-AEC4-699723E2AD77}" presName="dummy" presStyleCnt="0"/>
      <dgm:spPr/>
    </dgm:pt>
    <dgm:pt modelId="{4B8B93F8-BD74-4876-B78B-8AE8AB2CF616}" type="pres">
      <dgm:prSet presAssocID="{F26F9251-2618-4574-87C4-9698A22C753D}" presName="sibTrans" presStyleLbl="sibTrans2D1" presStyleIdx="5" presStyleCnt="10"/>
      <dgm:spPr/>
      <dgm:t>
        <a:bodyPr/>
        <a:lstStyle/>
        <a:p>
          <a:endParaRPr lang="id-ID"/>
        </a:p>
      </dgm:t>
    </dgm:pt>
    <dgm:pt modelId="{F0A9AD36-CEDA-47F4-84AA-14BD0D4583C6}" type="pres">
      <dgm:prSet presAssocID="{826000BA-1C10-4BF7-AE25-994D9265F55B}" presName="node" presStyleLbl="node1" presStyleIdx="6" presStyleCnt="10" custScaleX="192926">
        <dgm:presLayoutVars>
          <dgm:bulletEnabled val="1"/>
        </dgm:presLayoutVars>
      </dgm:prSet>
      <dgm:spPr/>
      <dgm:t>
        <a:bodyPr/>
        <a:lstStyle/>
        <a:p>
          <a:endParaRPr lang="id-ID"/>
        </a:p>
      </dgm:t>
    </dgm:pt>
    <dgm:pt modelId="{D248D7C2-DDB8-43BE-967A-41DCAC01E118}" type="pres">
      <dgm:prSet presAssocID="{826000BA-1C10-4BF7-AE25-994D9265F55B}" presName="dummy" presStyleCnt="0"/>
      <dgm:spPr/>
    </dgm:pt>
    <dgm:pt modelId="{8AC18AC7-B006-4BD2-88ED-900A9400B976}" type="pres">
      <dgm:prSet presAssocID="{D47C8255-9613-4A09-9545-8502C4999476}" presName="sibTrans" presStyleLbl="sibTrans2D1" presStyleIdx="6" presStyleCnt="10"/>
      <dgm:spPr/>
      <dgm:t>
        <a:bodyPr/>
        <a:lstStyle/>
        <a:p>
          <a:endParaRPr lang="id-ID"/>
        </a:p>
      </dgm:t>
    </dgm:pt>
    <dgm:pt modelId="{BABF088E-738E-42A0-9077-B78FAC7B4631}" type="pres">
      <dgm:prSet presAssocID="{64AFE0A5-8911-4DD6-AA9E-5E42F44D6D88}" presName="node" presStyleLbl="node1" presStyleIdx="7" presStyleCnt="10" custScaleX="250220">
        <dgm:presLayoutVars>
          <dgm:bulletEnabled val="1"/>
        </dgm:presLayoutVars>
      </dgm:prSet>
      <dgm:spPr/>
      <dgm:t>
        <a:bodyPr/>
        <a:lstStyle/>
        <a:p>
          <a:endParaRPr lang="id-ID"/>
        </a:p>
      </dgm:t>
    </dgm:pt>
    <dgm:pt modelId="{B0140B7B-E2AD-4F4C-A00D-FE81A5CE3610}" type="pres">
      <dgm:prSet presAssocID="{64AFE0A5-8911-4DD6-AA9E-5E42F44D6D88}" presName="dummy" presStyleCnt="0"/>
      <dgm:spPr/>
    </dgm:pt>
    <dgm:pt modelId="{F5C0B4D0-D32B-490B-A979-ACC216A80251}" type="pres">
      <dgm:prSet presAssocID="{E6FCA604-3A62-42C9-95EB-6B77B0B67E83}" presName="sibTrans" presStyleLbl="sibTrans2D1" presStyleIdx="7" presStyleCnt="10"/>
      <dgm:spPr/>
      <dgm:t>
        <a:bodyPr/>
        <a:lstStyle/>
        <a:p>
          <a:endParaRPr lang="id-ID"/>
        </a:p>
      </dgm:t>
    </dgm:pt>
    <dgm:pt modelId="{B9DDB019-D915-496F-AE6E-E7AFABF886AE}" type="pres">
      <dgm:prSet presAssocID="{146F0B04-D3EF-456B-8730-ECD3D04A5DB9}" presName="node" presStyleLbl="node1" presStyleIdx="8" presStyleCnt="10" custScaleX="230177">
        <dgm:presLayoutVars>
          <dgm:bulletEnabled val="1"/>
        </dgm:presLayoutVars>
      </dgm:prSet>
      <dgm:spPr/>
      <dgm:t>
        <a:bodyPr/>
        <a:lstStyle/>
        <a:p>
          <a:endParaRPr lang="id-ID"/>
        </a:p>
      </dgm:t>
    </dgm:pt>
    <dgm:pt modelId="{F276E8D3-3F70-43E5-9D9F-0472CD15DE96}" type="pres">
      <dgm:prSet presAssocID="{146F0B04-D3EF-456B-8730-ECD3D04A5DB9}" presName="dummy" presStyleCnt="0"/>
      <dgm:spPr/>
    </dgm:pt>
    <dgm:pt modelId="{8558EBA2-DC9A-4CE1-B3B6-F628F5B6534C}" type="pres">
      <dgm:prSet presAssocID="{06B03585-66D5-45CD-A961-04F72C950CA5}" presName="sibTrans" presStyleLbl="sibTrans2D1" presStyleIdx="8" presStyleCnt="10"/>
      <dgm:spPr/>
      <dgm:t>
        <a:bodyPr/>
        <a:lstStyle/>
        <a:p>
          <a:endParaRPr lang="id-ID"/>
        </a:p>
      </dgm:t>
    </dgm:pt>
    <dgm:pt modelId="{AD247BC4-C3D5-4648-872F-F2A3A1E05B30}" type="pres">
      <dgm:prSet presAssocID="{702F4772-AA4B-4837-ACB9-65BB70BF0F5D}" presName="node" presStyleLbl="node1" presStyleIdx="9" presStyleCnt="10" custScaleX="230801" custRadScaleRad="115369" custRadScaleInc="-54988">
        <dgm:presLayoutVars>
          <dgm:bulletEnabled val="1"/>
        </dgm:presLayoutVars>
      </dgm:prSet>
      <dgm:spPr/>
      <dgm:t>
        <a:bodyPr/>
        <a:lstStyle/>
        <a:p>
          <a:endParaRPr lang="id-ID"/>
        </a:p>
      </dgm:t>
    </dgm:pt>
    <dgm:pt modelId="{6D8862DC-38AB-478F-A60D-104D3B5BC0BD}" type="pres">
      <dgm:prSet presAssocID="{702F4772-AA4B-4837-ACB9-65BB70BF0F5D}" presName="dummy" presStyleCnt="0"/>
      <dgm:spPr/>
    </dgm:pt>
    <dgm:pt modelId="{D52B62EC-4E0B-4DBA-BFE9-01F5839C155F}" type="pres">
      <dgm:prSet presAssocID="{25F6C38D-C258-47D4-9D6E-92C2D0E852E5}" presName="sibTrans" presStyleLbl="sibTrans2D1" presStyleIdx="9" presStyleCnt="10"/>
      <dgm:spPr/>
      <dgm:t>
        <a:bodyPr/>
        <a:lstStyle/>
        <a:p>
          <a:endParaRPr lang="id-ID"/>
        </a:p>
      </dgm:t>
    </dgm:pt>
  </dgm:ptLst>
  <dgm:cxnLst>
    <dgm:cxn modelId="{26845486-3374-4874-88A9-0EBD84BD3214}" srcId="{2F9222BA-4A2D-4C73-B8F8-ACB591C622AC}" destId="{826000BA-1C10-4BF7-AE25-994D9265F55B}" srcOrd="6" destOrd="0" parTransId="{8E2B7CAC-92A1-48AE-80AE-132F66BCA3A4}" sibTransId="{D47C8255-9613-4A09-9545-8502C4999476}"/>
    <dgm:cxn modelId="{DE4E1E6F-80E0-4B4E-AC63-AC19E2AABA94}" srcId="{2F9222BA-4A2D-4C73-B8F8-ACB591C622AC}" destId="{073EF9F6-A318-4973-8ADF-F9887E1292B2}" srcOrd="4" destOrd="0" parTransId="{96C89E61-F729-4E47-8226-BBB4C0150936}" sibTransId="{A4E16334-1C29-4199-A849-3859D6ED0C04}"/>
    <dgm:cxn modelId="{D53F6229-30BC-4305-8B0F-622E1D5CE6A8}" type="presOf" srcId="{146F0B04-D3EF-456B-8730-ECD3D04A5DB9}" destId="{B9DDB019-D915-496F-AE6E-E7AFABF886AE}" srcOrd="0" destOrd="0" presId="urn:microsoft.com/office/officeart/2005/8/layout/radial6"/>
    <dgm:cxn modelId="{5DDB9F68-61F2-4303-934E-323EA3F40417}" type="presOf" srcId="{E6FCA604-3A62-42C9-95EB-6B77B0B67E83}" destId="{F5C0B4D0-D32B-490B-A979-ACC216A80251}" srcOrd="0" destOrd="0" presId="urn:microsoft.com/office/officeart/2005/8/layout/radial6"/>
    <dgm:cxn modelId="{F832BAC0-A027-4DFD-A0B6-C7E9ACB7EE5D}" srcId="{2F9222BA-4A2D-4C73-B8F8-ACB591C622AC}" destId="{E6D53744-4587-41D6-AEC4-699723E2AD77}" srcOrd="5" destOrd="0" parTransId="{94C1E65C-9B93-41B9-860E-A900CCD0DCD7}" sibTransId="{F26F9251-2618-4574-87C4-9698A22C753D}"/>
    <dgm:cxn modelId="{1DBCE6A3-E831-4C79-8700-1F3A9C9BD306}" type="presOf" srcId="{4C78C87C-7077-42F2-9D18-07D9B42AA29F}" destId="{ACC41DE5-C231-4174-BEBD-2B7943682C8E}" srcOrd="0" destOrd="0" presId="urn:microsoft.com/office/officeart/2005/8/layout/radial6"/>
    <dgm:cxn modelId="{E5BEC018-BF23-4AC3-9F69-70EB70E4B461}" srcId="{8D5283BD-1062-47B2-8625-212B3D8F34D8}" destId="{2F9222BA-4A2D-4C73-B8F8-ACB591C622AC}" srcOrd="0" destOrd="0" parTransId="{448F43C8-B37C-4A82-9A2C-6E6147BDB6AD}" sibTransId="{35CCBD44-61D9-4A06-AF23-A445314EEE8A}"/>
    <dgm:cxn modelId="{1BA03243-AFBE-452B-984D-FD2BACD8E8B2}" type="presOf" srcId="{D47C8255-9613-4A09-9545-8502C4999476}" destId="{8AC18AC7-B006-4BD2-88ED-900A9400B976}" srcOrd="0" destOrd="0" presId="urn:microsoft.com/office/officeart/2005/8/layout/radial6"/>
    <dgm:cxn modelId="{62E9431E-5996-47E5-A700-1F24FE5BC66A}" srcId="{2F9222BA-4A2D-4C73-B8F8-ACB591C622AC}" destId="{146F0B04-D3EF-456B-8730-ECD3D04A5DB9}" srcOrd="8" destOrd="0" parTransId="{9AB7FAEA-4D0B-47E4-8710-F3B3503DF407}" sibTransId="{06B03585-66D5-45CD-A961-04F72C950CA5}"/>
    <dgm:cxn modelId="{B6016E42-0311-4A34-A42C-9CD0764A5FA3}" type="presOf" srcId="{E6D53744-4587-41D6-AEC4-699723E2AD77}" destId="{051725A6-11B0-4583-A43B-52C1DB2C85BC}" srcOrd="0" destOrd="0" presId="urn:microsoft.com/office/officeart/2005/8/layout/radial6"/>
    <dgm:cxn modelId="{E429AF54-7DAC-45B1-86BD-B066FD67C1C7}" srcId="{2F9222BA-4A2D-4C73-B8F8-ACB591C622AC}" destId="{63F7E866-78FE-42AB-8298-EE420AF4431C}" srcOrd="2" destOrd="0" parTransId="{4D100B1A-8910-43CE-87B3-FE94DFF6B1B5}" sibTransId="{F0645C78-DB8C-4879-83C9-D882058BEB13}"/>
    <dgm:cxn modelId="{A011B21A-6225-49DD-AC3B-D30500E304C5}" type="presOf" srcId="{25F6C38D-C258-47D4-9D6E-92C2D0E852E5}" destId="{D52B62EC-4E0B-4DBA-BFE9-01F5839C155F}" srcOrd="0" destOrd="0" presId="urn:microsoft.com/office/officeart/2005/8/layout/radial6"/>
    <dgm:cxn modelId="{F0461519-4B06-45CD-B615-0B64A0150F3C}" type="presOf" srcId="{23544090-9869-415D-82EB-4115875FE7F4}" destId="{AE2E65D7-FE2C-4D5E-9F7E-EE2C87539F54}" srcOrd="0" destOrd="0" presId="urn:microsoft.com/office/officeart/2005/8/layout/radial6"/>
    <dgm:cxn modelId="{98FBB75E-1CEA-4AED-9D62-95CA89AD2779}" srcId="{2F9222BA-4A2D-4C73-B8F8-ACB591C622AC}" destId="{8D625D93-CA0F-4B0A-BEE3-C640405791A2}" srcOrd="3" destOrd="0" parTransId="{991D93CB-D03C-4190-8E57-E270162F5EB8}" sibTransId="{6C601D51-F6A8-4508-97C1-F69A31C36E56}"/>
    <dgm:cxn modelId="{43B6667D-D88B-45CD-910B-5E45B0783CF8}" srcId="{2F9222BA-4A2D-4C73-B8F8-ACB591C622AC}" destId="{23544090-9869-415D-82EB-4115875FE7F4}" srcOrd="1" destOrd="0" parTransId="{0AD00B96-ABEC-4468-A294-367FB2B593EB}" sibTransId="{4C78C87C-7077-42F2-9D18-07D9B42AA29F}"/>
    <dgm:cxn modelId="{13DA4386-9109-4988-9877-14EB46929F46}" type="presOf" srcId="{64AFE0A5-8911-4DD6-AA9E-5E42F44D6D88}" destId="{BABF088E-738E-42A0-9077-B78FAC7B4631}" srcOrd="0" destOrd="0" presId="urn:microsoft.com/office/officeart/2005/8/layout/radial6"/>
    <dgm:cxn modelId="{3BE45C7C-9D9B-4AE4-8A01-FB66259A9D56}" type="presOf" srcId="{6C601D51-F6A8-4508-97C1-F69A31C36E56}" destId="{77389961-125F-4D41-B53B-BB60EFD86BFB}" srcOrd="0" destOrd="0" presId="urn:microsoft.com/office/officeart/2005/8/layout/radial6"/>
    <dgm:cxn modelId="{4DB37699-D179-4D75-85B9-F83CEE9CB550}" type="presOf" srcId="{8D5283BD-1062-47B2-8625-212B3D8F34D8}" destId="{6ED5F693-A8C4-4748-AC70-0F71BD639ED0}" srcOrd="0" destOrd="0" presId="urn:microsoft.com/office/officeart/2005/8/layout/radial6"/>
    <dgm:cxn modelId="{4C3AD7AB-C076-42B5-B0EF-6D8D83819893}" type="presOf" srcId="{F26F9251-2618-4574-87C4-9698A22C753D}" destId="{4B8B93F8-BD74-4876-B78B-8AE8AB2CF616}" srcOrd="0" destOrd="0" presId="urn:microsoft.com/office/officeart/2005/8/layout/radial6"/>
    <dgm:cxn modelId="{90A89512-53AD-4BAE-B825-737B8B5D3003}" type="presOf" srcId="{1EDC956B-3D99-404B-841D-B110A47CA354}" destId="{CE7C2A57-A7FB-4A01-A370-23DEBFB0800A}" srcOrd="0" destOrd="0" presId="urn:microsoft.com/office/officeart/2005/8/layout/radial6"/>
    <dgm:cxn modelId="{33B5D56D-1519-444B-8422-6841111A95AF}" type="presOf" srcId="{06B03585-66D5-45CD-A961-04F72C950CA5}" destId="{8558EBA2-DC9A-4CE1-B3B6-F628F5B6534C}" srcOrd="0" destOrd="0" presId="urn:microsoft.com/office/officeart/2005/8/layout/radial6"/>
    <dgm:cxn modelId="{DFF511F1-B990-4A9C-8A61-4C67AB2A2B15}" srcId="{2F9222BA-4A2D-4C73-B8F8-ACB591C622AC}" destId="{64AFE0A5-8911-4DD6-AA9E-5E42F44D6D88}" srcOrd="7" destOrd="0" parTransId="{E50774AF-77EE-4915-B7F6-4F7A0AE9D201}" sibTransId="{E6FCA604-3A62-42C9-95EB-6B77B0B67E83}"/>
    <dgm:cxn modelId="{F3F2C055-20F4-4196-93AA-AA172322FCFC}" type="presOf" srcId="{073EF9F6-A318-4973-8ADF-F9887E1292B2}" destId="{1664BE4D-4DB9-42B8-932A-B853543BAAB0}" srcOrd="0" destOrd="0" presId="urn:microsoft.com/office/officeart/2005/8/layout/radial6"/>
    <dgm:cxn modelId="{0A94ACE8-F2D6-4846-B342-623417A25CD1}" type="presOf" srcId="{702F4772-AA4B-4837-ACB9-65BB70BF0F5D}" destId="{AD247BC4-C3D5-4648-872F-F2A3A1E05B30}" srcOrd="0" destOrd="0" presId="urn:microsoft.com/office/officeart/2005/8/layout/radial6"/>
    <dgm:cxn modelId="{439D52BB-0A11-4A63-A503-E9AA1C0A4BAD}" type="presOf" srcId="{F0645C78-DB8C-4879-83C9-D882058BEB13}" destId="{240AE0E9-F1E4-4FB3-B8ED-8EC89D092AE6}" srcOrd="0" destOrd="0" presId="urn:microsoft.com/office/officeart/2005/8/layout/radial6"/>
    <dgm:cxn modelId="{DECAE6DF-FD51-49F2-976E-A8BA9FDAE13D}" type="presOf" srcId="{6638D395-AF4E-47D7-AAD5-3B2A8053C271}" destId="{180FC5A8-3ABD-4876-852A-329113756184}" srcOrd="0" destOrd="0" presId="urn:microsoft.com/office/officeart/2005/8/layout/radial6"/>
    <dgm:cxn modelId="{73320FFC-1A5A-413A-BF7B-A5BD94607607}" srcId="{2F9222BA-4A2D-4C73-B8F8-ACB591C622AC}" destId="{6638D395-AF4E-47D7-AAD5-3B2A8053C271}" srcOrd="0" destOrd="0" parTransId="{6225AFB3-C567-407C-A31F-7D8E5AB9FA10}" sibTransId="{1EDC956B-3D99-404B-841D-B110A47CA354}"/>
    <dgm:cxn modelId="{834D55ED-B0E7-4467-8848-270B438511FB}" type="presOf" srcId="{826000BA-1C10-4BF7-AE25-994D9265F55B}" destId="{F0A9AD36-CEDA-47F4-84AA-14BD0D4583C6}" srcOrd="0" destOrd="0" presId="urn:microsoft.com/office/officeart/2005/8/layout/radial6"/>
    <dgm:cxn modelId="{ECF68A77-B866-4708-92AF-358E4753358F}" type="presOf" srcId="{8D625D93-CA0F-4B0A-BEE3-C640405791A2}" destId="{25B89C6B-39C0-47D4-944B-21F2ACD2AC77}" srcOrd="0" destOrd="0" presId="urn:microsoft.com/office/officeart/2005/8/layout/radial6"/>
    <dgm:cxn modelId="{74889E72-95C0-40A8-AD79-524D3A9E0099}" type="presOf" srcId="{2F9222BA-4A2D-4C73-B8F8-ACB591C622AC}" destId="{3D322F63-DFA3-47EC-9428-33E68C435E9E}" srcOrd="0" destOrd="0" presId="urn:microsoft.com/office/officeart/2005/8/layout/radial6"/>
    <dgm:cxn modelId="{C5137910-DD0C-40B4-806E-617B95ABABBD}" type="presOf" srcId="{63F7E866-78FE-42AB-8298-EE420AF4431C}" destId="{5609F8FA-CF8A-4B5B-AA6A-FF6FC0E584FB}" srcOrd="0" destOrd="0" presId="urn:microsoft.com/office/officeart/2005/8/layout/radial6"/>
    <dgm:cxn modelId="{38B9D529-9EB9-45F7-8932-11FD1593EC6E}" type="presOf" srcId="{A4E16334-1C29-4199-A849-3859D6ED0C04}" destId="{741A235B-545A-4E4F-8135-78E3D8D1CF88}" srcOrd="0" destOrd="0" presId="urn:microsoft.com/office/officeart/2005/8/layout/radial6"/>
    <dgm:cxn modelId="{31B76A1F-EE63-41B4-95B8-1A8B3F0B813F}" srcId="{2F9222BA-4A2D-4C73-B8F8-ACB591C622AC}" destId="{702F4772-AA4B-4837-ACB9-65BB70BF0F5D}" srcOrd="9" destOrd="0" parTransId="{6092B50B-5760-47E8-9127-970A43F0356C}" sibTransId="{25F6C38D-C258-47D4-9D6E-92C2D0E852E5}"/>
    <dgm:cxn modelId="{2B19F535-E659-4608-BC46-1CE13D8B4F8C}" type="presParOf" srcId="{6ED5F693-A8C4-4748-AC70-0F71BD639ED0}" destId="{3D322F63-DFA3-47EC-9428-33E68C435E9E}" srcOrd="0" destOrd="0" presId="urn:microsoft.com/office/officeart/2005/8/layout/radial6"/>
    <dgm:cxn modelId="{B1B56429-AF76-4AE7-A202-14073A80BCC4}" type="presParOf" srcId="{6ED5F693-A8C4-4748-AC70-0F71BD639ED0}" destId="{180FC5A8-3ABD-4876-852A-329113756184}" srcOrd="1" destOrd="0" presId="urn:microsoft.com/office/officeart/2005/8/layout/radial6"/>
    <dgm:cxn modelId="{EEDDFB09-023C-430A-ADA6-3B9D5E2CA6F3}" type="presParOf" srcId="{6ED5F693-A8C4-4748-AC70-0F71BD639ED0}" destId="{E0394C6B-07E0-4CBD-A726-30DAD17A4AD6}" srcOrd="2" destOrd="0" presId="urn:microsoft.com/office/officeart/2005/8/layout/radial6"/>
    <dgm:cxn modelId="{18C2E641-BC8C-4379-AE76-4ACF81C6AA4B}" type="presParOf" srcId="{6ED5F693-A8C4-4748-AC70-0F71BD639ED0}" destId="{CE7C2A57-A7FB-4A01-A370-23DEBFB0800A}" srcOrd="3" destOrd="0" presId="urn:microsoft.com/office/officeart/2005/8/layout/radial6"/>
    <dgm:cxn modelId="{71F9BAA7-762E-4F4A-82EE-46D4012849B9}" type="presParOf" srcId="{6ED5F693-A8C4-4748-AC70-0F71BD639ED0}" destId="{AE2E65D7-FE2C-4D5E-9F7E-EE2C87539F54}" srcOrd="4" destOrd="0" presId="urn:microsoft.com/office/officeart/2005/8/layout/radial6"/>
    <dgm:cxn modelId="{A64D9B87-BDC6-4738-98FD-9E702D553C0F}" type="presParOf" srcId="{6ED5F693-A8C4-4748-AC70-0F71BD639ED0}" destId="{AF232887-09AA-4227-82F1-6EAAB1790218}" srcOrd="5" destOrd="0" presId="urn:microsoft.com/office/officeart/2005/8/layout/radial6"/>
    <dgm:cxn modelId="{0B8ECCD5-C2E8-4201-9B08-C1C1A3E4A46F}" type="presParOf" srcId="{6ED5F693-A8C4-4748-AC70-0F71BD639ED0}" destId="{ACC41DE5-C231-4174-BEBD-2B7943682C8E}" srcOrd="6" destOrd="0" presId="urn:microsoft.com/office/officeart/2005/8/layout/radial6"/>
    <dgm:cxn modelId="{5D2A69F6-C728-472C-979E-9A473454114C}" type="presParOf" srcId="{6ED5F693-A8C4-4748-AC70-0F71BD639ED0}" destId="{5609F8FA-CF8A-4B5B-AA6A-FF6FC0E584FB}" srcOrd="7" destOrd="0" presId="urn:microsoft.com/office/officeart/2005/8/layout/radial6"/>
    <dgm:cxn modelId="{ECDEF0A0-2B20-4714-B85A-8092A15DFFEC}" type="presParOf" srcId="{6ED5F693-A8C4-4748-AC70-0F71BD639ED0}" destId="{27FDFBC7-357E-4FC7-9FC1-0CE14FEEECA8}" srcOrd="8" destOrd="0" presId="urn:microsoft.com/office/officeart/2005/8/layout/radial6"/>
    <dgm:cxn modelId="{20D6B831-6FA2-40C3-AEB1-626AECCD4FC7}" type="presParOf" srcId="{6ED5F693-A8C4-4748-AC70-0F71BD639ED0}" destId="{240AE0E9-F1E4-4FB3-B8ED-8EC89D092AE6}" srcOrd="9" destOrd="0" presId="urn:microsoft.com/office/officeart/2005/8/layout/radial6"/>
    <dgm:cxn modelId="{3AF1B9C3-1613-40F4-A1D0-470B9F7158D6}" type="presParOf" srcId="{6ED5F693-A8C4-4748-AC70-0F71BD639ED0}" destId="{25B89C6B-39C0-47D4-944B-21F2ACD2AC77}" srcOrd="10" destOrd="0" presId="urn:microsoft.com/office/officeart/2005/8/layout/radial6"/>
    <dgm:cxn modelId="{7DB0F967-9E4A-4EBA-AA86-0938C71673E3}" type="presParOf" srcId="{6ED5F693-A8C4-4748-AC70-0F71BD639ED0}" destId="{0DD8C601-F06E-4C48-A147-A159B338EDF4}" srcOrd="11" destOrd="0" presId="urn:microsoft.com/office/officeart/2005/8/layout/radial6"/>
    <dgm:cxn modelId="{2E4B6DFD-C9E1-4D79-B20D-11EBB1968ADF}" type="presParOf" srcId="{6ED5F693-A8C4-4748-AC70-0F71BD639ED0}" destId="{77389961-125F-4D41-B53B-BB60EFD86BFB}" srcOrd="12" destOrd="0" presId="urn:microsoft.com/office/officeart/2005/8/layout/radial6"/>
    <dgm:cxn modelId="{9679D1A6-C200-4BF9-B1BF-48B7CA3034E4}" type="presParOf" srcId="{6ED5F693-A8C4-4748-AC70-0F71BD639ED0}" destId="{1664BE4D-4DB9-42B8-932A-B853543BAAB0}" srcOrd="13" destOrd="0" presId="urn:microsoft.com/office/officeart/2005/8/layout/radial6"/>
    <dgm:cxn modelId="{A1D40252-8F58-4B4E-9774-13BC9595A551}" type="presParOf" srcId="{6ED5F693-A8C4-4748-AC70-0F71BD639ED0}" destId="{96848E18-9A2E-43F2-AC93-6CC154C4129A}" srcOrd="14" destOrd="0" presId="urn:microsoft.com/office/officeart/2005/8/layout/radial6"/>
    <dgm:cxn modelId="{2BC2EE51-D521-411B-B6FF-50AB98FE30DF}" type="presParOf" srcId="{6ED5F693-A8C4-4748-AC70-0F71BD639ED0}" destId="{741A235B-545A-4E4F-8135-78E3D8D1CF88}" srcOrd="15" destOrd="0" presId="urn:microsoft.com/office/officeart/2005/8/layout/radial6"/>
    <dgm:cxn modelId="{CF4981E4-3423-43DB-BB9C-0BE3F6140B95}" type="presParOf" srcId="{6ED5F693-A8C4-4748-AC70-0F71BD639ED0}" destId="{051725A6-11B0-4583-A43B-52C1DB2C85BC}" srcOrd="16" destOrd="0" presId="urn:microsoft.com/office/officeart/2005/8/layout/radial6"/>
    <dgm:cxn modelId="{274502E6-9FBF-479F-89BA-732641B6521E}" type="presParOf" srcId="{6ED5F693-A8C4-4748-AC70-0F71BD639ED0}" destId="{033FB5FC-A712-4097-B9F8-E0500C2A6397}" srcOrd="17" destOrd="0" presId="urn:microsoft.com/office/officeart/2005/8/layout/radial6"/>
    <dgm:cxn modelId="{38D28EDB-D45C-4619-B490-D551851552CA}" type="presParOf" srcId="{6ED5F693-A8C4-4748-AC70-0F71BD639ED0}" destId="{4B8B93F8-BD74-4876-B78B-8AE8AB2CF616}" srcOrd="18" destOrd="0" presId="urn:microsoft.com/office/officeart/2005/8/layout/radial6"/>
    <dgm:cxn modelId="{67623B4B-402E-4C1E-BDDE-2F6A53689F84}" type="presParOf" srcId="{6ED5F693-A8C4-4748-AC70-0F71BD639ED0}" destId="{F0A9AD36-CEDA-47F4-84AA-14BD0D4583C6}" srcOrd="19" destOrd="0" presId="urn:microsoft.com/office/officeart/2005/8/layout/radial6"/>
    <dgm:cxn modelId="{94B8A5AF-81D1-489B-8F23-17834A81B528}" type="presParOf" srcId="{6ED5F693-A8C4-4748-AC70-0F71BD639ED0}" destId="{D248D7C2-DDB8-43BE-967A-41DCAC01E118}" srcOrd="20" destOrd="0" presId="urn:microsoft.com/office/officeart/2005/8/layout/radial6"/>
    <dgm:cxn modelId="{50F14D49-D421-4811-9D6D-6C4118E19D8C}" type="presParOf" srcId="{6ED5F693-A8C4-4748-AC70-0F71BD639ED0}" destId="{8AC18AC7-B006-4BD2-88ED-900A9400B976}" srcOrd="21" destOrd="0" presId="urn:microsoft.com/office/officeart/2005/8/layout/radial6"/>
    <dgm:cxn modelId="{A261F1F2-ABBF-469E-AA1C-795590048773}" type="presParOf" srcId="{6ED5F693-A8C4-4748-AC70-0F71BD639ED0}" destId="{BABF088E-738E-42A0-9077-B78FAC7B4631}" srcOrd="22" destOrd="0" presId="urn:microsoft.com/office/officeart/2005/8/layout/radial6"/>
    <dgm:cxn modelId="{44DE77EB-33BF-42D9-BFA6-9ADEEA892904}" type="presParOf" srcId="{6ED5F693-A8C4-4748-AC70-0F71BD639ED0}" destId="{B0140B7B-E2AD-4F4C-A00D-FE81A5CE3610}" srcOrd="23" destOrd="0" presId="urn:microsoft.com/office/officeart/2005/8/layout/radial6"/>
    <dgm:cxn modelId="{D6980246-252D-49E0-8FF7-289A6B96B5BD}" type="presParOf" srcId="{6ED5F693-A8C4-4748-AC70-0F71BD639ED0}" destId="{F5C0B4D0-D32B-490B-A979-ACC216A80251}" srcOrd="24" destOrd="0" presId="urn:microsoft.com/office/officeart/2005/8/layout/radial6"/>
    <dgm:cxn modelId="{D3FF1484-4C54-4B24-91A9-058EB45EA9E2}" type="presParOf" srcId="{6ED5F693-A8C4-4748-AC70-0F71BD639ED0}" destId="{B9DDB019-D915-496F-AE6E-E7AFABF886AE}" srcOrd="25" destOrd="0" presId="urn:microsoft.com/office/officeart/2005/8/layout/radial6"/>
    <dgm:cxn modelId="{EF374696-A2D5-473E-BA1C-0AEEFDAB5AA6}" type="presParOf" srcId="{6ED5F693-A8C4-4748-AC70-0F71BD639ED0}" destId="{F276E8D3-3F70-43E5-9D9F-0472CD15DE96}" srcOrd="26" destOrd="0" presId="urn:microsoft.com/office/officeart/2005/8/layout/radial6"/>
    <dgm:cxn modelId="{A4AB4137-CCF6-479F-A3CB-45FE8993BE36}" type="presParOf" srcId="{6ED5F693-A8C4-4748-AC70-0F71BD639ED0}" destId="{8558EBA2-DC9A-4CE1-B3B6-F628F5B6534C}" srcOrd="27" destOrd="0" presId="urn:microsoft.com/office/officeart/2005/8/layout/radial6"/>
    <dgm:cxn modelId="{28ABB0C2-62C4-4E26-8463-3DFFD9B4FD55}" type="presParOf" srcId="{6ED5F693-A8C4-4748-AC70-0F71BD639ED0}" destId="{AD247BC4-C3D5-4648-872F-F2A3A1E05B30}" srcOrd="28" destOrd="0" presId="urn:microsoft.com/office/officeart/2005/8/layout/radial6"/>
    <dgm:cxn modelId="{CA8D1E48-4D84-4055-9C19-1B813488796C}" type="presParOf" srcId="{6ED5F693-A8C4-4748-AC70-0F71BD639ED0}" destId="{6D8862DC-38AB-478F-A60D-104D3B5BC0BD}" srcOrd="29" destOrd="0" presId="urn:microsoft.com/office/officeart/2005/8/layout/radial6"/>
    <dgm:cxn modelId="{F7C8FD79-200B-47D3-A97F-1B0D6073B480}" type="presParOf" srcId="{6ED5F693-A8C4-4748-AC70-0F71BD639ED0}" destId="{D52B62EC-4E0B-4DBA-BFE9-01F5839C155F}" srcOrd="30"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EC32FC-54A8-42F2-AD6D-74B9773B6285}">
      <dsp:nvSpPr>
        <dsp:cNvPr id="0" name=""/>
        <dsp:cNvSpPr/>
      </dsp:nvSpPr>
      <dsp:spPr>
        <a:xfrm>
          <a:off x="0" y="2246"/>
          <a:ext cx="10058399"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764F5F-246C-44C3-AEC0-64BDF42285F3}">
      <dsp:nvSpPr>
        <dsp:cNvPr id="0" name=""/>
        <dsp:cNvSpPr/>
      </dsp:nvSpPr>
      <dsp:spPr>
        <a:xfrm>
          <a:off x="0" y="2246"/>
          <a:ext cx="2011680" cy="45955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id-ID" sz="2800" kern="1200" dirty="0" smtClean="0"/>
            <a:t>Perpustakaan penting?</a:t>
          </a:r>
          <a:endParaRPr lang="id-ID" sz="2800" kern="1200" dirty="0"/>
        </a:p>
      </dsp:txBody>
      <dsp:txXfrm>
        <a:off x="0" y="2246"/>
        <a:ext cx="2011680" cy="4595532"/>
      </dsp:txXfrm>
    </dsp:sp>
    <dsp:sp modelId="{2E56B8D3-D83A-4802-A53E-22E9162FA9F8}">
      <dsp:nvSpPr>
        <dsp:cNvPr id="0" name=""/>
        <dsp:cNvSpPr/>
      </dsp:nvSpPr>
      <dsp:spPr>
        <a:xfrm>
          <a:off x="2162556" y="38429"/>
          <a:ext cx="7895844" cy="7236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id-ID" sz="2800" kern="1200" dirty="0" smtClean="0"/>
            <a:t>Jembatan peradaban bangsa</a:t>
          </a:r>
          <a:endParaRPr lang="id-ID" sz="2800" kern="1200" dirty="0"/>
        </a:p>
      </dsp:txBody>
      <dsp:txXfrm>
        <a:off x="2162556" y="38429"/>
        <a:ext cx="7895844" cy="723661"/>
      </dsp:txXfrm>
    </dsp:sp>
    <dsp:sp modelId="{4C8C40DF-7CE9-4C8A-A066-7929DFDF2CB8}">
      <dsp:nvSpPr>
        <dsp:cNvPr id="0" name=""/>
        <dsp:cNvSpPr/>
      </dsp:nvSpPr>
      <dsp:spPr>
        <a:xfrm>
          <a:off x="2011680" y="762090"/>
          <a:ext cx="804672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74DCE64-96FC-49F6-84E0-98C3BB940FB1}">
      <dsp:nvSpPr>
        <dsp:cNvPr id="0" name=""/>
        <dsp:cNvSpPr/>
      </dsp:nvSpPr>
      <dsp:spPr>
        <a:xfrm>
          <a:off x="2162556" y="798274"/>
          <a:ext cx="7895844" cy="7236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id-ID" sz="2800" kern="1200" dirty="0" smtClean="0"/>
            <a:t>Menyimpan budaya bangsa</a:t>
          </a:r>
          <a:endParaRPr lang="id-ID" sz="2800" kern="1200" dirty="0"/>
        </a:p>
      </dsp:txBody>
      <dsp:txXfrm>
        <a:off x="2162556" y="798274"/>
        <a:ext cx="7895844" cy="723661"/>
      </dsp:txXfrm>
    </dsp:sp>
    <dsp:sp modelId="{B3E2F839-E6EA-4225-99BD-E65A5F473EB6}">
      <dsp:nvSpPr>
        <dsp:cNvPr id="0" name=""/>
        <dsp:cNvSpPr/>
      </dsp:nvSpPr>
      <dsp:spPr>
        <a:xfrm>
          <a:off x="2011680" y="1521935"/>
          <a:ext cx="804672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F1D52C5-0549-4A67-8808-BF75BAEE6A0B}">
      <dsp:nvSpPr>
        <dsp:cNvPr id="0" name=""/>
        <dsp:cNvSpPr/>
      </dsp:nvSpPr>
      <dsp:spPr>
        <a:xfrm>
          <a:off x="2162556" y="1558118"/>
          <a:ext cx="7895844" cy="7236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id-ID" sz="2800" kern="1200" dirty="0" smtClean="0"/>
            <a:t>Memancarkan ilmu pengetahuan</a:t>
          </a:r>
          <a:endParaRPr lang="id-ID" sz="2800" kern="1200" dirty="0"/>
        </a:p>
      </dsp:txBody>
      <dsp:txXfrm>
        <a:off x="2162556" y="1558118"/>
        <a:ext cx="7895844" cy="723661"/>
      </dsp:txXfrm>
    </dsp:sp>
    <dsp:sp modelId="{07BC2B77-5146-4DB3-9863-098EE05362C1}">
      <dsp:nvSpPr>
        <dsp:cNvPr id="0" name=""/>
        <dsp:cNvSpPr/>
      </dsp:nvSpPr>
      <dsp:spPr>
        <a:xfrm>
          <a:off x="2011680" y="2281780"/>
          <a:ext cx="804672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BB91D38-5457-46F1-84CD-57C6577BD8DE}">
      <dsp:nvSpPr>
        <dsp:cNvPr id="0" name=""/>
        <dsp:cNvSpPr/>
      </dsp:nvSpPr>
      <dsp:spPr>
        <a:xfrm>
          <a:off x="2162556" y="2243318"/>
          <a:ext cx="7895844" cy="7236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id-ID" sz="2800" kern="1200" dirty="0" smtClean="0"/>
            <a:t>Pusat P3IR (pendidikan, penyimpanan, penelitian, informasi dan rekreasi)</a:t>
          </a:r>
          <a:endParaRPr lang="id-ID" sz="2800" kern="1200" dirty="0"/>
        </a:p>
      </dsp:txBody>
      <dsp:txXfrm>
        <a:off x="2162556" y="2243318"/>
        <a:ext cx="7895844" cy="723661"/>
      </dsp:txXfrm>
    </dsp:sp>
    <dsp:sp modelId="{64246BF9-FF44-48D2-8EC3-A38F6B01BE00}">
      <dsp:nvSpPr>
        <dsp:cNvPr id="0" name=""/>
        <dsp:cNvSpPr/>
      </dsp:nvSpPr>
      <dsp:spPr>
        <a:xfrm>
          <a:off x="2011680" y="3041625"/>
          <a:ext cx="804672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D42BD1E-31FC-44A7-A54E-3BC9A10ABD40}">
      <dsp:nvSpPr>
        <dsp:cNvPr id="0" name=""/>
        <dsp:cNvSpPr/>
      </dsp:nvSpPr>
      <dsp:spPr>
        <a:xfrm>
          <a:off x="2162556" y="3077808"/>
          <a:ext cx="7895844" cy="7236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id-ID" sz="2800" kern="1200" dirty="0" smtClean="0"/>
            <a:t>Sumber informasi bagi pemustaka</a:t>
          </a:r>
          <a:endParaRPr lang="id-ID" sz="2800" kern="1200" dirty="0"/>
        </a:p>
      </dsp:txBody>
      <dsp:txXfrm>
        <a:off x="2162556" y="3077808"/>
        <a:ext cx="7895844" cy="723661"/>
      </dsp:txXfrm>
    </dsp:sp>
    <dsp:sp modelId="{4482A197-EC46-4EA4-8A89-2E11A1F137A9}">
      <dsp:nvSpPr>
        <dsp:cNvPr id="0" name=""/>
        <dsp:cNvSpPr/>
      </dsp:nvSpPr>
      <dsp:spPr>
        <a:xfrm>
          <a:off x="2011680" y="3801470"/>
          <a:ext cx="804672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503D368-159B-45D6-979D-B49EE1BC095D}">
      <dsp:nvSpPr>
        <dsp:cNvPr id="0" name=""/>
        <dsp:cNvSpPr/>
      </dsp:nvSpPr>
      <dsp:spPr>
        <a:xfrm>
          <a:off x="2162556" y="3837653"/>
          <a:ext cx="7895844" cy="7236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id-ID" sz="2800" kern="1200" dirty="0" smtClean="0"/>
            <a:t>Meningkatkan mutu pendidikan daya saing bangsa. </a:t>
          </a:r>
          <a:endParaRPr lang="id-ID" sz="2800" kern="1200" dirty="0"/>
        </a:p>
      </dsp:txBody>
      <dsp:txXfrm>
        <a:off x="2162556" y="3837653"/>
        <a:ext cx="7895844" cy="723661"/>
      </dsp:txXfrm>
    </dsp:sp>
    <dsp:sp modelId="{16E3013F-2606-4ADD-86B7-BC4AD0ACBC0D}">
      <dsp:nvSpPr>
        <dsp:cNvPr id="0" name=""/>
        <dsp:cNvSpPr/>
      </dsp:nvSpPr>
      <dsp:spPr>
        <a:xfrm>
          <a:off x="2011680" y="4561315"/>
          <a:ext cx="804672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08D9A5-DB6C-41CD-8937-5B0F0DCF9EEA}">
      <dsp:nvSpPr>
        <dsp:cNvPr id="0" name=""/>
        <dsp:cNvSpPr/>
      </dsp:nvSpPr>
      <dsp:spPr>
        <a:xfrm>
          <a:off x="0" y="0"/>
          <a:ext cx="10515600" cy="1713129"/>
        </a:xfrm>
        <a:prstGeom prst="rect">
          <a:avLst/>
        </a:prstGeom>
        <a:solidFill>
          <a:schemeClr val="accent2">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lvl="0" algn="ctr" defTabSz="2889250">
            <a:lnSpc>
              <a:spcPct val="90000"/>
            </a:lnSpc>
            <a:spcBef>
              <a:spcPct val="0"/>
            </a:spcBef>
            <a:spcAft>
              <a:spcPct val="35000"/>
            </a:spcAft>
          </a:pPr>
          <a:r>
            <a:rPr lang="id-ID" sz="6500" kern="1200" dirty="0" smtClean="0"/>
            <a:t>Tujuan dan manfaat</a:t>
          </a:r>
          <a:endParaRPr lang="id-ID" sz="6500" kern="1200" dirty="0"/>
        </a:p>
      </dsp:txBody>
      <dsp:txXfrm>
        <a:off x="0" y="0"/>
        <a:ext cx="10515600" cy="1713129"/>
      </dsp:txXfrm>
    </dsp:sp>
    <dsp:sp modelId="{D0D802C2-48A9-4C1D-8B45-A5450D51B784}">
      <dsp:nvSpPr>
        <dsp:cNvPr id="0" name=""/>
        <dsp:cNvSpPr/>
      </dsp:nvSpPr>
      <dsp:spPr>
        <a:xfrm>
          <a:off x="0" y="1713129"/>
          <a:ext cx="5257799" cy="3597572"/>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id-ID" sz="2800" kern="1200" dirty="0" smtClean="0"/>
            <a:t>Tujuan</a:t>
          </a:r>
        </a:p>
        <a:p>
          <a:pPr lvl="0" algn="l" defTabSz="1244600">
            <a:lnSpc>
              <a:spcPct val="90000"/>
            </a:lnSpc>
            <a:spcBef>
              <a:spcPct val="0"/>
            </a:spcBef>
            <a:spcAft>
              <a:spcPct val="35000"/>
            </a:spcAft>
          </a:pPr>
          <a:r>
            <a:rPr lang="id-ID" sz="2800" kern="1200" dirty="0" smtClean="0"/>
            <a:t>Memberikan layanan informasi.</a:t>
          </a:r>
        </a:p>
        <a:p>
          <a:pPr lvl="0" algn="l" defTabSz="1244600">
            <a:lnSpc>
              <a:spcPct val="90000"/>
            </a:lnSpc>
            <a:spcBef>
              <a:spcPct val="0"/>
            </a:spcBef>
            <a:spcAft>
              <a:spcPct val="35000"/>
            </a:spcAft>
          </a:pPr>
          <a:r>
            <a:rPr lang="id-ID" sz="2800" kern="1200" dirty="0" smtClean="0"/>
            <a:t>Menunjang pencapaian visi dan misi organisasi induk</a:t>
          </a:r>
        </a:p>
        <a:p>
          <a:pPr lvl="0" algn="l" defTabSz="1244600">
            <a:lnSpc>
              <a:spcPct val="90000"/>
            </a:lnSpc>
            <a:spcBef>
              <a:spcPct val="0"/>
            </a:spcBef>
            <a:spcAft>
              <a:spcPct val="35000"/>
            </a:spcAft>
          </a:pPr>
          <a:endParaRPr lang="id-ID" sz="2800" kern="1200" dirty="0"/>
        </a:p>
      </dsp:txBody>
      <dsp:txXfrm>
        <a:off x="0" y="1713129"/>
        <a:ext cx="5257799" cy="3597572"/>
      </dsp:txXfrm>
    </dsp:sp>
    <dsp:sp modelId="{696F1F01-FDDB-4997-A3BF-3ACD8F1202EA}">
      <dsp:nvSpPr>
        <dsp:cNvPr id="0" name=""/>
        <dsp:cNvSpPr/>
      </dsp:nvSpPr>
      <dsp:spPr>
        <a:xfrm>
          <a:off x="5257800" y="1713129"/>
          <a:ext cx="5257799" cy="3597572"/>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id-ID" sz="2000" kern="1200" dirty="0" smtClean="0"/>
            <a:t>Manfaat</a:t>
          </a:r>
        </a:p>
        <a:p>
          <a:pPr lvl="0" algn="l" defTabSz="889000">
            <a:lnSpc>
              <a:spcPct val="90000"/>
            </a:lnSpc>
            <a:spcBef>
              <a:spcPct val="0"/>
            </a:spcBef>
            <a:spcAft>
              <a:spcPct val="35000"/>
            </a:spcAft>
          </a:pPr>
          <a:r>
            <a:rPr lang="id-ID" sz="2000" kern="1200" dirty="0" smtClean="0"/>
            <a:t>Membangkitkan kecintaan siswa terhadap budaya membaca</a:t>
          </a:r>
        </a:p>
        <a:p>
          <a:pPr lvl="0" algn="l" defTabSz="889000">
            <a:lnSpc>
              <a:spcPct val="90000"/>
            </a:lnSpc>
            <a:spcBef>
              <a:spcPct val="0"/>
            </a:spcBef>
            <a:spcAft>
              <a:spcPct val="35000"/>
            </a:spcAft>
          </a:pPr>
          <a:r>
            <a:rPr lang="id-ID" sz="2000" kern="1200" dirty="0" smtClean="0"/>
            <a:t>Memperkaya pengalaman belajar</a:t>
          </a:r>
        </a:p>
        <a:p>
          <a:pPr lvl="0" algn="l" defTabSz="889000">
            <a:lnSpc>
              <a:spcPct val="90000"/>
            </a:lnSpc>
            <a:spcBef>
              <a:spcPct val="0"/>
            </a:spcBef>
            <a:spcAft>
              <a:spcPct val="35000"/>
            </a:spcAft>
          </a:pPr>
          <a:r>
            <a:rPr lang="id-ID" sz="2000" kern="1200" dirty="0" smtClean="0"/>
            <a:t>Menanamkan kebiasaan belajar mandiri dan belajar sepanjang hayat</a:t>
          </a:r>
        </a:p>
        <a:p>
          <a:pPr lvl="0" algn="l" defTabSz="889000">
            <a:lnSpc>
              <a:spcPct val="90000"/>
            </a:lnSpc>
            <a:spcBef>
              <a:spcPct val="0"/>
            </a:spcBef>
            <a:spcAft>
              <a:spcPct val="35000"/>
            </a:spcAft>
          </a:pPr>
          <a:r>
            <a:rPr lang="id-ID" sz="2000" kern="1200" dirty="0" smtClean="0"/>
            <a:t>Mempercepat proses penguasaan materi</a:t>
          </a:r>
        </a:p>
        <a:p>
          <a:pPr lvl="0" algn="l" defTabSz="889000">
            <a:lnSpc>
              <a:spcPct val="90000"/>
            </a:lnSpc>
            <a:spcBef>
              <a:spcPct val="0"/>
            </a:spcBef>
            <a:spcAft>
              <a:spcPct val="35000"/>
            </a:spcAft>
          </a:pPr>
          <a:r>
            <a:rPr lang="id-ID" sz="2000" kern="1200" dirty="0" smtClean="0"/>
            <a:t>Membantu guru menyusun materi</a:t>
          </a:r>
        </a:p>
        <a:p>
          <a:pPr lvl="0" algn="l" defTabSz="889000">
            <a:lnSpc>
              <a:spcPct val="90000"/>
            </a:lnSpc>
            <a:spcBef>
              <a:spcPct val="0"/>
            </a:spcBef>
            <a:spcAft>
              <a:spcPct val="35000"/>
            </a:spcAft>
          </a:pPr>
          <a:r>
            <a:rPr lang="id-ID" sz="2000" kern="1200" dirty="0" smtClean="0"/>
            <a:t>Membantu kelancaran dan penyelesaian tugas karyawan sekolah.</a:t>
          </a:r>
        </a:p>
        <a:p>
          <a:pPr lvl="0" algn="l" defTabSz="889000">
            <a:lnSpc>
              <a:spcPct val="90000"/>
            </a:lnSpc>
            <a:spcBef>
              <a:spcPct val="0"/>
            </a:spcBef>
            <a:spcAft>
              <a:spcPct val="35000"/>
            </a:spcAft>
          </a:pPr>
          <a:r>
            <a:rPr lang="id-ID" sz="2000" kern="1200" dirty="0" smtClean="0"/>
            <a:t>Mengikuti perkembangan </a:t>
          </a:r>
          <a:r>
            <a:rPr lang="id-ID" sz="2000" kern="1200" dirty="0" err="1" smtClean="0"/>
            <a:t>Iptek</a:t>
          </a:r>
          <a:r>
            <a:rPr lang="id-ID" sz="2000" kern="1200" dirty="0" smtClean="0"/>
            <a:t> bagi seluruh </a:t>
          </a:r>
          <a:r>
            <a:rPr lang="id-ID" sz="2000" kern="1200" dirty="0" err="1" smtClean="0"/>
            <a:t>civitas</a:t>
          </a:r>
          <a:r>
            <a:rPr lang="id-ID" sz="2000" kern="1200" dirty="0" smtClean="0"/>
            <a:t> sekolah.</a:t>
          </a:r>
          <a:endParaRPr lang="id-ID" sz="2000" kern="1200" dirty="0"/>
        </a:p>
      </dsp:txBody>
      <dsp:txXfrm>
        <a:off x="5257800" y="1713129"/>
        <a:ext cx="5257799" cy="3597572"/>
      </dsp:txXfrm>
    </dsp:sp>
    <dsp:sp modelId="{AD2BE9C7-6416-4750-9BB0-F0AD0B744961}">
      <dsp:nvSpPr>
        <dsp:cNvPr id="0" name=""/>
        <dsp:cNvSpPr/>
      </dsp:nvSpPr>
      <dsp:spPr>
        <a:xfrm>
          <a:off x="0" y="5310701"/>
          <a:ext cx="10515600" cy="399730"/>
        </a:xfrm>
        <a:prstGeom prst="rect">
          <a:avLst/>
        </a:prstGeom>
        <a:solidFill>
          <a:schemeClr val="accent2">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F49FD4-B29A-485D-8A06-98DA65EEA63B}">
      <dsp:nvSpPr>
        <dsp:cNvPr id="0" name=""/>
        <dsp:cNvSpPr/>
      </dsp:nvSpPr>
      <dsp:spPr>
        <a:xfrm rot="10800000">
          <a:off x="1964070" y="2203"/>
          <a:ext cx="6688836" cy="1117155"/>
        </a:xfrm>
        <a:prstGeom prst="homePlat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2634" tIns="83820" rIns="156464" bIns="83820" numCol="1" spcCol="1270" anchor="ctr" anchorCtr="0">
          <a:noAutofit/>
        </a:bodyPr>
        <a:lstStyle/>
        <a:p>
          <a:pPr lvl="0" algn="ctr" defTabSz="977900">
            <a:lnSpc>
              <a:spcPct val="90000"/>
            </a:lnSpc>
            <a:spcBef>
              <a:spcPct val="0"/>
            </a:spcBef>
            <a:spcAft>
              <a:spcPct val="35000"/>
            </a:spcAft>
          </a:pPr>
          <a:r>
            <a:rPr lang="id-ID" sz="2200" b="1" kern="1200" dirty="0" smtClean="0"/>
            <a:t>Pusat kegiatan belajar mengajar, yang menyediakan koleksi bahan perpustakaan untuk proses belajar mengajar.</a:t>
          </a:r>
          <a:endParaRPr lang="id-ID" sz="2200" b="1" kern="1200" dirty="0"/>
        </a:p>
      </dsp:txBody>
      <dsp:txXfrm rot="10800000">
        <a:off x="2243359" y="2203"/>
        <a:ext cx="6409547" cy="1117155"/>
      </dsp:txXfrm>
    </dsp:sp>
    <dsp:sp modelId="{2A349293-0804-49FD-9E50-51D3D7DDC61D}">
      <dsp:nvSpPr>
        <dsp:cNvPr id="0" name=""/>
        <dsp:cNvSpPr/>
      </dsp:nvSpPr>
      <dsp:spPr>
        <a:xfrm>
          <a:off x="1405493" y="2203"/>
          <a:ext cx="1117155" cy="1117155"/>
        </a:xfrm>
        <a:prstGeom prst="ellipse">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BE081A7-CD04-4F9D-B40B-26A7E63544F5}">
      <dsp:nvSpPr>
        <dsp:cNvPr id="0" name=""/>
        <dsp:cNvSpPr/>
      </dsp:nvSpPr>
      <dsp:spPr>
        <a:xfrm rot="10800000">
          <a:off x="1964070" y="1452784"/>
          <a:ext cx="6688836" cy="1117155"/>
        </a:xfrm>
        <a:prstGeom prst="homePlat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2634" tIns="83820" rIns="156464" bIns="83820" numCol="1" spcCol="1270" anchor="ctr" anchorCtr="0">
          <a:noAutofit/>
        </a:bodyPr>
        <a:lstStyle/>
        <a:p>
          <a:pPr lvl="0" algn="ctr" defTabSz="977900">
            <a:lnSpc>
              <a:spcPct val="90000"/>
            </a:lnSpc>
            <a:spcBef>
              <a:spcPct val="0"/>
            </a:spcBef>
            <a:spcAft>
              <a:spcPct val="35000"/>
            </a:spcAft>
          </a:pPr>
          <a:r>
            <a:rPr lang="id-ID" sz="2200" b="1" kern="1200" dirty="0" smtClean="0"/>
            <a:t>Pusat penelitian sederhana yang menyediakan koleksi, untuk melaksanakan penelitian sederhana bagi peserta didik.</a:t>
          </a:r>
          <a:endParaRPr lang="id-ID" sz="2200" b="1" kern="1200" dirty="0"/>
        </a:p>
      </dsp:txBody>
      <dsp:txXfrm rot="10800000">
        <a:off x="2243359" y="1452784"/>
        <a:ext cx="6409547" cy="1117155"/>
      </dsp:txXfrm>
    </dsp:sp>
    <dsp:sp modelId="{3748D845-0795-4F31-9AB0-FC0AB12F52E7}">
      <dsp:nvSpPr>
        <dsp:cNvPr id="0" name=""/>
        <dsp:cNvSpPr/>
      </dsp:nvSpPr>
      <dsp:spPr>
        <a:xfrm>
          <a:off x="1405493" y="1452784"/>
          <a:ext cx="1117155" cy="1117155"/>
        </a:xfrm>
        <a:prstGeom prst="ellipse">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FE390E0-59A6-4677-8914-4CFAE64E672A}">
      <dsp:nvSpPr>
        <dsp:cNvPr id="0" name=""/>
        <dsp:cNvSpPr/>
      </dsp:nvSpPr>
      <dsp:spPr>
        <a:xfrm rot="10800000">
          <a:off x="1964070" y="2903366"/>
          <a:ext cx="6688836" cy="1117155"/>
        </a:xfrm>
        <a:prstGeom prst="homePlat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2634" tIns="83820" rIns="156464" bIns="83820" numCol="1" spcCol="1270" anchor="ctr" anchorCtr="0">
          <a:noAutofit/>
        </a:bodyPr>
        <a:lstStyle/>
        <a:p>
          <a:pPr lvl="0" algn="ctr" defTabSz="977900">
            <a:lnSpc>
              <a:spcPct val="90000"/>
            </a:lnSpc>
            <a:spcBef>
              <a:spcPct val="0"/>
            </a:spcBef>
            <a:spcAft>
              <a:spcPct val="35000"/>
            </a:spcAft>
          </a:pPr>
          <a:r>
            <a:rPr lang="id-ID" sz="2200" b="1" kern="1200" dirty="0" smtClean="0"/>
            <a:t>Pusat membaca guna menambah ilmu pengetahuan dan rekreasi.</a:t>
          </a:r>
          <a:endParaRPr lang="id-ID" sz="2200" b="1" kern="1200" dirty="0"/>
        </a:p>
      </dsp:txBody>
      <dsp:txXfrm rot="10800000">
        <a:off x="2243359" y="2903366"/>
        <a:ext cx="6409547" cy="1117155"/>
      </dsp:txXfrm>
    </dsp:sp>
    <dsp:sp modelId="{C86496F5-A286-4DB0-87D8-8079B0BF78C6}">
      <dsp:nvSpPr>
        <dsp:cNvPr id="0" name=""/>
        <dsp:cNvSpPr/>
      </dsp:nvSpPr>
      <dsp:spPr>
        <a:xfrm>
          <a:off x="1405493" y="2903366"/>
          <a:ext cx="1117155" cy="1117155"/>
        </a:xfrm>
        <a:prstGeom prst="ellipse">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A31E38-DCFB-4B3B-8FEB-D78DB97FB505}">
      <dsp:nvSpPr>
        <dsp:cNvPr id="0" name=""/>
        <dsp:cNvSpPr/>
      </dsp:nvSpPr>
      <dsp:spPr>
        <a:xfrm>
          <a:off x="3920192" y="382"/>
          <a:ext cx="2527367" cy="1215553"/>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id-ID" sz="2400" b="1" kern="1200" dirty="0" smtClean="0"/>
            <a:t>PENDIDIKAN</a:t>
          </a:r>
          <a:endParaRPr lang="id-ID" sz="2400" b="1" kern="1200" dirty="0"/>
        </a:p>
      </dsp:txBody>
      <dsp:txXfrm>
        <a:off x="4290316" y="178396"/>
        <a:ext cx="1787119" cy="859525"/>
      </dsp:txXfrm>
    </dsp:sp>
    <dsp:sp modelId="{23B5A60E-9A23-45E5-BE3F-E038F217DA05}">
      <dsp:nvSpPr>
        <dsp:cNvPr id="0" name=""/>
        <dsp:cNvSpPr/>
      </dsp:nvSpPr>
      <dsp:spPr>
        <a:xfrm rot="1411470">
          <a:off x="6190596" y="886104"/>
          <a:ext cx="205929" cy="410249"/>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id-ID" sz="2400" b="1" kern="1200"/>
        </a:p>
      </dsp:txBody>
      <dsp:txXfrm>
        <a:off x="6193163" y="955825"/>
        <a:ext cx="144150" cy="246149"/>
      </dsp:txXfrm>
    </dsp:sp>
    <dsp:sp modelId="{B6567744-09D2-4AA9-8751-E00E80CDC1C7}">
      <dsp:nvSpPr>
        <dsp:cNvPr id="0" name=""/>
        <dsp:cNvSpPr/>
      </dsp:nvSpPr>
      <dsp:spPr>
        <a:xfrm>
          <a:off x="5956620" y="1016347"/>
          <a:ext cx="3122174" cy="1215553"/>
        </a:xfrm>
        <a:prstGeom prst="ellipse">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id-ID" sz="2400" b="1" kern="1200" dirty="0" smtClean="0"/>
            <a:t>PENYIMPANAN</a:t>
          </a:r>
          <a:endParaRPr lang="id-ID" sz="2400" b="1" kern="1200" dirty="0"/>
        </a:p>
      </dsp:txBody>
      <dsp:txXfrm>
        <a:off x="6413852" y="1194361"/>
        <a:ext cx="2207710" cy="859525"/>
      </dsp:txXfrm>
    </dsp:sp>
    <dsp:sp modelId="{37870D2F-A9DA-402F-8133-22273A08CC0D}">
      <dsp:nvSpPr>
        <dsp:cNvPr id="0" name=""/>
        <dsp:cNvSpPr/>
      </dsp:nvSpPr>
      <dsp:spPr>
        <a:xfrm rot="7707404">
          <a:off x="6595296" y="2308813"/>
          <a:ext cx="431433" cy="410249"/>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id-ID" sz="2400" b="1" kern="1200"/>
        </a:p>
      </dsp:txBody>
      <dsp:txXfrm rot="10800000">
        <a:off x="6695105" y="2342674"/>
        <a:ext cx="308358" cy="246149"/>
      </dsp:txXfrm>
    </dsp:sp>
    <dsp:sp modelId="{E0D0BE51-C916-47A7-B76B-3703965D4C4C}">
      <dsp:nvSpPr>
        <dsp:cNvPr id="0" name=""/>
        <dsp:cNvSpPr/>
      </dsp:nvSpPr>
      <dsp:spPr>
        <a:xfrm>
          <a:off x="4744735" y="2806788"/>
          <a:ext cx="2701993" cy="1215553"/>
        </a:xfrm>
        <a:prstGeom prst="ellipse">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id-ID" sz="2400" b="1" kern="1200" dirty="0" smtClean="0"/>
            <a:t>PENELITIAN</a:t>
          </a:r>
          <a:endParaRPr lang="id-ID" sz="2400" b="1" kern="1200" dirty="0"/>
        </a:p>
      </dsp:txBody>
      <dsp:txXfrm>
        <a:off x="5140433" y="2984802"/>
        <a:ext cx="1910597" cy="859525"/>
      </dsp:txXfrm>
    </dsp:sp>
    <dsp:sp modelId="{5917213A-E582-452E-A0C6-239ABECEB1F2}">
      <dsp:nvSpPr>
        <dsp:cNvPr id="0" name=""/>
        <dsp:cNvSpPr/>
      </dsp:nvSpPr>
      <dsp:spPr>
        <a:xfrm rot="10819341">
          <a:off x="4472334" y="3200848"/>
          <a:ext cx="192573" cy="410249"/>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id-ID" sz="2400" b="1" kern="1200"/>
        </a:p>
      </dsp:txBody>
      <dsp:txXfrm rot="10800000">
        <a:off x="4530106" y="3283061"/>
        <a:ext cx="134801" cy="246149"/>
      </dsp:txXfrm>
    </dsp:sp>
    <dsp:sp modelId="{9B18A1DD-3E7D-4AB4-B106-7C67ADB41270}">
      <dsp:nvSpPr>
        <dsp:cNvPr id="0" name=""/>
        <dsp:cNvSpPr/>
      </dsp:nvSpPr>
      <dsp:spPr>
        <a:xfrm>
          <a:off x="1176554" y="2788128"/>
          <a:ext cx="3205123" cy="1215553"/>
        </a:xfrm>
        <a:prstGeom prst="ellipse">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id-ID" sz="2400" b="1" kern="1200" dirty="0" smtClean="0"/>
            <a:t>INFORMASI</a:t>
          </a:r>
          <a:endParaRPr lang="id-ID" sz="2400" b="1" kern="1200" dirty="0"/>
        </a:p>
      </dsp:txBody>
      <dsp:txXfrm>
        <a:off x="1645933" y="2966142"/>
        <a:ext cx="2266365" cy="859525"/>
      </dsp:txXfrm>
    </dsp:sp>
    <dsp:sp modelId="{D4C088A2-884E-4170-A6D1-AF6DE3C61274}">
      <dsp:nvSpPr>
        <dsp:cNvPr id="0" name=""/>
        <dsp:cNvSpPr/>
      </dsp:nvSpPr>
      <dsp:spPr>
        <a:xfrm rot="14943111">
          <a:off x="2308888" y="2341380"/>
          <a:ext cx="290108" cy="410249"/>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id-ID" sz="2400" b="1" kern="1200"/>
        </a:p>
      </dsp:txBody>
      <dsp:txXfrm rot="10800000">
        <a:off x="2367962" y="2464070"/>
        <a:ext cx="203076" cy="246149"/>
      </dsp:txXfrm>
    </dsp:sp>
    <dsp:sp modelId="{D1F0D562-D65F-4639-85AF-1C582C67B126}">
      <dsp:nvSpPr>
        <dsp:cNvPr id="0" name=""/>
        <dsp:cNvSpPr/>
      </dsp:nvSpPr>
      <dsp:spPr>
        <a:xfrm>
          <a:off x="251825" y="1072333"/>
          <a:ext cx="3740878" cy="1215553"/>
        </a:xfrm>
        <a:prstGeom prst="ellipse">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id-ID" sz="2400" b="1" kern="1200" dirty="0" smtClean="0"/>
            <a:t>REKREASI DAN KULTURAL</a:t>
          </a:r>
          <a:endParaRPr lang="id-ID" sz="2400" b="1" kern="1200" dirty="0"/>
        </a:p>
      </dsp:txBody>
      <dsp:txXfrm>
        <a:off x="799664" y="1250347"/>
        <a:ext cx="2645200" cy="859525"/>
      </dsp:txXfrm>
    </dsp:sp>
    <dsp:sp modelId="{1D5CF63C-F6DD-4B34-9BC8-738DBF2A16B6}">
      <dsp:nvSpPr>
        <dsp:cNvPr id="0" name=""/>
        <dsp:cNvSpPr/>
      </dsp:nvSpPr>
      <dsp:spPr>
        <a:xfrm rot="20442210">
          <a:off x="3551395" y="899149"/>
          <a:ext cx="431045" cy="410249"/>
        </a:xfrm>
        <a:prstGeom prst="righ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id-ID" sz="2400" b="1" kern="1200"/>
        </a:p>
      </dsp:txBody>
      <dsp:txXfrm>
        <a:off x="3554852" y="1001534"/>
        <a:ext cx="307970" cy="24614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BAC921-93C5-465B-BC92-8B3C3DD6F3EB}">
      <dsp:nvSpPr>
        <dsp:cNvPr id="0" name=""/>
        <dsp:cNvSpPr/>
      </dsp:nvSpPr>
      <dsp:spPr>
        <a:xfrm>
          <a:off x="0" y="0"/>
          <a:ext cx="10515600"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EFBFC4-7551-458C-A874-E21573E365F8}">
      <dsp:nvSpPr>
        <dsp:cNvPr id="0" name=""/>
        <dsp:cNvSpPr/>
      </dsp:nvSpPr>
      <dsp:spPr>
        <a:xfrm>
          <a:off x="0" y="0"/>
          <a:ext cx="2103120" cy="54118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r>
            <a:rPr lang="id-ID" sz="2800" kern="1200" dirty="0" smtClean="0"/>
            <a:t>PENDIDIKAN</a:t>
          </a:r>
          <a:endParaRPr lang="id-ID" sz="2800" kern="1200" dirty="0"/>
        </a:p>
      </dsp:txBody>
      <dsp:txXfrm>
        <a:off x="0" y="0"/>
        <a:ext cx="2103120" cy="5411853"/>
      </dsp:txXfrm>
    </dsp:sp>
    <dsp:sp modelId="{FB424D18-DDE2-4F63-B8D7-2D0094D9925F}">
      <dsp:nvSpPr>
        <dsp:cNvPr id="0" name=""/>
        <dsp:cNvSpPr/>
      </dsp:nvSpPr>
      <dsp:spPr>
        <a:xfrm>
          <a:off x="2260854" y="63618"/>
          <a:ext cx="8254746" cy="12723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lvl="0" algn="l" defTabSz="1111250">
            <a:lnSpc>
              <a:spcPct val="90000"/>
            </a:lnSpc>
            <a:spcBef>
              <a:spcPct val="0"/>
            </a:spcBef>
            <a:spcAft>
              <a:spcPct val="35000"/>
            </a:spcAft>
          </a:pPr>
          <a:r>
            <a:rPr lang="id-ID" sz="2500" kern="1200" dirty="0" smtClean="0"/>
            <a:t>Sarana penunjang pencapaian tujuan penyelenggaraan pendidikan di sekolah.</a:t>
          </a:r>
          <a:endParaRPr lang="id-ID" sz="2500" kern="1200" dirty="0"/>
        </a:p>
      </dsp:txBody>
      <dsp:txXfrm>
        <a:off x="2260854" y="63618"/>
        <a:ext cx="8254746" cy="1272366"/>
      </dsp:txXfrm>
    </dsp:sp>
    <dsp:sp modelId="{9EC037A7-4E91-45E2-9774-16B16C43289F}">
      <dsp:nvSpPr>
        <dsp:cNvPr id="0" name=""/>
        <dsp:cNvSpPr/>
      </dsp:nvSpPr>
      <dsp:spPr>
        <a:xfrm>
          <a:off x="2103120" y="1335985"/>
          <a:ext cx="841248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FE9C5E5-3AA8-4121-B773-A869021242D1}">
      <dsp:nvSpPr>
        <dsp:cNvPr id="0" name=""/>
        <dsp:cNvSpPr/>
      </dsp:nvSpPr>
      <dsp:spPr>
        <a:xfrm>
          <a:off x="2260854" y="1399603"/>
          <a:ext cx="8254746" cy="12723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lvl="0" algn="l" defTabSz="1111250">
            <a:lnSpc>
              <a:spcPct val="90000"/>
            </a:lnSpc>
            <a:spcBef>
              <a:spcPct val="0"/>
            </a:spcBef>
            <a:spcAft>
              <a:spcPct val="35000"/>
            </a:spcAft>
          </a:pPr>
          <a:r>
            <a:rPr lang="id-ID" sz="2500" kern="1200" dirty="0" smtClean="0"/>
            <a:t>Sejalan dengan prinsip sistem </a:t>
          </a:r>
          <a:r>
            <a:rPr lang="id-ID" sz="2500" kern="1200" dirty="0" err="1" smtClean="0"/>
            <a:t>pend</a:t>
          </a:r>
          <a:r>
            <a:rPr lang="id-ID" sz="2500" kern="1200" dirty="0" smtClean="0"/>
            <a:t> nasional (</a:t>
          </a:r>
          <a:r>
            <a:rPr lang="id-ID" sz="2500" kern="1200" dirty="0" err="1" smtClean="0"/>
            <a:t>suatu</a:t>
          </a:r>
          <a:r>
            <a:rPr lang="id-ID" sz="2500" kern="1200" dirty="0" smtClean="0"/>
            <a:t> proses pembudayaan dan pemberdayaan peserta didik yang berlangsung sepanjang hayat)</a:t>
          </a:r>
          <a:endParaRPr lang="id-ID" sz="2500" kern="1200" dirty="0"/>
        </a:p>
      </dsp:txBody>
      <dsp:txXfrm>
        <a:off x="2260854" y="1399603"/>
        <a:ext cx="8254746" cy="1272366"/>
      </dsp:txXfrm>
    </dsp:sp>
    <dsp:sp modelId="{EE0FA08B-9828-4779-B982-435EB200EBF7}">
      <dsp:nvSpPr>
        <dsp:cNvPr id="0" name=""/>
        <dsp:cNvSpPr/>
      </dsp:nvSpPr>
      <dsp:spPr>
        <a:xfrm>
          <a:off x="2103120" y="2671970"/>
          <a:ext cx="841248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003BAC4-F3FA-4C7E-92D8-C09C843F95AF}">
      <dsp:nvSpPr>
        <dsp:cNvPr id="0" name=""/>
        <dsp:cNvSpPr/>
      </dsp:nvSpPr>
      <dsp:spPr>
        <a:xfrm>
          <a:off x="2260854" y="2735588"/>
          <a:ext cx="8254746" cy="12723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lvl="0" algn="l" defTabSz="1111250">
            <a:lnSpc>
              <a:spcPct val="90000"/>
            </a:lnSpc>
            <a:spcBef>
              <a:spcPct val="0"/>
            </a:spcBef>
            <a:spcAft>
              <a:spcPct val="35000"/>
            </a:spcAft>
          </a:pPr>
          <a:r>
            <a:rPr lang="id-ID" sz="2500" kern="1200" dirty="0" smtClean="0"/>
            <a:t>Tempat dan sumber belajar bagi siswa</a:t>
          </a:r>
          <a:endParaRPr lang="id-ID" sz="2500" kern="1200" dirty="0"/>
        </a:p>
      </dsp:txBody>
      <dsp:txXfrm>
        <a:off x="2260854" y="2735588"/>
        <a:ext cx="8254746" cy="1272366"/>
      </dsp:txXfrm>
    </dsp:sp>
    <dsp:sp modelId="{729E7454-A9F2-4FCD-A925-41E3D9D257A5}">
      <dsp:nvSpPr>
        <dsp:cNvPr id="0" name=""/>
        <dsp:cNvSpPr/>
      </dsp:nvSpPr>
      <dsp:spPr>
        <a:xfrm>
          <a:off x="2103120" y="4007955"/>
          <a:ext cx="841248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7917DA4-57CC-4238-9EA3-BE01BB02F973}">
      <dsp:nvSpPr>
        <dsp:cNvPr id="0" name=""/>
        <dsp:cNvSpPr/>
      </dsp:nvSpPr>
      <dsp:spPr>
        <a:xfrm>
          <a:off x="2260854" y="4071573"/>
          <a:ext cx="8254746" cy="12723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lvl="0" algn="l" defTabSz="1111250">
            <a:lnSpc>
              <a:spcPct val="90000"/>
            </a:lnSpc>
            <a:spcBef>
              <a:spcPct val="0"/>
            </a:spcBef>
            <a:spcAft>
              <a:spcPct val="35000"/>
            </a:spcAft>
          </a:pPr>
          <a:r>
            <a:rPr lang="id-ID" sz="2500" kern="1200" dirty="0" smtClean="0"/>
            <a:t>Rujukan bagi guru dan petugas administrasi sekolah</a:t>
          </a:r>
          <a:endParaRPr lang="id-ID" sz="2500" kern="1200" dirty="0"/>
        </a:p>
      </dsp:txBody>
      <dsp:txXfrm>
        <a:off x="2260854" y="4071573"/>
        <a:ext cx="8254746" cy="1272366"/>
      </dsp:txXfrm>
    </dsp:sp>
    <dsp:sp modelId="{7B7D25DF-21CF-44E8-8BB3-D5FD46800E5B}">
      <dsp:nvSpPr>
        <dsp:cNvPr id="0" name=""/>
        <dsp:cNvSpPr/>
      </dsp:nvSpPr>
      <dsp:spPr>
        <a:xfrm>
          <a:off x="2103120" y="5343940"/>
          <a:ext cx="841248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107284-4987-4935-AD15-6AABB465E61B}">
      <dsp:nvSpPr>
        <dsp:cNvPr id="0" name=""/>
        <dsp:cNvSpPr/>
      </dsp:nvSpPr>
      <dsp:spPr>
        <a:xfrm>
          <a:off x="0" y="0"/>
          <a:ext cx="10515600"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1BD1C63-AAE8-4985-8957-1E5D1560DFC8}">
      <dsp:nvSpPr>
        <dsp:cNvPr id="0" name=""/>
        <dsp:cNvSpPr/>
      </dsp:nvSpPr>
      <dsp:spPr>
        <a:xfrm>
          <a:off x="0" y="0"/>
          <a:ext cx="2103120" cy="53372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id-ID" sz="2400" kern="1200" dirty="0" smtClean="0"/>
            <a:t>PENYIMPANAN</a:t>
          </a:r>
          <a:endParaRPr lang="id-ID" sz="2400" kern="1200" dirty="0"/>
        </a:p>
      </dsp:txBody>
      <dsp:txXfrm>
        <a:off x="0" y="0"/>
        <a:ext cx="2103120" cy="5337208"/>
      </dsp:txXfrm>
    </dsp:sp>
    <dsp:sp modelId="{8F0ECD4B-C7E4-4E7B-9B25-816251775FF7}">
      <dsp:nvSpPr>
        <dsp:cNvPr id="0" name=""/>
        <dsp:cNvSpPr/>
      </dsp:nvSpPr>
      <dsp:spPr>
        <a:xfrm>
          <a:off x="2260854" y="242363"/>
          <a:ext cx="8254746" cy="48472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1450" tIns="171450" rIns="171450" bIns="171450" numCol="1" spcCol="1270" anchor="t" anchorCtr="0">
          <a:noAutofit/>
        </a:bodyPr>
        <a:lstStyle/>
        <a:p>
          <a:pPr lvl="0" algn="l" defTabSz="2000250">
            <a:lnSpc>
              <a:spcPct val="90000"/>
            </a:lnSpc>
            <a:spcBef>
              <a:spcPct val="0"/>
            </a:spcBef>
            <a:spcAft>
              <a:spcPct val="35000"/>
            </a:spcAft>
          </a:pPr>
          <a:r>
            <a:rPr lang="id-ID" sz="4500" kern="1200" dirty="0" smtClean="0"/>
            <a:t>Perpustakaan menyimpan bahan tercetak atau terekam sebagai hasil karya putra bangsa, yang masih relevan dibutuhkan oleh masyarakat pemustakanya (siswa, pendidik, staf) untuk menyokong pencapaian sasaran pendidikan.</a:t>
          </a:r>
          <a:endParaRPr lang="id-ID" sz="4500" kern="1200" dirty="0"/>
        </a:p>
      </dsp:txBody>
      <dsp:txXfrm>
        <a:off x="2260854" y="242363"/>
        <a:ext cx="8254746" cy="4847268"/>
      </dsp:txXfrm>
    </dsp:sp>
    <dsp:sp modelId="{9B86691D-D78B-4FB2-BF57-F4C34EDC62EA}">
      <dsp:nvSpPr>
        <dsp:cNvPr id="0" name=""/>
        <dsp:cNvSpPr/>
      </dsp:nvSpPr>
      <dsp:spPr>
        <a:xfrm>
          <a:off x="2103120" y="5089632"/>
          <a:ext cx="841248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B939F0-FF55-4FDC-A09D-8D392BF8BBB8}">
      <dsp:nvSpPr>
        <dsp:cNvPr id="0" name=""/>
        <dsp:cNvSpPr/>
      </dsp:nvSpPr>
      <dsp:spPr>
        <a:xfrm>
          <a:off x="0" y="0"/>
          <a:ext cx="10515600"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04AB96-36F9-413D-BA91-FAD20FFBBB87}">
      <dsp:nvSpPr>
        <dsp:cNvPr id="0" name=""/>
        <dsp:cNvSpPr/>
      </dsp:nvSpPr>
      <dsp:spPr>
        <a:xfrm>
          <a:off x="0" y="0"/>
          <a:ext cx="2103120" cy="53931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lvl="0" algn="l" defTabSz="1333500">
            <a:lnSpc>
              <a:spcPct val="90000"/>
            </a:lnSpc>
            <a:spcBef>
              <a:spcPct val="0"/>
            </a:spcBef>
            <a:spcAft>
              <a:spcPct val="35000"/>
            </a:spcAft>
          </a:pPr>
          <a:r>
            <a:rPr lang="id-ID" sz="3000" kern="1200" dirty="0" smtClean="0"/>
            <a:t>PENELITIAN</a:t>
          </a:r>
          <a:endParaRPr lang="id-ID" sz="3000" kern="1200" dirty="0"/>
        </a:p>
      </dsp:txBody>
      <dsp:txXfrm>
        <a:off x="0" y="0"/>
        <a:ext cx="2103120" cy="5393192"/>
      </dsp:txXfrm>
    </dsp:sp>
    <dsp:sp modelId="{B4549735-D066-4A86-A7AE-43C81AF9B4BC}">
      <dsp:nvSpPr>
        <dsp:cNvPr id="0" name=""/>
        <dsp:cNvSpPr/>
      </dsp:nvSpPr>
      <dsp:spPr>
        <a:xfrm>
          <a:off x="2260854" y="84268"/>
          <a:ext cx="8254746" cy="16853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lvl="0" algn="l" defTabSz="1822450">
            <a:lnSpc>
              <a:spcPct val="90000"/>
            </a:lnSpc>
            <a:spcBef>
              <a:spcPct val="0"/>
            </a:spcBef>
            <a:spcAft>
              <a:spcPct val="35000"/>
            </a:spcAft>
          </a:pPr>
          <a:r>
            <a:rPr lang="id-ID" sz="4100" kern="1200" dirty="0" smtClean="0"/>
            <a:t>Mendapatkan informasi untuk penelitian.</a:t>
          </a:r>
          <a:endParaRPr lang="id-ID" sz="4100" kern="1200" dirty="0"/>
        </a:p>
      </dsp:txBody>
      <dsp:txXfrm>
        <a:off x="2260854" y="84268"/>
        <a:ext cx="8254746" cy="1685372"/>
      </dsp:txXfrm>
    </dsp:sp>
    <dsp:sp modelId="{590EFB37-E383-4AA9-A3FD-03B93435B563}">
      <dsp:nvSpPr>
        <dsp:cNvPr id="0" name=""/>
        <dsp:cNvSpPr/>
      </dsp:nvSpPr>
      <dsp:spPr>
        <a:xfrm>
          <a:off x="2103120" y="1769641"/>
          <a:ext cx="841248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D943F95-379F-4FDC-BBC2-53A7FF765C92}">
      <dsp:nvSpPr>
        <dsp:cNvPr id="0" name=""/>
        <dsp:cNvSpPr/>
      </dsp:nvSpPr>
      <dsp:spPr>
        <a:xfrm>
          <a:off x="2260854" y="1853909"/>
          <a:ext cx="8254746" cy="16853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lvl="0" algn="l" defTabSz="1822450">
            <a:lnSpc>
              <a:spcPct val="90000"/>
            </a:lnSpc>
            <a:spcBef>
              <a:spcPct val="0"/>
            </a:spcBef>
            <a:spcAft>
              <a:spcPct val="35000"/>
            </a:spcAft>
          </a:pPr>
          <a:r>
            <a:rPr lang="id-ID" sz="4100" kern="1200" dirty="0" smtClean="0"/>
            <a:t>Menyediakan literatur bahan rujukan yang menjadi koleksi perpustakaan.</a:t>
          </a:r>
          <a:endParaRPr lang="id-ID" sz="4100" kern="1200" dirty="0"/>
        </a:p>
      </dsp:txBody>
      <dsp:txXfrm>
        <a:off x="2260854" y="1853909"/>
        <a:ext cx="8254746" cy="1685372"/>
      </dsp:txXfrm>
    </dsp:sp>
    <dsp:sp modelId="{E9359F99-D7EA-430F-8A7A-29D79A13DDD6}">
      <dsp:nvSpPr>
        <dsp:cNvPr id="0" name=""/>
        <dsp:cNvSpPr/>
      </dsp:nvSpPr>
      <dsp:spPr>
        <a:xfrm>
          <a:off x="2103120" y="3539282"/>
          <a:ext cx="841248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14F3780-D805-4D46-B543-691CC37CE4DD}">
      <dsp:nvSpPr>
        <dsp:cNvPr id="0" name=""/>
        <dsp:cNvSpPr/>
      </dsp:nvSpPr>
      <dsp:spPr>
        <a:xfrm>
          <a:off x="2260854" y="3623550"/>
          <a:ext cx="8254746" cy="16853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lvl="0" algn="l" defTabSz="1822450">
            <a:lnSpc>
              <a:spcPct val="90000"/>
            </a:lnSpc>
            <a:spcBef>
              <a:spcPct val="0"/>
            </a:spcBef>
            <a:spcAft>
              <a:spcPct val="35000"/>
            </a:spcAft>
          </a:pPr>
          <a:r>
            <a:rPr lang="id-ID" sz="4100" kern="1200" dirty="0" smtClean="0"/>
            <a:t>Menyediakan alat peraga pendidikan</a:t>
          </a:r>
          <a:endParaRPr lang="id-ID" sz="4100" kern="1200" dirty="0"/>
        </a:p>
      </dsp:txBody>
      <dsp:txXfrm>
        <a:off x="2260854" y="3623550"/>
        <a:ext cx="8254746" cy="1685372"/>
      </dsp:txXfrm>
    </dsp:sp>
    <dsp:sp modelId="{1A76A33C-4A1A-4CB4-B8DF-9896C0B9D66C}">
      <dsp:nvSpPr>
        <dsp:cNvPr id="0" name=""/>
        <dsp:cNvSpPr/>
      </dsp:nvSpPr>
      <dsp:spPr>
        <a:xfrm>
          <a:off x="2103120" y="5308923"/>
          <a:ext cx="841248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88F9C5-899C-4E7B-A11A-38C2E2247132}">
      <dsp:nvSpPr>
        <dsp:cNvPr id="0" name=""/>
        <dsp:cNvSpPr/>
      </dsp:nvSpPr>
      <dsp:spPr>
        <a:xfrm>
          <a:off x="0" y="0"/>
          <a:ext cx="10515600"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4D5A88-1973-4829-B999-1A0365931874}">
      <dsp:nvSpPr>
        <dsp:cNvPr id="0" name=""/>
        <dsp:cNvSpPr/>
      </dsp:nvSpPr>
      <dsp:spPr>
        <a:xfrm>
          <a:off x="0" y="0"/>
          <a:ext cx="2103120" cy="56357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lvl="0" algn="l" defTabSz="1377950">
            <a:lnSpc>
              <a:spcPct val="90000"/>
            </a:lnSpc>
            <a:spcBef>
              <a:spcPct val="0"/>
            </a:spcBef>
            <a:spcAft>
              <a:spcPct val="35000"/>
            </a:spcAft>
          </a:pPr>
          <a:r>
            <a:rPr lang="id-ID" sz="3100" kern="1200" dirty="0" smtClean="0"/>
            <a:t>INFORMASI</a:t>
          </a:r>
          <a:endParaRPr lang="id-ID" sz="3100" kern="1200" dirty="0"/>
        </a:p>
      </dsp:txBody>
      <dsp:txXfrm>
        <a:off x="0" y="0"/>
        <a:ext cx="2103120" cy="5635787"/>
      </dsp:txXfrm>
    </dsp:sp>
    <dsp:sp modelId="{4C5F5486-6741-4427-B47C-7FAEB8C63297}">
      <dsp:nvSpPr>
        <dsp:cNvPr id="0" name=""/>
        <dsp:cNvSpPr/>
      </dsp:nvSpPr>
      <dsp:spPr>
        <a:xfrm>
          <a:off x="2260854" y="88059"/>
          <a:ext cx="8254746" cy="17611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lvl="0" algn="l" defTabSz="2178050">
            <a:lnSpc>
              <a:spcPct val="90000"/>
            </a:lnSpc>
            <a:spcBef>
              <a:spcPct val="0"/>
            </a:spcBef>
            <a:spcAft>
              <a:spcPct val="35000"/>
            </a:spcAft>
          </a:pPr>
          <a:r>
            <a:rPr lang="id-ID" sz="4900" kern="1200" dirty="0" smtClean="0"/>
            <a:t>Menyediakan informasi bagi pemustakanya</a:t>
          </a:r>
          <a:endParaRPr lang="id-ID" sz="4900" kern="1200" dirty="0"/>
        </a:p>
      </dsp:txBody>
      <dsp:txXfrm>
        <a:off x="2260854" y="88059"/>
        <a:ext cx="8254746" cy="1761183"/>
      </dsp:txXfrm>
    </dsp:sp>
    <dsp:sp modelId="{0009D4ED-6E58-4F46-BDDA-A8DC256EF397}">
      <dsp:nvSpPr>
        <dsp:cNvPr id="0" name=""/>
        <dsp:cNvSpPr/>
      </dsp:nvSpPr>
      <dsp:spPr>
        <a:xfrm>
          <a:off x="2103120" y="1849242"/>
          <a:ext cx="841248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D33A502-17E8-4DA3-BDAB-EBCA9372D1DF}">
      <dsp:nvSpPr>
        <dsp:cNvPr id="0" name=""/>
        <dsp:cNvSpPr/>
      </dsp:nvSpPr>
      <dsp:spPr>
        <a:xfrm>
          <a:off x="2260854" y="1937301"/>
          <a:ext cx="8254746" cy="17611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lvl="0" algn="l" defTabSz="2178050">
            <a:lnSpc>
              <a:spcPct val="90000"/>
            </a:lnSpc>
            <a:spcBef>
              <a:spcPct val="0"/>
            </a:spcBef>
            <a:spcAft>
              <a:spcPct val="35000"/>
            </a:spcAft>
          </a:pPr>
          <a:r>
            <a:rPr lang="id-ID" sz="4900" kern="1200" dirty="0" smtClean="0"/>
            <a:t>Informasi berbagai </a:t>
          </a:r>
          <a:r>
            <a:rPr lang="id-ID" sz="4900" kern="1200" dirty="0" err="1" smtClean="0"/>
            <a:t>aktifitas</a:t>
          </a:r>
          <a:r>
            <a:rPr lang="id-ID" sz="4900" kern="1200" dirty="0" smtClean="0"/>
            <a:t> dan layanan perpustakaan </a:t>
          </a:r>
          <a:endParaRPr lang="id-ID" sz="4900" kern="1200" dirty="0"/>
        </a:p>
      </dsp:txBody>
      <dsp:txXfrm>
        <a:off x="2260854" y="1937301"/>
        <a:ext cx="8254746" cy="1761183"/>
      </dsp:txXfrm>
    </dsp:sp>
    <dsp:sp modelId="{7908B012-0835-4991-9E41-F2E6696491EC}">
      <dsp:nvSpPr>
        <dsp:cNvPr id="0" name=""/>
        <dsp:cNvSpPr/>
      </dsp:nvSpPr>
      <dsp:spPr>
        <a:xfrm>
          <a:off x="2103120" y="3698485"/>
          <a:ext cx="841248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6541517-8A20-4237-886D-E2FD8B989853}">
      <dsp:nvSpPr>
        <dsp:cNvPr id="0" name=""/>
        <dsp:cNvSpPr/>
      </dsp:nvSpPr>
      <dsp:spPr>
        <a:xfrm>
          <a:off x="2260854" y="3786544"/>
          <a:ext cx="8254746" cy="17611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6690" tIns="186690" rIns="186690" bIns="186690" numCol="1" spcCol="1270" anchor="t" anchorCtr="0">
          <a:noAutofit/>
        </a:bodyPr>
        <a:lstStyle/>
        <a:p>
          <a:pPr lvl="0" algn="l" defTabSz="2178050">
            <a:lnSpc>
              <a:spcPct val="90000"/>
            </a:lnSpc>
            <a:spcBef>
              <a:spcPct val="0"/>
            </a:spcBef>
            <a:spcAft>
              <a:spcPct val="35000"/>
            </a:spcAft>
          </a:pPr>
          <a:r>
            <a:rPr lang="id-ID" sz="4900" kern="1200" dirty="0" smtClean="0"/>
            <a:t>Informasi lingkungan dan perpustakaan tersebut.</a:t>
          </a:r>
          <a:endParaRPr lang="id-ID" sz="4900" kern="1200" dirty="0"/>
        </a:p>
      </dsp:txBody>
      <dsp:txXfrm>
        <a:off x="2260854" y="3786544"/>
        <a:ext cx="8254746" cy="1761183"/>
      </dsp:txXfrm>
    </dsp:sp>
    <dsp:sp modelId="{E4D24F00-DE63-4045-A2AC-BA6355E6109C}">
      <dsp:nvSpPr>
        <dsp:cNvPr id="0" name=""/>
        <dsp:cNvSpPr/>
      </dsp:nvSpPr>
      <dsp:spPr>
        <a:xfrm>
          <a:off x="2103120" y="5547727"/>
          <a:ext cx="841248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8DF696-028B-4EE8-B08C-C9269E2C36E6}">
      <dsp:nvSpPr>
        <dsp:cNvPr id="0" name=""/>
        <dsp:cNvSpPr/>
      </dsp:nvSpPr>
      <dsp:spPr>
        <a:xfrm>
          <a:off x="0" y="0"/>
          <a:ext cx="10515600"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43E75CD-3070-45AB-B102-033A674C9BEC}">
      <dsp:nvSpPr>
        <dsp:cNvPr id="0" name=""/>
        <dsp:cNvSpPr/>
      </dsp:nvSpPr>
      <dsp:spPr>
        <a:xfrm>
          <a:off x="0" y="0"/>
          <a:ext cx="2103120" cy="52625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lvl="0" algn="l" defTabSz="1511300">
            <a:lnSpc>
              <a:spcPct val="90000"/>
            </a:lnSpc>
            <a:spcBef>
              <a:spcPct val="0"/>
            </a:spcBef>
            <a:spcAft>
              <a:spcPct val="35000"/>
            </a:spcAft>
          </a:pPr>
          <a:r>
            <a:rPr lang="id-ID" sz="3400" kern="1200" dirty="0" smtClean="0"/>
            <a:t>REKREASI DAN KULTURAL</a:t>
          </a:r>
          <a:endParaRPr lang="id-ID" sz="3400" kern="1200" dirty="0"/>
        </a:p>
      </dsp:txBody>
      <dsp:txXfrm>
        <a:off x="0" y="0"/>
        <a:ext cx="2103120" cy="5262563"/>
      </dsp:txXfrm>
    </dsp:sp>
    <dsp:sp modelId="{A823F4E2-7D4A-4F14-9ACA-7F0DE56232F9}">
      <dsp:nvSpPr>
        <dsp:cNvPr id="0" name=""/>
        <dsp:cNvSpPr/>
      </dsp:nvSpPr>
      <dsp:spPr>
        <a:xfrm>
          <a:off x="2260854" y="122313"/>
          <a:ext cx="8254746" cy="24462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lvl="0" algn="l" defTabSz="1866900">
            <a:lnSpc>
              <a:spcPct val="90000"/>
            </a:lnSpc>
            <a:spcBef>
              <a:spcPct val="0"/>
            </a:spcBef>
            <a:spcAft>
              <a:spcPct val="35000"/>
            </a:spcAft>
          </a:pPr>
          <a:r>
            <a:rPr lang="id-ID" sz="4200" kern="1200" dirty="0" smtClean="0"/>
            <a:t>Penyimpan khasanah budaya bangsa (pameran foto, buku, peragaan busana daerah, pentas kesenian </a:t>
          </a:r>
          <a:r>
            <a:rPr lang="id-ID" sz="4200" kern="1200" dirty="0" err="1" smtClean="0"/>
            <a:t>dll</a:t>
          </a:r>
          <a:r>
            <a:rPr lang="id-ID" sz="4200" kern="1200" dirty="0" smtClean="0"/>
            <a:t>)</a:t>
          </a:r>
          <a:endParaRPr lang="id-ID" sz="4200" kern="1200" dirty="0"/>
        </a:p>
      </dsp:txBody>
      <dsp:txXfrm>
        <a:off x="2260854" y="122313"/>
        <a:ext cx="8254746" cy="2446269"/>
      </dsp:txXfrm>
    </dsp:sp>
    <dsp:sp modelId="{339AA798-3F30-4F17-A9F2-3B211AC230BD}">
      <dsp:nvSpPr>
        <dsp:cNvPr id="0" name=""/>
        <dsp:cNvSpPr/>
      </dsp:nvSpPr>
      <dsp:spPr>
        <a:xfrm>
          <a:off x="2103120" y="2568582"/>
          <a:ext cx="841248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40AED5C-B8BD-4711-8C17-483CFC6C37E5}">
      <dsp:nvSpPr>
        <dsp:cNvPr id="0" name=""/>
        <dsp:cNvSpPr/>
      </dsp:nvSpPr>
      <dsp:spPr>
        <a:xfrm>
          <a:off x="2260854" y="2690896"/>
          <a:ext cx="8254746" cy="24462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lvl="0" algn="l" defTabSz="1866900">
            <a:lnSpc>
              <a:spcPct val="90000"/>
            </a:lnSpc>
            <a:spcBef>
              <a:spcPct val="0"/>
            </a:spcBef>
            <a:spcAft>
              <a:spcPct val="35000"/>
            </a:spcAft>
          </a:pPr>
          <a:r>
            <a:rPr lang="id-ID" sz="4200" kern="1200" dirty="0" smtClean="0"/>
            <a:t>Rekreasi budaya yang bersifat literatur (buku-buku hiburan, hikayat, lagu daerah </a:t>
          </a:r>
          <a:r>
            <a:rPr lang="id-ID" sz="4200" kern="1200" dirty="0" err="1" smtClean="0"/>
            <a:t>dll</a:t>
          </a:r>
          <a:r>
            <a:rPr lang="id-ID" sz="4200" kern="1200" dirty="0" smtClean="0"/>
            <a:t>)</a:t>
          </a:r>
          <a:endParaRPr lang="id-ID" sz="4200" kern="1200" dirty="0"/>
        </a:p>
      </dsp:txBody>
      <dsp:txXfrm>
        <a:off x="2260854" y="2690896"/>
        <a:ext cx="8254746" cy="2446269"/>
      </dsp:txXfrm>
    </dsp:sp>
    <dsp:sp modelId="{33853A71-2960-4227-9E71-B7BA90295635}">
      <dsp:nvSpPr>
        <dsp:cNvPr id="0" name=""/>
        <dsp:cNvSpPr/>
      </dsp:nvSpPr>
      <dsp:spPr>
        <a:xfrm>
          <a:off x="2103120" y="5137165"/>
          <a:ext cx="8412480" cy="0"/>
        </a:xfrm>
        <a:prstGeom prst="line">
          <a:avLst/>
        </a:prstGeom>
        <a:solidFill>
          <a:schemeClr val="accent1">
            <a:hueOff val="0"/>
            <a:satOff val="0"/>
            <a:lumOff val="0"/>
            <a:alphaOff val="0"/>
          </a:schemeClr>
        </a:solidFill>
        <a:ln w="15875"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AD3F9F-8A50-4EF2-8FFD-49BF615DA926}">
      <dsp:nvSpPr>
        <dsp:cNvPr id="0" name=""/>
        <dsp:cNvSpPr/>
      </dsp:nvSpPr>
      <dsp:spPr>
        <a:xfrm>
          <a:off x="467847" y="1029915"/>
          <a:ext cx="1914320" cy="1914414"/>
        </a:xfrm>
        <a:prstGeom prst="ellipse">
          <a:avLst/>
        </a:prstGeom>
        <a:blipFill rotWithShape="0">
          <a:blip xmlns:r="http://schemas.openxmlformats.org/officeDocument/2006/relationships" r:embed="rId1"/>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610" tIns="54610" rIns="54610" bIns="54610" numCol="1" spcCol="1270" anchor="ctr" anchorCtr="0">
          <a:noAutofit/>
        </a:bodyPr>
        <a:lstStyle/>
        <a:p>
          <a:pPr lvl="0" algn="ctr" defTabSz="1911350">
            <a:lnSpc>
              <a:spcPct val="90000"/>
            </a:lnSpc>
            <a:spcBef>
              <a:spcPct val="0"/>
            </a:spcBef>
            <a:spcAft>
              <a:spcPct val="35000"/>
            </a:spcAft>
          </a:pPr>
          <a:endParaRPr lang="id-ID" sz="4300" kern="1200" dirty="0"/>
        </a:p>
      </dsp:txBody>
      <dsp:txXfrm>
        <a:off x="748193" y="1310274"/>
        <a:ext cx="1353628" cy="1353696"/>
      </dsp:txXfrm>
    </dsp:sp>
    <dsp:sp modelId="{891B613A-65DD-4410-B606-369B54B0E331}">
      <dsp:nvSpPr>
        <dsp:cNvPr id="0" name=""/>
        <dsp:cNvSpPr/>
      </dsp:nvSpPr>
      <dsp:spPr>
        <a:xfrm>
          <a:off x="1317338" y="0"/>
          <a:ext cx="3877515" cy="4022725"/>
        </a:xfrm>
        <a:prstGeom prst="blockArc">
          <a:avLst>
            <a:gd name="adj1" fmla="val 17527788"/>
            <a:gd name="adj2" fmla="val 4119114"/>
            <a:gd name="adj3" fmla="val 575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8818DE8-1372-4BB6-BA0D-1F0A8B18A01F}">
      <dsp:nvSpPr>
        <dsp:cNvPr id="0" name=""/>
        <dsp:cNvSpPr/>
      </dsp:nvSpPr>
      <dsp:spPr>
        <a:xfrm>
          <a:off x="2615401" y="373623"/>
          <a:ext cx="1025508" cy="1025794"/>
        </a:xfrm>
        <a:prstGeom prst="ellipse">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5570BCD-67B8-4A87-BF52-CBE7C2643225}">
      <dsp:nvSpPr>
        <dsp:cNvPr id="0" name=""/>
        <dsp:cNvSpPr/>
      </dsp:nvSpPr>
      <dsp:spPr>
        <a:xfrm>
          <a:off x="5204509" y="372863"/>
          <a:ext cx="3473120" cy="992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l" defTabSz="1244600">
            <a:lnSpc>
              <a:spcPct val="90000"/>
            </a:lnSpc>
            <a:spcBef>
              <a:spcPct val="0"/>
            </a:spcBef>
            <a:spcAft>
              <a:spcPct val="10000"/>
            </a:spcAft>
          </a:pPr>
          <a:r>
            <a:rPr lang="id-ID" sz="2800" kern="1200" dirty="0" smtClean="0"/>
            <a:t>Berkedudukan di Ibu Kota</a:t>
          </a:r>
          <a:endParaRPr lang="id-ID" sz="2800" kern="1200" dirty="0"/>
        </a:p>
      </dsp:txBody>
      <dsp:txXfrm>
        <a:off x="5204509" y="372863"/>
        <a:ext cx="3473120" cy="992808"/>
      </dsp:txXfrm>
    </dsp:sp>
    <dsp:sp modelId="{AA95847A-A15E-4D4E-B1DE-1B3BD15BC5A7}">
      <dsp:nvSpPr>
        <dsp:cNvPr id="0" name=""/>
        <dsp:cNvSpPr/>
      </dsp:nvSpPr>
      <dsp:spPr>
        <a:xfrm>
          <a:off x="2701229" y="1540615"/>
          <a:ext cx="1025508" cy="1025794"/>
        </a:xfrm>
        <a:prstGeom prst="ellipse">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796AE83-75DE-4779-AF11-3F351B1FBF84}">
      <dsp:nvSpPr>
        <dsp:cNvPr id="0" name=""/>
        <dsp:cNvSpPr/>
      </dsp:nvSpPr>
      <dsp:spPr>
        <a:xfrm>
          <a:off x="5615588" y="1503335"/>
          <a:ext cx="3765652" cy="992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l" defTabSz="889000">
            <a:lnSpc>
              <a:spcPct val="90000"/>
            </a:lnSpc>
            <a:spcBef>
              <a:spcPct val="0"/>
            </a:spcBef>
            <a:spcAft>
              <a:spcPct val="10000"/>
            </a:spcAft>
          </a:pPr>
          <a:r>
            <a:rPr lang="id-ID" sz="2000" kern="1200" dirty="0" smtClean="0"/>
            <a:t>Berfungsi menyimpan dan melestarikan seluruh terbitan dari negara</a:t>
          </a:r>
          <a:endParaRPr lang="id-ID" sz="2000" kern="1200" dirty="0"/>
        </a:p>
      </dsp:txBody>
      <dsp:txXfrm>
        <a:off x="5615588" y="1503335"/>
        <a:ext cx="3765652" cy="992808"/>
      </dsp:txXfrm>
    </dsp:sp>
    <dsp:sp modelId="{77D87FF3-F826-4022-BD68-DFEBD162DD5C}">
      <dsp:nvSpPr>
        <dsp:cNvPr id="0" name=""/>
        <dsp:cNvSpPr/>
      </dsp:nvSpPr>
      <dsp:spPr>
        <a:xfrm>
          <a:off x="2736165" y="2706847"/>
          <a:ext cx="1025508" cy="1025794"/>
        </a:xfrm>
        <a:prstGeom prst="ellipse">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862334F-EAB3-44E0-B3AC-C508766B6463}">
      <dsp:nvSpPr>
        <dsp:cNvPr id="0" name=""/>
        <dsp:cNvSpPr/>
      </dsp:nvSpPr>
      <dsp:spPr>
        <a:xfrm>
          <a:off x="4323219" y="2831267"/>
          <a:ext cx="5566707" cy="992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lvl="0" algn="l" defTabSz="800100">
            <a:lnSpc>
              <a:spcPct val="90000"/>
            </a:lnSpc>
            <a:spcBef>
              <a:spcPct val="0"/>
            </a:spcBef>
            <a:spcAft>
              <a:spcPct val="10000"/>
            </a:spcAft>
          </a:pPr>
          <a:r>
            <a:rPr lang="id-ID" sz="1800" kern="1200" dirty="0" smtClean="0"/>
            <a:t>Tugasnya: Pengkajian dan penyusunan kebijakan nasional </a:t>
          </a:r>
          <a:r>
            <a:rPr lang="id-ID" sz="1800" kern="1200" dirty="0" err="1" smtClean="0"/>
            <a:t>dibidang</a:t>
          </a:r>
          <a:r>
            <a:rPr lang="id-ID" sz="1800" kern="1200" dirty="0" smtClean="0"/>
            <a:t> perpustakaan, Koordinasi kegiatan fungsional dalam pelaksanaan tugas </a:t>
          </a:r>
          <a:r>
            <a:rPr lang="id-ID" sz="1800" kern="1200" dirty="0" err="1" smtClean="0"/>
            <a:t>perpus</a:t>
          </a:r>
          <a:r>
            <a:rPr lang="id-ID" sz="1800" kern="1200" dirty="0" smtClean="0"/>
            <a:t>, fasilitas pembinaan instansi pemerintah, Penyelenggaraan pembinaan administrasi umum.</a:t>
          </a:r>
          <a:endParaRPr lang="id-ID" sz="1800" kern="1200" dirty="0"/>
        </a:p>
      </dsp:txBody>
      <dsp:txXfrm>
        <a:off x="4323219" y="2831267"/>
        <a:ext cx="5566707" cy="99280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598300-07C8-4F7B-B0B9-897C6B4756A1}">
      <dsp:nvSpPr>
        <dsp:cNvPr id="0" name=""/>
        <dsp:cNvSpPr/>
      </dsp:nvSpPr>
      <dsp:spPr>
        <a:xfrm>
          <a:off x="0" y="1226016"/>
          <a:ext cx="2070699" cy="2070801"/>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420" tIns="58420" rIns="58420" bIns="58420" numCol="1" spcCol="1270" anchor="ctr" anchorCtr="0">
          <a:noAutofit/>
        </a:bodyPr>
        <a:lstStyle/>
        <a:p>
          <a:pPr lvl="0" algn="ctr" defTabSz="2044700">
            <a:lnSpc>
              <a:spcPct val="90000"/>
            </a:lnSpc>
            <a:spcBef>
              <a:spcPct val="0"/>
            </a:spcBef>
            <a:spcAft>
              <a:spcPct val="35000"/>
            </a:spcAft>
          </a:pPr>
          <a:endParaRPr lang="id-ID" sz="4600" kern="1200"/>
        </a:p>
      </dsp:txBody>
      <dsp:txXfrm>
        <a:off x="303247" y="1529278"/>
        <a:ext cx="1464205" cy="1464277"/>
      </dsp:txXfrm>
    </dsp:sp>
    <dsp:sp modelId="{BBAF33AB-F3CF-4376-9FD8-5F01DFF6AA69}">
      <dsp:nvSpPr>
        <dsp:cNvPr id="0" name=""/>
        <dsp:cNvSpPr/>
      </dsp:nvSpPr>
      <dsp:spPr>
        <a:xfrm>
          <a:off x="1996880" y="0"/>
          <a:ext cx="2398196" cy="4351338"/>
        </a:xfrm>
        <a:prstGeom prst="blockArc">
          <a:avLst>
            <a:gd name="adj1" fmla="val 17527788"/>
            <a:gd name="adj2" fmla="val 4119114"/>
            <a:gd name="adj3" fmla="val 575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0613E8-C024-4F97-B808-5E37DC773FE4}">
      <dsp:nvSpPr>
        <dsp:cNvPr id="0" name=""/>
        <dsp:cNvSpPr/>
      </dsp:nvSpPr>
      <dsp:spPr>
        <a:xfrm>
          <a:off x="1551216" y="460123"/>
          <a:ext cx="1109281" cy="1109591"/>
        </a:xfrm>
        <a:prstGeom prst="ellipse">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4A0DBC8-376C-41D5-9417-C19472593345}">
      <dsp:nvSpPr>
        <dsp:cNvPr id="0" name=""/>
        <dsp:cNvSpPr/>
      </dsp:nvSpPr>
      <dsp:spPr>
        <a:xfrm>
          <a:off x="4710260" y="384658"/>
          <a:ext cx="2816042" cy="10739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l" defTabSz="889000">
            <a:lnSpc>
              <a:spcPct val="90000"/>
            </a:lnSpc>
            <a:spcBef>
              <a:spcPct val="0"/>
            </a:spcBef>
            <a:spcAft>
              <a:spcPct val="10000"/>
            </a:spcAft>
          </a:pPr>
          <a:r>
            <a:rPr lang="id-ID" sz="2000" kern="1200" dirty="0" smtClean="0"/>
            <a:t>Perpustakaan di pemukiman penduduk</a:t>
          </a:r>
          <a:endParaRPr lang="id-ID" sz="2000" kern="1200" dirty="0"/>
        </a:p>
      </dsp:txBody>
      <dsp:txXfrm>
        <a:off x="4710260" y="384658"/>
        <a:ext cx="2816042" cy="1073910"/>
      </dsp:txXfrm>
    </dsp:sp>
    <dsp:sp modelId="{EB1670D5-9D89-460F-8D4D-2BFEF2168471}">
      <dsp:nvSpPr>
        <dsp:cNvPr id="0" name=""/>
        <dsp:cNvSpPr/>
      </dsp:nvSpPr>
      <dsp:spPr>
        <a:xfrm>
          <a:off x="1700040" y="1797088"/>
          <a:ext cx="1109281" cy="1109591"/>
        </a:xfrm>
        <a:prstGeom prst="ellipse">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6EA9566-519D-46AA-AE00-5BC25D229F74}">
      <dsp:nvSpPr>
        <dsp:cNvPr id="0" name=""/>
        <dsp:cNvSpPr/>
      </dsp:nvSpPr>
      <dsp:spPr>
        <a:xfrm>
          <a:off x="4587699" y="1644805"/>
          <a:ext cx="3931020" cy="10739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l" defTabSz="889000">
            <a:lnSpc>
              <a:spcPct val="90000"/>
            </a:lnSpc>
            <a:spcBef>
              <a:spcPct val="0"/>
            </a:spcBef>
            <a:spcAft>
              <a:spcPct val="10000"/>
            </a:spcAft>
          </a:pPr>
          <a:r>
            <a:rPr lang="id-ID" sz="2000" kern="1200" dirty="0" smtClean="0"/>
            <a:t>Berfungsi melayani kebutuhan masyarakat akan informasi</a:t>
          </a:r>
          <a:endParaRPr lang="id-ID" sz="2000" kern="1200" dirty="0"/>
        </a:p>
      </dsp:txBody>
      <dsp:txXfrm>
        <a:off x="4587699" y="1644805"/>
        <a:ext cx="3931020" cy="1073910"/>
      </dsp:txXfrm>
    </dsp:sp>
    <dsp:sp modelId="{C1222F2D-7351-426F-B707-B3098DEB8FA6}">
      <dsp:nvSpPr>
        <dsp:cNvPr id="0" name=""/>
        <dsp:cNvSpPr/>
      </dsp:nvSpPr>
      <dsp:spPr>
        <a:xfrm>
          <a:off x="1756488" y="3039936"/>
          <a:ext cx="1109281" cy="1109591"/>
        </a:xfrm>
        <a:prstGeom prst="ellipse">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6CBFC8F-4FB5-452F-A1C2-95BD72C0463E}">
      <dsp:nvSpPr>
        <dsp:cNvPr id="0" name=""/>
        <dsp:cNvSpPr/>
      </dsp:nvSpPr>
      <dsp:spPr>
        <a:xfrm>
          <a:off x="4639888" y="2894613"/>
          <a:ext cx="3665906" cy="10739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l" defTabSz="889000">
            <a:lnSpc>
              <a:spcPct val="90000"/>
            </a:lnSpc>
            <a:spcBef>
              <a:spcPct val="0"/>
            </a:spcBef>
            <a:spcAft>
              <a:spcPct val="10000"/>
            </a:spcAft>
          </a:pPr>
          <a:r>
            <a:rPr lang="id-ID" sz="2000" kern="1200" dirty="0" smtClean="0"/>
            <a:t>Lazimnya perpustakaan diselenggarakan dengan dana masyarakat</a:t>
          </a:r>
          <a:endParaRPr lang="id-ID" sz="2000" kern="1200" dirty="0"/>
        </a:p>
      </dsp:txBody>
      <dsp:txXfrm>
        <a:off x="4639888" y="2894613"/>
        <a:ext cx="3665906" cy="107391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022DF7-135C-4572-9ADB-99CE01C2A41E}">
      <dsp:nvSpPr>
        <dsp:cNvPr id="0" name=""/>
        <dsp:cNvSpPr/>
      </dsp:nvSpPr>
      <dsp:spPr>
        <a:xfrm>
          <a:off x="2623446" y="1064413"/>
          <a:ext cx="1914385" cy="1914414"/>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610" tIns="54610" rIns="54610" bIns="54610" numCol="1" spcCol="1270" anchor="ctr" anchorCtr="0">
          <a:noAutofit/>
        </a:bodyPr>
        <a:lstStyle/>
        <a:p>
          <a:pPr lvl="0" algn="ctr" defTabSz="1911350">
            <a:lnSpc>
              <a:spcPct val="90000"/>
            </a:lnSpc>
            <a:spcBef>
              <a:spcPct val="0"/>
            </a:spcBef>
            <a:spcAft>
              <a:spcPct val="35000"/>
            </a:spcAft>
          </a:pPr>
          <a:endParaRPr lang="id-ID" sz="4300" kern="1200"/>
        </a:p>
      </dsp:txBody>
      <dsp:txXfrm>
        <a:off x="2903801" y="1344772"/>
        <a:ext cx="1353675" cy="1353696"/>
      </dsp:txXfrm>
    </dsp:sp>
    <dsp:sp modelId="{8C2C5B58-9667-4156-AAB1-E61295F81EAD}">
      <dsp:nvSpPr>
        <dsp:cNvPr id="0" name=""/>
        <dsp:cNvSpPr/>
      </dsp:nvSpPr>
      <dsp:spPr>
        <a:xfrm>
          <a:off x="1636255" y="0"/>
          <a:ext cx="3858769" cy="4022725"/>
        </a:xfrm>
        <a:prstGeom prst="blockArc">
          <a:avLst>
            <a:gd name="adj1" fmla="val 17747832"/>
            <a:gd name="adj2" fmla="val 3872736"/>
            <a:gd name="adj3" fmla="val 558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EC417A-89F1-43F8-96CB-4FF1A828618F}">
      <dsp:nvSpPr>
        <dsp:cNvPr id="0" name=""/>
        <dsp:cNvSpPr/>
      </dsp:nvSpPr>
      <dsp:spPr>
        <a:xfrm>
          <a:off x="4708937" y="637601"/>
          <a:ext cx="1025523" cy="1025794"/>
        </a:xfrm>
        <a:prstGeom prst="ellipse">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0B7A601-32B9-4C0E-BD21-AEF1EBA4875F}">
      <dsp:nvSpPr>
        <dsp:cNvPr id="0" name=""/>
        <dsp:cNvSpPr/>
      </dsp:nvSpPr>
      <dsp:spPr>
        <a:xfrm>
          <a:off x="6056180" y="633621"/>
          <a:ext cx="3833747" cy="992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l" defTabSz="889000">
            <a:lnSpc>
              <a:spcPct val="90000"/>
            </a:lnSpc>
            <a:spcBef>
              <a:spcPct val="0"/>
            </a:spcBef>
            <a:spcAft>
              <a:spcPct val="10000"/>
            </a:spcAft>
          </a:pPr>
          <a:r>
            <a:rPr lang="id-ID" sz="2000" kern="1200" dirty="0" smtClean="0"/>
            <a:t>Berada/</a:t>
          </a:r>
          <a:r>
            <a:rPr lang="id-ID" sz="2000" kern="1200" dirty="0" err="1" smtClean="0"/>
            <a:t>dise</a:t>
          </a:r>
          <a:r>
            <a:rPr lang="id-ID" sz="2000" kern="1200" dirty="0" smtClean="0"/>
            <a:t>;</a:t>
          </a:r>
          <a:r>
            <a:rPr lang="id-ID" sz="2000" kern="1200" dirty="0" err="1" smtClean="0"/>
            <a:t>enggarakan</a:t>
          </a:r>
          <a:r>
            <a:rPr lang="id-ID" sz="2000" kern="1200" dirty="0" smtClean="0"/>
            <a:t> </a:t>
          </a:r>
          <a:r>
            <a:rPr lang="id-ID" sz="2000" kern="1200" dirty="0" err="1" smtClean="0"/>
            <a:t>indtansi</a:t>
          </a:r>
          <a:r>
            <a:rPr lang="id-ID" sz="2000" kern="1200" dirty="0" smtClean="0"/>
            <a:t> pemerintah/swasta untuk penunjang kelancaran induknya.</a:t>
          </a:r>
          <a:endParaRPr lang="id-ID" sz="2000" kern="1200" dirty="0"/>
        </a:p>
      </dsp:txBody>
      <dsp:txXfrm>
        <a:off x="6056180" y="633621"/>
        <a:ext cx="3833747" cy="992808"/>
      </dsp:txXfrm>
    </dsp:sp>
    <dsp:sp modelId="{B4AE8836-ABF9-4356-8CB1-FEC01F015D20}">
      <dsp:nvSpPr>
        <dsp:cNvPr id="0" name=""/>
        <dsp:cNvSpPr/>
      </dsp:nvSpPr>
      <dsp:spPr>
        <a:xfrm>
          <a:off x="4708937" y="2262380"/>
          <a:ext cx="1025523" cy="1025794"/>
        </a:xfrm>
        <a:prstGeom prst="ellipse">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FFCBE7F-90E4-428A-AB1B-CFB50358650B}">
      <dsp:nvSpPr>
        <dsp:cNvPr id="0" name=""/>
        <dsp:cNvSpPr/>
      </dsp:nvSpPr>
      <dsp:spPr>
        <a:xfrm>
          <a:off x="6026124" y="2258400"/>
          <a:ext cx="3684105" cy="992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l" defTabSz="889000">
            <a:lnSpc>
              <a:spcPct val="90000"/>
            </a:lnSpc>
            <a:spcBef>
              <a:spcPct val="0"/>
            </a:spcBef>
            <a:spcAft>
              <a:spcPct val="10000"/>
            </a:spcAft>
          </a:pPr>
          <a:r>
            <a:rPr lang="id-ID" sz="2000" kern="1200" dirty="0" smtClean="0"/>
            <a:t>Pusat referensi dan penelitian</a:t>
          </a:r>
          <a:endParaRPr lang="id-ID" sz="2000" kern="1200" dirty="0"/>
        </a:p>
      </dsp:txBody>
      <dsp:txXfrm>
        <a:off x="6026124" y="2258400"/>
        <a:ext cx="3684105" cy="99280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F4FF2C-A456-4AE1-8955-6CB84EDA44D9}">
      <dsp:nvSpPr>
        <dsp:cNvPr id="0" name=""/>
        <dsp:cNvSpPr/>
      </dsp:nvSpPr>
      <dsp:spPr>
        <a:xfrm>
          <a:off x="2403122" y="1064413"/>
          <a:ext cx="1914320" cy="1914414"/>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610" tIns="54610" rIns="54610" bIns="54610" numCol="1" spcCol="1270" anchor="ctr" anchorCtr="0">
          <a:noAutofit/>
        </a:bodyPr>
        <a:lstStyle/>
        <a:p>
          <a:pPr lvl="0" algn="ctr" defTabSz="1911350">
            <a:lnSpc>
              <a:spcPct val="90000"/>
            </a:lnSpc>
            <a:spcBef>
              <a:spcPct val="0"/>
            </a:spcBef>
            <a:spcAft>
              <a:spcPct val="35000"/>
            </a:spcAft>
          </a:pPr>
          <a:endParaRPr lang="id-ID" sz="4300" kern="1200"/>
        </a:p>
      </dsp:txBody>
      <dsp:txXfrm>
        <a:off x="2683468" y="1344772"/>
        <a:ext cx="1353628" cy="1353696"/>
      </dsp:txXfrm>
    </dsp:sp>
    <dsp:sp modelId="{276E2213-B156-40B7-887C-EF763B81112D}">
      <dsp:nvSpPr>
        <dsp:cNvPr id="0" name=""/>
        <dsp:cNvSpPr/>
      </dsp:nvSpPr>
      <dsp:spPr>
        <a:xfrm>
          <a:off x="1415934" y="0"/>
          <a:ext cx="3858953" cy="4022725"/>
        </a:xfrm>
        <a:prstGeom prst="blockArc">
          <a:avLst>
            <a:gd name="adj1" fmla="val 17527788"/>
            <a:gd name="adj2" fmla="val 4119114"/>
            <a:gd name="adj3" fmla="val 575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295604-C300-4D32-B789-623B069A026F}">
      <dsp:nvSpPr>
        <dsp:cNvPr id="0" name=""/>
        <dsp:cNvSpPr/>
      </dsp:nvSpPr>
      <dsp:spPr>
        <a:xfrm>
          <a:off x="4257387" y="339115"/>
          <a:ext cx="1025508" cy="1025794"/>
        </a:xfrm>
        <a:prstGeom prst="ellipse">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691E875-23BB-40DB-BC3C-08CF734911AE}">
      <dsp:nvSpPr>
        <dsp:cNvPr id="0" name=""/>
        <dsp:cNvSpPr/>
      </dsp:nvSpPr>
      <dsp:spPr>
        <a:xfrm>
          <a:off x="5713446" y="372863"/>
          <a:ext cx="3151431" cy="992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l" defTabSz="889000">
            <a:lnSpc>
              <a:spcPct val="90000"/>
            </a:lnSpc>
            <a:spcBef>
              <a:spcPct val="0"/>
            </a:spcBef>
            <a:spcAft>
              <a:spcPct val="10000"/>
            </a:spcAft>
          </a:pPr>
          <a:r>
            <a:rPr lang="id-ID" sz="2000" kern="1200" dirty="0" smtClean="0"/>
            <a:t>Berada </a:t>
          </a:r>
          <a:r>
            <a:rPr lang="id-ID" sz="2000" kern="1200" dirty="0" err="1" smtClean="0"/>
            <a:t>dilembaga</a:t>
          </a:r>
          <a:r>
            <a:rPr lang="id-ID" sz="2000" kern="1200" dirty="0" smtClean="0"/>
            <a:t> perguruan tinggi.</a:t>
          </a:r>
          <a:endParaRPr lang="id-ID" sz="2000" kern="1200" dirty="0"/>
        </a:p>
      </dsp:txBody>
      <dsp:txXfrm>
        <a:off x="5713446" y="372863"/>
        <a:ext cx="3151431" cy="992808"/>
      </dsp:txXfrm>
    </dsp:sp>
    <dsp:sp modelId="{EDE74013-BBC8-4186-8BBF-C6A642412E82}">
      <dsp:nvSpPr>
        <dsp:cNvPr id="0" name=""/>
        <dsp:cNvSpPr/>
      </dsp:nvSpPr>
      <dsp:spPr>
        <a:xfrm>
          <a:off x="4653749" y="1506108"/>
          <a:ext cx="1025508" cy="1025794"/>
        </a:xfrm>
        <a:prstGeom prst="ellipse">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461425F-E25C-4BAA-B109-0A86465946F2}">
      <dsp:nvSpPr>
        <dsp:cNvPr id="0" name=""/>
        <dsp:cNvSpPr/>
      </dsp:nvSpPr>
      <dsp:spPr>
        <a:xfrm>
          <a:off x="5503209" y="1486089"/>
          <a:ext cx="4386722" cy="992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l" defTabSz="889000">
            <a:lnSpc>
              <a:spcPct val="90000"/>
            </a:lnSpc>
            <a:spcBef>
              <a:spcPct val="0"/>
            </a:spcBef>
            <a:spcAft>
              <a:spcPct val="10000"/>
            </a:spcAft>
          </a:pPr>
          <a:r>
            <a:rPr lang="id-ID" sz="2000" kern="1200" dirty="0" smtClean="0"/>
            <a:t>Bersifat desentralisasi (hanya memiliki perpustakaan pusat Unit Pelaksana Teknis)</a:t>
          </a:r>
          <a:endParaRPr lang="id-ID" sz="2000" kern="1200" dirty="0"/>
        </a:p>
      </dsp:txBody>
      <dsp:txXfrm>
        <a:off x="5503209" y="1486089"/>
        <a:ext cx="4386722" cy="992808"/>
      </dsp:txXfrm>
    </dsp:sp>
    <dsp:sp modelId="{8E04C257-D043-43F2-8091-83C36CC3CE0E}">
      <dsp:nvSpPr>
        <dsp:cNvPr id="0" name=""/>
        <dsp:cNvSpPr/>
      </dsp:nvSpPr>
      <dsp:spPr>
        <a:xfrm>
          <a:off x="4257387" y="2689593"/>
          <a:ext cx="1025508" cy="1025794"/>
        </a:xfrm>
        <a:prstGeom prst="ellipse">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7621239-CD52-4F9B-BF88-ABF9AC1D253B}">
      <dsp:nvSpPr>
        <dsp:cNvPr id="0" name=""/>
        <dsp:cNvSpPr/>
      </dsp:nvSpPr>
      <dsp:spPr>
        <a:xfrm>
          <a:off x="5328320" y="2727767"/>
          <a:ext cx="3680148" cy="992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l" defTabSz="889000">
            <a:lnSpc>
              <a:spcPct val="90000"/>
            </a:lnSpc>
            <a:spcBef>
              <a:spcPct val="0"/>
            </a:spcBef>
            <a:spcAft>
              <a:spcPct val="10000"/>
            </a:spcAft>
          </a:pPr>
          <a:r>
            <a:rPr lang="id-ID" sz="2000" kern="1200" dirty="0" smtClean="0"/>
            <a:t>Namun sekarang sudah menerapkan sistem </a:t>
          </a:r>
          <a:r>
            <a:rPr lang="id-ID" sz="2000" kern="1200" dirty="0" err="1" smtClean="0"/>
            <a:t>desentraslisasi</a:t>
          </a:r>
          <a:r>
            <a:rPr lang="id-ID" sz="2000" kern="1200" dirty="0" smtClean="0"/>
            <a:t> (fakultas/</a:t>
          </a:r>
          <a:r>
            <a:rPr lang="id-ID" sz="2000" kern="1200" dirty="0" err="1" smtClean="0"/>
            <a:t>prodi</a:t>
          </a:r>
          <a:r>
            <a:rPr lang="id-ID" sz="2000" kern="1200" dirty="0" smtClean="0"/>
            <a:t> memiliki </a:t>
          </a:r>
          <a:r>
            <a:rPr lang="id-ID" sz="2000" kern="1200" dirty="0" err="1" smtClean="0"/>
            <a:t>perpus</a:t>
          </a:r>
          <a:r>
            <a:rPr lang="id-ID" sz="2000" kern="1200" dirty="0" smtClean="0"/>
            <a:t>)</a:t>
          </a:r>
          <a:endParaRPr lang="id-ID" sz="2000" kern="1200" dirty="0"/>
        </a:p>
      </dsp:txBody>
      <dsp:txXfrm>
        <a:off x="5328320" y="2727767"/>
        <a:ext cx="3680148" cy="99280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66721F-B09E-40D1-B4CB-721039FA066C}">
      <dsp:nvSpPr>
        <dsp:cNvPr id="0" name=""/>
        <dsp:cNvSpPr/>
      </dsp:nvSpPr>
      <dsp:spPr>
        <a:xfrm>
          <a:off x="2537756" y="1064413"/>
          <a:ext cx="1914320" cy="1914414"/>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610" tIns="54610" rIns="54610" bIns="54610" numCol="1" spcCol="1270" anchor="ctr" anchorCtr="0">
          <a:noAutofit/>
        </a:bodyPr>
        <a:lstStyle/>
        <a:p>
          <a:pPr lvl="0" algn="ctr" defTabSz="1911350">
            <a:lnSpc>
              <a:spcPct val="90000"/>
            </a:lnSpc>
            <a:spcBef>
              <a:spcPct val="0"/>
            </a:spcBef>
            <a:spcAft>
              <a:spcPct val="35000"/>
            </a:spcAft>
          </a:pPr>
          <a:endParaRPr lang="id-ID" sz="4300" kern="1200"/>
        </a:p>
      </dsp:txBody>
      <dsp:txXfrm>
        <a:off x="2818102" y="1344772"/>
        <a:ext cx="1353628" cy="1353696"/>
      </dsp:txXfrm>
    </dsp:sp>
    <dsp:sp modelId="{E178E2EA-6041-41EC-ADB8-368740D6736A}">
      <dsp:nvSpPr>
        <dsp:cNvPr id="0" name=""/>
        <dsp:cNvSpPr/>
      </dsp:nvSpPr>
      <dsp:spPr>
        <a:xfrm>
          <a:off x="1550568" y="0"/>
          <a:ext cx="3858953" cy="4022725"/>
        </a:xfrm>
        <a:prstGeom prst="blockArc">
          <a:avLst>
            <a:gd name="adj1" fmla="val 17527788"/>
            <a:gd name="adj2" fmla="val 4119114"/>
            <a:gd name="adj3" fmla="val 575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7AE73A-8E3E-4EAC-A8BA-A6E021C4E2E2}">
      <dsp:nvSpPr>
        <dsp:cNvPr id="0" name=""/>
        <dsp:cNvSpPr/>
      </dsp:nvSpPr>
      <dsp:spPr>
        <a:xfrm>
          <a:off x="4392021" y="339115"/>
          <a:ext cx="1025508" cy="1025794"/>
        </a:xfrm>
        <a:prstGeom prst="ellipse">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C55137F-67D2-48AA-9224-630CFD81233B}">
      <dsp:nvSpPr>
        <dsp:cNvPr id="0" name=""/>
        <dsp:cNvSpPr/>
      </dsp:nvSpPr>
      <dsp:spPr>
        <a:xfrm>
          <a:off x="5669988" y="355608"/>
          <a:ext cx="3197087" cy="992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9370" tIns="39370" rIns="39370" bIns="39370" numCol="1" spcCol="1270" anchor="ctr" anchorCtr="0">
          <a:noAutofit/>
        </a:bodyPr>
        <a:lstStyle/>
        <a:p>
          <a:pPr lvl="0" algn="l" defTabSz="1377950">
            <a:lnSpc>
              <a:spcPct val="90000"/>
            </a:lnSpc>
            <a:spcBef>
              <a:spcPct val="0"/>
            </a:spcBef>
            <a:spcAft>
              <a:spcPct val="10000"/>
            </a:spcAft>
          </a:pPr>
          <a:r>
            <a:rPr lang="id-ID" sz="3100" kern="1200" dirty="0" smtClean="0"/>
            <a:t>Berada </a:t>
          </a:r>
          <a:r>
            <a:rPr lang="id-ID" sz="3100" kern="1200" dirty="0" err="1" smtClean="0"/>
            <a:t>dilembaga</a:t>
          </a:r>
          <a:r>
            <a:rPr lang="id-ID" sz="3100" kern="1200" dirty="0" smtClean="0"/>
            <a:t> sekolah.</a:t>
          </a:r>
          <a:endParaRPr lang="id-ID" sz="3100" kern="1200" dirty="0"/>
        </a:p>
      </dsp:txBody>
      <dsp:txXfrm>
        <a:off x="5669988" y="355608"/>
        <a:ext cx="3197087" cy="992808"/>
      </dsp:txXfrm>
    </dsp:sp>
    <dsp:sp modelId="{9F1E8683-B73E-483D-B45B-E03D65096014}">
      <dsp:nvSpPr>
        <dsp:cNvPr id="0" name=""/>
        <dsp:cNvSpPr/>
      </dsp:nvSpPr>
      <dsp:spPr>
        <a:xfrm>
          <a:off x="4788383" y="1506108"/>
          <a:ext cx="1025508" cy="1025794"/>
        </a:xfrm>
        <a:prstGeom prst="ellipse">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F4E73CC-92A8-4283-8C64-CAD3780423CA}">
      <dsp:nvSpPr>
        <dsp:cNvPr id="0" name=""/>
        <dsp:cNvSpPr/>
      </dsp:nvSpPr>
      <dsp:spPr>
        <a:xfrm>
          <a:off x="5856792" y="1451579"/>
          <a:ext cx="3524115" cy="992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l" defTabSz="889000">
            <a:lnSpc>
              <a:spcPct val="90000"/>
            </a:lnSpc>
            <a:spcBef>
              <a:spcPct val="0"/>
            </a:spcBef>
            <a:spcAft>
              <a:spcPct val="10000"/>
            </a:spcAft>
          </a:pPr>
          <a:r>
            <a:rPr lang="id-ID" sz="2000" kern="1200" dirty="0" smtClean="0"/>
            <a:t>Bagian integral dari sekolah sebagai pusat sumber belajar mengajar.</a:t>
          </a:r>
          <a:endParaRPr lang="id-ID" sz="2000" kern="1200" dirty="0"/>
        </a:p>
      </dsp:txBody>
      <dsp:txXfrm>
        <a:off x="5856792" y="1451579"/>
        <a:ext cx="3524115" cy="992808"/>
      </dsp:txXfrm>
    </dsp:sp>
    <dsp:sp modelId="{383CD787-E401-4A6E-84BD-9C42C34F50E9}">
      <dsp:nvSpPr>
        <dsp:cNvPr id="0" name=""/>
        <dsp:cNvSpPr/>
      </dsp:nvSpPr>
      <dsp:spPr>
        <a:xfrm>
          <a:off x="4392021" y="2689593"/>
          <a:ext cx="1025508" cy="1025794"/>
        </a:xfrm>
        <a:prstGeom prst="ellipse">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C053EA3-DCAF-4356-B3DB-C2CE763C9B0E}">
      <dsp:nvSpPr>
        <dsp:cNvPr id="0" name=""/>
        <dsp:cNvSpPr/>
      </dsp:nvSpPr>
      <dsp:spPr>
        <a:xfrm>
          <a:off x="5237580" y="2727767"/>
          <a:ext cx="4652350" cy="9928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l" defTabSz="889000">
            <a:lnSpc>
              <a:spcPct val="90000"/>
            </a:lnSpc>
            <a:spcBef>
              <a:spcPct val="0"/>
            </a:spcBef>
            <a:spcAft>
              <a:spcPct val="10000"/>
            </a:spcAft>
          </a:pPr>
          <a:r>
            <a:rPr lang="id-ID" sz="2000" kern="1200" dirty="0" err="1" smtClean="0"/>
            <a:t>Perpus</a:t>
          </a:r>
          <a:r>
            <a:rPr lang="id-ID" sz="2000" kern="1200" dirty="0" smtClean="0"/>
            <a:t> TK, </a:t>
          </a:r>
          <a:r>
            <a:rPr lang="id-ID" sz="2000" kern="1200" dirty="0" err="1" smtClean="0"/>
            <a:t>Perpus</a:t>
          </a:r>
          <a:r>
            <a:rPr lang="id-ID" sz="2000" kern="1200" dirty="0" smtClean="0"/>
            <a:t> SD, </a:t>
          </a:r>
          <a:r>
            <a:rPr lang="id-ID" sz="2000" kern="1200" dirty="0" err="1" smtClean="0"/>
            <a:t>Perpus</a:t>
          </a:r>
          <a:r>
            <a:rPr lang="id-ID" sz="2000" kern="1200" dirty="0" smtClean="0"/>
            <a:t> SMP, </a:t>
          </a:r>
          <a:r>
            <a:rPr lang="id-ID" sz="2000" kern="1200" dirty="0" err="1" smtClean="0"/>
            <a:t>Perpus</a:t>
          </a:r>
          <a:r>
            <a:rPr lang="id-ID" sz="2000" kern="1200" dirty="0" smtClean="0"/>
            <a:t> SMA </a:t>
          </a:r>
          <a:r>
            <a:rPr lang="id-ID" sz="2000" kern="1200" dirty="0" err="1" smtClean="0"/>
            <a:t>dll</a:t>
          </a:r>
          <a:endParaRPr lang="id-ID" sz="2000" kern="1200" dirty="0"/>
        </a:p>
      </dsp:txBody>
      <dsp:txXfrm>
        <a:off x="5237580" y="2727767"/>
        <a:ext cx="4652350" cy="992808"/>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2B62EC-4E0B-4DBA-BFE9-01F5839C155F}">
      <dsp:nvSpPr>
        <dsp:cNvPr id="0" name=""/>
        <dsp:cNvSpPr/>
      </dsp:nvSpPr>
      <dsp:spPr>
        <a:xfrm>
          <a:off x="2500344" y="106588"/>
          <a:ext cx="4703770" cy="4703770"/>
        </a:xfrm>
        <a:prstGeom prst="blockArc">
          <a:avLst>
            <a:gd name="adj1" fmla="val 14138510"/>
            <a:gd name="adj2" fmla="val 16950281"/>
            <a:gd name="adj3" fmla="val 2762"/>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558EBA2-DC9A-4CE1-B3B6-F628F5B6534C}">
      <dsp:nvSpPr>
        <dsp:cNvPr id="0" name=""/>
        <dsp:cNvSpPr/>
      </dsp:nvSpPr>
      <dsp:spPr>
        <a:xfrm>
          <a:off x="3115683" y="-513305"/>
          <a:ext cx="4703770" cy="4703770"/>
        </a:xfrm>
        <a:prstGeom prst="blockArc">
          <a:avLst>
            <a:gd name="adj1" fmla="val 10861992"/>
            <a:gd name="adj2" fmla="val 12836142"/>
            <a:gd name="adj3" fmla="val 2762"/>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5C0B4D0-D32B-490B-A979-ACC216A80251}">
      <dsp:nvSpPr>
        <dsp:cNvPr id="0" name=""/>
        <dsp:cNvSpPr/>
      </dsp:nvSpPr>
      <dsp:spPr>
        <a:xfrm>
          <a:off x="3002540" y="161608"/>
          <a:ext cx="4703770" cy="4703770"/>
        </a:xfrm>
        <a:prstGeom prst="blockArc">
          <a:avLst>
            <a:gd name="adj1" fmla="val 9720000"/>
            <a:gd name="adj2" fmla="val 11880000"/>
            <a:gd name="adj3" fmla="val 2762"/>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AC18AC7-B006-4BD2-88ED-900A9400B976}">
      <dsp:nvSpPr>
        <dsp:cNvPr id="0" name=""/>
        <dsp:cNvSpPr/>
      </dsp:nvSpPr>
      <dsp:spPr>
        <a:xfrm>
          <a:off x="3002540" y="161608"/>
          <a:ext cx="4703770" cy="4703770"/>
        </a:xfrm>
        <a:prstGeom prst="blockArc">
          <a:avLst>
            <a:gd name="adj1" fmla="val 7560000"/>
            <a:gd name="adj2" fmla="val 9720000"/>
            <a:gd name="adj3" fmla="val 2762"/>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B8B93F8-BD74-4876-B78B-8AE8AB2CF616}">
      <dsp:nvSpPr>
        <dsp:cNvPr id="0" name=""/>
        <dsp:cNvSpPr/>
      </dsp:nvSpPr>
      <dsp:spPr>
        <a:xfrm>
          <a:off x="3002540" y="161608"/>
          <a:ext cx="4703770" cy="4703770"/>
        </a:xfrm>
        <a:prstGeom prst="blockArc">
          <a:avLst>
            <a:gd name="adj1" fmla="val 5400000"/>
            <a:gd name="adj2" fmla="val 7560000"/>
            <a:gd name="adj3" fmla="val 2762"/>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41A235B-545A-4E4F-8135-78E3D8D1CF88}">
      <dsp:nvSpPr>
        <dsp:cNvPr id="0" name=""/>
        <dsp:cNvSpPr/>
      </dsp:nvSpPr>
      <dsp:spPr>
        <a:xfrm>
          <a:off x="3002540" y="161608"/>
          <a:ext cx="4703770" cy="4703770"/>
        </a:xfrm>
        <a:prstGeom prst="blockArc">
          <a:avLst>
            <a:gd name="adj1" fmla="val 3240000"/>
            <a:gd name="adj2" fmla="val 5400000"/>
            <a:gd name="adj3" fmla="val 2762"/>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7389961-125F-4D41-B53B-BB60EFD86BFB}">
      <dsp:nvSpPr>
        <dsp:cNvPr id="0" name=""/>
        <dsp:cNvSpPr/>
      </dsp:nvSpPr>
      <dsp:spPr>
        <a:xfrm>
          <a:off x="3002540" y="161608"/>
          <a:ext cx="4703770" cy="4703770"/>
        </a:xfrm>
        <a:prstGeom prst="blockArc">
          <a:avLst>
            <a:gd name="adj1" fmla="val 1080000"/>
            <a:gd name="adj2" fmla="val 3240000"/>
            <a:gd name="adj3" fmla="val 2762"/>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40AE0E9-F1E4-4FB3-B8ED-8EC89D092AE6}">
      <dsp:nvSpPr>
        <dsp:cNvPr id="0" name=""/>
        <dsp:cNvSpPr/>
      </dsp:nvSpPr>
      <dsp:spPr>
        <a:xfrm>
          <a:off x="3002540" y="161608"/>
          <a:ext cx="4703770" cy="4703770"/>
        </a:xfrm>
        <a:prstGeom prst="blockArc">
          <a:avLst>
            <a:gd name="adj1" fmla="val 20520000"/>
            <a:gd name="adj2" fmla="val 1080000"/>
            <a:gd name="adj3" fmla="val 2762"/>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CC41DE5-C231-4174-BEBD-2B7943682C8E}">
      <dsp:nvSpPr>
        <dsp:cNvPr id="0" name=""/>
        <dsp:cNvSpPr/>
      </dsp:nvSpPr>
      <dsp:spPr>
        <a:xfrm>
          <a:off x="3002540" y="161608"/>
          <a:ext cx="4703770" cy="4703770"/>
        </a:xfrm>
        <a:prstGeom prst="blockArc">
          <a:avLst>
            <a:gd name="adj1" fmla="val 18360000"/>
            <a:gd name="adj2" fmla="val 20520000"/>
            <a:gd name="adj3" fmla="val 2762"/>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E7C2A57-A7FB-4A01-A370-23DEBFB0800A}">
      <dsp:nvSpPr>
        <dsp:cNvPr id="0" name=""/>
        <dsp:cNvSpPr/>
      </dsp:nvSpPr>
      <dsp:spPr>
        <a:xfrm>
          <a:off x="3002540" y="161608"/>
          <a:ext cx="4703770" cy="4703770"/>
        </a:xfrm>
        <a:prstGeom prst="blockArc">
          <a:avLst>
            <a:gd name="adj1" fmla="val 16200000"/>
            <a:gd name="adj2" fmla="val 18360000"/>
            <a:gd name="adj3" fmla="val 2762"/>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D322F63-DFA3-47EC-9428-33E68C435E9E}">
      <dsp:nvSpPr>
        <dsp:cNvPr id="0" name=""/>
        <dsp:cNvSpPr/>
      </dsp:nvSpPr>
      <dsp:spPr>
        <a:xfrm>
          <a:off x="4710037" y="1869105"/>
          <a:ext cx="1288777" cy="1288777"/>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r>
            <a:rPr lang="id-ID" sz="1500" kern="1200" dirty="0" smtClean="0"/>
            <a:t>Aspek Pembinaan</a:t>
          </a:r>
          <a:endParaRPr lang="id-ID" sz="1500" kern="1200" dirty="0"/>
        </a:p>
      </dsp:txBody>
      <dsp:txXfrm>
        <a:off x="4898774" y="2057842"/>
        <a:ext cx="911303" cy="911303"/>
      </dsp:txXfrm>
    </dsp:sp>
    <dsp:sp modelId="{180FC5A8-3ABD-4876-852A-329113756184}">
      <dsp:nvSpPr>
        <dsp:cNvPr id="0" name=""/>
        <dsp:cNvSpPr/>
      </dsp:nvSpPr>
      <dsp:spPr>
        <a:xfrm>
          <a:off x="4489789" y="-256986"/>
          <a:ext cx="1729274" cy="902144"/>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id-ID" sz="1200" kern="1200" dirty="0" smtClean="0"/>
            <a:t>Status Organisasi manajemen</a:t>
          </a:r>
          <a:endParaRPr lang="id-ID" sz="1200" kern="1200" dirty="0"/>
        </a:p>
      </dsp:txBody>
      <dsp:txXfrm>
        <a:off x="4743035" y="-124870"/>
        <a:ext cx="1222782" cy="637912"/>
      </dsp:txXfrm>
    </dsp:sp>
    <dsp:sp modelId="{AE2E65D7-FE2C-4D5E-9F7E-EE2C87539F54}">
      <dsp:nvSpPr>
        <dsp:cNvPr id="0" name=""/>
        <dsp:cNvSpPr/>
      </dsp:nvSpPr>
      <dsp:spPr>
        <a:xfrm>
          <a:off x="5947453" y="185981"/>
          <a:ext cx="1540573" cy="902144"/>
        </a:xfrm>
        <a:prstGeom prst="ellipse">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id-ID" sz="1200" kern="1200" dirty="0" smtClean="0"/>
            <a:t>Layanan</a:t>
          </a:r>
          <a:endParaRPr lang="id-ID" sz="1200" kern="1200" dirty="0"/>
        </a:p>
      </dsp:txBody>
      <dsp:txXfrm>
        <a:off x="6173065" y="318097"/>
        <a:ext cx="1089349" cy="637912"/>
      </dsp:txXfrm>
    </dsp:sp>
    <dsp:sp modelId="{5609F8FA-CF8A-4B5B-AA6A-FF6FC0E584FB}">
      <dsp:nvSpPr>
        <dsp:cNvPr id="0" name=""/>
        <dsp:cNvSpPr/>
      </dsp:nvSpPr>
      <dsp:spPr>
        <a:xfrm>
          <a:off x="6624895" y="1345685"/>
          <a:ext cx="1870839" cy="902144"/>
        </a:xfrm>
        <a:prstGeom prst="ellipse">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id-ID" sz="1200" kern="1200" dirty="0" smtClean="0"/>
            <a:t>Pemasyarakatan dan promosi</a:t>
          </a:r>
          <a:endParaRPr lang="id-ID" sz="1200" kern="1200" dirty="0"/>
        </a:p>
      </dsp:txBody>
      <dsp:txXfrm>
        <a:off x="6898873" y="1477801"/>
        <a:ext cx="1322883" cy="637912"/>
      </dsp:txXfrm>
    </dsp:sp>
    <dsp:sp modelId="{25B89C6B-39C0-47D4-944B-21F2ACD2AC77}">
      <dsp:nvSpPr>
        <dsp:cNvPr id="0" name=""/>
        <dsp:cNvSpPr/>
      </dsp:nvSpPr>
      <dsp:spPr>
        <a:xfrm>
          <a:off x="6625319" y="2779158"/>
          <a:ext cx="1869991" cy="902144"/>
        </a:xfrm>
        <a:prstGeom prst="ellipse">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id-ID" sz="1200" kern="1200" dirty="0" smtClean="0"/>
            <a:t>Jaringan </a:t>
          </a:r>
          <a:r>
            <a:rPr lang="id-ID" sz="1200" kern="1200" dirty="0" err="1" smtClean="0"/>
            <a:t>kerjasama</a:t>
          </a:r>
          <a:endParaRPr lang="id-ID" sz="1200" kern="1200" dirty="0"/>
        </a:p>
      </dsp:txBody>
      <dsp:txXfrm>
        <a:off x="6899173" y="2911274"/>
        <a:ext cx="1322283" cy="637912"/>
      </dsp:txXfrm>
    </dsp:sp>
    <dsp:sp modelId="{1664BE4D-4DB9-42B8-932A-B853543BAAB0}">
      <dsp:nvSpPr>
        <dsp:cNvPr id="0" name=""/>
        <dsp:cNvSpPr/>
      </dsp:nvSpPr>
      <dsp:spPr>
        <a:xfrm>
          <a:off x="5667960" y="3938862"/>
          <a:ext cx="2099559" cy="902144"/>
        </a:xfrm>
        <a:prstGeom prst="ellipse">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id-ID" sz="1200" kern="1200" dirty="0" smtClean="0"/>
            <a:t>Minat baca</a:t>
          </a:r>
          <a:endParaRPr lang="id-ID" sz="1200" kern="1200" dirty="0"/>
        </a:p>
      </dsp:txBody>
      <dsp:txXfrm>
        <a:off x="5975433" y="4070978"/>
        <a:ext cx="1484613" cy="637912"/>
      </dsp:txXfrm>
    </dsp:sp>
    <dsp:sp modelId="{051725A6-11B0-4583-A43B-52C1DB2C85BC}">
      <dsp:nvSpPr>
        <dsp:cNvPr id="0" name=""/>
        <dsp:cNvSpPr/>
      </dsp:nvSpPr>
      <dsp:spPr>
        <a:xfrm>
          <a:off x="4903354" y="3866435"/>
          <a:ext cx="902144" cy="1932933"/>
        </a:xfrm>
        <a:prstGeom prst="ellipse">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id-ID" sz="1200" kern="1200" dirty="0" smtClean="0"/>
            <a:t>Anggaran</a:t>
          </a:r>
          <a:endParaRPr lang="id-ID" sz="1200" kern="1200" dirty="0"/>
        </a:p>
      </dsp:txBody>
      <dsp:txXfrm>
        <a:off x="5035470" y="4149506"/>
        <a:ext cx="637912" cy="1366791"/>
      </dsp:txXfrm>
    </dsp:sp>
    <dsp:sp modelId="{F0A9AD36-CEDA-47F4-84AA-14BD0D4583C6}">
      <dsp:nvSpPr>
        <dsp:cNvPr id="0" name=""/>
        <dsp:cNvSpPr/>
      </dsp:nvSpPr>
      <dsp:spPr>
        <a:xfrm>
          <a:off x="3120877" y="3938862"/>
          <a:ext cx="1740470" cy="902144"/>
        </a:xfrm>
        <a:prstGeom prst="ellipse">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id-ID" sz="1200" kern="1200" dirty="0" smtClean="0"/>
            <a:t>Koleksi</a:t>
          </a:r>
          <a:endParaRPr lang="id-ID" sz="1200" kern="1200" dirty="0"/>
        </a:p>
      </dsp:txBody>
      <dsp:txXfrm>
        <a:off x="3375763" y="4070978"/>
        <a:ext cx="1230698" cy="637912"/>
      </dsp:txXfrm>
    </dsp:sp>
    <dsp:sp modelId="{BABF088E-738E-42A0-9077-B78FAC7B4631}">
      <dsp:nvSpPr>
        <dsp:cNvPr id="0" name=""/>
        <dsp:cNvSpPr/>
      </dsp:nvSpPr>
      <dsp:spPr>
        <a:xfrm>
          <a:off x="2019865" y="2779158"/>
          <a:ext cx="2257344" cy="902144"/>
        </a:xfrm>
        <a:prstGeom prst="ellipse">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id-ID" sz="1200" kern="1200" dirty="0" smtClean="0"/>
            <a:t>Peralatan</a:t>
          </a:r>
          <a:endParaRPr lang="id-ID" sz="1200" kern="1200" dirty="0"/>
        </a:p>
      </dsp:txBody>
      <dsp:txXfrm>
        <a:off x="2350445" y="2911274"/>
        <a:ext cx="1596184" cy="637912"/>
      </dsp:txXfrm>
    </dsp:sp>
    <dsp:sp modelId="{B9DDB019-D915-496F-AE6E-E7AFABF886AE}">
      <dsp:nvSpPr>
        <dsp:cNvPr id="0" name=""/>
        <dsp:cNvSpPr/>
      </dsp:nvSpPr>
      <dsp:spPr>
        <a:xfrm>
          <a:off x="2110274" y="1345685"/>
          <a:ext cx="2076528" cy="902144"/>
        </a:xfrm>
        <a:prstGeom prst="ellipse">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id-ID" sz="1200" kern="1200" dirty="0" smtClean="0"/>
            <a:t>SDM</a:t>
          </a:r>
          <a:endParaRPr lang="id-ID" sz="1200" kern="1200" dirty="0"/>
        </a:p>
      </dsp:txBody>
      <dsp:txXfrm>
        <a:off x="2414374" y="1477801"/>
        <a:ext cx="1468328" cy="637912"/>
      </dsp:txXfrm>
    </dsp:sp>
    <dsp:sp modelId="{AD247BC4-C3D5-4648-872F-F2A3A1E05B30}">
      <dsp:nvSpPr>
        <dsp:cNvPr id="0" name=""/>
        <dsp:cNvSpPr/>
      </dsp:nvSpPr>
      <dsp:spPr>
        <a:xfrm>
          <a:off x="2502159" y="92670"/>
          <a:ext cx="2082157" cy="902144"/>
        </a:xfrm>
        <a:prstGeom prst="ellipse">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id-ID" sz="1200" kern="1200" dirty="0" smtClean="0"/>
            <a:t>Gedung</a:t>
          </a:r>
          <a:endParaRPr lang="id-ID" sz="1200" kern="1200" dirty="0"/>
        </a:p>
      </dsp:txBody>
      <dsp:txXfrm>
        <a:off x="2807084" y="224786"/>
        <a:ext cx="1472307" cy="637912"/>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1.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2.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3.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4.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5.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4C4D72A-A741-4DE6-AA92-2344E943A974}" type="datetimeFigureOut">
              <a:rPr lang="id-ID" smtClean="0"/>
              <a:t>21/09/2018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1016902A-C478-49FC-8963-133F9BDECE9F}" type="slidenum">
              <a:rPr lang="id-ID" smtClean="0"/>
              <a:t>‹#›</a:t>
            </a:fld>
            <a:endParaRPr lang="id-ID"/>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49512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C4D72A-A741-4DE6-AA92-2344E943A974}" type="datetimeFigureOut">
              <a:rPr lang="id-ID" smtClean="0"/>
              <a:t>21/09/2018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1016902A-C478-49FC-8963-133F9BDECE9F}" type="slidenum">
              <a:rPr lang="id-ID" smtClean="0"/>
              <a:t>‹#›</a:t>
            </a:fld>
            <a:endParaRPr lang="id-ID"/>
          </a:p>
        </p:txBody>
      </p:sp>
    </p:spTree>
    <p:extLst>
      <p:ext uri="{BB962C8B-B14F-4D97-AF65-F5344CB8AC3E}">
        <p14:creationId xmlns:p14="http://schemas.microsoft.com/office/powerpoint/2010/main" val="30090176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4C4D72A-A741-4DE6-AA92-2344E943A974}" type="datetimeFigureOut">
              <a:rPr lang="id-ID" smtClean="0"/>
              <a:t>21/09/2018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1016902A-C478-49FC-8963-133F9BDECE9F}" type="slidenum">
              <a:rPr lang="id-ID" smtClean="0"/>
              <a:t>‹#›</a:t>
            </a:fld>
            <a:endParaRPr lang="id-ID"/>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2977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4C4D72A-A741-4DE6-AA92-2344E943A974}" type="datetimeFigureOut">
              <a:rPr lang="id-ID" smtClean="0"/>
              <a:t>21/09/2018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1016902A-C478-49FC-8963-133F9BDECE9F}" type="slidenum">
              <a:rPr lang="id-ID" smtClean="0"/>
              <a:t>‹#›</a:t>
            </a:fld>
            <a:endParaRPr lang="id-ID"/>
          </a:p>
        </p:txBody>
      </p:sp>
    </p:spTree>
    <p:extLst>
      <p:ext uri="{BB962C8B-B14F-4D97-AF65-F5344CB8AC3E}">
        <p14:creationId xmlns:p14="http://schemas.microsoft.com/office/powerpoint/2010/main" val="1597348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4C4D72A-A741-4DE6-AA92-2344E943A974}" type="datetimeFigureOut">
              <a:rPr lang="id-ID" smtClean="0"/>
              <a:t>21/09/2018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1016902A-C478-49FC-8963-133F9BDECE9F}" type="slidenum">
              <a:rPr lang="id-ID" smtClean="0"/>
              <a:t>‹#›</a:t>
            </a:fld>
            <a:endParaRPr lang="id-ID"/>
          </a:p>
        </p:txBody>
      </p:sp>
    </p:spTree>
    <p:extLst>
      <p:ext uri="{BB962C8B-B14F-4D97-AF65-F5344CB8AC3E}">
        <p14:creationId xmlns:p14="http://schemas.microsoft.com/office/powerpoint/2010/main" val="11015911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4C4D72A-A741-4DE6-AA92-2344E943A974}" type="datetimeFigureOut">
              <a:rPr lang="id-ID" smtClean="0"/>
              <a:t>21/09/2018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1016902A-C478-49FC-8963-133F9BDECE9F}" type="slidenum">
              <a:rPr lang="id-ID" smtClean="0"/>
              <a:t>‹#›</a:t>
            </a:fld>
            <a:endParaRPr lang="id-ID"/>
          </a:p>
        </p:txBody>
      </p:sp>
    </p:spTree>
    <p:extLst>
      <p:ext uri="{BB962C8B-B14F-4D97-AF65-F5344CB8AC3E}">
        <p14:creationId xmlns:p14="http://schemas.microsoft.com/office/powerpoint/2010/main" val="5323590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F4C4D72A-A741-4DE6-AA92-2344E943A974}" type="datetimeFigureOut">
              <a:rPr lang="id-ID" smtClean="0"/>
              <a:t>21/09/2018</a:t>
            </a:fld>
            <a:endParaRPr lang="id-ID"/>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id-ID"/>
          </a:p>
        </p:txBody>
      </p:sp>
      <p:sp>
        <p:nvSpPr>
          <p:cNvPr id="9" name="Slide Number Placeholder 8"/>
          <p:cNvSpPr>
            <a:spLocks noGrp="1"/>
          </p:cNvSpPr>
          <p:nvPr>
            <p:ph type="sldNum" sz="quarter" idx="12"/>
          </p:nvPr>
        </p:nvSpPr>
        <p:spPr/>
        <p:txBody>
          <a:bodyPr/>
          <a:lstStyle/>
          <a:p>
            <a:fld id="{1016902A-C478-49FC-8963-133F9BDECE9F}" type="slidenum">
              <a:rPr lang="id-ID" smtClean="0"/>
              <a:t>‹#›</a:t>
            </a:fld>
            <a:endParaRPr lang="id-ID"/>
          </a:p>
        </p:txBody>
      </p:sp>
    </p:spTree>
    <p:extLst>
      <p:ext uri="{BB962C8B-B14F-4D97-AF65-F5344CB8AC3E}">
        <p14:creationId xmlns:p14="http://schemas.microsoft.com/office/powerpoint/2010/main" val="38190014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F4C4D72A-A741-4DE6-AA92-2344E943A974}" type="datetimeFigureOut">
              <a:rPr lang="id-ID" smtClean="0"/>
              <a:t>21/09/2018</a:t>
            </a:fld>
            <a:endParaRPr lang="id-ID"/>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id-ID"/>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1016902A-C478-49FC-8963-133F9BDECE9F}" type="slidenum">
              <a:rPr lang="id-ID" smtClean="0"/>
              <a:t>‹#›</a:t>
            </a:fld>
            <a:endParaRPr lang="id-ID"/>
          </a:p>
        </p:txBody>
      </p:sp>
    </p:spTree>
    <p:extLst>
      <p:ext uri="{BB962C8B-B14F-4D97-AF65-F5344CB8AC3E}">
        <p14:creationId xmlns:p14="http://schemas.microsoft.com/office/powerpoint/2010/main" val="13990740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C4D72A-A741-4DE6-AA92-2344E943A974}" type="datetimeFigureOut">
              <a:rPr lang="id-ID" smtClean="0"/>
              <a:t>21/09/2018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1016902A-C478-49FC-8963-133F9BDECE9F}" type="slidenum">
              <a:rPr lang="id-ID" smtClean="0"/>
              <a:t>‹#›</a:t>
            </a:fld>
            <a:endParaRPr lang="id-ID"/>
          </a:p>
        </p:txBody>
      </p:sp>
    </p:spTree>
    <p:extLst>
      <p:ext uri="{BB962C8B-B14F-4D97-AF65-F5344CB8AC3E}">
        <p14:creationId xmlns:p14="http://schemas.microsoft.com/office/powerpoint/2010/main" val="2275063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C4D72A-A741-4DE6-AA92-2344E943A974}" type="datetimeFigureOut">
              <a:rPr lang="id-ID" smtClean="0"/>
              <a:t>21/09/2018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1016902A-C478-49FC-8963-133F9BDECE9F}" type="slidenum">
              <a:rPr lang="id-ID" smtClean="0"/>
              <a:t>‹#›</a:t>
            </a:fld>
            <a:endParaRPr lang="id-ID"/>
          </a:p>
        </p:txBody>
      </p:sp>
    </p:spTree>
    <p:extLst>
      <p:ext uri="{BB962C8B-B14F-4D97-AF65-F5344CB8AC3E}">
        <p14:creationId xmlns:p14="http://schemas.microsoft.com/office/powerpoint/2010/main" val="30639190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C4D72A-A741-4DE6-AA92-2344E943A974}" type="datetimeFigureOut">
              <a:rPr lang="id-ID" smtClean="0"/>
              <a:t>21/09/2018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1016902A-C478-49FC-8963-133F9BDECE9F}" type="slidenum">
              <a:rPr lang="id-ID" smtClean="0"/>
              <a:t>‹#›</a:t>
            </a:fld>
            <a:endParaRPr lang="id-ID"/>
          </a:p>
        </p:txBody>
      </p:sp>
    </p:spTree>
    <p:extLst>
      <p:ext uri="{BB962C8B-B14F-4D97-AF65-F5344CB8AC3E}">
        <p14:creationId xmlns:p14="http://schemas.microsoft.com/office/powerpoint/2010/main" val="23792476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F4C4D72A-A741-4DE6-AA92-2344E943A974}" type="datetimeFigureOut">
              <a:rPr lang="id-ID" smtClean="0"/>
              <a:t>21/09/2018</a:t>
            </a:fld>
            <a:endParaRPr lang="id-ID"/>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id-ID"/>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1016902A-C478-49FC-8963-133F9BDECE9F}" type="slidenum">
              <a:rPr lang="id-ID" smtClean="0"/>
              <a:t>‹#›</a:t>
            </a:fld>
            <a:endParaRPr lang="id-ID"/>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7963864"/>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97280" y="758952"/>
            <a:ext cx="10058400" cy="2413456"/>
          </a:xfrm>
        </p:spPr>
        <p:txBody>
          <a:bodyPr/>
          <a:lstStyle/>
          <a:p>
            <a:pPr algn="ctr"/>
            <a:r>
              <a:rPr lang="id-ID" dirty="0" smtClean="0"/>
              <a:t>MENGENAL PERPUSTAKAAN</a:t>
            </a:r>
            <a:endParaRPr lang="id-ID" dirty="0"/>
          </a:p>
        </p:txBody>
      </p:sp>
      <p:sp>
        <p:nvSpPr>
          <p:cNvPr id="3" name="Subtitle 2"/>
          <p:cNvSpPr>
            <a:spLocks noGrp="1"/>
          </p:cNvSpPr>
          <p:nvPr>
            <p:ph type="subTitle" idx="1"/>
          </p:nvPr>
        </p:nvSpPr>
        <p:spPr>
          <a:xfrm>
            <a:off x="1100051" y="3881535"/>
            <a:ext cx="10058400" cy="1717085"/>
          </a:xfrm>
        </p:spPr>
        <p:txBody>
          <a:bodyPr>
            <a:normAutofit/>
          </a:bodyPr>
          <a:lstStyle/>
          <a:p>
            <a:pPr algn="ctr"/>
            <a:r>
              <a:rPr lang="id-ID" b="1" dirty="0" smtClean="0"/>
              <a:t>(Perpustakaan Sekolah)</a:t>
            </a:r>
          </a:p>
          <a:p>
            <a:pPr algn="ctr"/>
            <a:r>
              <a:rPr lang="id-ID" b="1" dirty="0" smtClean="0"/>
              <a:t>Oleh: </a:t>
            </a:r>
          </a:p>
          <a:p>
            <a:pPr algn="ctr"/>
            <a:r>
              <a:rPr lang="id-ID" b="1" dirty="0" err="1" smtClean="0"/>
              <a:t>Qoriati</a:t>
            </a:r>
            <a:r>
              <a:rPr lang="id-ID" b="1" dirty="0" smtClean="0"/>
              <a:t> </a:t>
            </a:r>
            <a:r>
              <a:rPr lang="id-ID" b="1" dirty="0" err="1" smtClean="0"/>
              <a:t>Mushafanah</a:t>
            </a:r>
            <a:r>
              <a:rPr lang="id-ID" b="1" dirty="0" smtClean="0"/>
              <a:t>, </a:t>
            </a:r>
            <a:r>
              <a:rPr lang="id-ID" b="1" dirty="0" err="1" smtClean="0"/>
              <a:t>S.Pd</a:t>
            </a:r>
            <a:r>
              <a:rPr lang="id-ID" b="1" dirty="0" smtClean="0"/>
              <a:t>.,M.Pd</a:t>
            </a:r>
            <a:endParaRPr lang="id-ID" b="1" dirty="0"/>
          </a:p>
        </p:txBody>
      </p:sp>
    </p:spTree>
    <p:extLst>
      <p:ext uri="{BB962C8B-B14F-4D97-AF65-F5344CB8AC3E}">
        <p14:creationId xmlns:p14="http://schemas.microsoft.com/office/powerpoint/2010/main" val="2607534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1588" y="2436521"/>
            <a:ext cx="10515600" cy="1325563"/>
          </a:xfrm>
        </p:spPr>
        <p:txBody>
          <a:bodyPr/>
          <a:lstStyle/>
          <a:p>
            <a:pPr algn="ctr"/>
            <a:r>
              <a:rPr lang="id-ID" dirty="0" smtClean="0"/>
              <a:t>PERPUSTAKAAN??</a:t>
            </a:r>
            <a:endParaRPr lang="id-ID" dirty="0"/>
          </a:p>
        </p:txBody>
      </p:sp>
    </p:spTree>
    <p:extLst>
      <p:ext uri="{BB962C8B-B14F-4D97-AF65-F5344CB8AC3E}">
        <p14:creationId xmlns:p14="http://schemas.microsoft.com/office/powerpoint/2010/main" val="23001297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3555" y="2716439"/>
            <a:ext cx="10515600" cy="1325563"/>
          </a:xfrm>
        </p:spPr>
        <p:txBody>
          <a:bodyPr/>
          <a:lstStyle/>
          <a:p>
            <a:pPr algn="ctr"/>
            <a:r>
              <a:rPr lang="id-ID" dirty="0" smtClean="0"/>
              <a:t>A. DEFINISI PERPUSTAKAAN</a:t>
            </a:r>
            <a:endParaRPr lang="id-ID" dirty="0"/>
          </a:p>
        </p:txBody>
      </p:sp>
    </p:spTree>
    <p:extLst>
      <p:ext uri="{BB962C8B-B14F-4D97-AF65-F5344CB8AC3E}">
        <p14:creationId xmlns:p14="http://schemas.microsoft.com/office/powerpoint/2010/main" val="3822959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4"/>
            <a:ext cx="10058400" cy="739764"/>
          </a:xfrm>
        </p:spPr>
        <p:txBody>
          <a:bodyPr/>
          <a:lstStyle/>
          <a:p>
            <a:r>
              <a:rPr lang="id-ID" dirty="0" smtClean="0"/>
              <a:t>A. DEFINISI PERPUSTAKAAN</a:t>
            </a:r>
            <a:endParaRPr lang="id-ID" dirty="0"/>
          </a:p>
        </p:txBody>
      </p:sp>
      <p:sp>
        <p:nvSpPr>
          <p:cNvPr id="3" name="Content Placeholder 2"/>
          <p:cNvSpPr>
            <a:spLocks noGrp="1"/>
          </p:cNvSpPr>
          <p:nvPr>
            <p:ph idx="1"/>
          </p:nvPr>
        </p:nvSpPr>
        <p:spPr>
          <a:xfrm>
            <a:off x="1097280" y="1175657"/>
            <a:ext cx="10058400" cy="4693437"/>
          </a:xfrm>
        </p:spPr>
        <p:txBody>
          <a:bodyPr>
            <a:normAutofit/>
          </a:bodyPr>
          <a:lstStyle/>
          <a:p>
            <a:r>
              <a:rPr lang="id-ID" sz="2800" dirty="0" err="1" smtClean="0"/>
              <a:t>Liber</a:t>
            </a:r>
            <a:r>
              <a:rPr lang="id-ID" sz="2800" dirty="0" smtClean="0"/>
              <a:t> = </a:t>
            </a:r>
            <a:r>
              <a:rPr lang="id-ID" sz="2800" dirty="0" err="1" smtClean="0"/>
              <a:t>libri</a:t>
            </a:r>
            <a:r>
              <a:rPr lang="id-ID" sz="2800" dirty="0" smtClean="0"/>
              <a:t> artinya Pustaka/kitab</a:t>
            </a:r>
          </a:p>
          <a:p>
            <a:r>
              <a:rPr lang="id-ID" sz="2800" b="1" dirty="0" smtClean="0"/>
              <a:t>Perpustakaan</a:t>
            </a:r>
            <a:r>
              <a:rPr lang="id-ID" sz="2800" dirty="0" smtClean="0"/>
              <a:t> </a:t>
            </a:r>
          </a:p>
          <a:p>
            <a:pPr marL="0" indent="0">
              <a:buNone/>
            </a:pPr>
            <a:r>
              <a:rPr lang="id-ID" sz="2800" dirty="0" smtClean="0"/>
              <a:t>Bagian sebuah gedung yang digunakan untuk menyimpan buku dan terbitan lainnya yang biasanya disimpan menurut tata susunan tertentu untuk digunakan pembaca bukan untuk dijual.</a:t>
            </a:r>
          </a:p>
          <a:p>
            <a:r>
              <a:rPr lang="id-ID" sz="2800" b="1" dirty="0" smtClean="0"/>
              <a:t>Perpustakaan Sekolah</a:t>
            </a:r>
          </a:p>
          <a:p>
            <a:pPr marL="0" indent="0">
              <a:buNone/>
            </a:pPr>
            <a:r>
              <a:rPr lang="id-ID" sz="2800" dirty="0" smtClean="0"/>
              <a:t>Perpustakaan yang berada pada lembaga pendidikan sekolah, yang merupakan bagian </a:t>
            </a:r>
            <a:r>
              <a:rPr lang="id-ID" sz="2800" dirty="0" smtClean="0"/>
              <a:t>integral dari </a:t>
            </a:r>
            <a:r>
              <a:rPr lang="id-ID" sz="2800" dirty="0" smtClean="0"/>
              <a:t>sekolah yang bersangkutan dan merupakan sumber belajar untuk mendukung tercapainya tujuan pendidikan sekolah yang bersangkutan.</a:t>
            </a:r>
          </a:p>
          <a:p>
            <a:endParaRPr lang="id-ID" sz="2800" dirty="0"/>
          </a:p>
        </p:txBody>
      </p:sp>
    </p:spTree>
    <p:extLst>
      <p:ext uri="{BB962C8B-B14F-4D97-AF65-F5344CB8AC3E}">
        <p14:creationId xmlns:p14="http://schemas.microsoft.com/office/powerpoint/2010/main" val="3310028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ircle(in)">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circle(in)">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4"/>
            <a:ext cx="10058400" cy="851732"/>
          </a:xfrm>
        </p:spPr>
        <p:txBody>
          <a:bodyPr/>
          <a:lstStyle/>
          <a:p>
            <a:r>
              <a:rPr lang="id-ID" dirty="0" smtClean="0"/>
              <a:t>Menurut ahli</a:t>
            </a:r>
            <a:endParaRPr lang="id-ID" dirty="0"/>
          </a:p>
        </p:txBody>
      </p:sp>
      <p:sp>
        <p:nvSpPr>
          <p:cNvPr id="3" name="Content Placeholder 2"/>
          <p:cNvSpPr>
            <a:spLocks noGrp="1"/>
          </p:cNvSpPr>
          <p:nvPr>
            <p:ph idx="1"/>
          </p:nvPr>
        </p:nvSpPr>
        <p:spPr>
          <a:xfrm>
            <a:off x="1097280" y="1138336"/>
            <a:ext cx="10058400" cy="4730758"/>
          </a:xfrm>
        </p:spPr>
        <p:txBody>
          <a:bodyPr>
            <a:normAutofit/>
          </a:bodyPr>
          <a:lstStyle/>
          <a:p>
            <a:r>
              <a:rPr lang="id-ID" sz="3200" dirty="0"/>
              <a:t>Perpustakaan adalah mencakup </a:t>
            </a:r>
            <a:r>
              <a:rPr lang="id-ID" sz="3200" dirty="0" err="1"/>
              <a:t>suatu</a:t>
            </a:r>
            <a:r>
              <a:rPr lang="id-ID" sz="3200" dirty="0"/>
              <a:t> ruangan, bagian dari gedung / bangunan atau gedung tersendiri yang berisi </a:t>
            </a:r>
            <a:r>
              <a:rPr lang="id-ID" sz="3200" dirty="0" err="1"/>
              <a:t>bukubuku</a:t>
            </a:r>
            <a:r>
              <a:rPr lang="id-ID" sz="3200" dirty="0"/>
              <a:t> koleksi, yang diatur dan disusun demikian rupa, sehingga mudah untuk dicari dan dipergunakan apabila sewaktu-waktu diperlukan oleh pembaca (</a:t>
            </a:r>
            <a:r>
              <a:rPr lang="id-ID" sz="3200" dirty="0" err="1"/>
              <a:t>Sutarno</a:t>
            </a:r>
            <a:r>
              <a:rPr lang="id-ID" sz="3200" dirty="0"/>
              <a:t> NS, 2006:11).</a:t>
            </a:r>
            <a:br>
              <a:rPr lang="id-ID" sz="3200" dirty="0"/>
            </a:br>
            <a:r>
              <a:rPr lang="id-ID" sz="3200" dirty="0"/>
              <a:t/>
            </a:r>
            <a:br>
              <a:rPr lang="id-ID" sz="3200" dirty="0"/>
            </a:br>
            <a:r>
              <a:rPr lang="id-ID" sz="3200" dirty="0"/>
              <a:t>Perpustakaan adalah kumpulan atau bangunan fisik sebagai tempat buku dikumpulkan dan disusun menurut sistem tertentu atau keperluan pemakai (Lasa, 2007:12).</a:t>
            </a:r>
          </a:p>
        </p:txBody>
      </p:sp>
    </p:spTree>
    <p:extLst>
      <p:ext uri="{BB962C8B-B14F-4D97-AF65-F5344CB8AC3E}">
        <p14:creationId xmlns:p14="http://schemas.microsoft.com/office/powerpoint/2010/main" val="7663866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3" name="Content Placeholder 2"/>
          <p:cNvSpPr>
            <a:spLocks noGrp="1"/>
          </p:cNvSpPr>
          <p:nvPr>
            <p:ph idx="1"/>
          </p:nvPr>
        </p:nvSpPr>
        <p:spPr/>
        <p:txBody>
          <a:bodyPr>
            <a:normAutofit/>
          </a:bodyPr>
          <a:lstStyle/>
          <a:p>
            <a:pPr algn="ctr"/>
            <a:endParaRPr lang="id-ID" sz="4800" b="1" dirty="0" smtClean="0"/>
          </a:p>
          <a:p>
            <a:pPr algn="ctr"/>
            <a:r>
              <a:rPr lang="id-ID" sz="4800" b="1" dirty="0" smtClean="0"/>
              <a:t>APAKAH PERPUSTAKAAN PENTING?</a:t>
            </a:r>
            <a:endParaRPr lang="id-ID" sz="4800" b="1" dirty="0"/>
          </a:p>
        </p:txBody>
      </p:sp>
    </p:spTree>
    <p:extLst>
      <p:ext uri="{BB962C8B-B14F-4D97-AF65-F5344CB8AC3E}">
        <p14:creationId xmlns:p14="http://schemas.microsoft.com/office/powerpoint/2010/main" val="3990224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4"/>
            <a:ext cx="10058400" cy="758426"/>
          </a:xfrm>
        </p:spPr>
        <p:txBody>
          <a:bodyPr/>
          <a:lstStyle/>
          <a:p>
            <a:r>
              <a:rPr lang="id-ID" dirty="0" smtClean="0"/>
              <a:t>Mengapa perpustakaan penting?</a:t>
            </a:r>
            <a:endParaRPr lang="id-ID"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3136328509"/>
              </p:ext>
            </p:extLst>
          </p:nvPr>
        </p:nvGraphicFramePr>
        <p:xfrm>
          <a:off x="1096963" y="1268963"/>
          <a:ext cx="10058400" cy="46000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43554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graphicEl>
                                              <a:dgm id="{A6EC32FC-54A8-42F2-AD6D-74B9773B6285}"/>
                                            </p:graphicEl>
                                          </p:spTgt>
                                        </p:tgtEl>
                                        <p:attrNameLst>
                                          <p:attrName>style.visibility</p:attrName>
                                        </p:attrNameLst>
                                      </p:cBhvr>
                                      <p:to>
                                        <p:strVal val="visible"/>
                                      </p:to>
                                    </p:set>
                                    <p:anim calcmode="lin" valueType="num">
                                      <p:cBhvr additive="base">
                                        <p:cTn id="7" dur="2000" fill="hold"/>
                                        <p:tgtEl>
                                          <p:spTgt spid="8">
                                            <p:graphicEl>
                                              <a:dgm id="{A6EC32FC-54A8-42F2-AD6D-74B9773B6285}"/>
                                            </p:graphicEl>
                                          </p:spTgt>
                                        </p:tgtEl>
                                        <p:attrNameLst>
                                          <p:attrName>ppt_x</p:attrName>
                                        </p:attrNameLst>
                                      </p:cBhvr>
                                      <p:tavLst>
                                        <p:tav tm="0">
                                          <p:val>
                                            <p:strVal val="#ppt_x"/>
                                          </p:val>
                                        </p:tav>
                                        <p:tav tm="100000">
                                          <p:val>
                                            <p:strVal val="#ppt_x"/>
                                          </p:val>
                                        </p:tav>
                                      </p:tavLst>
                                    </p:anim>
                                    <p:anim calcmode="lin" valueType="num">
                                      <p:cBhvr additive="base">
                                        <p:cTn id="8" dur="2000" fill="hold"/>
                                        <p:tgtEl>
                                          <p:spTgt spid="8">
                                            <p:graphicEl>
                                              <a:dgm id="{A6EC32FC-54A8-42F2-AD6D-74B9773B6285}"/>
                                            </p:graphic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graphicEl>
                                              <a:dgm id="{CD764F5F-246C-44C3-AEC0-64BDF42285F3}"/>
                                            </p:graphicEl>
                                          </p:spTgt>
                                        </p:tgtEl>
                                        <p:attrNameLst>
                                          <p:attrName>style.visibility</p:attrName>
                                        </p:attrNameLst>
                                      </p:cBhvr>
                                      <p:to>
                                        <p:strVal val="visible"/>
                                      </p:to>
                                    </p:set>
                                    <p:anim calcmode="lin" valueType="num">
                                      <p:cBhvr additive="base">
                                        <p:cTn id="11" dur="2000" fill="hold"/>
                                        <p:tgtEl>
                                          <p:spTgt spid="8">
                                            <p:graphicEl>
                                              <a:dgm id="{CD764F5F-246C-44C3-AEC0-64BDF42285F3}"/>
                                            </p:graphicEl>
                                          </p:spTgt>
                                        </p:tgtEl>
                                        <p:attrNameLst>
                                          <p:attrName>ppt_x</p:attrName>
                                        </p:attrNameLst>
                                      </p:cBhvr>
                                      <p:tavLst>
                                        <p:tav tm="0">
                                          <p:val>
                                            <p:strVal val="#ppt_x"/>
                                          </p:val>
                                        </p:tav>
                                        <p:tav tm="100000">
                                          <p:val>
                                            <p:strVal val="#ppt_x"/>
                                          </p:val>
                                        </p:tav>
                                      </p:tavLst>
                                    </p:anim>
                                    <p:anim calcmode="lin" valueType="num">
                                      <p:cBhvr additive="base">
                                        <p:cTn id="12" dur="2000" fill="hold"/>
                                        <p:tgtEl>
                                          <p:spTgt spid="8">
                                            <p:graphicEl>
                                              <a:dgm id="{CD764F5F-246C-44C3-AEC0-64BDF42285F3}"/>
                                            </p:graphic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graphicEl>
                                              <a:dgm id="{4C8C40DF-7CE9-4C8A-A066-7929DFDF2CB8}"/>
                                            </p:graphicEl>
                                          </p:spTgt>
                                        </p:tgtEl>
                                        <p:attrNameLst>
                                          <p:attrName>style.visibility</p:attrName>
                                        </p:attrNameLst>
                                      </p:cBhvr>
                                      <p:to>
                                        <p:strVal val="visible"/>
                                      </p:to>
                                    </p:set>
                                    <p:anim calcmode="lin" valueType="num">
                                      <p:cBhvr additive="base">
                                        <p:cTn id="17" dur="2000" fill="hold"/>
                                        <p:tgtEl>
                                          <p:spTgt spid="8">
                                            <p:graphicEl>
                                              <a:dgm id="{4C8C40DF-7CE9-4C8A-A066-7929DFDF2CB8}"/>
                                            </p:graphicEl>
                                          </p:spTgt>
                                        </p:tgtEl>
                                        <p:attrNameLst>
                                          <p:attrName>ppt_x</p:attrName>
                                        </p:attrNameLst>
                                      </p:cBhvr>
                                      <p:tavLst>
                                        <p:tav tm="0">
                                          <p:val>
                                            <p:strVal val="#ppt_x"/>
                                          </p:val>
                                        </p:tav>
                                        <p:tav tm="100000">
                                          <p:val>
                                            <p:strVal val="#ppt_x"/>
                                          </p:val>
                                        </p:tav>
                                      </p:tavLst>
                                    </p:anim>
                                    <p:anim calcmode="lin" valueType="num">
                                      <p:cBhvr additive="base">
                                        <p:cTn id="18" dur="2000" fill="hold"/>
                                        <p:tgtEl>
                                          <p:spTgt spid="8">
                                            <p:graphicEl>
                                              <a:dgm id="{4C8C40DF-7CE9-4C8A-A066-7929DFDF2CB8}"/>
                                            </p:graphic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graphicEl>
                                              <a:dgm id="{2E56B8D3-D83A-4802-A53E-22E9162FA9F8}"/>
                                            </p:graphicEl>
                                          </p:spTgt>
                                        </p:tgtEl>
                                        <p:attrNameLst>
                                          <p:attrName>style.visibility</p:attrName>
                                        </p:attrNameLst>
                                      </p:cBhvr>
                                      <p:to>
                                        <p:strVal val="visible"/>
                                      </p:to>
                                    </p:set>
                                    <p:anim calcmode="lin" valueType="num">
                                      <p:cBhvr additive="base">
                                        <p:cTn id="21" dur="2000" fill="hold"/>
                                        <p:tgtEl>
                                          <p:spTgt spid="8">
                                            <p:graphicEl>
                                              <a:dgm id="{2E56B8D3-D83A-4802-A53E-22E9162FA9F8}"/>
                                            </p:graphicEl>
                                          </p:spTgt>
                                        </p:tgtEl>
                                        <p:attrNameLst>
                                          <p:attrName>ppt_x</p:attrName>
                                        </p:attrNameLst>
                                      </p:cBhvr>
                                      <p:tavLst>
                                        <p:tav tm="0">
                                          <p:val>
                                            <p:strVal val="#ppt_x"/>
                                          </p:val>
                                        </p:tav>
                                        <p:tav tm="100000">
                                          <p:val>
                                            <p:strVal val="#ppt_x"/>
                                          </p:val>
                                        </p:tav>
                                      </p:tavLst>
                                    </p:anim>
                                    <p:anim calcmode="lin" valueType="num">
                                      <p:cBhvr additive="base">
                                        <p:cTn id="22" dur="2000" fill="hold"/>
                                        <p:tgtEl>
                                          <p:spTgt spid="8">
                                            <p:graphicEl>
                                              <a:dgm id="{2E56B8D3-D83A-4802-A53E-22E9162FA9F8}"/>
                                            </p:graphic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8">
                                            <p:graphicEl>
                                              <a:dgm id="{B3E2F839-E6EA-4225-99BD-E65A5F473EB6}"/>
                                            </p:graphicEl>
                                          </p:spTgt>
                                        </p:tgtEl>
                                        <p:attrNameLst>
                                          <p:attrName>style.visibility</p:attrName>
                                        </p:attrNameLst>
                                      </p:cBhvr>
                                      <p:to>
                                        <p:strVal val="visible"/>
                                      </p:to>
                                    </p:set>
                                    <p:anim calcmode="lin" valueType="num">
                                      <p:cBhvr additive="base">
                                        <p:cTn id="27" dur="2000" fill="hold"/>
                                        <p:tgtEl>
                                          <p:spTgt spid="8">
                                            <p:graphicEl>
                                              <a:dgm id="{B3E2F839-E6EA-4225-99BD-E65A5F473EB6}"/>
                                            </p:graphicEl>
                                          </p:spTgt>
                                        </p:tgtEl>
                                        <p:attrNameLst>
                                          <p:attrName>ppt_x</p:attrName>
                                        </p:attrNameLst>
                                      </p:cBhvr>
                                      <p:tavLst>
                                        <p:tav tm="0">
                                          <p:val>
                                            <p:strVal val="#ppt_x"/>
                                          </p:val>
                                        </p:tav>
                                        <p:tav tm="100000">
                                          <p:val>
                                            <p:strVal val="#ppt_x"/>
                                          </p:val>
                                        </p:tav>
                                      </p:tavLst>
                                    </p:anim>
                                    <p:anim calcmode="lin" valueType="num">
                                      <p:cBhvr additive="base">
                                        <p:cTn id="28" dur="2000" fill="hold"/>
                                        <p:tgtEl>
                                          <p:spTgt spid="8">
                                            <p:graphicEl>
                                              <a:dgm id="{B3E2F839-E6EA-4225-99BD-E65A5F473EB6}"/>
                                            </p:graphic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graphicEl>
                                              <a:dgm id="{974DCE64-96FC-49F6-84E0-98C3BB940FB1}"/>
                                            </p:graphicEl>
                                          </p:spTgt>
                                        </p:tgtEl>
                                        <p:attrNameLst>
                                          <p:attrName>style.visibility</p:attrName>
                                        </p:attrNameLst>
                                      </p:cBhvr>
                                      <p:to>
                                        <p:strVal val="visible"/>
                                      </p:to>
                                    </p:set>
                                    <p:anim calcmode="lin" valueType="num">
                                      <p:cBhvr additive="base">
                                        <p:cTn id="31" dur="2000" fill="hold"/>
                                        <p:tgtEl>
                                          <p:spTgt spid="8">
                                            <p:graphicEl>
                                              <a:dgm id="{974DCE64-96FC-49F6-84E0-98C3BB940FB1}"/>
                                            </p:graphicEl>
                                          </p:spTgt>
                                        </p:tgtEl>
                                        <p:attrNameLst>
                                          <p:attrName>ppt_x</p:attrName>
                                        </p:attrNameLst>
                                      </p:cBhvr>
                                      <p:tavLst>
                                        <p:tav tm="0">
                                          <p:val>
                                            <p:strVal val="#ppt_x"/>
                                          </p:val>
                                        </p:tav>
                                        <p:tav tm="100000">
                                          <p:val>
                                            <p:strVal val="#ppt_x"/>
                                          </p:val>
                                        </p:tav>
                                      </p:tavLst>
                                    </p:anim>
                                    <p:anim calcmode="lin" valueType="num">
                                      <p:cBhvr additive="base">
                                        <p:cTn id="32" dur="2000" fill="hold"/>
                                        <p:tgtEl>
                                          <p:spTgt spid="8">
                                            <p:graphicEl>
                                              <a:dgm id="{974DCE64-96FC-49F6-84E0-98C3BB940FB1}"/>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graphicEl>
                                              <a:dgm id="{07BC2B77-5146-4DB3-9863-098EE05362C1}"/>
                                            </p:graphicEl>
                                          </p:spTgt>
                                        </p:tgtEl>
                                        <p:attrNameLst>
                                          <p:attrName>style.visibility</p:attrName>
                                        </p:attrNameLst>
                                      </p:cBhvr>
                                      <p:to>
                                        <p:strVal val="visible"/>
                                      </p:to>
                                    </p:set>
                                    <p:anim calcmode="lin" valueType="num">
                                      <p:cBhvr additive="base">
                                        <p:cTn id="37" dur="2000" fill="hold"/>
                                        <p:tgtEl>
                                          <p:spTgt spid="8">
                                            <p:graphicEl>
                                              <a:dgm id="{07BC2B77-5146-4DB3-9863-098EE05362C1}"/>
                                            </p:graphicEl>
                                          </p:spTgt>
                                        </p:tgtEl>
                                        <p:attrNameLst>
                                          <p:attrName>ppt_x</p:attrName>
                                        </p:attrNameLst>
                                      </p:cBhvr>
                                      <p:tavLst>
                                        <p:tav tm="0">
                                          <p:val>
                                            <p:strVal val="#ppt_x"/>
                                          </p:val>
                                        </p:tav>
                                        <p:tav tm="100000">
                                          <p:val>
                                            <p:strVal val="#ppt_x"/>
                                          </p:val>
                                        </p:tav>
                                      </p:tavLst>
                                    </p:anim>
                                    <p:anim calcmode="lin" valueType="num">
                                      <p:cBhvr additive="base">
                                        <p:cTn id="38" dur="2000" fill="hold"/>
                                        <p:tgtEl>
                                          <p:spTgt spid="8">
                                            <p:graphicEl>
                                              <a:dgm id="{07BC2B77-5146-4DB3-9863-098EE05362C1}"/>
                                            </p:graphic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8">
                                            <p:graphicEl>
                                              <a:dgm id="{2F1D52C5-0549-4A67-8808-BF75BAEE6A0B}"/>
                                            </p:graphicEl>
                                          </p:spTgt>
                                        </p:tgtEl>
                                        <p:attrNameLst>
                                          <p:attrName>style.visibility</p:attrName>
                                        </p:attrNameLst>
                                      </p:cBhvr>
                                      <p:to>
                                        <p:strVal val="visible"/>
                                      </p:to>
                                    </p:set>
                                    <p:anim calcmode="lin" valueType="num">
                                      <p:cBhvr additive="base">
                                        <p:cTn id="41" dur="2000" fill="hold"/>
                                        <p:tgtEl>
                                          <p:spTgt spid="8">
                                            <p:graphicEl>
                                              <a:dgm id="{2F1D52C5-0549-4A67-8808-BF75BAEE6A0B}"/>
                                            </p:graphicEl>
                                          </p:spTgt>
                                        </p:tgtEl>
                                        <p:attrNameLst>
                                          <p:attrName>ppt_x</p:attrName>
                                        </p:attrNameLst>
                                      </p:cBhvr>
                                      <p:tavLst>
                                        <p:tav tm="0">
                                          <p:val>
                                            <p:strVal val="#ppt_x"/>
                                          </p:val>
                                        </p:tav>
                                        <p:tav tm="100000">
                                          <p:val>
                                            <p:strVal val="#ppt_x"/>
                                          </p:val>
                                        </p:tav>
                                      </p:tavLst>
                                    </p:anim>
                                    <p:anim calcmode="lin" valueType="num">
                                      <p:cBhvr additive="base">
                                        <p:cTn id="42" dur="2000" fill="hold"/>
                                        <p:tgtEl>
                                          <p:spTgt spid="8">
                                            <p:graphicEl>
                                              <a:dgm id="{2F1D52C5-0549-4A67-8808-BF75BAEE6A0B}"/>
                                            </p:graphic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8">
                                            <p:graphicEl>
                                              <a:dgm id="{64246BF9-FF44-48D2-8EC3-A38F6B01BE00}"/>
                                            </p:graphicEl>
                                          </p:spTgt>
                                        </p:tgtEl>
                                        <p:attrNameLst>
                                          <p:attrName>style.visibility</p:attrName>
                                        </p:attrNameLst>
                                      </p:cBhvr>
                                      <p:to>
                                        <p:strVal val="visible"/>
                                      </p:to>
                                    </p:set>
                                    <p:anim calcmode="lin" valueType="num">
                                      <p:cBhvr additive="base">
                                        <p:cTn id="47" dur="2000" fill="hold"/>
                                        <p:tgtEl>
                                          <p:spTgt spid="8">
                                            <p:graphicEl>
                                              <a:dgm id="{64246BF9-FF44-48D2-8EC3-A38F6B01BE00}"/>
                                            </p:graphicEl>
                                          </p:spTgt>
                                        </p:tgtEl>
                                        <p:attrNameLst>
                                          <p:attrName>ppt_x</p:attrName>
                                        </p:attrNameLst>
                                      </p:cBhvr>
                                      <p:tavLst>
                                        <p:tav tm="0">
                                          <p:val>
                                            <p:strVal val="#ppt_x"/>
                                          </p:val>
                                        </p:tav>
                                        <p:tav tm="100000">
                                          <p:val>
                                            <p:strVal val="#ppt_x"/>
                                          </p:val>
                                        </p:tav>
                                      </p:tavLst>
                                    </p:anim>
                                    <p:anim calcmode="lin" valueType="num">
                                      <p:cBhvr additive="base">
                                        <p:cTn id="48" dur="2000" fill="hold"/>
                                        <p:tgtEl>
                                          <p:spTgt spid="8">
                                            <p:graphicEl>
                                              <a:dgm id="{64246BF9-FF44-48D2-8EC3-A38F6B01BE00}"/>
                                            </p:graphicEl>
                                          </p:spTgt>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8">
                                            <p:graphicEl>
                                              <a:dgm id="{3BB91D38-5457-46F1-84CD-57C6577BD8DE}"/>
                                            </p:graphicEl>
                                          </p:spTgt>
                                        </p:tgtEl>
                                        <p:attrNameLst>
                                          <p:attrName>style.visibility</p:attrName>
                                        </p:attrNameLst>
                                      </p:cBhvr>
                                      <p:to>
                                        <p:strVal val="visible"/>
                                      </p:to>
                                    </p:set>
                                    <p:anim calcmode="lin" valueType="num">
                                      <p:cBhvr additive="base">
                                        <p:cTn id="51" dur="2000" fill="hold"/>
                                        <p:tgtEl>
                                          <p:spTgt spid="8">
                                            <p:graphicEl>
                                              <a:dgm id="{3BB91D38-5457-46F1-84CD-57C6577BD8DE}"/>
                                            </p:graphicEl>
                                          </p:spTgt>
                                        </p:tgtEl>
                                        <p:attrNameLst>
                                          <p:attrName>ppt_x</p:attrName>
                                        </p:attrNameLst>
                                      </p:cBhvr>
                                      <p:tavLst>
                                        <p:tav tm="0">
                                          <p:val>
                                            <p:strVal val="#ppt_x"/>
                                          </p:val>
                                        </p:tav>
                                        <p:tav tm="100000">
                                          <p:val>
                                            <p:strVal val="#ppt_x"/>
                                          </p:val>
                                        </p:tav>
                                      </p:tavLst>
                                    </p:anim>
                                    <p:anim calcmode="lin" valueType="num">
                                      <p:cBhvr additive="base">
                                        <p:cTn id="52" dur="2000" fill="hold"/>
                                        <p:tgtEl>
                                          <p:spTgt spid="8">
                                            <p:graphicEl>
                                              <a:dgm id="{3BB91D38-5457-46F1-84CD-57C6577BD8DE}"/>
                                            </p:graphic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8">
                                            <p:graphicEl>
                                              <a:dgm id="{4482A197-EC46-4EA4-8A89-2E11A1F137A9}"/>
                                            </p:graphicEl>
                                          </p:spTgt>
                                        </p:tgtEl>
                                        <p:attrNameLst>
                                          <p:attrName>style.visibility</p:attrName>
                                        </p:attrNameLst>
                                      </p:cBhvr>
                                      <p:to>
                                        <p:strVal val="visible"/>
                                      </p:to>
                                    </p:set>
                                    <p:anim calcmode="lin" valueType="num">
                                      <p:cBhvr additive="base">
                                        <p:cTn id="57" dur="2000" fill="hold"/>
                                        <p:tgtEl>
                                          <p:spTgt spid="8">
                                            <p:graphicEl>
                                              <a:dgm id="{4482A197-EC46-4EA4-8A89-2E11A1F137A9}"/>
                                            </p:graphicEl>
                                          </p:spTgt>
                                        </p:tgtEl>
                                        <p:attrNameLst>
                                          <p:attrName>ppt_x</p:attrName>
                                        </p:attrNameLst>
                                      </p:cBhvr>
                                      <p:tavLst>
                                        <p:tav tm="0">
                                          <p:val>
                                            <p:strVal val="#ppt_x"/>
                                          </p:val>
                                        </p:tav>
                                        <p:tav tm="100000">
                                          <p:val>
                                            <p:strVal val="#ppt_x"/>
                                          </p:val>
                                        </p:tav>
                                      </p:tavLst>
                                    </p:anim>
                                    <p:anim calcmode="lin" valueType="num">
                                      <p:cBhvr additive="base">
                                        <p:cTn id="58" dur="2000" fill="hold"/>
                                        <p:tgtEl>
                                          <p:spTgt spid="8">
                                            <p:graphicEl>
                                              <a:dgm id="{4482A197-EC46-4EA4-8A89-2E11A1F137A9}"/>
                                            </p:graphicEl>
                                          </p:spTgt>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8">
                                            <p:graphicEl>
                                              <a:dgm id="{CD42BD1E-31FC-44A7-A54E-3BC9A10ABD40}"/>
                                            </p:graphicEl>
                                          </p:spTgt>
                                        </p:tgtEl>
                                        <p:attrNameLst>
                                          <p:attrName>style.visibility</p:attrName>
                                        </p:attrNameLst>
                                      </p:cBhvr>
                                      <p:to>
                                        <p:strVal val="visible"/>
                                      </p:to>
                                    </p:set>
                                    <p:anim calcmode="lin" valueType="num">
                                      <p:cBhvr additive="base">
                                        <p:cTn id="61" dur="2000" fill="hold"/>
                                        <p:tgtEl>
                                          <p:spTgt spid="8">
                                            <p:graphicEl>
                                              <a:dgm id="{CD42BD1E-31FC-44A7-A54E-3BC9A10ABD40}"/>
                                            </p:graphicEl>
                                          </p:spTgt>
                                        </p:tgtEl>
                                        <p:attrNameLst>
                                          <p:attrName>ppt_x</p:attrName>
                                        </p:attrNameLst>
                                      </p:cBhvr>
                                      <p:tavLst>
                                        <p:tav tm="0">
                                          <p:val>
                                            <p:strVal val="#ppt_x"/>
                                          </p:val>
                                        </p:tav>
                                        <p:tav tm="100000">
                                          <p:val>
                                            <p:strVal val="#ppt_x"/>
                                          </p:val>
                                        </p:tav>
                                      </p:tavLst>
                                    </p:anim>
                                    <p:anim calcmode="lin" valueType="num">
                                      <p:cBhvr additive="base">
                                        <p:cTn id="62" dur="2000" fill="hold"/>
                                        <p:tgtEl>
                                          <p:spTgt spid="8">
                                            <p:graphicEl>
                                              <a:dgm id="{CD42BD1E-31FC-44A7-A54E-3BC9A10ABD40}"/>
                                            </p:graphic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8">
                                            <p:graphicEl>
                                              <a:dgm id="{16E3013F-2606-4ADD-86B7-BC4AD0ACBC0D}"/>
                                            </p:graphicEl>
                                          </p:spTgt>
                                        </p:tgtEl>
                                        <p:attrNameLst>
                                          <p:attrName>style.visibility</p:attrName>
                                        </p:attrNameLst>
                                      </p:cBhvr>
                                      <p:to>
                                        <p:strVal val="visible"/>
                                      </p:to>
                                    </p:set>
                                    <p:anim calcmode="lin" valueType="num">
                                      <p:cBhvr additive="base">
                                        <p:cTn id="67" dur="2000" fill="hold"/>
                                        <p:tgtEl>
                                          <p:spTgt spid="8">
                                            <p:graphicEl>
                                              <a:dgm id="{16E3013F-2606-4ADD-86B7-BC4AD0ACBC0D}"/>
                                            </p:graphicEl>
                                          </p:spTgt>
                                        </p:tgtEl>
                                        <p:attrNameLst>
                                          <p:attrName>ppt_x</p:attrName>
                                        </p:attrNameLst>
                                      </p:cBhvr>
                                      <p:tavLst>
                                        <p:tav tm="0">
                                          <p:val>
                                            <p:strVal val="#ppt_x"/>
                                          </p:val>
                                        </p:tav>
                                        <p:tav tm="100000">
                                          <p:val>
                                            <p:strVal val="#ppt_x"/>
                                          </p:val>
                                        </p:tav>
                                      </p:tavLst>
                                    </p:anim>
                                    <p:anim calcmode="lin" valueType="num">
                                      <p:cBhvr additive="base">
                                        <p:cTn id="68" dur="2000" fill="hold"/>
                                        <p:tgtEl>
                                          <p:spTgt spid="8">
                                            <p:graphicEl>
                                              <a:dgm id="{16E3013F-2606-4ADD-86B7-BC4AD0ACBC0D}"/>
                                            </p:graphicEl>
                                          </p:spTgt>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8">
                                            <p:graphicEl>
                                              <a:dgm id="{4503D368-159B-45D6-979D-B49EE1BC095D}"/>
                                            </p:graphicEl>
                                          </p:spTgt>
                                        </p:tgtEl>
                                        <p:attrNameLst>
                                          <p:attrName>style.visibility</p:attrName>
                                        </p:attrNameLst>
                                      </p:cBhvr>
                                      <p:to>
                                        <p:strVal val="visible"/>
                                      </p:to>
                                    </p:set>
                                    <p:anim calcmode="lin" valueType="num">
                                      <p:cBhvr additive="base">
                                        <p:cTn id="71" dur="2000" fill="hold"/>
                                        <p:tgtEl>
                                          <p:spTgt spid="8">
                                            <p:graphicEl>
                                              <a:dgm id="{4503D368-159B-45D6-979D-B49EE1BC095D}"/>
                                            </p:graphicEl>
                                          </p:spTgt>
                                        </p:tgtEl>
                                        <p:attrNameLst>
                                          <p:attrName>ppt_x</p:attrName>
                                        </p:attrNameLst>
                                      </p:cBhvr>
                                      <p:tavLst>
                                        <p:tav tm="0">
                                          <p:val>
                                            <p:strVal val="#ppt_x"/>
                                          </p:val>
                                        </p:tav>
                                        <p:tav tm="100000">
                                          <p:val>
                                            <p:strVal val="#ppt_x"/>
                                          </p:val>
                                        </p:tav>
                                      </p:tavLst>
                                    </p:anim>
                                    <p:anim calcmode="lin" valueType="num">
                                      <p:cBhvr additive="base">
                                        <p:cTn id="72" dur="2000" fill="hold"/>
                                        <p:tgtEl>
                                          <p:spTgt spid="8">
                                            <p:graphicEl>
                                              <a:dgm id="{4503D368-159B-45D6-979D-B49EE1BC095D}"/>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normAutofit/>
          </a:bodyPr>
          <a:lstStyle/>
          <a:p>
            <a:pPr algn="ctr"/>
            <a:r>
              <a:rPr lang="id-ID" sz="4400" dirty="0" smtClean="0"/>
              <a:t>ANALISIS MASALAH UMUM PERPUSTAKAAN SEKOLAH  YANG ADA DI SEKITARMU</a:t>
            </a:r>
            <a:endParaRPr lang="id-ID" sz="4400" dirty="0"/>
          </a:p>
        </p:txBody>
      </p:sp>
    </p:spTree>
    <p:extLst>
      <p:ext uri="{BB962C8B-B14F-4D97-AF65-F5344CB8AC3E}">
        <p14:creationId xmlns:p14="http://schemas.microsoft.com/office/powerpoint/2010/main" val="27927419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4"/>
            <a:ext cx="10058400" cy="702442"/>
          </a:xfrm>
        </p:spPr>
        <p:txBody>
          <a:bodyPr>
            <a:normAutofit fontScale="90000"/>
          </a:bodyPr>
          <a:lstStyle/>
          <a:p>
            <a:r>
              <a:rPr lang="id-ID" dirty="0" smtClean="0"/>
              <a:t>10 masalah perpustakaan sekolah</a:t>
            </a:r>
            <a:endParaRPr lang="id-ID" dirty="0"/>
          </a:p>
        </p:txBody>
      </p:sp>
      <p:sp>
        <p:nvSpPr>
          <p:cNvPr id="3" name="Content Placeholder 2"/>
          <p:cNvSpPr>
            <a:spLocks noGrp="1"/>
          </p:cNvSpPr>
          <p:nvPr>
            <p:ph idx="1"/>
          </p:nvPr>
        </p:nvSpPr>
        <p:spPr>
          <a:xfrm>
            <a:off x="1097280" y="1156996"/>
            <a:ext cx="10058400" cy="4712098"/>
          </a:xfrm>
        </p:spPr>
        <p:txBody>
          <a:bodyPr>
            <a:noAutofit/>
          </a:bodyPr>
          <a:lstStyle/>
          <a:p>
            <a:r>
              <a:rPr lang="id-ID" sz="2400" dirty="0" smtClean="0"/>
              <a:t>Belum adanya komitmen pimpinan mengembangkan </a:t>
            </a:r>
            <a:r>
              <a:rPr lang="id-ID" sz="2400" dirty="0" err="1" smtClean="0"/>
              <a:t>perpus</a:t>
            </a:r>
            <a:r>
              <a:rPr lang="id-ID" sz="2400" dirty="0" smtClean="0"/>
              <a:t> sekolah</a:t>
            </a:r>
          </a:p>
          <a:p>
            <a:r>
              <a:rPr lang="id-ID" sz="2400" dirty="0" smtClean="0"/>
              <a:t>Gedung dan ruang yang belum memadai</a:t>
            </a:r>
          </a:p>
          <a:p>
            <a:r>
              <a:rPr lang="id-ID" sz="2400" dirty="0" smtClean="0"/>
              <a:t>Sarana prasarana kurang</a:t>
            </a:r>
          </a:p>
          <a:p>
            <a:r>
              <a:rPr lang="id-ID" sz="2400" dirty="0" smtClean="0"/>
              <a:t>Minimnya dana operasional pengelolaan perpustakaan</a:t>
            </a:r>
          </a:p>
          <a:p>
            <a:r>
              <a:rPr lang="id-ID" sz="2400" dirty="0" smtClean="0"/>
              <a:t>Terbatasnya SDM/Pustakawan</a:t>
            </a:r>
          </a:p>
          <a:p>
            <a:r>
              <a:rPr lang="id-ID" sz="2400" dirty="0" smtClean="0"/>
              <a:t>Posisi </a:t>
            </a:r>
            <a:r>
              <a:rPr lang="id-ID" sz="2400" dirty="0" err="1" smtClean="0"/>
              <a:t>perpus</a:t>
            </a:r>
            <a:r>
              <a:rPr lang="id-ID" sz="2400" dirty="0" smtClean="0"/>
              <a:t> belum strategis menunjang proses pembelajaran</a:t>
            </a:r>
          </a:p>
          <a:p>
            <a:r>
              <a:rPr lang="id-ID" sz="2400" dirty="0" smtClean="0"/>
              <a:t>Jam perpustakaan belum </a:t>
            </a:r>
            <a:r>
              <a:rPr lang="id-ID" sz="2400" dirty="0" err="1" smtClean="0"/>
              <a:t>terintegrasi</a:t>
            </a:r>
            <a:r>
              <a:rPr lang="id-ID" sz="2400" dirty="0" smtClean="0"/>
              <a:t> dengan kurikulum</a:t>
            </a:r>
          </a:p>
          <a:p>
            <a:r>
              <a:rPr lang="id-ID" sz="2400" dirty="0" smtClean="0"/>
              <a:t>KBM belum memanfaatkan </a:t>
            </a:r>
            <a:r>
              <a:rPr lang="id-ID" sz="2400" dirty="0" err="1" smtClean="0"/>
              <a:t>perpus</a:t>
            </a:r>
            <a:r>
              <a:rPr lang="id-ID" sz="2400" dirty="0" smtClean="0"/>
              <a:t> secara maksimal</a:t>
            </a:r>
          </a:p>
          <a:p>
            <a:r>
              <a:rPr lang="id-ID" sz="2400" dirty="0" smtClean="0"/>
              <a:t>Belum dikelola dengan standar nasional </a:t>
            </a:r>
            <a:r>
              <a:rPr lang="id-ID" sz="2400" dirty="0" err="1" smtClean="0"/>
              <a:t>perpus</a:t>
            </a:r>
            <a:endParaRPr lang="id-ID" sz="2400" dirty="0" smtClean="0"/>
          </a:p>
          <a:p>
            <a:r>
              <a:rPr lang="id-ID" sz="2400" dirty="0" smtClean="0"/>
              <a:t>Belum mengadopsi kemajuan teknologi informasi dan komunikasi</a:t>
            </a:r>
            <a:endParaRPr lang="id-ID" sz="2400" dirty="0"/>
          </a:p>
        </p:txBody>
      </p:sp>
    </p:spTree>
    <p:extLst>
      <p:ext uri="{BB962C8B-B14F-4D97-AF65-F5344CB8AC3E}">
        <p14:creationId xmlns:p14="http://schemas.microsoft.com/office/powerpoint/2010/main" val="500646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ircle(in)">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circle(in)">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circle(in)">
                                      <p:cBhvr>
                                        <p:cTn id="32" dur="20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circle(in)">
                                      <p:cBhvr>
                                        <p:cTn id="37" dur="20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circle(in)">
                                      <p:cBhvr>
                                        <p:cTn id="42" dur="20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circle(in)">
                                      <p:cBhvr>
                                        <p:cTn id="47" dur="20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circle(in)">
                                      <p:cBhvr>
                                        <p:cTn id="52"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STANDAR NASIONAL PERPUSTAKAAN SEKOLAH</a:t>
            </a:r>
            <a:endParaRPr lang="id-ID" dirty="0"/>
          </a:p>
        </p:txBody>
      </p:sp>
      <p:sp>
        <p:nvSpPr>
          <p:cNvPr id="3" name="Content Placeholder 2"/>
          <p:cNvSpPr>
            <a:spLocks noGrp="1"/>
          </p:cNvSpPr>
          <p:nvPr>
            <p:ph idx="1"/>
          </p:nvPr>
        </p:nvSpPr>
        <p:spPr/>
        <p:txBody>
          <a:bodyPr>
            <a:normAutofit fontScale="92500" lnSpcReduction="10000"/>
          </a:bodyPr>
          <a:lstStyle/>
          <a:p>
            <a:r>
              <a:rPr lang="id-ID" dirty="0" smtClean="0"/>
              <a:t>STANDAR KOLEKSI</a:t>
            </a:r>
          </a:p>
          <a:p>
            <a:r>
              <a:rPr lang="id-ID" dirty="0" smtClean="0"/>
              <a:t>STANDAR PRASARANA</a:t>
            </a:r>
          </a:p>
          <a:p>
            <a:r>
              <a:rPr lang="id-ID" dirty="0" smtClean="0"/>
              <a:t>LAYANAN</a:t>
            </a:r>
          </a:p>
          <a:p>
            <a:r>
              <a:rPr lang="id-ID" dirty="0" smtClean="0"/>
              <a:t>TENAGA</a:t>
            </a:r>
          </a:p>
          <a:p>
            <a:r>
              <a:rPr lang="id-ID" dirty="0" smtClean="0"/>
              <a:t>PENYELENGGARAAN</a:t>
            </a:r>
          </a:p>
          <a:p>
            <a:r>
              <a:rPr lang="id-ID" dirty="0" smtClean="0"/>
              <a:t>PENGELOLAAN</a:t>
            </a:r>
          </a:p>
          <a:p>
            <a:r>
              <a:rPr lang="id-ID" dirty="0" smtClean="0"/>
              <a:t>PENGORGANISASIAN BAHAN PERPUSTAKAAN</a:t>
            </a:r>
          </a:p>
          <a:p>
            <a:r>
              <a:rPr lang="id-ID" dirty="0" smtClean="0"/>
              <a:t>ANGGARAN</a:t>
            </a:r>
          </a:p>
          <a:p>
            <a:r>
              <a:rPr lang="id-ID" dirty="0" smtClean="0"/>
              <a:t>PERAWATAN</a:t>
            </a:r>
          </a:p>
          <a:p>
            <a:r>
              <a:rPr lang="id-ID" dirty="0" smtClean="0"/>
              <a:t>KERJASAMA DAN INTEGRASI DENGAN KURIKULUM</a:t>
            </a:r>
            <a:endParaRPr lang="id-ID" dirty="0"/>
          </a:p>
        </p:txBody>
      </p:sp>
    </p:spTree>
    <p:extLst>
      <p:ext uri="{BB962C8B-B14F-4D97-AF65-F5344CB8AC3E}">
        <p14:creationId xmlns:p14="http://schemas.microsoft.com/office/powerpoint/2010/main" val="9611051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623133"/>
            <a:ext cx="10515600" cy="1325563"/>
          </a:xfrm>
        </p:spPr>
        <p:txBody>
          <a:bodyPr/>
          <a:lstStyle/>
          <a:p>
            <a:pPr algn="ctr"/>
            <a:r>
              <a:rPr lang="id-ID" dirty="0" smtClean="0"/>
              <a:t>B. TUJUAN DAN MANFAAT</a:t>
            </a:r>
            <a:endParaRPr lang="id-ID" dirty="0"/>
          </a:p>
        </p:txBody>
      </p:sp>
    </p:spTree>
    <p:extLst>
      <p:ext uri="{BB962C8B-B14F-4D97-AF65-F5344CB8AC3E}">
        <p14:creationId xmlns:p14="http://schemas.microsoft.com/office/powerpoint/2010/main" val="1271742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888328995"/>
              </p:ext>
            </p:extLst>
          </p:nvPr>
        </p:nvGraphicFramePr>
        <p:xfrm>
          <a:off x="838200" y="466531"/>
          <a:ext cx="10515600" cy="57104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86234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graphicEl>
                                              <a:dgm id="{AD2BE9C7-6416-4750-9BB0-F0AD0B744961}"/>
                                            </p:graphicEl>
                                          </p:spTgt>
                                        </p:tgtEl>
                                        <p:attrNameLst>
                                          <p:attrName>style.visibility</p:attrName>
                                        </p:attrNameLst>
                                      </p:cBhvr>
                                      <p:to>
                                        <p:strVal val="visible"/>
                                      </p:to>
                                    </p:set>
                                    <p:animEffect transition="in" filter="barn(inVertical)">
                                      <p:cBhvr>
                                        <p:cTn id="7" dur="500"/>
                                        <p:tgtEl>
                                          <p:spTgt spid="5">
                                            <p:graphicEl>
                                              <a:dgm id="{AD2BE9C7-6416-4750-9BB0-F0AD0B744961}"/>
                                            </p:graphicEl>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graphicEl>
                                              <a:dgm id="{F508D9A5-DB6C-41CD-8937-5B0F0DCF9EEA}"/>
                                            </p:graphicEl>
                                          </p:spTgt>
                                        </p:tgtEl>
                                        <p:attrNameLst>
                                          <p:attrName>style.visibility</p:attrName>
                                        </p:attrNameLst>
                                      </p:cBhvr>
                                      <p:to>
                                        <p:strVal val="visible"/>
                                      </p:to>
                                    </p:set>
                                    <p:animEffect transition="in" filter="barn(inVertical)">
                                      <p:cBhvr>
                                        <p:cTn id="10" dur="500"/>
                                        <p:tgtEl>
                                          <p:spTgt spid="5">
                                            <p:graphicEl>
                                              <a:dgm id="{F508D9A5-DB6C-41CD-8937-5B0F0DCF9EEA}"/>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5">
                                            <p:graphicEl>
                                              <a:dgm id="{D0D802C2-48A9-4C1D-8B45-A5450D51B784}"/>
                                            </p:graphicEl>
                                          </p:spTgt>
                                        </p:tgtEl>
                                        <p:attrNameLst>
                                          <p:attrName>style.visibility</p:attrName>
                                        </p:attrNameLst>
                                      </p:cBhvr>
                                      <p:to>
                                        <p:strVal val="visible"/>
                                      </p:to>
                                    </p:set>
                                    <p:animEffect transition="in" filter="barn(inVertical)">
                                      <p:cBhvr>
                                        <p:cTn id="15" dur="500"/>
                                        <p:tgtEl>
                                          <p:spTgt spid="5">
                                            <p:graphicEl>
                                              <a:dgm id="{D0D802C2-48A9-4C1D-8B45-A5450D51B784}"/>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5">
                                            <p:graphicEl>
                                              <a:dgm id="{696F1F01-FDDB-4997-A3BF-3ACD8F1202EA}"/>
                                            </p:graphicEl>
                                          </p:spTgt>
                                        </p:tgtEl>
                                        <p:attrNameLst>
                                          <p:attrName>style.visibility</p:attrName>
                                        </p:attrNameLst>
                                      </p:cBhvr>
                                      <p:to>
                                        <p:strVal val="visible"/>
                                      </p:to>
                                    </p:set>
                                    <p:animEffect transition="in" filter="barn(inVertical)">
                                      <p:cBhvr>
                                        <p:cTn id="20" dur="500"/>
                                        <p:tgtEl>
                                          <p:spTgt spid="5">
                                            <p:graphicEl>
                                              <a:dgm id="{696F1F01-FDDB-4997-A3BF-3ACD8F1202E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3556" y="2305892"/>
            <a:ext cx="10515600" cy="1325563"/>
          </a:xfrm>
        </p:spPr>
        <p:txBody>
          <a:bodyPr/>
          <a:lstStyle/>
          <a:p>
            <a:pPr algn="ctr"/>
            <a:r>
              <a:rPr lang="id-ID" dirty="0" smtClean="0"/>
              <a:t>C. FUNGSI PERPUSTAKAAN</a:t>
            </a:r>
            <a:endParaRPr lang="id-ID" dirty="0"/>
          </a:p>
        </p:txBody>
      </p:sp>
    </p:spTree>
    <p:extLst>
      <p:ext uri="{BB962C8B-B14F-4D97-AF65-F5344CB8AC3E}">
        <p14:creationId xmlns:p14="http://schemas.microsoft.com/office/powerpoint/2010/main" val="896025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Fungsi perpustakaan</a:t>
            </a:r>
            <a:br>
              <a:rPr lang="id-ID" dirty="0" smtClean="0"/>
            </a:br>
            <a:r>
              <a:rPr lang="id-ID" sz="3100" dirty="0" smtClean="0"/>
              <a:t>(Menurut Pedoman Penyelenggaraan perpustakaan Sekolah (2006)</a:t>
            </a:r>
            <a:endParaRPr lang="id-ID" sz="31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508703358"/>
              </p:ext>
            </p:extLst>
          </p:nvPr>
        </p:nvGraphicFramePr>
        <p:xfrm>
          <a:off x="1096963" y="1846263"/>
          <a:ext cx="10058400"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07312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graphicEl>
                                              <a:dgm id="{2A349293-0804-49FD-9E50-51D3D7DDC61D}"/>
                                            </p:graphicEl>
                                          </p:spTgt>
                                        </p:tgtEl>
                                        <p:attrNameLst>
                                          <p:attrName>style.visibility</p:attrName>
                                        </p:attrNameLst>
                                      </p:cBhvr>
                                      <p:to>
                                        <p:strVal val="visible"/>
                                      </p:to>
                                    </p:set>
                                    <p:animEffect transition="in" filter="barn(inVertical)">
                                      <p:cBhvr>
                                        <p:cTn id="7" dur="500"/>
                                        <p:tgtEl>
                                          <p:spTgt spid="4">
                                            <p:graphicEl>
                                              <a:dgm id="{2A349293-0804-49FD-9E50-51D3D7DDC61D}"/>
                                            </p:graphicEl>
                                          </p:spTgt>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graphicEl>
                                              <a:dgm id="{C9F49FD4-B29A-485D-8A06-98DA65EEA63B}"/>
                                            </p:graphicEl>
                                          </p:spTgt>
                                        </p:tgtEl>
                                        <p:attrNameLst>
                                          <p:attrName>style.visibility</p:attrName>
                                        </p:attrNameLst>
                                      </p:cBhvr>
                                      <p:to>
                                        <p:strVal val="visible"/>
                                      </p:to>
                                    </p:set>
                                    <p:animEffect transition="in" filter="barn(inVertical)">
                                      <p:cBhvr>
                                        <p:cTn id="10" dur="500"/>
                                        <p:tgtEl>
                                          <p:spTgt spid="4">
                                            <p:graphicEl>
                                              <a:dgm id="{C9F49FD4-B29A-485D-8A06-98DA65EEA63B}"/>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4">
                                            <p:graphicEl>
                                              <a:dgm id="{3748D845-0795-4F31-9AB0-FC0AB12F52E7}"/>
                                            </p:graphicEl>
                                          </p:spTgt>
                                        </p:tgtEl>
                                        <p:attrNameLst>
                                          <p:attrName>style.visibility</p:attrName>
                                        </p:attrNameLst>
                                      </p:cBhvr>
                                      <p:to>
                                        <p:strVal val="visible"/>
                                      </p:to>
                                    </p:set>
                                    <p:animEffect transition="in" filter="barn(inVertical)">
                                      <p:cBhvr>
                                        <p:cTn id="15" dur="500"/>
                                        <p:tgtEl>
                                          <p:spTgt spid="4">
                                            <p:graphicEl>
                                              <a:dgm id="{3748D845-0795-4F31-9AB0-FC0AB12F52E7}"/>
                                            </p:graphicEl>
                                          </p:spTgt>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4">
                                            <p:graphicEl>
                                              <a:dgm id="{3BE081A7-CD04-4F9D-B40B-26A7E63544F5}"/>
                                            </p:graphicEl>
                                          </p:spTgt>
                                        </p:tgtEl>
                                        <p:attrNameLst>
                                          <p:attrName>style.visibility</p:attrName>
                                        </p:attrNameLst>
                                      </p:cBhvr>
                                      <p:to>
                                        <p:strVal val="visible"/>
                                      </p:to>
                                    </p:set>
                                    <p:animEffect transition="in" filter="barn(inVertical)">
                                      <p:cBhvr>
                                        <p:cTn id="18" dur="500"/>
                                        <p:tgtEl>
                                          <p:spTgt spid="4">
                                            <p:graphicEl>
                                              <a:dgm id="{3BE081A7-CD04-4F9D-B40B-26A7E63544F5}"/>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4">
                                            <p:graphicEl>
                                              <a:dgm id="{C86496F5-A286-4DB0-87D8-8079B0BF78C6}"/>
                                            </p:graphicEl>
                                          </p:spTgt>
                                        </p:tgtEl>
                                        <p:attrNameLst>
                                          <p:attrName>style.visibility</p:attrName>
                                        </p:attrNameLst>
                                      </p:cBhvr>
                                      <p:to>
                                        <p:strVal val="visible"/>
                                      </p:to>
                                    </p:set>
                                    <p:animEffect transition="in" filter="barn(inVertical)">
                                      <p:cBhvr>
                                        <p:cTn id="23" dur="500"/>
                                        <p:tgtEl>
                                          <p:spTgt spid="4">
                                            <p:graphicEl>
                                              <a:dgm id="{C86496F5-A286-4DB0-87D8-8079B0BF78C6}"/>
                                            </p:graphicEl>
                                          </p:spTgt>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4">
                                            <p:graphicEl>
                                              <a:dgm id="{EFE390E0-59A6-4677-8914-4CFAE64E672A}"/>
                                            </p:graphicEl>
                                          </p:spTgt>
                                        </p:tgtEl>
                                        <p:attrNameLst>
                                          <p:attrName>style.visibility</p:attrName>
                                        </p:attrNameLst>
                                      </p:cBhvr>
                                      <p:to>
                                        <p:strVal val="visible"/>
                                      </p:to>
                                    </p:set>
                                    <p:animEffect transition="in" filter="barn(inVertical)">
                                      <p:cBhvr>
                                        <p:cTn id="26" dur="500"/>
                                        <p:tgtEl>
                                          <p:spTgt spid="4">
                                            <p:graphicEl>
                                              <a:dgm id="{EFE390E0-59A6-4677-8914-4CFAE64E672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Fungsi </a:t>
            </a:r>
            <a:r>
              <a:rPr lang="id-ID" dirty="0" smtClean="0"/>
              <a:t>Umum (P3IR)</a:t>
            </a:r>
            <a:endParaRPr lang="id-ID"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375911758"/>
              </p:ext>
            </p:extLst>
          </p:nvPr>
        </p:nvGraphicFramePr>
        <p:xfrm>
          <a:off x="1096963" y="1846263"/>
          <a:ext cx="10058400"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08478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graphicEl>
                                              <a:dgm id="{7DA31E38-DCFB-4B3B-8FEB-D78DB97FB505}"/>
                                            </p:graphicEl>
                                          </p:spTgt>
                                        </p:tgtEl>
                                        <p:attrNameLst>
                                          <p:attrName>style.visibility</p:attrName>
                                        </p:attrNameLst>
                                      </p:cBhvr>
                                      <p:to>
                                        <p:strVal val="visible"/>
                                      </p:to>
                                    </p:set>
                                    <p:animEffect transition="in" filter="circle(in)">
                                      <p:cBhvr>
                                        <p:cTn id="7" dur="2000"/>
                                        <p:tgtEl>
                                          <p:spTgt spid="5">
                                            <p:graphicEl>
                                              <a:dgm id="{7DA31E38-DCFB-4B3B-8FEB-D78DB97FB50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graphicEl>
                                              <a:dgm id="{23B5A60E-9A23-45E5-BE3F-E038F217DA05}"/>
                                            </p:graphicEl>
                                          </p:spTgt>
                                        </p:tgtEl>
                                        <p:attrNameLst>
                                          <p:attrName>style.visibility</p:attrName>
                                        </p:attrNameLst>
                                      </p:cBhvr>
                                      <p:to>
                                        <p:strVal val="visible"/>
                                      </p:to>
                                    </p:set>
                                    <p:animEffect transition="in" filter="circle(in)">
                                      <p:cBhvr>
                                        <p:cTn id="12" dur="2000"/>
                                        <p:tgtEl>
                                          <p:spTgt spid="5">
                                            <p:graphicEl>
                                              <a:dgm id="{23B5A60E-9A23-45E5-BE3F-E038F217DA05}"/>
                                            </p:graphicEl>
                                          </p:spTgt>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5">
                                            <p:graphicEl>
                                              <a:dgm id="{B6567744-09D2-4AA9-8751-E00E80CDC1C7}"/>
                                            </p:graphicEl>
                                          </p:spTgt>
                                        </p:tgtEl>
                                        <p:attrNameLst>
                                          <p:attrName>style.visibility</p:attrName>
                                        </p:attrNameLst>
                                      </p:cBhvr>
                                      <p:to>
                                        <p:strVal val="visible"/>
                                      </p:to>
                                    </p:set>
                                    <p:animEffect transition="in" filter="circle(in)">
                                      <p:cBhvr>
                                        <p:cTn id="15" dur="2000"/>
                                        <p:tgtEl>
                                          <p:spTgt spid="5">
                                            <p:graphicEl>
                                              <a:dgm id="{B6567744-09D2-4AA9-8751-E00E80CDC1C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5">
                                            <p:graphicEl>
                                              <a:dgm id="{37870D2F-A9DA-402F-8133-22273A08CC0D}"/>
                                            </p:graphicEl>
                                          </p:spTgt>
                                        </p:tgtEl>
                                        <p:attrNameLst>
                                          <p:attrName>style.visibility</p:attrName>
                                        </p:attrNameLst>
                                      </p:cBhvr>
                                      <p:to>
                                        <p:strVal val="visible"/>
                                      </p:to>
                                    </p:set>
                                    <p:animEffect transition="in" filter="circle(in)">
                                      <p:cBhvr>
                                        <p:cTn id="20" dur="2000"/>
                                        <p:tgtEl>
                                          <p:spTgt spid="5">
                                            <p:graphicEl>
                                              <a:dgm id="{37870D2F-A9DA-402F-8133-22273A08CC0D}"/>
                                            </p:graphicEl>
                                          </p:spTgt>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5">
                                            <p:graphicEl>
                                              <a:dgm id="{E0D0BE51-C916-47A7-B76B-3703965D4C4C}"/>
                                            </p:graphicEl>
                                          </p:spTgt>
                                        </p:tgtEl>
                                        <p:attrNameLst>
                                          <p:attrName>style.visibility</p:attrName>
                                        </p:attrNameLst>
                                      </p:cBhvr>
                                      <p:to>
                                        <p:strVal val="visible"/>
                                      </p:to>
                                    </p:set>
                                    <p:animEffect transition="in" filter="circle(in)">
                                      <p:cBhvr>
                                        <p:cTn id="23" dur="2000"/>
                                        <p:tgtEl>
                                          <p:spTgt spid="5">
                                            <p:graphicEl>
                                              <a:dgm id="{E0D0BE51-C916-47A7-B76B-3703965D4C4C}"/>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grpId="0" nodeType="clickEffect">
                                  <p:stCondLst>
                                    <p:cond delay="0"/>
                                  </p:stCondLst>
                                  <p:childTnLst>
                                    <p:set>
                                      <p:cBhvr>
                                        <p:cTn id="27" dur="1" fill="hold">
                                          <p:stCondLst>
                                            <p:cond delay="0"/>
                                          </p:stCondLst>
                                        </p:cTn>
                                        <p:tgtEl>
                                          <p:spTgt spid="5">
                                            <p:graphicEl>
                                              <a:dgm id="{5917213A-E582-452E-A0C6-239ABECEB1F2}"/>
                                            </p:graphicEl>
                                          </p:spTgt>
                                        </p:tgtEl>
                                        <p:attrNameLst>
                                          <p:attrName>style.visibility</p:attrName>
                                        </p:attrNameLst>
                                      </p:cBhvr>
                                      <p:to>
                                        <p:strVal val="visible"/>
                                      </p:to>
                                    </p:set>
                                    <p:animEffect transition="in" filter="circle(in)">
                                      <p:cBhvr>
                                        <p:cTn id="28" dur="2000"/>
                                        <p:tgtEl>
                                          <p:spTgt spid="5">
                                            <p:graphicEl>
                                              <a:dgm id="{5917213A-E582-452E-A0C6-239ABECEB1F2}"/>
                                            </p:graphicEl>
                                          </p:spTgt>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5">
                                            <p:graphicEl>
                                              <a:dgm id="{9B18A1DD-3E7D-4AB4-B106-7C67ADB41270}"/>
                                            </p:graphicEl>
                                          </p:spTgt>
                                        </p:tgtEl>
                                        <p:attrNameLst>
                                          <p:attrName>style.visibility</p:attrName>
                                        </p:attrNameLst>
                                      </p:cBhvr>
                                      <p:to>
                                        <p:strVal val="visible"/>
                                      </p:to>
                                    </p:set>
                                    <p:animEffect transition="in" filter="circle(in)">
                                      <p:cBhvr>
                                        <p:cTn id="31" dur="2000"/>
                                        <p:tgtEl>
                                          <p:spTgt spid="5">
                                            <p:graphicEl>
                                              <a:dgm id="{9B18A1DD-3E7D-4AB4-B106-7C67ADB41270}"/>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6" presetClass="entr" presetSubtype="16" fill="hold" grpId="0" nodeType="clickEffect">
                                  <p:stCondLst>
                                    <p:cond delay="0"/>
                                  </p:stCondLst>
                                  <p:childTnLst>
                                    <p:set>
                                      <p:cBhvr>
                                        <p:cTn id="35" dur="1" fill="hold">
                                          <p:stCondLst>
                                            <p:cond delay="0"/>
                                          </p:stCondLst>
                                        </p:cTn>
                                        <p:tgtEl>
                                          <p:spTgt spid="5">
                                            <p:graphicEl>
                                              <a:dgm id="{D4C088A2-884E-4170-A6D1-AF6DE3C61274}"/>
                                            </p:graphicEl>
                                          </p:spTgt>
                                        </p:tgtEl>
                                        <p:attrNameLst>
                                          <p:attrName>style.visibility</p:attrName>
                                        </p:attrNameLst>
                                      </p:cBhvr>
                                      <p:to>
                                        <p:strVal val="visible"/>
                                      </p:to>
                                    </p:set>
                                    <p:animEffect transition="in" filter="circle(in)">
                                      <p:cBhvr>
                                        <p:cTn id="36" dur="2000"/>
                                        <p:tgtEl>
                                          <p:spTgt spid="5">
                                            <p:graphicEl>
                                              <a:dgm id="{D4C088A2-884E-4170-A6D1-AF6DE3C61274}"/>
                                            </p:graphicEl>
                                          </p:spTgt>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5">
                                            <p:graphicEl>
                                              <a:dgm id="{D1F0D562-D65F-4639-85AF-1C582C67B126}"/>
                                            </p:graphicEl>
                                          </p:spTgt>
                                        </p:tgtEl>
                                        <p:attrNameLst>
                                          <p:attrName>style.visibility</p:attrName>
                                        </p:attrNameLst>
                                      </p:cBhvr>
                                      <p:to>
                                        <p:strVal val="visible"/>
                                      </p:to>
                                    </p:set>
                                    <p:animEffect transition="in" filter="circle(in)">
                                      <p:cBhvr>
                                        <p:cTn id="39" dur="2000"/>
                                        <p:tgtEl>
                                          <p:spTgt spid="5">
                                            <p:graphicEl>
                                              <a:dgm id="{D1F0D562-D65F-4639-85AF-1C582C67B126}"/>
                                            </p:graphicEl>
                                          </p:spTgt>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5">
                                            <p:graphicEl>
                                              <a:dgm id="{1D5CF63C-F6DD-4B34-9BC8-738DBF2A16B6}"/>
                                            </p:graphicEl>
                                          </p:spTgt>
                                        </p:tgtEl>
                                        <p:attrNameLst>
                                          <p:attrName>style.visibility</p:attrName>
                                        </p:attrNameLst>
                                      </p:cBhvr>
                                      <p:to>
                                        <p:strVal val="visible"/>
                                      </p:to>
                                    </p:set>
                                    <p:animEffect transition="in" filter="circle(in)">
                                      <p:cBhvr>
                                        <p:cTn id="42" dur="2000"/>
                                        <p:tgtEl>
                                          <p:spTgt spid="5">
                                            <p:graphicEl>
                                              <a:dgm id="{1D5CF63C-F6DD-4B34-9BC8-738DBF2A16B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961279458"/>
              </p:ext>
            </p:extLst>
          </p:nvPr>
        </p:nvGraphicFramePr>
        <p:xfrm>
          <a:off x="838200" y="765110"/>
          <a:ext cx="10515600" cy="54118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41716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graphicEl>
                                              <a:dgm id="{6ABAC921-93C5-465B-BC92-8B3C3DD6F3EB}"/>
                                            </p:graphicEl>
                                          </p:spTgt>
                                        </p:tgtEl>
                                        <p:attrNameLst>
                                          <p:attrName>style.visibility</p:attrName>
                                        </p:attrNameLst>
                                      </p:cBhvr>
                                      <p:to>
                                        <p:strVal val="visible"/>
                                      </p:to>
                                    </p:set>
                                    <p:animEffect transition="in" filter="circle(in)">
                                      <p:cBhvr>
                                        <p:cTn id="7" dur="2000"/>
                                        <p:tgtEl>
                                          <p:spTgt spid="4">
                                            <p:graphicEl>
                                              <a:dgm id="{6ABAC921-93C5-465B-BC92-8B3C3DD6F3EB}"/>
                                            </p:graphicEl>
                                          </p:spTgt>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
                                            <p:graphicEl>
                                              <a:dgm id="{12EFBFC4-7551-458C-A874-E21573E365F8}"/>
                                            </p:graphicEl>
                                          </p:spTgt>
                                        </p:tgtEl>
                                        <p:attrNameLst>
                                          <p:attrName>style.visibility</p:attrName>
                                        </p:attrNameLst>
                                      </p:cBhvr>
                                      <p:to>
                                        <p:strVal val="visible"/>
                                      </p:to>
                                    </p:set>
                                    <p:animEffect transition="in" filter="circle(in)">
                                      <p:cBhvr>
                                        <p:cTn id="10" dur="2000"/>
                                        <p:tgtEl>
                                          <p:spTgt spid="4">
                                            <p:graphicEl>
                                              <a:dgm id="{12EFBFC4-7551-458C-A874-E21573E365F8}"/>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4">
                                            <p:graphicEl>
                                              <a:dgm id="{9EC037A7-4E91-45E2-9774-16B16C43289F}"/>
                                            </p:graphicEl>
                                          </p:spTgt>
                                        </p:tgtEl>
                                        <p:attrNameLst>
                                          <p:attrName>style.visibility</p:attrName>
                                        </p:attrNameLst>
                                      </p:cBhvr>
                                      <p:to>
                                        <p:strVal val="visible"/>
                                      </p:to>
                                    </p:set>
                                    <p:animEffect transition="in" filter="circle(in)">
                                      <p:cBhvr>
                                        <p:cTn id="15" dur="2000"/>
                                        <p:tgtEl>
                                          <p:spTgt spid="4">
                                            <p:graphicEl>
                                              <a:dgm id="{9EC037A7-4E91-45E2-9774-16B16C43289F}"/>
                                            </p:graphicEl>
                                          </p:spTgt>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4">
                                            <p:graphicEl>
                                              <a:dgm id="{FB424D18-DDE2-4F63-B8D7-2D0094D9925F}"/>
                                            </p:graphicEl>
                                          </p:spTgt>
                                        </p:tgtEl>
                                        <p:attrNameLst>
                                          <p:attrName>style.visibility</p:attrName>
                                        </p:attrNameLst>
                                      </p:cBhvr>
                                      <p:to>
                                        <p:strVal val="visible"/>
                                      </p:to>
                                    </p:set>
                                    <p:animEffect transition="in" filter="circle(in)">
                                      <p:cBhvr>
                                        <p:cTn id="18" dur="2000"/>
                                        <p:tgtEl>
                                          <p:spTgt spid="4">
                                            <p:graphicEl>
                                              <a:dgm id="{FB424D18-DDE2-4F63-B8D7-2D0094D9925F}"/>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4">
                                            <p:graphicEl>
                                              <a:dgm id="{EE0FA08B-9828-4779-B982-435EB200EBF7}"/>
                                            </p:graphicEl>
                                          </p:spTgt>
                                        </p:tgtEl>
                                        <p:attrNameLst>
                                          <p:attrName>style.visibility</p:attrName>
                                        </p:attrNameLst>
                                      </p:cBhvr>
                                      <p:to>
                                        <p:strVal val="visible"/>
                                      </p:to>
                                    </p:set>
                                    <p:animEffect transition="in" filter="circle(in)">
                                      <p:cBhvr>
                                        <p:cTn id="23" dur="2000"/>
                                        <p:tgtEl>
                                          <p:spTgt spid="4">
                                            <p:graphicEl>
                                              <a:dgm id="{EE0FA08B-9828-4779-B982-435EB200EBF7}"/>
                                            </p:graphicEl>
                                          </p:spTgt>
                                        </p:tgtEl>
                                      </p:cBhvr>
                                    </p:animEffect>
                                  </p:childTnLst>
                                </p:cTn>
                              </p:par>
                              <p:par>
                                <p:cTn id="24" presetID="6" presetClass="entr" presetSubtype="16" fill="hold" grpId="0" nodeType="withEffect">
                                  <p:stCondLst>
                                    <p:cond delay="0"/>
                                  </p:stCondLst>
                                  <p:childTnLst>
                                    <p:set>
                                      <p:cBhvr>
                                        <p:cTn id="25" dur="1" fill="hold">
                                          <p:stCondLst>
                                            <p:cond delay="0"/>
                                          </p:stCondLst>
                                        </p:cTn>
                                        <p:tgtEl>
                                          <p:spTgt spid="4">
                                            <p:graphicEl>
                                              <a:dgm id="{5FE9C5E5-3AA8-4121-B773-A869021242D1}"/>
                                            </p:graphicEl>
                                          </p:spTgt>
                                        </p:tgtEl>
                                        <p:attrNameLst>
                                          <p:attrName>style.visibility</p:attrName>
                                        </p:attrNameLst>
                                      </p:cBhvr>
                                      <p:to>
                                        <p:strVal val="visible"/>
                                      </p:to>
                                    </p:set>
                                    <p:animEffect transition="in" filter="circle(in)">
                                      <p:cBhvr>
                                        <p:cTn id="26" dur="2000"/>
                                        <p:tgtEl>
                                          <p:spTgt spid="4">
                                            <p:graphicEl>
                                              <a:dgm id="{5FE9C5E5-3AA8-4121-B773-A869021242D1}"/>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grpId="0" nodeType="clickEffect">
                                  <p:stCondLst>
                                    <p:cond delay="0"/>
                                  </p:stCondLst>
                                  <p:childTnLst>
                                    <p:set>
                                      <p:cBhvr>
                                        <p:cTn id="30" dur="1" fill="hold">
                                          <p:stCondLst>
                                            <p:cond delay="0"/>
                                          </p:stCondLst>
                                        </p:cTn>
                                        <p:tgtEl>
                                          <p:spTgt spid="4">
                                            <p:graphicEl>
                                              <a:dgm id="{729E7454-A9F2-4FCD-A925-41E3D9D257A5}"/>
                                            </p:graphicEl>
                                          </p:spTgt>
                                        </p:tgtEl>
                                        <p:attrNameLst>
                                          <p:attrName>style.visibility</p:attrName>
                                        </p:attrNameLst>
                                      </p:cBhvr>
                                      <p:to>
                                        <p:strVal val="visible"/>
                                      </p:to>
                                    </p:set>
                                    <p:animEffect transition="in" filter="circle(in)">
                                      <p:cBhvr>
                                        <p:cTn id="31" dur="2000"/>
                                        <p:tgtEl>
                                          <p:spTgt spid="4">
                                            <p:graphicEl>
                                              <a:dgm id="{729E7454-A9F2-4FCD-A925-41E3D9D257A5}"/>
                                            </p:graphicEl>
                                          </p:spTgt>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4">
                                            <p:graphicEl>
                                              <a:dgm id="{1003BAC4-F3FA-4C7E-92D8-C09C843F95AF}"/>
                                            </p:graphicEl>
                                          </p:spTgt>
                                        </p:tgtEl>
                                        <p:attrNameLst>
                                          <p:attrName>style.visibility</p:attrName>
                                        </p:attrNameLst>
                                      </p:cBhvr>
                                      <p:to>
                                        <p:strVal val="visible"/>
                                      </p:to>
                                    </p:set>
                                    <p:animEffect transition="in" filter="circle(in)">
                                      <p:cBhvr>
                                        <p:cTn id="34" dur="2000"/>
                                        <p:tgtEl>
                                          <p:spTgt spid="4">
                                            <p:graphicEl>
                                              <a:dgm id="{1003BAC4-F3FA-4C7E-92D8-C09C843F95AF}"/>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grpId="0" nodeType="clickEffect">
                                  <p:stCondLst>
                                    <p:cond delay="0"/>
                                  </p:stCondLst>
                                  <p:childTnLst>
                                    <p:set>
                                      <p:cBhvr>
                                        <p:cTn id="38" dur="1" fill="hold">
                                          <p:stCondLst>
                                            <p:cond delay="0"/>
                                          </p:stCondLst>
                                        </p:cTn>
                                        <p:tgtEl>
                                          <p:spTgt spid="4">
                                            <p:graphicEl>
                                              <a:dgm id="{7B7D25DF-21CF-44E8-8BB3-D5FD46800E5B}"/>
                                            </p:graphicEl>
                                          </p:spTgt>
                                        </p:tgtEl>
                                        <p:attrNameLst>
                                          <p:attrName>style.visibility</p:attrName>
                                        </p:attrNameLst>
                                      </p:cBhvr>
                                      <p:to>
                                        <p:strVal val="visible"/>
                                      </p:to>
                                    </p:set>
                                    <p:animEffect transition="in" filter="circle(in)">
                                      <p:cBhvr>
                                        <p:cTn id="39" dur="2000"/>
                                        <p:tgtEl>
                                          <p:spTgt spid="4">
                                            <p:graphicEl>
                                              <a:dgm id="{7B7D25DF-21CF-44E8-8BB3-D5FD46800E5B}"/>
                                            </p:graphicEl>
                                          </p:spTgt>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4">
                                            <p:graphicEl>
                                              <a:dgm id="{87917DA4-57CC-4238-9EA3-BE01BB02F973}"/>
                                            </p:graphicEl>
                                          </p:spTgt>
                                        </p:tgtEl>
                                        <p:attrNameLst>
                                          <p:attrName>style.visibility</p:attrName>
                                        </p:attrNameLst>
                                      </p:cBhvr>
                                      <p:to>
                                        <p:strVal val="visible"/>
                                      </p:to>
                                    </p:set>
                                    <p:animEffect transition="in" filter="circle(in)">
                                      <p:cBhvr>
                                        <p:cTn id="42" dur="2000"/>
                                        <p:tgtEl>
                                          <p:spTgt spid="4">
                                            <p:graphicEl>
                                              <a:dgm id="{87917DA4-57CC-4238-9EA3-BE01BB02F97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180950453"/>
              </p:ext>
            </p:extLst>
          </p:nvPr>
        </p:nvGraphicFramePr>
        <p:xfrm>
          <a:off x="838200" y="839755"/>
          <a:ext cx="10515600" cy="53372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0623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graphicEl>
                                              <a:dgm id="{74107284-4987-4935-AD15-6AABB465E61B}"/>
                                            </p:graphicEl>
                                          </p:spTgt>
                                        </p:tgtEl>
                                        <p:attrNameLst>
                                          <p:attrName>style.visibility</p:attrName>
                                        </p:attrNameLst>
                                      </p:cBhvr>
                                      <p:to>
                                        <p:strVal val="visible"/>
                                      </p:to>
                                    </p:set>
                                    <p:animEffect transition="in" filter="circle(in)">
                                      <p:cBhvr>
                                        <p:cTn id="7" dur="2000"/>
                                        <p:tgtEl>
                                          <p:spTgt spid="4">
                                            <p:graphicEl>
                                              <a:dgm id="{74107284-4987-4935-AD15-6AABB465E61B}"/>
                                            </p:graphicEl>
                                          </p:spTgt>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
                                            <p:graphicEl>
                                              <a:dgm id="{91BD1C63-AAE8-4985-8957-1E5D1560DFC8}"/>
                                            </p:graphicEl>
                                          </p:spTgt>
                                        </p:tgtEl>
                                        <p:attrNameLst>
                                          <p:attrName>style.visibility</p:attrName>
                                        </p:attrNameLst>
                                      </p:cBhvr>
                                      <p:to>
                                        <p:strVal val="visible"/>
                                      </p:to>
                                    </p:set>
                                    <p:animEffect transition="in" filter="circle(in)">
                                      <p:cBhvr>
                                        <p:cTn id="10" dur="2000"/>
                                        <p:tgtEl>
                                          <p:spTgt spid="4">
                                            <p:graphicEl>
                                              <a:dgm id="{91BD1C63-AAE8-4985-8957-1E5D1560DFC8}"/>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4">
                                            <p:graphicEl>
                                              <a:dgm id="{9B86691D-D78B-4FB2-BF57-F4C34EDC62EA}"/>
                                            </p:graphicEl>
                                          </p:spTgt>
                                        </p:tgtEl>
                                        <p:attrNameLst>
                                          <p:attrName>style.visibility</p:attrName>
                                        </p:attrNameLst>
                                      </p:cBhvr>
                                      <p:to>
                                        <p:strVal val="visible"/>
                                      </p:to>
                                    </p:set>
                                    <p:animEffect transition="in" filter="circle(in)">
                                      <p:cBhvr>
                                        <p:cTn id="15" dur="2000"/>
                                        <p:tgtEl>
                                          <p:spTgt spid="4">
                                            <p:graphicEl>
                                              <a:dgm id="{9B86691D-D78B-4FB2-BF57-F4C34EDC62EA}"/>
                                            </p:graphicEl>
                                          </p:spTgt>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4">
                                            <p:graphicEl>
                                              <a:dgm id="{8F0ECD4B-C7E4-4E7B-9B25-816251775FF7}"/>
                                            </p:graphicEl>
                                          </p:spTgt>
                                        </p:tgtEl>
                                        <p:attrNameLst>
                                          <p:attrName>style.visibility</p:attrName>
                                        </p:attrNameLst>
                                      </p:cBhvr>
                                      <p:to>
                                        <p:strVal val="visible"/>
                                      </p:to>
                                    </p:set>
                                    <p:animEffect transition="in" filter="circle(in)">
                                      <p:cBhvr>
                                        <p:cTn id="18" dur="2000"/>
                                        <p:tgtEl>
                                          <p:spTgt spid="4">
                                            <p:graphicEl>
                                              <a:dgm id="{8F0ECD4B-C7E4-4E7B-9B25-816251775FF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641096474"/>
              </p:ext>
            </p:extLst>
          </p:nvPr>
        </p:nvGraphicFramePr>
        <p:xfrm>
          <a:off x="838200" y="783771"/>
          <a:ext cx="10515600" cy="53931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8766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graphicEl>
                                              <a:dgm id="{9EB939F0-FF55-4FDC-A09D-8D392BF8BBB8}"/>
                                            </p:graphicEl>
                                          </p:spTgt>
                                        </p:tgtEl>
                                        <p:attrNameLst>
                                          <p:attrName>style.visibility</p:attrName>
                                        </p:attrNameLst>
                                      </p:cBhvr>
                                      <p:to>
                                        <p:strVal val="visible"/>
                                      </p:to>
                                    </p:set>
                                    <p:animEffect transition="in" filter="circle(in)">
                                      <p:cBhvr>
                                        <p:cTn id="7" dur="2000"/>
                                        <p:tgtEl>
                                          <p:spTgt spid="4">
                                            <p:graphicEl>
                                              <a:dgm id="{9EB939F0-FF55-4FDC-A09D-8D392BF8BBB8}"/>
                                            </p:graphicEl>
                                          </p:spTgt>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
                                            <p:graphicEl>
                                              <a:dgm id="{5004AB96-36F9-413D-BA91-FAD20FFBBB87}"/>
                                            </p:graphicEl>
                                          </p:spTgt>
                                        </p:tgtEl>
                                        <p:attrNameLst>
                                          <p:attrName>style.visibility</p:attrName>
                                        </p:attrNameLst>
                                      </p:cBhvr>
                                      <p:to>
                                        <p:strVal val="visible"/>
                                      </p:to>
                                    </p:set>
                                    <p:animEffect transition="in" filter="circle(in)">
                                      <p:cBhvr>
                                        <p:cTn id="10" dur="2000"/>
                                        <p:tgtEl>
                                          <p:spTgt spid="4">
                                            <p:graphicEl>
                                              <a:dgm id="{5004AB96-36F9-413D-BA91-FAD20FFBBB87}"/>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4">
                                            <p:graphicEl>
                                              <a:dgm id="{590EFB37-E383-4AA9-A3FD-03B93435B563}"/>
                                            </p:graphicEl>
                                          </p:spTgt>
                                        </p:tgtEl>
                                        <p:attrNameLst>
                                          <p:attrName>style.visibility</p:attrName>
                                        </p:attrNameLst>
                                      </p:cBhvr>
                                      <p:to>
                                        <p:strVal val="visible"/>
                                      </p:to>
                                    </p:set>
                                    <p:animEffect transition="in" filter="circle(in)">
                                      <p:cBhvr>
                                        <p:cTn id="15" dur="2000"/>
                                        <p:tgtEl>
                                          <p:spTgt spid="4">
                                            <p:graphicEl>
                                              <a:dgm id="{590EFB37-E383-4AA9-A3FD-03B93435B563}"/>
                                            </p:graphicEl>
                                          </p:spTgt>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4">
                                            <p:graphicEl>
                                              <a:dgm id="{B4549735-D066-4A86-A7AE-43C81AF9B4BC}"/>
                                            </p:graphicEl>
                                          </p:spTgt>
                                        </p:tgtEl>
                                        <p:attrNameLst>
                                          <p:attrName>style.visibility</p:attrName>
                                        </p:attrNameLst>
                                      </p:cBhvr>
                                      <p:to>
                                        <p:strVal val="visible"/>
                                      </p:to>
                                    </p:set>
                                    <p:animEffect transition="in" filter="circle(in)">
                                      <p:cBhvr>
                                        <p:cTn id="18" dur="2000"/>
                                        <p:tgtEl>
                                          <p:spTgt spid="4">
                                            <p:graphicEl>
                                              <a:dgm id="{B4549735-D066-4A86-A7AE-43C81AF9B4BC}"/>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4">
                                            <p:graphicEl>
                                              <a:dgm id="{E9359F99-D7EA-430F-8A7A-29D79A13DDD6}"/>
                                            </p:graphicEl>
                                          </p:spTgt>
                                        </p:tgtEl>
                                        <p:attrNameLst>
                                          <p:attrName>style.visibility</p:attrName>
                                        </p:attrNameLst>
                                      </p:cBhvr>
                                      <p:to>
                                        <p:strVal val="visible"/>
                                      </p:to>
                                    </p:set>
                                    <p:animEffect transition="in" filter="circle(in)">
                                      <p:cBhvr>
                                        <p:cTn id="23" dur="2000"/>
                                        <p:tgtEl>
                                          <p:spTgt spid="4">
                                            <p:graphicEl>
                                              <a:dgm id="{E9359F99-D7EA-430F-8A7A-29D79A13DDD6}"/>
                                            </p:graphicEl>
                                          </p:spTgt>
                                        </p:tgtEl>
                                      </p:cBhvr>
                                    </p:animEffect>
                                  </p:childTnLst>
                                </p:cTn>
                              </p:par>
                              <p:par>
                                <p:cTn id="24" presetID="6" presetClass="entr" presetSubtype="16" fill="hold" grpId="0" nodeType="withEffect">
                                  <p:stCondLst>
                                    <p:cond delay="0"/>
                                  </p:stCondLst>
                                  <p:childTnLst>
                                    <p:set>
                                      <p:cBhvr>
                                        <p:cTn id="25" dur="1" fill="hold">
                                          <p:stCondLst>
                                            <p:cond delay="0"/>
                                          </p:stCondLst>
                                        </p:cTn>
                                        <p:tgtEl>
                                          <p:spTgt spid="4">
                                            <p:graphicEl>
                                              <a:dgm id="{1D943F95-379F-4FDC-BBC2-53A7FF765C92}"/>
                                            </p:graphicEl>
                                          </p:spTgt>
                                        </p:tgtEl>
                                        <p:attrNameLst>
                                          <p:attrName>style.visibility</p:attrName>
                                        </p:attrNameLst>
                                      </p:cBhvr>
                                      <p:to>
                                        <p:strVal val="visible"/>
                                      </p:to>
                                    </p:set>
                                    <p:animEffect transition="in" filter="circle(in)">
                                      <p:cBhvr>
                                        <p:cTn id="26" dur="2000"/>
                                        <p:tgtEl>
                                          <p:spTgt spid="4">
                                            <p:graphicEl>
                                              <a:dgm id="{1D943F95-379F-4FDC-BBC2-53A7FF765C92}"/>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grpId="0" nodeType="clickEffect">
                                  <p:stCondLst>
                                    <p:cond delay="0"/>
                                  </p:stCondLst>
                                  <p:childTnLst>
                                    <p:set>
                                      <p:cBhvr>
                                        <p:cTn id="30" dur="1" fill="hold">
                                          <p:stCondLst>
                                            <p:cond delay="0"/>
                                          </p:stCondLst>
                                        </p:cTn>
                                        <p:tgtEl>
                                          <p:spTgt spid="4">
                                            <p:graphicEl>
                                              <a:dgm id="{1A76A33C-4A1A-4CB4-B8DF-9896C0B9D66C}"/>
                                            </p:graphicEl>
                                          </p:spTgt>
                                        </p:tgtEl>
                                        <p:attrNameLst>
                                          <p:attrName>style.visibility</p:attrName>
                                        </p:attrNameLst>
                                      </p:cBhvr>
                                      <p:to>
                                        <p:strVal val="visible"/>
                                      </p:to>
                                    </p:set>
                                    <p:animEffect transition="in" filter="circle(in)">
                                      <p:cBhvr>
                                        <p:cTn id="31" dur="2000"/>
                                        <p:tgtEl>
                                          <p:spTgt spid="4">
                                            <p:graphicEl>
                                              <a:dgm id="{1A76A33C-4A1A-4CB4-B8DF-9896C0B9D66C}"/>
                                            </p:graphicEl>
                                          </p:spTgt>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4">
                                            <p:graphicEl>
                                              <a:dgm id="{214F3780-D805-4D46-B543-691CC37CE4DD}"/>
                                            </p:graphicEl>
                                          </p:spTgt>
                                        </p:tgtEl>
                                        <p:attrNameLst>
                                          <p:attrName>style.visibility</p:attrName>
                                        </p:attrNameLst>
                                      </p:cBhvr>
                                      <p:to>
                                        <p:strVal val="visible"/>
                                      </p:to>
                                    </p:set>
                                    <p:animEffect transition="in" filter="circle(in)">
                                      <p:cBhvr>
                                        <p:cTn id="34" dur="2000"/>
                                        <p:tgtEl>
                                          <p:spTgt spid="4">
                                            <p:graphicEl>
                                              <a:dgm id="{214F3780-D805-4D46-B543-691CC37CE4D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379811722"/>
              </p:ext>
            </p:extLst>
          </p:nvPr>
        </p:nvGraphicFramePr>
        <p:xfrm>
          <a:off x="838200" y="541176"/>
          <a:ext cx="10515600" cy="56357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0686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graphicEl>
                                              <a:dgm id="{F288F9C5-899C-4E7B-A11A-38C2E2247132}"/>
                                            </p:graphicEl>
                                          </p:spTgt>
                                        </p:tgtEl>
                                        <p:attrNameLst>
                                          <p:attrName>style.visibility</p:attrName>
                                        </p:attrNameLst>
                                      </p:cBhvr>
                                      <p:to>
                                        <p:strVal val="visible"/>
                                      </p:to>
                                    </p:set>
                                    <p:animEffect transition="in" filter="circle(in)">
                                      <p:cBhvr>
                                        <p:cTn id="7" dur="2000"/>
                                        <p:tgtEl>
                                          <p:spTgt spid="4">
                                            <p:graphicEl>
                                              <a:dgm id="{F288F9C5-899C-4E7B-A11A-38C2E2247132}"/>
                                            </p:graphicEl>
                                          </p:spTgt>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
                                            <p:graphicEl>
                                              <a:dgm id="{804D5A88-1973-4829-B999-1A0365931874}"/>
                                            </p:graphicEl>
                                          </p:spTgt>
                                        </p:tgtEl>
                                        <p:attrNameLst>
                                          <p:attrName>style.visibility</p:attrName>
                                        </p:attrNameLst>
                                      </p:cBhvr>
                                      <p:to>
                                        <p:strVal val="visible"/>
                                      </p:to>
                                    </p:set>
                                    <p:animEffect transition="in" filter="circle(in)">
                                      <p:cBhvr>
                                        <p:cTn id="10" dur="2000"/>
                                        <p:tgtEl>
                                          <p:spTgt spid="4">
                                            <p:graphicEl>
                                              <a:dgm id="{804D5A88-1973-4829-B999-1A0365931874}"/>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4">
                                            <p:graphicEl>
                                              <a:dgm id="{0009D4ED-6E58-4F46-BDDA-A8DC256EF397}"/>
                                            </p:graphicEl>
                                          </p:spTgt>
                                        </p:tgtEl>
                                        <p:attrNameLst>
                                          <p:attrName>style.visibility</p:attrName>
                                        </p:attrNameLst>
                                      </p:cBhvr>
                                      <p:to>
                                        <p:strVal val="visible"/>
                                      </p:to>
                                    </p:set>
                                    <p:animEffect transition="in" filter="circle(in)">
                                      <p:cBhvr>
                                        <p:cTn id="15" dur="2000"/>
                                        <p:tgtEl>
                                          <p:spTgt spid="4">
                                            <p:graphicEl>
                                              <a:dgm id="{0009D4ED-6E58-4F46-BDDA-A8DC256EF397}"/>
                                            </p:graphicEl>
                                          </p:spTgt>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4">
                                            <p:graphicEl>
                                              <a:dgm id="{4C5F5486-6741-4427-B47C-7FAEB8C63297}"/>
                                            </p:graphicEl>
                                          </p:spTgt>
                                        </p:tgtEl>
                                        <p:attrNameLst>
                                          <p:attrName>style.visibility</p:attrName>
                                        </p:attrNameLst>
                                      </p:cBhvr>
                                      <p:to>
                                        <p:strVal val="visible"/>
                                      </p:to>
                                    </p:set>
                                    <p:animEffect transition="in" filter="circle(in)">
                                      <p:cBhvr>
                                        <p:cTn id="18" dur="2000"/>
                                        <p:tgtEl>
                                          <p:spTgt spid="4">
                                            <p:graphicEl>
                                              <a:dgm id="{4C5F5486-6741-4427-B47C-7FAEB8C63297}"/>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4">
                                            <p:graphicEl>
                                              <a:dgm id="{7908B012-0835-4991-9E41-F2E6696491EC}"/>
                                            </p:graphicEl>
                                          </p:spTgt>
                                        </p:tgtEl>
                                        <p:attrNameLst>
                                          <p:attrName>style.visibility</p:attrName>
                                        </p:attrNameLst>
                                      </p:cBhvr>
                                      <p:to>
                                        <p:strVal val="visible"/>
                                      </p:to>
                                    </p:set>
                                    <p:animEffect transition="in" filter="circle(in)">
                                      <p:cBhvr>
                                        <p:cTn id="23" dur="2000"/>
                                        <p:tgtEl>
                                          <p:spTgt spid="4">
                                            <p:graphicEl>
                                              <a:dgm id="{7908B012-0835-4991-9E41-F2E6696491EC}"/>
                                            </p:graphicEl>
                                          </p:spTgt>
                                        </p:tgtEl>
                                      </p:cBhvr>
                                    </p:animEffect>
                                  </p:childTnLst>
                                </p:cTn>
                              </p:par>
                              <p:par>
                                <p:cTn id="24" presetID="6" presetClass="entr" presetSubtype="16" fill="hold" grpId="0" nodeType="withEffect">
                                  <p:stCondLst>
                                    <p:cond delay="0"/>
                                  </p:stCondLst>
                                  <p:childTnLst>
                                    <p:set>
                                      <p:cBhvr>
                                        <p:cTn id="25" dur="1" fill="hold">
                                          <p:stCondLst>
                                            <p:cond delay="0"/>
                                          </p:stCondLst>
                                        </p:cTn>
                                        <p:tgtEl>
                                          <p:spTgt spid="4">
                                            <p:graphicEl>
                                              <a:dgm id="{6D33A502-17E8-4DA3-BDAB-EBCA9372D1DF}"/>
                                            </p:graphicEl>
                                          </p:spTgt>
                                        </p:tgtEl>
                                        <p:attrNameLst>
                                          <p:attrName>style.visibility</p:attrName>
                                        </p:attrNameLst>
                                      </p:cBhvr>
                                      <p:to>
                                        <p:strVal val="visible"/>
                                      </p:to>
                                    </p:set>
                                    <p:animEffect transition="in" filter="circle(in)">
                                      <p:cBhvr>
                                        <p:cTn id="26" dur="2000"/>
                                        <p:tgtEl>
                                          <p:spTgt spid="4">
                                            <p:graphicEl>
                                              <a:dgm id="{6D33A502-17E8-4DA3-BDAB-EBCA9372D1DF}"/>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grpId="0" nodeType="clickEffect">
                                  <p:stCondLst>
                                    <p:cond delay="0"/>
                                  </p:stCondLst>
                                  <p:childTnLst>
                                    <p:set>
                                      <p:cBhvr>
                                        <p:cTn id="30" dur="1" fill="hold">
                                          <p:stCondLst>
                                            <p:cond delay="0"/>
                                          </p:stCondLst>
                                        </p:cTn>
                                        <p:tgtEl>
                                          <p:spTgt spid="4">
                                            <p:graphicEl>
                                              <a:dgm id="{E4D24F00-DE63-4045-A2AC-BA6355E6109C}"/>
                                            </p:graphicEl>
                                          </p:spTgt>
                                        </p:tgtEl>
                                        <p:attrNameLst>
                                          <p:attrName>style.visibility</p:attrName>
                                        </p:attrNameLst>
                                      </p:cBhvr>
                                      <p:to>
                                        <p:strVal val="visible"/>
                                      </p:to>
                                    </p:set>
                                    <p:animEffect transition="in" filter="circle(in)">
                                      <p:cBhvr>
                                        <p:cTn id="31" dur="2000"/>
                                        <p:tgtEl>
                                          <p:spTgt spid="4">
                                            <p:graphicEl>
                                              <a:dgm id="{E4D24F00-DE63-4045-A2AC-BA6355E6109C}"/>
                                            </p:graphicEl>
                                          </p:spTgt>
                                        </p:tgtEl>
                                      </p:cBhvr>
                                    </p:animEffect>
                                  </p:childTnLst>
                                </p:cTn>
                              </p:par>
                              <p:par>
                                <p:cTn id="32" presetID="6" presetClass="entr" presetSubtype="16" fill="hold" grpId="0" nodeType="withEffect">
                                  <p:stCondLst>
                                    <p:cond delay="0"/>
                                  </p:stCondLst>
                                  <p:childTnLst>
                                    <p:set>
                                      <p:cBhvr>
                                        <p:cTn id="33" dur="1" fill="hold">
                                          <p:stCondLst>
                                            <p:cond delay="0"/>
                                          </p:stCondLst>
                                        </p:cTn>
                                        <p:tgtEl>
                                          <p:spTgt spid="4">
                                            <p:graphicEl>
                                              <a:dgm id="{06541517-8A20-4237-886D-E2FD8B989853}"/>
                                            </p:graphicEl>
                                          </p:spTgt>
                                        </p:tgtEl>
                                        <p:attrNameLst>
                                          <p:attrName>style.visibility</p:attrName>
                                        </p:attrNameLst>
                                      </p:cBhvr>
                                      <p:to>
                                        <p:strVal val="visible"/>
                                      </p:to>
                                    </p:set>
                                    <p:animEffect transition="in" filter="circle(in)">
                                      <p:cBhvr>
                                        <p:cTn id="34" dur="2000"/>
                                        <p:tgtEl>
                                          <p:spTgt spid="4">
                                            <p:graphicEl>
                                              <a:dgm id="{06541517-8A20-4237-886D-E2FD8B98985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562256334"/>
              </p:ext>
            </p:extLst>
          </p:nvPr>
        </p:nvGraphicFramePr>
        <p:xfrm>
          <a:off x="838200" y="914400"/>
          <a:ext cx="10515600" cy="5262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24427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graphicEl>
                                              <a:dgm id="{108DF696-028B-4EE8-B08C-C9269E2C36E6}"/>
                                            </p:graphicEl>
                                          </p:spTgt>
                                        </p:tgtEl>
                                        <p:attrNameLst>
                                          <p:attrName>style.visibility</p:attrName>
                                        </p:attrNameLst>
                                      </p:cBhvr>
                                      <p:to>
                                        <p:strVal val="visible"/>
                                      </p:to>
                                    </p:set>
                                    <p:animEffect transition="in" filter="circle(in)">
                                      <p:cBhvr>
                                        <p:cTn id="7" dur="2000"/>
                                        <p:tgtEl>
                                          <p:spTgt spid="4">
                                            <p:graphicEl>
                                              <a:dgm id="{108DF696-028B-4EE8-B08C-C9269E2C36E6}"/>
                                            </p:graphicEl>
                                          </p:spTgt>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
                                            <p:graphicEl>
                                              <a:dgm id="{A43E75CD-3070-45AB-B102-033A674C9BEC}"/>
                                            </p:graphicEl>
                                          </p:spTgt>
                                        </p:tgtEl>
                                        <p:attrNameLst>
                                          <p:attrName>style.visibility</p:attrName>
                                        </p:attrNameLst>
                                      </p:cBhvr>
                                      <p:to>
                                        <p:strVal val="visible"/>
                                      </p:to>
                                    </p:set>
                                    <p:animEffect transition="in" filter="circle(in)">
                                      <p:cBhvr>
                                        <p:cTn id="10" dur="2000"/>
                                        <p:tgtEl>
                                          <p:spTgt spid="4">
                                            <p:graphicEl>
                                              <a:dgm id="{A43E75CD-3070-45AB-B102-033A674C9BEC}"/>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4">
                                            <p:graphicEl>
                                              <a:dgm id="{339AA798-3F30-4F17-A9F2-3B211AC230BD}"/>
                                            </p:graphicEl>
                                          </p:spTgt>
                                        </p:tgtEl>
                                        <p:attrNameLst>
                                          <p:attrName>style.visibility</p:attrName>
                                        </p:attrNameLst>
                                      </p:cBhvr>
                                      <p:to>
                                        <p:strVal val="visible"/>
                                      </p:to>
                                    </p:set>
                                    <p:animEffect transition="in" filter="circle(in)">
                                      <p:cBhvr>
                                        <p:cTn id="15" dur="2000"/>
                                        <p:tgtEl>
                                          <p:spTgt spid="4">
                                            <p:graphicEl>
                                              <a:dgm id="{339AA798-3F30-4F17-A9F2-3B211AC230BD}"/>
                                            </p:graphicEl>
                                          </p:spTgt>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4">
                                            <p:graphicEl>
                                              <a:dgm id="{A823F4E2-7D4A-4F14-9ACA-7F0DE56232F9}"/>
                                            </p:graphicEl>
                                          </p:spTgt>
                                        </p:tgtEl>
                                        <p:attrNameLst>
                                          <p:attrName>style.visibility</p:attrName>
                                        </p:attrNameLst>
                                      </p:cBhvr>
                                      <p:to>
                                        <p:strVal val="visible"/>
                                      </p:to>
                                    </p:set>
                                    <p:animEffect transition="in" filter="circle(in)">
                                      <p:cBhvr>
                                        <p:cTn id="18" dur="2000"/>
                                        <p:tgtEl>
                                          <p:spTgt spid="4">
                                            <p:graphicEl>
                                              <a:dgm id="{A823F4E2-7D4A-4F14-9ACA-7F0DE56232F9}"/>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4">
                                            <p:graphicEl>
                                              <a:dgm id="{33853A71-2960-4227-9E71-B7BA90295635}"/>
                                            </p:graphicEl>
                                          </p:spTgt>
                                        </p:tgtEl>
                                        <p:attrNameLst>
                                          <p:attrName>style.visibility</p:attrName>
                                        </p:attrNameLst>
                                      </p:cBhvr>
                                      <p:to>
                                        <p:strVal val="visible"/>
                                      </p:to>
                                    </p:set>
                                    <p:animEffect transition="in" filter="circle(in)">
                                      <p:cBhvr>
                                        <p:cTn id="23" dur="2000"/>
                                        <p:tgtEl>
                                          <p:spTgt spid="4">
                                            <p:graphicEl>
                                              <a:dgm id="{33853A71-2960-4227-9E71-B7BA90295635}"/>
                                            </p:graphicEl>
                                          </p:spTgt>
                                        </p:tgtEl>
                                      </p:cBhvr>
                                    </p:animEffect>
                                  </p:childTnLst>
                                </p:cTn>
                              </p:par>
                              <p:par>
                                <p:cTn id="24" presetID="6" presetClass="entr" presetSubtype="16" fill="hold" grpId="0" nodeType="withEffect">
                                  <p:stCondLst>
                                    <p:cond delay="0"/>
                                  </p:stCondLst>
                                  <p:childTnLst>
                                    <p:set>
                                      <p:cBhvr>
                                        <p:cTn id="25" dur="1" fill="hold">
                                          <p:stCondLst>
                                            <p:cond delay="0"/>
                                          </p:stCondLst>
                                        </p:cTn>
                                        <p:tgtEl>
                                          <p:spTgt spid="4">
                                            <p:graphicEl>
                                              <a:dgm id="{A40AED5C-B8BD-4711-8C17-483CFC6C37E5}"/>
                                            </p:graphicEl>
                                          </p:spTgt>
                                        </p:tgtEl>
                                        <p:attrNameLst>
                                          <p:attrName>style.visibility</p:attrName>
                                        </p:attrNameLst>
                                      </p:cBhvr>
                                      <p:to>
                                        <p:strVal val="visible"/>
                                      </p:to>
                                    </p:set>
                                    <p:animEffect transition="in" filter="circle(in)">
                                      <p:cBhvr>
                                        <p:cTn id="26" dur="2000"/>
                                        <p:tgtEl>
                                          <p:spTgt spid="4">
                                            <p:graphicEl>
                                              <a:dgm id="{A40AED5C-B8BD-4711-8C17-483CFC6C37E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809746"/>
            <a:ext cx="10515600" cy="1325563"/>
          </a:xfrm>
        </p:spPr>
        <p:txBody>
          <a:bodyPr/>
          <a:lstStyle/>
          <a:p>
            <a:pPr algn="ctr"/>
            <a:r>
              <a:rPr lang="id-ID" dirty="0" smtClean="0"/>
              <a:t>D. JENIS-JENIS PERPUSTAKAAN</a:t>
            </a:r>
            <a:endParaRPr lang="id-ID" dirty="0"/>
          </a:p>
        </p:txBody>
      </p:sp>
    </p:spTree>
    <p:extLst>
      <p:ext uri="{BB962C8B-B14F-4D97-AF65-F5344CB8AC3E}">
        <p14:creationId xmlns:p14="http://schemas.microsoft.com/office/powerpoint/2010/main" val="2009972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Perpustakaan Nasional</a:t>
            </a:r>
            <a:endParaRPr lang="id-ID"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247622889"/>
              </p:ext>
            </p:extLst>
          </p:nvPr>
        </p:nvGraphicFramePr>
        <p:xfrm>
          <a:off x="1096963" y="1846263"/>
          <a:ext cx="10058400"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19379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graphicEl>
                                              <a:dgm id="{FBAD3F9F-8A50-4EF2-8FFD-49BF615DA926}"/>
                                            </p:graphicEl>
                                          </p:spTgt>
                                        </p:tgtEl>
                                        <p:attrNameLst>
                                          <p:attrName>style.visibility</p:attrName>
                                        </p:attrNameLst>
                                      </p:cBhvr>
                                      <p:to>
                                        <p:strVal val="visible"/>
                                      </p:to>
                                    </p:set>
                                    <p:animEffect transition="in" filter="wheel(1)">
                                      <p:cBhvr>
                                        <p:cTn id="7" dur="2000"/>
                                        <p:tgtEl>
                                          <p:spTgt spid="4">
                                            <p:graphicEl>
                                              <a:dgm id="{FBAD3F9F-8A50-4EF2-8FFD-49BF615DA92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graphicEl>
                                              <a:dgm id="{891B613A-65DD-4410-B606-369B54B0E331}"/>
                                            </p:graphicEl>
                                          </p:spTgt>
                                        </p:tgtEl>
                                        <p:attrNameLst>
                                          <p:attrName>style.visibility</p:attrName>
                                        </p:attrNameLst>
                                      </p:cBhvr>
                                      <p:to>
                                        <p:strVal val="visible"/>
                                      </p:to>
                                    </p:set>
                                    <p:animEffect transition="in" filter="wheel(1)">
                                      <p:cBhvr>
                                        <p:cTn id="12" dur="2000"/>
                                        <p:tgtEl>
                                          <p:spTgt spid="4">
                                            <p:graphicEl>
                                              <a:dgm id="{891B613A-65DD-4410-B606-369B54B0E331}"/>
                                            </p:graphicEl>
                                          </p:spTgt>
                                        </p:tgtEl>
                                      </p:cBhvr>
                                    </p:animEffect>
                                  </p:childTnLst>
                                </p:cTn>
                              </p:par>
                              <p:par>
                                <p:cTn id="13" presetID="21" presetClass="entr" presetSubtype="1" fill="hold" grpId="0" nodeType="withEffect">
                                  <p:stCondLst>
                                    <p:cond delay="0"/>
                                  </p:stCondLst>
                                  <p:childTnLst>
                                    <p:set>
                                      <p:cBhvr>
                                        <p:cTn id="14" dur="1" fill="hold">
                                          <p:stCondLst>
                                            <p:cond delay="0"/>
                                          </p:stCondLst>
                                        </p:cTn>
                                        <p:tgtEl>
                                          <p:spTgt spid="4">
                                            <p:graphicEl>
                                              <a:dgm id="{D8818DE8-1372-4BB6-BA0D-1F0A8B18A01F}"/>
                                            </p:graphicEl>
                                          </p:spTgt>
                                        </p:tgtEl>
                                        <p:attrNameLst>
                                          <p:attrName>style.visibility</p:attrName>
                                        </p:attrNameLst>
                                      </p:cBhvr>
                                      <p:to>
                                        <p:strVal val="visible"/>
                                      </p:to>
                                    </p:set>
                                    <p:animEffect transition="in" filter="wheel(1)">
                                      <p:cBhvr>
                                        <p:cTn id="15" dur="2000"/>
                                        <p:tgtEl>
                                          <p:spTgt spid="4">
                                            <p:graphicEl>
                                              <a:dgm id="{D8818DE8-1372-4BB6-BA0D-1F0A8B18A01F}"/>
                                            </p:graphicEl>
                                          </p:spTgt>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4">
                                            <p:graphicEl>
                                              <a:dgm id="{35570BCD-67B8-4A87-BF52-CBE7C2643225}"/>
                                            </p:graphicEl>
                                          </p:spTgt>
                                        </p:tgtEl>
                                        <p:attrNameLst>
                                          <p:attrName>style.visibility</p:attrName>
                                        </p:attrNameLst>
                                      </p:cBhvr>
                                      <p:to>
                                        <p:strVal val="visible"/>
                                      </p:to>
                                    </p:set>
                                    <p:animEffect transition="in" filter="wheel(1)">
                                      <p:cBhvr>
                                        <p:cTn id="18" dur="2000"/>
                                        <p:tgtEl>
                                          <p:spTgt spid="4">
                                            <p:graphicEl>
                                              <a:dgm id="{35570BCD-67B8-4A87-BF52-CBE7C2643225}"/>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4">
                                            <p:graphicEl>
                                              <a:dgm id="{AA95847A-A15E-4D4E-B1DE-1B3BD15BC5A7}"/>
                                            </p:graphicEl>
                                          </p:spTgt>
                                        </p:tgtEl>
                                        <p:attrNameLst>
                                          <p:attrName>style.visibility</p:attrName>
                                        </p:attrNameLst>
                                      </p:cBhvr>
                                      <p:to>
                                        <p:strVal val="visible"/>
                                      </p:to>
                                    </p:set>
                                    <p:animEffect transition="in" filter="wheel(1)">
                                      <p:cBhvr>
                                        <p:cTn id="23" dur="2000"/>
                                        <p:tgtEl>
                                          <p:spTgt spid="4">
                                            <p:graphicEl>
                                              <a:dgm id="{AA95847A-A15E-4D4E-B1DE-1B3BD15BC5A7}"/>
                                            </p:graphicEl>
                                          </p:spTgt>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4">
                                            <p:graphicEl>
                                              <a:dgm id="{D796AE83-75DE-4779-AF11-3F351B1FBF84}"/>
                                            </p:graphicEl>
                                          </p:spTgt>
                                        </p:tgtEl>
                                        <p:attrNameLst>
                                          <p:attrName>style.visibility</p:attrName>
                                        </p:attrNameLst>
                                      </p:cBhvr>
                                      <p:to>
                                        <p:strVal val="visible"/>
                                      </p:to>
                                    </p:set>
                                    <p:animEffect transition="in" filter="wheel(1)">
                                      <p:cBhvr>
                                        <p:cTn id="26" dur="2000"/>
                                        <p:tgtEl>
                                          <p:spTgt spid="4">
                                            <p:graphicEl>
                                              <a:dgm id="{D796AE83-75DE-4779-AF11-3F351B1FBF84}"/>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ntr" presetSubtype="1" fill="hold" grpId="0" nodeType="clickEffect">
                                  <p:stCondLst>
                                    <p:cond delay="0"/>
                                  </p:stCondLst>
                                  <p:childTnLst>
                                    <p:set>
                                      <p:cBhvr>
                                        <p:cTn id="30" dur="1" fill="hold">
                                          <p:stCondLst>
                                            <p:cond delay="0"/>
                                          </p:stCondLst>
                                        </p:cTn>
                                        <p:tgtEl>
                                          <p:spTgt spid="4">
                                            <p:graphicEl>
                                              <a:dgm id="{77D87FF3-F826-4022-BD68-DFEBD162DD5C}"/>
                                            </p:graphicEl>
                                          </p:spTgt>
                                        </p:tgtEl>
                                        <p:attrNameLst>
                                          <p:attrName>style.visibility</p:attrName>
                                        </p:attrNameLst>
                                      </p:cBhvr>
                                      <p:to>
                                        <p:strVal val="visible"/>
                                      </p:to>
                                    </p:set>
                                    <p:animEffect transition="in" filter="wheel(1)">
                                      <p:cBhvr>
                                        <p:cTn id="31" dur="2000"/>
                                        <p:tgtEl>
                                          <p:spTgt spid="4">
                                            <p:graphicEl>
                                              <a:dgm id="{77D87FF3-F826-4022-BD68-DFEBD162DD5C}"/>
                                            </p:graphicEl>
                                          </p:spTgt>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4">
                                            <p:graphicEl>
                                              <a:dgm id="{5862334F-EAB3-44E0-B3AC-C508766B6463}"/>
                                            </p:graphicEl>
                                          </p:spTgt>
                                        </p:tgtEl>
                                        <p:attrNameLst>
                                          <p:attrName>style.visibility</p:attrName>
                                        </p:attrNameLst>
                                      </p:cBhvr>
                                      <p:to>
                                        <p:strVal val="visible"/>
                                      </p:to>
                                    </p:set>
                                    <p:animEffect transition="in" filter="wheel(1)">
                                      <p:cBhvr>
                                        <p:cTn id="34" dur="2000"/>
                                        <p:tgtEl>
                                          <p:spTgt spid="4">
                                            <p:graphicEl>
                                              <a:dgm id="{5862334F-EAB3-44E0-B3AC-C508766B646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PERPUSTAKAAN UMUM</a:t>
            </a:r>
            <a:endParaRPr lang="id-ID"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748237326"/>
              </p:ext>
            </p:extLst>
          </p:nvPr>
        </p:nvGraphicFramePr>
        <p:xfrm>
          <a:off x="315685" y="1881609"/>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1876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61598300-07C8-4F7B-B0B9-897C6B4756A1}"/>
                                            </p:graphicEl>
                                          </p:spTgt>
                                        </p:tgtEl>
                                        <p:attrNameLst>
                                          <p:attrName>style.visibility</p:attrName>
                                        </p:attrNameLst>
                                      </p:cBhvr>
                                      <p:to>
                                        <p:strVal val="visible"/>
                                      </p:to>
                                    </p:set>
                                    <p:animEffect transition="in" filter="fade">
                                      <p:cBhvr>
                                        <p:cTn id="7" dur="500"/>
                                        <p:tgtEl>
                                          <p:spTgt spid="4">
                                            <p:graphicEl>
                                              <a:dgm id="{61598300-07C8-4F7B-B0B9-897C6B4756A1}"/>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BBAF33AB-F3CF-4376-9FD8-5F01DFF6AA69}"/>
                                            </p:graphicEl>
                                          </p:spTgt>
                                        </p:tgtEl>
                                        <p:attrNameLst>
                                          <p:attrName>style.visibility</p:attrName>
                                        </p:attrNameLst>
                                      </p:cBhvr>
                                      <p:to>
                                        <p:strVal val="visible"/>
                                      </p:to>
                                    </p:set>
                                    <p:animEffect transition="in" filter="fade">
                                      <p:cBhvr>
                                        <p:cTn id="12" dur="500"/>
                                        <p:tgtEl>
                                          <p:spTgt spid="4">
                                            <p:graphicEl>
                                              <a:dgm id="{BBAF33AB-F3CF-4376-9FD8-5F01DFF6AA6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060613E8-C024-4F97-B808-5E37DC773FE4}"/>
                                            </p:graphicEl>
                                          </p:spTgt>
                                        </p:tgtEl>
                                        <p:attrNameLst>
                                          <p:attrName>style.visibility</p:attrName>
                                        </p:attrNameLst>
                                      </p:cBhvr>
                                      <p:to>
                                        <p:strVal val="visible"/>
                                      </p:to>
                                    </p:set>
                                    <p:animEffect transition="in" filter="fade">
                                      <p:cBhvr>
                                        <p:cTn id="15" dur="500"/>
                                        <p:tgtEl>
                                          <p:spTgt spid="4">
                                            <p:graphicEl>
                                              <a:dgm id="{060613E8-C024-4F97-B808-5E37DC773FE4}"/>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graphicEl>
                                              <a:dgm id="{B4A0DBC8-376C-41D5-9417-C19472593345}"/>
                                            </p:graphicEl>
                                          </p:spTgt>
                                        </p:tgtEl>
                                        <p:attrNameLst>
                                          <p:attrName>style.visibility</p:attrName>
                                        </p:attrNameLst>
                                      </p:cBhvr>
                                      <p:to>
                                        <p:strVal val="visible"/>
                                      </p:to>
                                    </p:set>
                                    <p:animEffect transition="in" filter="fade">
                                      <p:cBhvr>
                                        <p:cTn id="18" dur="500"/>
                                        <p:tgtEl>
                                          <p:spTgt spid="4">
                                            <p:graphicEl>
                                              <a:dgm id="{B4A0DBC8-376C-41D5-9417-C19472593345}"/>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
                                            <p:graphicEl>
                                              <a:dgm id="{EB1670D5-9D89-460F-8D4D-2BFEF2168471}"/>
                                            </p:graphicEl>
                                          </p:spTgt>
                                        </p:tgtEl>
                                        <p:attrNameLst>
                                          <p:attrName>style.visibility</p:attrName>
                                        </p:attrNameLst>
                                      </p:cBhvr>
                                      <p:to>
                                        <p:strVal val="visible"/>
                                      </p:to>
                                    </p:set>
                                    <p:animEffect transition="in" filter="fade">
                                      <p:cBhvr>
                                        <p:cTn id="23" dur="500"/>
                                        <p:tgtEl>
                                          <p:spTgt spid="4">
                                            <p:graphicEl>
                                              <a:dgm id="{EB1670D5-9D89-460F-8D4D-2BFEF2168471}"/>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
                                            <p:graphicEl>
                                              <a:dgm id="{F6EA9566-519D-46AA-AE00-5BC25D229F74}"/>
                                            </p:graphicEl>
                                          </p:spTgt>
                                        </p:tgtEl>
                                        <p:attrNameLst>
                                          <p:attrName>style.visibility</p:attrName>
                                        </p:attrNameLst>
                                      </p:cBhvr>
                                      <p:to>
                                        <p:strVal val="visible"/>
                                      </p:to>
                                    </p:set>
                                    <p:animEffect transition="in" filter="fade">
                                      <p:cBhvr>
                                        <p:cTn id="26" dur="500"/>
                                        <p:tgtEl>
                                          <p:spTgt spid="4">
                                            <p:graphicEl>
                                              <a:dgm id="{F6EA9566-519D-46AA-AE00-5BC25D229F74}"/>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4">
                                            <p:graphicEl>
                                              <a:dgm id="{C1222F2D-7351-426F-B707-B3098DEB8FA6}"/>
                                            </p:graphicEl>
                                          </p:spTgt>
                                        </p:tgtEl>
                                        <p:attrNameLst>
                                          <p:attrName>style.visibility</p:attrName>
                                        </p:attrNameLst>
                                      </p:cBhvr>
                                      <p:to>
                                        <p:strVal val="visible"/>
                                      </p:to>
                                    </p:set>
                                    <p:animEffect transition="in" filter="fade">
                                      <p:cBhvr>
                                        <p:cTn id="31" dur="500"/>
                                        <p:tgtEl>
                                          <p:spTgt spid="4">
                                            <p:graphicEl>
                                              <a:dgm id="{C1222F2D-7351-426F-B707-B3098DEB8FA6}"/>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
                                            <p:graphicEl>
                                              <a:dgm id="{56CBFC8F-4FB5-452F-A1C2-95BD72C0463E}"/>
                                            </p:graphicEl>
                                          </p:spTgt>
                                        </p:tgtEl>
                                        <p:attrNameLst>
                                          <p:attrName>style.visibility</p:attrName>
                                        </p:attrNameLst>
                                      </p:cBhvr>
                                      <p:to>
                                        <p:strVal val="visible"/>
                                      </p:to>
                                    </p:set>
                                    <p:animEffect transition="in" filter="fade">
                                      <p:cBhvr>
                                        <p:cTn id="34" dur="500"/>
                                        <p:tgtEl>
                                          <p:spTgt spid="4">
                                            <p:graphicEl>
                                              <a:dgm id="{56CBFC8F-4FB5-452F-A1C2-95BD72C0463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PERPUSTAKAAN KHUSUS/INSTANSI</a:t>
            </a:r>
            <a:endParaRPr lang="id-ID"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5610644"/>
              </p:ext>
            </p:extLst>
          </p:nvPr>
        </p:nvGraphicFramePr>
        <p:xfrm>
          <a:off x="1096963" y="1846263"/>
          <a:ext cx="10058400"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7739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3E022DF7-135C-4572-9ADB-99CE01C2A41E}"/>
                                            </p:graphicEl>
                                          </p:spTgt>
                                        </p:tgtEl>
                                        <p:attrNameLst>
                                          <p:attrName>style.visibility</p:attrName>
                                        </p:attrNameLst>
                                      </p:cBhvr>
                                      <p:to>
                                        <p:strVal val="visible"/>
                                      </p:to>
                                    </p:set>
                                    <p:animEffect transition="in" filter="fade">
                                      <p:cBhvr>
                                        <p:cTn id="7" dur="500"/>
                                        <p:tgtEl>
                                          <p:spTgt spid="4">
                                            <p:graphicEl>
                                              <a:dgm id="{3E022DF7-135C-4572-9ADB-99CE01C2A41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E0EC417A-89F1-43F8-96CB-4FF1A828618F}"/>
                                            </p:graphicEl>
                                          </p:spTgt>
                                        </p:tgtEl>
                                        <p:attrNameLst>
                                          <p:attrName>style.visibility</p:attrName>
                                        </p:attrNameLst>
                                      </p:cBhvr>
                                      <p:to>
                                        <p:strVal val="visible"/>
                                      </p:to>
                                    </p:set>
                                    <p:animEffect transition="in" filter="fade">
                                      <p:cBhvr>
                                        <p:cTn id="12" dur="500"/>
                                        <p:tgtEl>
                                          <p:spTgt spid="4">
                                            <p:graphicEl>
                                              <a:dgm id="{E0EC417A-89F1-43F8-96CB-4FF1A828618F}"/>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8C2C5B58-9667-4156-AAB1-E61295F81EAD}"/>
                                            </p:graphicEl>
                                          </p:spTgt>
                                        </p:tgtEl>
                                        <p:attrNameLst>
                                          <p:attrName>style.visibility</p:attrName>
                                        </p:attrNameLst>
                                      </p:cBhvr>
                                      <p:to>
                                        <p:strVal val="visible"/>
                                      </p:to>
                                    </p:set>
                                    <p:animEffect transition="in" filter="fade">
                                      <p:cBhvr>
                                        <p:cTn id="15" dur="500"/>
                                        <p:tgtEl>
                                          <p:spTgt spid="4">
                                            <p:graphicEl>
                                              <a:dgm id="{8C2C5B58-9667-4156-AAB1-E61295F81EAD}"/>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graphicEl>
                                              <a:dgm id="{90B7A601-32B9-4C0E-BD21-AEF1EBA4875F}"/>
                                            </p:graphicEl>
                                          </p:spTgt>
                                        </p:tgtEl>
                                        <p:attrNameLst>
                                          <p:attrName>style.visibility</p:attrName>
                                        </p:attrNameLst>
                                      </p:cBhvr>
                                      <p:to>
                                        <p:strVal val="visible"/>
                                      </p:to>
                                    </p:set>
                                    <p:animEffect transition="in" filter="fade">
                                      <p:cBhvr>
                                        <p:cTn id="18" dur="500"/>
                                        <p:tgtEl>
                                          <p:spTgt spid="4">
                                            <p:graphicEl>
                                              <a:dgm id="{90B7A601-32B9-4C0E-BD21-AEF1EBA4875F}"/>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
                                            <p:graphicEl>
                                              <a:dgm id="{B4AE8836-ABF9-4356-8CB1-FEC01F015D20}"/>
                                            </p:graphicEl>
                                          </p:spTgt>
                                        </p:tgtEl>
                                        <p:attrNameLst>
                                          <p:attrName>style.visibility</p:attrName>
                                        </p:attrNameLst>
                                      </p:cBhvr>
                                      <p:to>
                                        <p:strVal val="visible"/>
                                      </p:to>
                                    </p:set>
                                    <p:animEffect transition="in" filter="fade">
                                      <p:cBhvr>
                                        <p:cTn id="23" dur="500"/>
                                        <p:tgtEl>
                                          <p:spTgt spid="4">
                                            <p:graphicEl>
                                              <a:dgm id="{B4AE8836-ABF9-4356-8CB1-FEC01F015D20}"/>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
                                            <p:graphicEl>
                                              <a:dgm id="{6FFCBE7F-90E4-428A-AB1B-CFB50358650B}"/>
                                            </p:graphicEl>
                                          </p:spTgt>
                                        </p:tgtEl>
                                        <p:attrNameLst>
                                          <p:attrName>style.visibility</p:attrName>
                                        </p:attrNameLst>
                                      </p:cBhvr>
                                      <p:to>
                                        <p:strVal val="visible"/>
                                      </p:to>
                                    </p:set>
                                    <p:animEffect transition="in" filter="fade">
                                      <p:cBhvr>
                                        <p:cTn id="26" dur="500"/>
                                        <p:tgtEl>
                                          <p:spTgt spid="4">
                                            <p:graphicEl>
                                              <a:dgm id="{6FFCBE7F-90E4-428A-AB1B-CFB50358650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PERPUSTAKAAN PERGURUAN TINGGI</a:t>
            </a:r>
            <a:endParaRPr lang="id-ID"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86847211"/>
              </p:ext>
            </p:extLst>
          </p:nvPr>
        </p:nvGraphicFramePr>
        <p:xfrm>
          <a:off x="1096963" y="1846263"/>
          <a:ext cx="10058400"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9627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graphicEl>
                                              <a:dgm id="{16F4FF2C-A456-4AE1-8955-6CB84EDA44D9}"/>
                                            </p:graphicEl>
                                          </p:spTgt>
                                        </p:tgtEl>
                                        <p:attrNameLst>
                                          <p:attrName>style.visibility</p:attrName>
                                        </p:attrNameLst>
                                      </p:cBhvr>
                                      <p:to>
                                        <p:strVal val="visible"/>
                                      </p:to>
                                    </p:set>
                                    <p:anim calcmode="lin" valueType="num">
                                      <p:cBhvr additive="base">
                                        <p:cTn id="7" dur="500" fill="hold"/>
                                        <p:tgtEl>
                                          <p:spTgt spid="4">
                                            <p:graphicEl>
                                              <a:dgm id="{16F4FF2C-A456-4AE1-8955-6CB84EDA44D9}"/>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graphicEl>
                                              <a:dgm id="{16F4FF2C-A456-4AE1-8955-6CB84EDA44D9}"/>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graphicEl>
                                              <a:dgm id="{276E2213-B156-40B7-887C-EF763B81112D}"/>
                                            </p:graphicEl>
                                          </p:spTgt>
                                        </p:tgtEl>
                                        <p:attrNameLst>
                                          <p:attrName>style.visibility</p:attrName>
                                        </p:attrNameLst>
                                      </p:cBhvr>
                                      <p:to>
                                        <p:strVal val="visible"/>
                                      </p:to>
                                    </p:set>
                                    <p:anim calcmode="lin" valueType="num">
                                      <p:cBhvr additive="base">
                                        <p:cTn id="13" dur="500" fill="hold"/>
                                        <p:tgtEl>
                                          <p:spTgt spid="4">
                                            <p:graphicEl>
                                              <a:dgm id="{276E2213-B156-40B7-887C-EF763B81112D}"/>
                                            </p:graphic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graphicEl>
                                              <a:dgm id="{276E2213-B156-40B7-887C-EF763B81112D}"/>
                                            </p:graphic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
                                            <p:graphicEl>
                                              <a:dgm id="{36295604-C300-4D32-B789-623B069A026F}"/>
                                            </p:graphicEl>
                                          </p:spTgt>
                                        </p:tgtEl>
                                        <p:attrNameLst>
                                          <p:attrName>style.visibility</p:attrName>
                                        </p:attrNameLst>
                                      </p:cBhvr>
                                      <p:to>
                                        <p:strVal val="visible"/>
                                      </p:to>
                                    </p:set>
                                    <p:anim calcmode="lin" valueType="num">
                                      <p:cBhvr additive="base">
                                        <p:cTn id="17" dur="500" fill="hold"/>
                                        <p:tgtEl>
                                          <p:spTgt spid="4">
                                            <p:graphicEl>
                                              <a:dgm id="{36295604-C300-4D32-B789-623B069A026F}"/>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graphicEl>
                                              <a:dgm id="{36295604-C300-4D32-B789-623B069A026F}"/>
                                            </p:graphic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4">
                                            <p:graphicEl>
                                              <a:dgm id="{E691E875-23BB-40DB-BC3C-08CF734911AE}"/>
                                            </p:graphicEl>
                                          </p:spTgt>
                                        </p:tgtEl>
                                        <p:attrNameLst>
                                          <p:attrName>style.visibility</p:attrName>
                                        </p:attrNameLst>
                                      </p:cBhvr>
                                      <p:to>
                                        <p:strVal val="visible"/>
                                      </p:to>
                                    </p:set>
                                    <p:anim calcmode="lin" valueType="num">
                                      <p:cBhvr additive="base">
                                        <p:cTn id="21" dur="500" fill="hold"/>
                                        <p:tgtEl>
                                          <p:spTgt spid="4">
                                            <p:graphicEl>
                                              <a:dgm id="{E691E875-23BB-40DB-BC3C-08CF734911AE}"/>
                                            </p:graphic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graphicEl>
                                              <a:dgm id="{E691E875-23BB-40DB-BC3C-08CF734911AE}"/>
                                            </p:graphic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
                                            <p:graphicEl>
                                              <a:dgm id="{EDE74013-BBC8-4186-8BBF-C6A642412E82}"/>
                                            </p:graphicEl>
                                          </p:spTgt>
                                        </p:tgtEl>
                                        <p:attrNameLst>
                                          <p:attrName>style.visibility</p:attrName>
                                        </p:attrNameLst>
                                      </p:cBhvr>
                                      <p:to>
                                        <p:strVal val="visible"/>
                                      </p:to>
                                    </p:set>
                                    <p:anim calcmode="lin" valueType="num">
                                      <p:cBhvr additive="base">
                                        <p:cTn id="27" dur="500" fill="hold"/>
                                        <p:tgtEl>
                                          <p:spTgt spid="4">
                                            <p:graphicEl>
                                              <a:dgm id="{EDE74013-BBC8-4186-8BBF-C6A642412E82}"/>
                                            </p:graphicEl>
                                          </p:spTgt>
                                        </p:tgtEl>
                                        <p:attrNameLst>
                                          <p:attrName>ppt_x</p:attrName>
                                        </p:attrNameLst>
                                      </p:cBhvr>
                                      <p:tavLst>
                                        <p:tav tm="0">
                                          <p:val>
                                            <p:strVal val="#ppt_x"/>
                                          </p:val>
                                        </p:tav>
                                        <p:tav tm="100000">
                                          <p:val>
                                            <p:strVal val="#ppt_x"/>
                                          </p:val>
                                        </p:tav>
                                      </p:tavLst>
                                    </p:anim>
                                    <p:anim calcmode="lin" valueType="num">
                                      <p:cBhvr additive="base">
                                        <p:cTn id="28" dur="500" fill="hold"/>
                                        <p:tgtEl>
                                          <p:spTgt spid="4">
                                            <p:graphicEl>
                                              <a:dgm id="{EDE74013-BBC8-4186-8BBF-C6A642412E82}"/>
                                            </p:graphic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
                                            <p:graphicEl>
                                              <a:dgm id="{C461425F-E25C-4BAA-B109-0A86465946F2}"/>
                                            </p:graphicEl>
                                          </p:spTgt>
                                        </p:tgtEl>
                                        <p:attrNameLst>
                                          <p:attrName>style.visibility</p:attrName>
                                        </p:attrNameLst>
                                      </p:cBhvr>
                                      <p:to>
                                        <p:strVal val="visible"/>
                                      </p:to>
                                    </p:set>
                                    <p:anim calcmode="lin" valueType="num">
                                      <p:cBhvr additive="base">
                                        <p:cTn id="31" dur="500" fill="hold"/>
                                        <p:tgtEl>
                                          <p:spTgt spid="4">
                                            <p:graphicEl>
                                              <a:dgm id="{C461425F-E25C-4BAA-B109-0A86465946F2}"/>
                                            </p:graphic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graphicEl>
                                              <a:dgm id="{C461425F-E25C-4BAA-B109-0A86465946F2}"/>
                                            </p:graphic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graphicEl>
                                              <a:dgm id="{8E04C257-D043-43F2-8091-83C36CC3CE0E}"/>
                                            </p:graphicEl>
                                          </p:spTgt>
                                        </p:tgtEl>
                                        <p:attrNameLst>
                                          <p:attrName>style.visibility</p:attrName>
                                        </p:attrNameLst>
                                      </p:cBhvr>
                                      <p:to>
                                        <p:strVal val="visible"/>
                                      </p:to>
                                    </p:set>
                                    <p:anim calcmode="lin" valueType="num">
                                      <p:cBhvr additive="base">
                                        <p:cTn id="37" dur="500" fill="hold"/>
                                        <p:tgtEl>
                                          <p:spTgt spid="4">
                                            <p:graphicEl>
                                              <a:dgm id="{8E04C257-D043-43F2-8091-83C36CC3CE0E}"/>
                                            </p:graphic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graphicEl>
                                              <a:dgm id="{8E04C257-D043-43F2-8091-83C36CC3CE0E}"/>
                                            </p:graphic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4">
                                            <p:graphicEl>
                                              <a:dgm id="{B7621239-CD52-4F9B-BF88-ABF9AC1D253B}"/>
                                            </p:graphicEl>
                                          </p:spTgt>
                                        </p:tgtEl>
                                        <p:attrNameLst>
                                          <p:attrName>style.visibility</p:attrName>
                                        </p:attrNameLst>
                                      </p:cBhvr>
                                      <p:to>
                                        <p:strVal val="visible"/>
                                      </p:to>
                                    </p:set>
                                    <p:anim calcmode="lin" valueType="num">
                                      <p:cBhvr additive="base">
                                        <p:cTn id="41" dur="500" fill="hold"/>
                                        <p:tgtEl>
                                          <p:spTgt spid="4">
                                            <p:graphicEl>
                                              <a:dgm id="{B7621239-CD52-4F9B-BF88-ABF9AC1D253B}"/>
                                            </p:graphicEl>
                                          </p:spTgt>
                                        </p:tgtEl>
                                        <p:attrNameLst>
                                          <p:attrName>ppt_x</p:attrName>
                                        </p:attrNameLst>
                                      </p:cBhvr>
                                      <p:tavLst>
                                        <p:tav tm="0">
                                          <p:val>
                                            <p:strVal val="#ppt_x"/>
                                          </p:val>
                                        </p:tav>
                                        <p:tav tm="100000">
                                          <p:val>
                                            <p:strVal val="#ppt_x"/>
                                          </p:val>
                                        </p:tav>
                                      </p:tavLst>
                                    </p:anim>
                                    <p:anim calcmode="lin" valueType="num">
                                      <p:cBhvr additive="base">
                                        <p:cTn id="42" dur="500" fill="hold"/>
                                        <p:tgtEl>
                                          <p:spTgt spid="4">
                                            <p:graphicEl>
                                              <a:dgm id="{B7621239-CD52-4F9B-BF88-ABF9AC1D253B}"/>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PERPUSTAKAAN SEKOLAH</a:t>
            </a:r>
            <a:endParaRPr lang="id-ID"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32961048"/>
              </p:ext>
            </p:extLst>
          </p:nvPr>
        </p:nvGraphicFramePr>
        <p:xfrm>
          <a:off x="1096963" y="1846263"/>
          <a:ext cx="10058400"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57016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BE66721F-B09E-40D1-B4CB-721039FA066C}"/>
                                            </p:graphicEl>
                                          </p:spTgt>
                                        </p:tgtEl>
                                        <p:attrNameLst>
                                          <p:attrName>style.visibility</p:attrName>
                                        </p:attrNameLst>
                                      </p:cBhvr>
                                      <p:to>
                                        <p:strVal val="visible"/>
                                      </p:to>
                                    </p:set>
                                    <p:animEffect transition="in" filter="fade">
                                      <p:cBhvr>
                                        <p:cTn id="7" dur="500"/>
                                        <p:tgtEl>
                                          <p:spTgt spid="4">
                                            <p:graphicEl>
                                              <a:dgm id="{BE66721F-B09E-40D1-B4CB-721039FA066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E178E2EA-6041-41EC-ADB8-368740D6736A}"/>
                                            </p:graphicEl>
                                          </p:spTgt>
                                        </p:tgtEl>
                                        <p:attrNameLst>
                                          <p:attrName>style.visibility</p:attrName>
                                        </p:attrNameLst>
                                      </p:cBhvr>
                                      <p:to>
                                        <p:strVal val="visible"/>
                                      </p:to>
                                    </p:set>
                                    <p:animEffect transition="in" filter="fade">
                                      <p:cBhvr>
                                        <p:cTn id="12" dur="500"/>
                                        <p:tgtEl>
                                          <p:spTgt spid="4">
                                            <p:graphicEl>
                                              <a:dgm id="{E178E2EA-6041-41EC-ADB8-368740D6736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
                                            <p:graphicEl>
                                              <a:dgm id="{0F7AE73A-8E3E-4EAC-A8BA-A6E021C4E2E2}"/>
                                            </p:graphicEl>
                                          </p:spTgt>
                                        </p:tgtEl>
                                        <p:attrNameLst>
                                          <p:attrName>style.visibility</p:attrName>
                                        </p:attrNameLst>
                                      </p:cBhvr>
                                      <p:to>
                                        <p:strVal val="visible"/>
                                      </p:to>
                                    </p:set>
                                    <p:animEffect transition="in" filter="fade">
                                      <p:cBhvr>
                                        <p:cTn id="15" dur="500"/>
                                        <p:tgtEl>
                                          <p:spTgt spid="4">
                                            <p:graphicEl>
                                              <a:dgm id="{0F7AE73A-8E3E-4EAC-A8BA-A6E021C4E2E2}"/>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graphicEl>
                                              <a:dgm id="{DC55137F-67D2-48AA-9224-630CFD81233B}"/>
                                            </p:graphicEl>
                                          </p:spTgt>
                                        </p:tgtEl>
                                        <p:attrNameLst>
                                          <p:attrName>style.visibility</p:attrName>
                                        </p:attrNameLst>
                                      </p:cBhvr>
                                      <p:to>
                                        <p:strVal val="visible"/>
                                      </p:to>
                                    </p:set>
                                    <p:animEffect transition="in" filter="fade">
                                      <p:cBhvr>
                                        <p:cTn id="18" dur="500"/>
                                        <p:tgtEl>
                                          <p:spTgt spid="4">
                                            <p:graphicEl>
                                              <a:dgm id="{DC55137F-67D2-48AA-9224-630CFD81233B}"/>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
                                            <p:graphicEl>
                                              <a:dgm id="{9F1E8683-B73E-483D-B45B-E03D65096014}"/>
                                            </p:graphicEl>
                                          </p:spTgt>
                                        </p:tgtEl>
                                        <p:attrNameLst>
                                          <p:attrName>style.visibility</p:attrName>
                                        </p:attrNameLst>
                                      </p:cBhvr>
                                      <p:to>
                                        <p:strVal val="visible"/>
                                      </p:to>
                                    </p:set>
                                    <p:animEffect transition="in" filter="fade">
                                      <p:cBhvr>
                                        <p:cTn id="23" dur="500"/>
                                        <p:tgtEl>
                                          <p:spTgt spid="4">
                                            <p:graphicEl>
                                              <a:dgm id="{9F1E8683-B73E-483D-B45B-E03D65096014}"/>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
                                            <p:graphicEl>
                                              <a:dgm id="{1F4E73CC-92A8-4283-8C64-CAD3780423CA}"/>
                                            </p:graphicEl>
                                          </p:spTgt>
                                        </p:tgtEl>
                                        <p:attrNameLst>
                                          <p:attrName>style.visibility</p:attrName>
                                        </p:attrNameLst>
                                      </p:cBhvr>
                                      <p:to>
                                        <p:strVal val="visible"/>
                                      </p:to>
                                    </p:set>
                                    <p:animEffect transition="in" filter="fade">
                                      <p:cBhvr>
                                        <p:cTn id="26" dur="500"/>
                                        <p:tgtEl>
                                          <p:spTgt spid="4">
                                            <p:graphicEl>
                                              <a:dgm id="{1F4E73CC-92A8-4283-8C64-CAD3780423CA}"/>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4">
                                            <p:graphicEl>
                                              <a:dgm id="{383CD787-E401-4A6E-84BD-9C42C34F50E9}"/>
                                            </p:graphicEl>
                                          </p:spTgt>
                                        </p:tgtEl>
                                        <p:attrNameLst>
                                          <p:attrName>style.visibility</p:attrName>
                                        </p:attrNameLst>
                                      </p:cBhvr>
                                      <p:to>
                                        <p:strVal val="visible"/>
                                      </p:to>
                                    </p:set>
                                    <p:animEffect transition="in" filter="fade">
                                      <p:cBhvr>
                                        <p:cTn id="31" dur="500"/>
                                        <p:tgtEl>
                                          <p:spTgt spid="4">
                                            <p:graphicEl>
                                              <a:dgm id="{383CD787-E401-4A6E-84BD-9C42C34F50E9}"/>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
                                            <p:graphicEl>
                                              <a:dgm id="{7C053EA3-DCAF-4356-B3DB-C2CE763C9B0E}"/>
                                            </p:graphicEl>
                                          </p:spTgt>
                                        </p:tgtEl>
                                        <p:attrNameLst>
                                          <p:attrName>style.visibility</p:attrName>
                                        </p:attrNameLst>
                                      </p:cBhvr>
                                      <p:to>
                                        <p:strVal val="visible"/>
                                      </p:to>
                                    </p:set>
                                    <p:animEffect transition="in" filter="fade">
                                      <p:cBhvr>
                                        <p:cTn id="34" dur="500"/>
                                        <p:tgtEl>
                                          <p:spTgt spid="4">
                                            <p:graphicEl>
                                              <a:dgm id="{7C053EA3-DCAF-4356-B3DB-C2CE763C9B0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4184" y="2884391"/>
            <a:ext cx="10515600" cy="1325563"/>
          </a:xfrm>
        </p:spPr>
        <p:txBody>
          <a:bodyPr/>
          <a:lstStyle/>
          <a:p>
            <a:pPr algn="ctr"/>
            <a:r>
              <a:rPr lang="id-ID" dirty="0" smtClean="0"/>
              <a:t>E. KOMPONEN PERPUSTAKAAN SEKOLAH</a:t>
            </a:r>
            <a:endParaRPr lang="id-ID" dirty="0"/>
          </a:p>
        </p:txBody>
      </p:sp>
    </p:spTree>
    <p:extLst>
      <p:ext uri="{BB962C8B-B14F-4D97-AF65-F5344CB8AC3E}">
        <p14:creationId xmlns:p14="http://schemas.microsoft.com/office/powerpoint/2010/main" val="165044644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661242"/>
          </a:xfrm>
        </p:spPr>
        <p:txBody>
          <a:bodyPr>
            <a:normAutofit fontScale="90000"/>
          </a:bodyPr>
          <a:lstStyle/>
          <a:p>
            <a:r>
              <a:rPr lang="id-ID" dirty="0" smtClean="0"/>
              <a:t>Aspek Pembinaan Perpustakaan</a:t>
            </a:r>
            <a:endParaRPr lang="id-ID"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08946751"/>
              </p:ext>
            </p:extLst>
          </p:nvPr>
        </p:nvGraphicFramePr>
        <p:xfrm>
          <a:off x="838200" y="1026368"/>
          <a:ext cx="10515600" cy="55423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88171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grpId="1"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Graphic spid="4" grpId="1">
        <p:bldAsOne/>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80" y="503853"/>
            <a:ext cx="10058400" cy="5365241"/>
          </a:xfrm>
        </p:spPr>
        <p:txBody>
          <a:bodyPr>
            <a:noAutofit/>
          </a:bodyPr>
          <a:lstStyle/>
          <a:p>
            <a:r>
              <a:rPr lang="id-ID" sz="2400" b="1" dirty="0" smtClean="0"/>
              <a:t>Organisasi</a:t>
            </a:r>
            <a:r>
              <a:rPr lang="id-ID" sz="2400" dirty="0" smtClean="0"/>
              <a:t> </a:t>
            </a:r>
          </a:p>
          <a:p>
            <a:r>
              <a:rPr lang="id-ID" sz="2400" dirty="0" smtClean="0"/>
              <a:t>Harus dapat menggambarkan kepastian hubungan dan kedudukan organisasi perpustakaan dengan organisasi induknya serta dapat menjalankan fungsi sistem dan subsistem perpustakaan dalam optimalisasi tujuan yang diharapkan, baik untuk lembaga atau perusahaan induknya maupun masyarakat pengguna.</a:t>
            </a:r>
          </a:p>
          <a:p>
            <a:endParaRPr lang="id-ID" sz="2400" dirty="0"/>
          </a:p>
          <a:p>
            <a:r>
              <a:rPr lang="id-ID" sz="2400" b="1" dirty="0" smtClean="0"/>
              <a:t>Gedung/Ruangan</a:t>
            </a:r>
          </a:p>
          <a:p>
            <a:r>
              <a:rPr lang="id-ID" sz="2400" dirty="0" smtClean="0"/>
              <a:t>Ketentuan gedung dan ruangan perpustakaan sekolah ditentukan dengan </a:t>
            </a:r>
            <a:r>
              <a:rPr lang="id-ID" sz="2400" dirty="0" err="1" smtClean="0"/>
              <a:t>standard</a:t>
            </a:r>
            <a:r>
              <a:rPr lang="id-ID" sz="2400" dirty="0" smtClean="0"/>
              <a:t> nasional perpustakaan.</a:t>
            </a:r>
          </a:p>
          <a:p>
            <a:endParaRPr lang="id-ID" sz="2400" dirty="0"/>
          </a:p>
          <a:p>
            <a:r>
              <a:rPr lang="id-ID" sz="2400" b="1" dirty="0" smtClean="0"/>
              <a:t>Perabot dan perlengkapan</a:t>
            </a:r>
          </a:p>
          <a:p>
            <a:r>
              <a:rPr lang="id-ID" sz="2400" dirty="0" smtClean="0"/>
              <a:t>Perabot dan perlengkapan perpustakaan sekolah yang baik tidak hanya memiliki estetika dan daya tahan lama/kokoh, tetapi juga berdaya guna tinggi (fungsional)</a:t>
            </a:r>
          </a:p>
          <a:p>
            <a:endParaRPr lang="id-ID" sz="2400" dirty="0"/>
          </a:p>
        </p:txBody>
      </p:sp>
    </p:spTree>
    <p:extLst>
      <p:ext uri="{BB962C8B-B14F-4D97-AF65-F5344CB8AC3E}">
        <p14:creationId xmlns:p14="http://schemas.microsoft.com/office/powerpoint/2010/main" val="49997205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80" y="447869"/>
            <a:ext cx="10058400" cy="5421225"/>
          </a:xfrm>
        </p:spPr>
        <p:txBody>
          <a:bodyPr>
            <a:noAutofit/>
          </a:bodyPr>
          <a:lstStyle/>
          <a:p>
            <a:r>
              <a:rPr lang="id-ID" sz="2400" b="1" dirty="0" smtClean="0"/>
              <a:t>Koleksi Perpustakaan</a:t>
            </a:r>
          </a:p>
          <a:p>
            <a:r>
              <a:rPr lang="id-ID" sz="2400" dirty="0" smtClean="0"/>
              <a:t>Koleksi perpustakaan = seluruh bahan pustaka yang dimiliki atau dikumpulkan, diolah dan disimpan dengan menggunakan sistem </a:t>
            </a:r>
            <a:r>
              <a:rPr lang="id-ID" sz="2400" dirty="0" err="1" smtClean="0"/>
              <a:t>tertentuoleh</a:t>
            </a:r>
            <a:r>
              <a:rPr lang="id-ID" sz="2400" dirty="0" smtClean="0"/>
              <a:t> </a:t>
            </a:r>
            <a:r>
              <a:rPr lang="id-ID" sz="2400" dirty="0" err="1" smtClean="0"/>
              <a:t>suatu</a:t>
            </a:r>
            <a:r>
              <a:rPr lang="id-ID" sz="2400" dirty="0" smtClean="0"/>
              <a:t> perpustakaan untuk disebarluaskan kepada masyarakat guna memenuhi kebutuhan informasi mereka.</a:t>
            </a:r>
          </a:p>
          <a:p>
            <a:endParaRPr lang="id-ID" sz="2400" dirty="0"/>
          </a:p>
          <a:p>
            <a:r>
              <a:rPr lang="id-ID" sz="2400" b="1" dirty="0" err="1" smtClean="0"/>
              <a:t>Ketenagaan</a:t>
            </a:r>
            <a:endParaRPr lang="id-ID" sz="2400" b="1" dirty="0" smtClean="0"/>
          </a:p>
          <a:p>
            <a:r>
              <a:rPr lang="id-ID" sz="2400" dirty="0" err="1" smtClean="0"/>
              <a:t>Ketenagaan</a:t>
            </a:r>
            <a:r>
              <a:rPr lang="id-ID" sz="2400" dirty="0" smtClean="0"/>
              <a:t> perpustakaan harus memiliki kualifikasi yang sesuai dan profesional. Ketentuannya ada di </a:t>
            </a:r>
            <a:r>
              <a:rPr lang="id-ID" sz="2400" dirty="0" err="1" smtClean="0"/>
              <a:t>standard</a:t>
            </a:r>
            <a:r>
              <a:rPr lang="id-ID" sz="2400" dirty="0" smtClean="0"/>
              <a:t> nasional perpustakaan.</a:t>
            </a:r>
          </a:p>
          <a:p>
            <a:endParaRPr lang="id-ID" sz="2400" dirty="0"/>
          </a:p>
          <a:p>
            <a:r>
              <a:rPr lang="id-ID" sz="2400" b="1" dirty="0" smtClean="0"/>
              <a:t>Layanan</a:t>
            </a:r>
          </a:p>
          <a:p>
            <a:r>
              <a:rPr lang="id-ID" sz="2400" dirty="0" smtClean="0"/>
              <a:t>Agar layanan berjalan dengan baik perlu pendukungnya (koleksi, sarana prasarana, sistem layanan, pengguna layanan)</a:t>
            </a:r>
            <a:endParaRPr lang="id-ID" sz="2400" dirty="0"/>
          </a:p>
        </p:txBody>
      </p:sp>
    </p:spTree>
    <p:extLst>
      <p:ext uri="{BB962C8B-B14F-4D97-AF65-F5344CB8AC3E}">
        <p14:creationId xmlns:p14="http://schemas.microsoft.com/office/powerpoint/2010/main" val="167436016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80" y="447869"/>
            <a:ext cx="10058400" cy="5421225"/>
          </a:xfrm>
        </p:spPr>
        <p:txBody>
          <a:bodyPr>
            <a:normAutofit/>
          </a:bodyPr>
          <a:lstStyle/>
          <a:p>
            <a:r>
              <a:rPr lang="id-ID" b="1" dirty="0" smtClean="0"/>
              <a:t>Anggaran</a:t>
            </a:r>
          </a:p>
          <a:p>
            <a:r>
              <a:rPr lang="id-ID" dirty="0" smtClean="0"/>
              <a:t>Perencanaan anggaran:</a:t>
            </a:r>
          </a:p>
          <a:p>
            <a:r>
              <a:rPr lang="id-ID" dirty="0" smtClean="0"/>
              <a:t>1. Biaya pengadaan sumber daya baru, biaya promosi</a:t>
            </a:r>
          </a:p>
          <a:p>
            <a:r>
              <a:rPr lang="id-ID" dirty="0" smtClean="0"/>
              <a:t>2.  Biaya pengadaan alat tulis kantor dan keperluan administrasi</a:t>
            </a:r>
          </a:p>
          <a:p>
            <a:r>
              <a:rPr lang="id-ID" dirty="0" smtClean="0"/>
              <a:t>3. Biaya berbagai aktivitas pameran dan promosi</a:t>
            </a:r>
          </a:p>
          <a:p>
            <a:r>
              <a:rPr lang="id-ID" dirty="0" smtClean="0"/>
              <a:t>4. Biaya penggunaan teknologi komunikasi dan informasi</a:t>
            </a:r>
          </a:p>
          <a:p>
            <a:endParaRPr lang="id-ID" dirty="0" smtClean="0"/>
          </a:p>
          <a:p>
            <a:r>
              <a:rPr lang="id-ID" b="1" dirty="0" smtClean="0"/>
              <a:t>Koleksi</a:t>
            </a:r>
          </a:p>
          <a:p>
            <a:r>
              <a:rPr lang="id-ID" dirty="0" smtClean="0"/>
              <a:t>Koleksi buku disesuaikan dengan pengembangan sumber belajar dasar.</a:t>
            </a:r>
          </a:p>
          <a:p>
            <a:endParaRPr lang="id-ID" dirty="0" smtClean="0"/>
          </a:p>
          <a:p>
            <a:r>
              <a:rPr lang="id-ID" b="1" dirty="0" smtClean="0"/>
              <a:t>Peralatan</a:t>
            </a:r>
          </a:p>
          <a:p>
            <a:r>
              <a:rPr lang="id-ID" dirty="0" smtClean="0"/>
              <a:t>Peralatan sebagai pelengkap sarana prasarana perpustakaan, rak buku, meja kursi </a:t>
            </a:r>
            <a:r>
              <a:rPr lang="id-ID" dirty="0" err="1" smtClean="0"/>
              <a:t>dll</a:t>
            </a:r>
            <a:endParaRPr lang="id-ID" dirty="0" smtClean="0"/>
          </a:p>
          <a:p>
            <a:pPr marL="0" indent="0">
              <a:buNone/>
            </a:pPr>
            <a:endParaRPr lang="id-ID" dirty="0" smtClean="0"/>
          </a:p>
          <a:p>
            <a:pPr marL="0" indent="0">
              <a:buNone/>
            </a:pPr>
            <a:endParaRPr lang="id-ID" dirty="0"/>
          </a:p>
        </p:txBody>
      </p:sp>
    </p:spTree>
    <p:extLst>
      <p:ext uri="{BB962C8B-B14F-4D97-AF65-F5344CB8AC3E}">
        <p14:creationId xmlns:p14="http://schemas.microsoft.com/office/powerpoint/2010/main" val="135266090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7908" y="1835485"/>
            <a:ext cx="10058400" cy="1450757"/>
          </a:xfrm>
        </p:spPr>
        <p:txBody>
          <a:bodyPr>
            <a:normAutofit/>
          </a:bodyPr>
          <a:lstStyle/>
          <a:p>
            <a:pPr algn="ctr"/>
            <a:r>
              <a:rPr lang="id-ID" sz="5400" b="1" dirty="0" smtClean="0"/>
              <a:t>TERIMA KASIH</a:t>
            </a:r>
            <a:endParaRPr lang="id-ID" sz="5400" b="1" dirty="0"/>
          </a:p>
        </p:txBody>
      </p:sp>
    </p:spTree>
    <p:extLst>
      <p:ext uri="{BB962C8B-B14F-4D97-AF65-F5344CB8AC3E}">
        <p14:creationId xmlns:p14="http://schemas.microsoft.com/office/powerpoint/2010/main" val="1795210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1069</TotalTime>
  <Words>906</Words>
  <Application>Microsoft Office PowerPoint</Application>
  <PresentationFormat>Widescreen</PresentationFormat>
  <Paragraphs>151</Paragraphs>
  <Slides>32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32</vt:i4>
      </vt:variant>
    </vt:vector>
  </HeadingPairs>
  <TitlesOfParts>
    <vt:vector size="35" baseType="lpstr">
      <vt:lpstr>Calibri</vt:lpstr>
      <vt:lpstr>Calibri Light</vt:lpstr>
      <vt:lpstr>Retrospect</vt:lpstr>
      <vt:lpstr>MENGENAL PERPUSTAKAAN</vt:lpstr>
      <vt:lpstr>PERPUSTAKAAN??</vt:lpstr>
      <vt:lpstr>A. DEFINISI PERPUSTAKAAN</vt:lpstr>
      <vt:lpstr>A. DEFINISI PERPUSTAKAAN</vt:lpstr>
      <vt:lpstr>Menurut ahli</vt:lpstr>
      <vt:lpstr>PowerPoint Presentation</vt:lpstr>
      <vt:lpstr>Mengapa perpustakaan penting?</vt:lpstr>
      <vt:lpstr>PowerPoint Presentation</vt:lpstr>
      <vt:lpstr>10 masalah perpustakaan sekolah</vt:lpstr>
      <vt:lpstr>STANDAR NASIONAL PERPUSTAKAAN SEKOLAH</vt:lpstr>
      <vt:lpstr>B. TUJUAN DAN MANFAAT</vt:lpstr>
      <vt:lpstr>PowerPoint Presentation</vt:lpstr>
      <vt:lpstr>C. FUNGSI PERPUSTAKAAN</vt:lpstr>
      <vt:lpstr>Fungsi perpustakaan (Menurut Pedoman Penyelenggaraan perpustakaan Sekolah (2006)</vt:lpstr>
      <vt:lpstr>Fungsi Umum (P3IR)</vt:lpstr>
      <vt:lpstr>PowerPoint Presentation</vt:lpstr>
      <vt:lpstr>PowerPoint Presentation</vt:lpstr>
      <vt:lpstr>PowerPoint Presentation</vt:lpstr>
      <vt:lpstr>PowerPoint Presentation</vt:lpstr>
      <vt:lpstr>PowerPoint Presentation</vt:lpstr>
      <vt:lpstr>D. JENIS-JENIS PERPUSTAKAAN</vt:lpstr>
      <vt:lpstr>Perpustakaan Nasional</vt:lpstr>
      <vt:lpstr>PERPUSTAKAAN UMUM</vt:lpstr>
      <vt:lpstr>PERPUSTAKAAN KHUSUS/INSTANSI</vt:lpstr>
      <vt:lpstr>PERPUSTAKAAN PERGURUAN TINGGI</vt:lpstr>
      <vt:lpstr>PERPUSTAKAAN SEKOLAH</vt:lpstr>
      <vt:lpstr>E. KOMPONEN PERPUSTAKAAN SEKOLAH</vt:lpstr>
      <vt:lpstr>Aspek Pembinaan Perpustakaan</vt:lpstr>
      <vt:lpstr>PowerPoint Presentation</vt:lpstr>
      <vt:lpstr>PowerPoint Presentation</vt:lpstr>
      <vt:lpstr>PowerPoint Presentation</vt:lpstr>
      <vt:lpstr>TERIMA KASIH</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MENGENAL PERPUSTAKAAN</dc:title>
  <dc:creator>qoriati mushafanah</dc:creator>
  <cp:lastModifiedBy>qoriati mushafanah</cp:lastModifiedBy>
  <cp:revision>28</cp:revision>
  <dcterms:created xsi:type="dcterms:W3CDTF">2017-10-11T01:04:51Z</dcterms:created>
  <dcterms:modified xsi:type="dcterms:W3CDTF">2018-09-21T07:16:24Z</dcterms:modified>
</cp:coreProperties>
</file>