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D9098-4408-4E31-840C-9782F10D63FD}" type="datetimeFigureOut">
              <a:rPr lang="id-ID" smtClean="0"/>
              <a:pPr/>
              <a:t>19/10/2016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E8A82-1BD7-4651-A8FE-4A247EE806F7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500174"/>
            <a:ext cx="8429684" cy="1970091"/>
          </a:xfrm>
        </p:spPr>
        <p:txBody>
          <a:bodyPr>
            <a:normAutofit/>
          </a:bodyPr>
          <a:lstStyle/>
          <a:p>
            <a:r>
              <a:rPr lang="id-ID" sz="5400" b="1" dirty="0" smtClean="0">
                <a:solidFill>
                  <a:schemeClr val="bg1"/>
                </a:solidFill>
                <a:latin typeface="Century Gothic" pitchFamily="34" charset="0"/>
              </a:rPr>
              <a:t>Penggunaan </a:t>
            </a:r>
            <a:r>
              <a:rPr lang="id-ID" b="1" dirty="0" smtClean="0">
                <a:solidFill>
                  <a:schemeClr val="bg1"/>
                </a:solidFill>
                <a:latin typeface="Century Gothic" pitchFamily="34" charset="0"/>
              </a:rPr>
              <a:t/>
            </a:r>
            <a:br>
              <a:rPr lang="id-ID" b="1" dirty="0" smtClean="0">
                <a:solidFill>
                  <a:schemeClr val="bg1"/>
                </a:solidFill>
                <a:latin typeface="Century Gothic" pitchFamily="34" charset="0"/>
              </a:rPr>
            </a:br>
            <a:r>
              <a:rPr lang="id-ID" b="1" dirty="0" smtClean="0">
                <a:solidFill>
                  <a:schemeClr val="bg1"/>
                </a:solidFill>
                <a:latin typeface="Century Gothic" pitchFamily="34" charset="0"/>
              </a:rPr>
              <a:t>Huruf Miring dan Huruf Tebal</a:t>
            </a:r>
            <a:endParaRPr lang="id-ID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28" y="3571876"/>
            <a:ext cx="6400800" cy="785818"/>
          </a:xfrm>
          <a:gradFill flip="none" rotWithShape="1">
            <a:gsLst>
              <a:gs pos="91000">
                <a:schemeClr val="tx2">
                  <a:lumMod val="20000"/>
                  <a:lumOff val="80000"/>
                  <a:alpha val="56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</p:spPr>
        <p:txBody>
          <a:bodyPr>
            <a:normAutofit/>
          </a:bodyPr>
          <a:lstStyle/>
          <a:p>
            <a:r>
              <a:rPr lang="id-ID" sz="2000" dirty="0" smtClean="0">
                <a:solidFill>
                  <a:srgbClr val="002060"/>
                </a:solidFill>
                <a:latin typeface="Century Gothic" pitchFamily="34" charset="0"/>
              </a:rPr>
              <a:t>Pertemuan ke-4</a:t>
            </a:r>
            <a:endParaRPr lang="id-ID" sz="2000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id-ID" sz="5400" b="1" dirty="0" smtClean="0">
                <a:latin typeface="Century Gothic" pitchFamily="34" charset="0"/>
              </a:rPr>
              <a:t>Soal</a:t>
            </a:r>
            <a:r>
              <a:rPr lang="id-ID" sz="4800" dirty="0" smtClean="0">
                <a:latin typeface="Century Gothic" pitchFamily="34" charset="0"/>
              </a:rPr>
              <a:t> </a:t>
            </a:r>
            <a:endParaRPr lang="id-ID" sz="4800" dirty="0"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928670"/>
            <a:ext cx="8572560" cy="5572164"/>
          </a:xfrm>
          <a:gradFill flip="none" rotWithShape="1">
            <a:gsLst>
              <a:gs pos="28000">
                <a:schemeClr val="accent6">
                  <a:lumMod val="40000"/>
                  <a:lumOff val="60000"/>
                  <a:alpha val="83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tesisnya yang berjudul perubahan bahasa dalam masyarakat sunda memperoleh nilai A.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banyak media massa yang memberitakan pernikahannya, mulai dari koran tempo dan majalah gaul.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hari ini ia akan mempresentasikan artikelnya yang berjudul menulis dengan jujur.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novel ika natasaa yang berjudul antologi rasa akan segera difilmkan.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pilihlah sejumlah kalimat berikut yang menurut anda mengandung susunan kalimat yang benar.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kata menyontek berasal dari kata dasar sontek, bukan contek.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my favorite food is nasi padang.</a:t>
            </a:r>
          </a:p>
          <a:p>
            <a:pPr marL="514350" indent="-514350">
              <a:buAutoNum type="arabicPeriod"/>
            </a:pPr>
            <a:r>
              <a:rPr lang="id-ID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cerpennya yang berjudul mencari herman dalam bukunya yang berjudul lingua mendapat penghargaan.</a:t>
            </a:r>
          </a:p>
          <a:p>
            <a:pPr marL="514350" indent="-514350">
              <a:buAutoNum type="arabicPeriod"/>
            </a:pPr>
            <a:endParaRPr lang="id-ID" dirty="0" smtClean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857232"/>
            <a:ext cx="8643998" cy="5715040"/>
          </a:xfrm>
          <a:gradFill>
            <a:gsLst>
              <a:gs pos="31000">
                <a:schemeClr val="accent6">
                  <a:lumMod val="40000"/>
                  <a:lumOff val="60000"/>
                  <a:alpha val="8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</a:gradFill>
        </p:spPr>
        <p:txBody>
          <a:bodyPr>
            <a:noAutofit/>
          </a:bodyPr>
          <a:lstStyle/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9. oryza sativa merupakan nama ilmiah dari tanaman padi.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10. buatlah kalimat dengan menggunakan kata menggantung.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11. dalam kaidah ejaan van ophuijsen, huruf oe mewakili bunyi /u/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12. dia merupakan anak yang pintar, alim, dan tidak neko-neko.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13. dengan tergesa, email itu ia kirimkan kepada rekan kerjanya di leiden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14. mulai tahun ini, ia kuliah </a:t>
            </a:r>
            <a:r>
              <a:rPr lang="id-ID" sz="260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di australian national </a:t>
            </a: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university.</a:t>
            </a:r>
          </a:p>
          <a:p>
            <a:pPr>
              <a:buNone/>
            </a:pPr>
            <a:r>
              <a:rPr lang="id-ID" sz="2600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15. huruf z pada kata lezat bukan konsonan asli dalam bahasa Indonesia.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188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Penggunaan  Huruf Miring dan Huruf Tebal</vt:lpstr>
      <vt:lpstr>Soal 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Penggunaan Huruf Miring  dan Huruf Tebal</dc:title>
  <dc:creator>TOSHIBA</dc:creator>
  <cp:lastModifiedBy>TOSHIBA</cp:lastModifiedBy>
  <cp:revision>30</cp:revision>
  <dcterms:created xsi:type="dcterms:W3CDTF">2016-09-25T06:59:53Z</dcterms:created>
  <dcterms:modified xsi:type="dcterms:W3CDTF">2016-10-19T14:09:56Z</dcterms:modified>
</cp:coreProperties>
</file>