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4224F7-570A-47F2-B3A6-16BAD9CA8DDB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7C043B-008B-4F0D-8811-E74F89F996FA}">
      <dgm:prSet phldrT="[Text]"/>
      <dgm:spPr/>
      <dgm:t>
        <a:bodyPr/>
        <a:lstStyle/>
        <a:p>
          <a:r>
            <a:rPr lang="en-US" dirty="0" err="1" smtClean="0"/>
            <a:t>Hipotesis</a:t>
          </a:r>
          <a:r>
            <a:rPr lang="en-US" dirty="0" smtClean="0"/>
            <a:t> </a:t>
          </a:r>
          <a:r>
            <a:rPr lang="en-US" dirty="0" err="1" smtClean="0"/>
            <a:t>Deskriftif</a:t>
          </a:r>
          <a:endParaRPr lang="en-US" dirty="0"/>
        </a:p>
      </dgm:t>
    </dgm:pt>
    <dgm:pt modelId="{9B3C9B4F-D9E8-477D-AF29-E4C7CBA1537D}" type="parTrans" cxnId="{41C22FDC-7C8B-4398-973A-7F9B5968B8B9}">
      <dgm:prSet/>
      <dgm:spPr/>
      <dgm:t>
        <a:bodyPr/>
        <a:lstStyle/>
        <a:p>
          <a:endParaRPr lang="en-US"/>
        </a:p>
      </dgm:t>
    </dgm:pt>
    <dgm:pt modelId="{70DD28A3-DA9E-4B74-AA82-6CFA0666F822}" type="sibTrans" cxnId="{41C22FDC-7C8B-4398-973A-7F9B5968B8B9}">
      <dgm:prSet/>
      <dgm:spPr/>
      <dgm:t>
        <a:bodyPr/>
        <a:lstStyle/>
        <a:p>
          <a:endParaRPr lang="en-US"/>
        </a:p>
      </dgm:t>
    </dgm:pt>
    <dgm:pt modelId="{6A1CC721-927D-4288-9C5D-D253E4373F82}">
      <dgm:prSet phldrT="[Text]"/>
      <dgm:spPr/>
      <dgm:t>
        <a:bodyPr/>
        <a:lstStyle/>
        <a:p>
          <a:r>
            <a:rPr lang="en-US" dirty="0" err="1" smtClean="0"/>
            <a:t>Hipotesis</a:t>
          </a:r>
          <a:r>
            <a:rPr lang="en-US" dirty="0" smtClean="0"/>
            <a:t> </a:t>
          </a:r>
          <a:r>
            <a:rPr lang="en-US" dirty="0" err="1" smtClean="0"/>
            <a:t>Komparatif</a:t>
          </a:r>
          <a:endParaRPr lang="en-US" dirty="0"/>
        </a:p>
      </dgm:t>
    </dgm:pt>
    <dgm:pt modelId="{E4098C04-92AB-4933-8F6B-830CA7C9B5DD}" type="parTrans" cxnId="{2A0F4BFA-0392-4C09-860D-35CE6372D325}">
      <dgm:prSet/>
      <dgm:spPr/>
      <dgm:t>
        <a:bodyPr/>
        <a:lstStyle/>
        <a:p>
          <a:endParaRPr lang="en-US"/>
        </a:p>
      </dgm:t>
    </dgm:pt>
    <dgm:pt modelId="{B3F87742-5510-4BB9-8F94-C9702A93DC03}" type="sibTrans" cxnId="{2A0F4BFA-0392-4C09-860D-35CE6372D325}">
      <dgm:prSet/>
      <dgm:spPr/>
      <dgm:t>
        <a:bodyPr/>
        <a:lstStyle/>
        <a:p>
          <a:endParaRPr lang="en-US"/>
        </a:p>
      </dgm:t>
    </dgm:pt>
    <dgm:pt modelId="{28013207-F46A-4A6E-B9BD-B7892B29F4FE}">
      <dgm:prSet phldrT="[Text]"/>
      <dgm:spPr/>
      <dgm:t>
        <a:bodyPr/>
        <a:lstStyle/>
        <a:p>
          <a:r>
            <a:rPr lang="en-US" dirty="0" err="1" smtClean="0"/>
            <a:t>Hipotesis</a:t>
          </a:r>
          <a:r>
            <a:rPr lang="en-US" dirty="0" smtClean="0"/>
            <a:t> </a:t>
          </a:r>
          <a:r>
            <a:rPr lang="en-US" dirty="0" err="1" smtClean="0"/>
            <a:t>Asosiatif</a:t>
          </a:r>
          <a:endParaRPr lang="en-US" dirty="0"/>
        </a:p>
      </dgm:t>
    </dgm:pt>
    <dgm:pt modelId="{87CA684C-A798-4EC1-BDA2-360DAD259A86}" type="parTrans" cxnId="{6BDA345A-4767-4D63-8D08-F23AEC33F2B9}">
      <dgm:prSet/>
      <dgm:spPr/>
      <dgm:t>
        <a:bodyPr/>
        <a:lstStyle/>
        <a:p>
          <a:endParaRPr lang="en-US"/>
        </a:p>
      </dgm:t>
    </dgm:pt>
    <dgm:pt modelId="{D17BCE51-0116-4A99-B786-5BD6C8A3496B}" type="sibTrans" cxnId="{6BDA345A-4767-4D63-8D08-F23AEC33F2B9}">
      <dgm:prSet/>
      <dgm:spPr/>
      <dgm:t>
        <a:bodyPr/>
        <a:lstStyle/>
        <a:p>
          <a:endParaRPr lang="en-US"/>
        </a:p>
      </dgm:t>
    </dgm:pt>
    <dgm:pt modelId="{3D87A1F5-F441-4705-B6B2-C25FA4DC499B}" type="pres">
      <dgm:prSet presAssocID="{8A4224F7-570A-47F2-B3A6-16BAD9CA8DDB}" presName="Name0" presStyleCnt="0">
        <dgm:presLayoutVars>
          <dgm:dir/>
          <dgm:resizeHandles val="exact"/>
        </dgm:presLayoutVars>
      </dgm:prSet>
      <dgm:spPr/>
    </dgm:pt>
    <dgm:pt modelId="{EDD98E8E-F520-49D4-9D99-683DE82157FD}" type="pres">
      <dgm:prSet presAssocID="{407C043B-008B-4F0D-8811-E74F89F996FA}" presName="composite" presStyleCnt="0"/>
      <dgm:spPr/>
    </dgm:pt>
    <dgm:pt modelId="{974A04C8-08E4-49DF-BA32-9B0F57ABD37A}" type="pres">
      <dgm:prSet presAssocID="{407C043B-008B-4F0D-8811-E74F89F996FA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EF68B0-B382-498F-B3FC-44555FBB521A}" type="pres">
      <dgm:prSet presAssocID="{407C043B-008B-4F0D-8811-E74F89F996FA}" presName="rect2" presStyleLbl="fgImgPlace1" presStyleIdx="0" presStyleCnt="3"/>
      <dgm:spPr/>
    </dgm:pt>
    <dgm:pt modelId="{71826E00-07E5-409D-9117-912CC665011C}" type="pres">
      <dgm:prSet presAssocID="{70DD28A3-DA9E-4B74-AA82-6CFA0666F822}" presName="sibTrans" presStyleCnt="0"/>
      <dgm:spPr/>
    </dgm:pt>
    <dgm:pt modelId="{00C7EB98-F066-414F-A1BC-4AF04F811602}" type="pres">
      <dgm:prSet presAssocID="{6A1CC721-927D-4288-9C5D-D253E4373F82}" presName="composite" presStyleCnt="0"/>
      <dgm:spPr/>
    </dgm:pt>
    <dgm:pt modelId="{0A1BEB87-FB3B-4E2D-B518-5425B15E927E}" type="pres">
      <dgm:prSet presAssocID="{6A1CC721-927D-4288-9C5D-D253E4373F82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935B46-8172-48B5-8A68-D5FD2CB6A18A}" type="pres">
      <dgm:prSet presAssocID="{6A1CC721-927D-4288-9C5D-D253E4373F82}" presName="rect2" presStyleLbl="fgImgPlace1" presStyleIdx="1" presStyleCnt="3"/>
      <dgm:spPr/>
    </dgm:pt>
    <dgm:pt modelId="{D62A299A-857C-43BA-8F1A-A0848CE1FC2F}" type="pres">
      <dgm:prSet presAssocID="{B3F87742-5510-4BB9-8F94-C9702A93DC03}" presName="sibTrans" presStyleCnt="0"/>
      <dgm:spPr/>
    </dgm:pt>
    <dgm:pt modelId="{2B2F8061-0E71-45E6-94B2-E1C8A8FD6543}" type="pres">
      <dgm:prSet presAssocID="{28013207-F46A-4A6E-B9BD-B7892B29F4FE}" presName="composite" presStyleCnt="0"/>
      <dgm:spPr/>
    </dgm:pt>
    <dgm:pt modelId="{B4AD3058-CD16-4955-BB73-DEBD6141D989}" type="pres">
      <dgm:prSet presAssocID="{28013207-F46A-4A6E-B9BD-B7892B29F4FE}" presName="rect1" presStyleLbl="trAlignAcc1" presStyleIdx="2" presStyleCnt="3">
        <dgm:presLayoutVars>
          <dgm:bulletEnabled val="1"/>
        </dgm:presLayoutVars>
      </dgm:prSet>
      <dgm:spPr/>
    </dgm:pt>
    <dgm:pt modelId="{A71F2783-2C90-4D8C-8221-B39204799BDB}" type="pres">
      <dgm:prSet presAssocID="{28013207-F46A-4A6E-B9BD-B7892B29F4FE}" presName="rect2" presStyleLbl="fgImgPlace1" presStyleIdx="2" presStyleCnt="3"/>
      <dgm:spPr/>
    </dgm:pt>
  </dgm:ptLst>
  <dgm:cxnLst>
    <dgm:cxn modelId="{AB44B345-9AD8-4549-AC06-F4F62DBEBA48}" type="presOf" srcId="{6A1CC721-927D-4288-9C5D-D253E4373F82}" destId="{0A1BEB87-FB3B-4E2D-B518-5425B15E927E}" srcOrd="0" destOrd="0" presId="urn:microsoft.com/office/officeart/2008/layout/PictureStrips"/>
    <dgm:cxn modelId="{8CFFE38D-79A4-470F-B615-8555E2F6F50A}" type="presOf" srcId="{8A4224F7-570A-47F2-B3A6-16BAD9CA8DDB}" destId="{3D87A1F5-F441-4705-B6B2-C25FA4DC499B}" srcOrd="0" destOrd="0" presId="urn:microsoft.com/office/officeart/2008/layout/PictureStrips"/>
    <dgm:cxn modelId="{72EB3EDF-78F1-46BE-BDB5-F698196ACCED}" type="presOf" srcId="{407C043B-008B-4F0D-8811-E74F89F996FA}" destId="{974A04C8-08E4-49DF-BA32-9B0F57ABD37A}" srcOrd="0" destOrd="0" presId="urn:microsoft.com/office/officeart/2008/layout/PictureStrips"/>
    <dgm:cxn modelId="{41C22FDC-7C8B-4398-973A-7F9B5968B8B9}" srcId="{8A4224F7-570A-47F2-B3A6-16BAD9CA8DDB}" destId="{407C043B-008B-4F0D-8811-E74F89F996FA}" srcOrd="0" destOrd="0" parTransId="{9B3C9B4F-D9E8-477D-AF29-E4C7CBA1537D}" sibTransId="{70DD28A3-DA9E-4B74-AA82-6CFA0666F822}"/>
    <dgm:cxn modelId="{51349584-052A-40AB-B93E-399D7D1E15CA}" type="presOf" srcId="{28013207-F46A-4A6E-B9BD-B7892B29F4FE}" destId="{B4AD3058-CD16-4955-BB73-DEBD6141D989}" srcOrd="0" destOrd="0" presId="urn:microsoft.com/office/officeart/2008/layout/PictureStrips"/>
    <dgm:cxn modelId="{2A0F4BFA-0392-4C09-860D-35CE6372D325}" srcId="{8A4224F7-570A-47F2-B3A6-16BAD9CA8DDB}" destId="{6A1CC721-927D-4288-9C5D-D253E4373F82}" srcOrd="1" destOrd="0" parTransId="{E4098C04-92AB-4933-8F6B-830CA7C9B5DD}" sibTransId="{B3F87742-5510-4BB9-8F94-C9702A93DC03}"/>
    <dgm:cxn modelId="{6BDA345A-4767-4D63-8D08-F23AEC33F2B9}" srcId="{8A4224F7-570A-47F2-B3A6-16BAD9CA8DDB}" destId="{28013207-F46A-4A6E-B9BD-B7892B29F4FE}" srcOrd="2" destOrd="0" parTransId="{87CA684C-A798-4EC1-BDA2-360DAD259A86}" sibTransId="{D17BCE51-0116-4A99-B786-5BD6C8A3496B}"/>
    <dgm:cxn modelId="{0CC09ADB-4EEA-4124-80DA-B70ED813CA61}" type="presParOf" srcId="{3D87A1F5-F441-4705-B6B2-C25FA4DC499B}" destId="{EDD98E8E-F520-49D4-9D99-683DE82157FD}" srcOrd="0" destOrd="0" presId="urn:microsoft.com/office/officeart/2008/layout/PictureStrips"/>
    <dgm:cxn modelId="{9EC2F6EB-FED3-4595-86D4-B6016C62F49D}" type="presParOf" srcId="{EDD98E8E-F520-49D4-9D99-683DE82157FD}" destId="{974A04C8-08E4-49DF-BA32-9B0F57ABD37A}" srcOrd="0" destOrd="0" presId="urn:microsoft.com/office/officeart/2008/layout/PictureStrips"/>
    <dgm:cxn modelId="{CC47E6EF-2127-4427-80EB-E119630095B7}" type="presParOf" srcId="{EDD98E8E-F520-49D4-9D99-683DE82157FD}" destId="{3BEF68B0-B382-498F-B3FC-44555FBB521A}" srcOrd="1" destOrd="0" presId="urn:microsoft.com/office/officeart/2008/layout/PictureStrips"/>
    <dgm:cxn modelId="{015BD66D-A024-4F7A-B43B-A946BCB86EA7}" type="presParOf" srcId="{3D87A1F5-F441-4705-B6B2-C25FA4DC499B}" destId="{71826E00-07E5-409D-9117-912CC665011C}" srcOrd="1" destOrd="0" presId="urn:microsoft.com/office/officeart/2008/layout/PictureStrips"/>
    <dgm:cxn modelId="{D4EDCF29-3A72-4065-AD5F-8D9D6F3116DA}" type="presParOf" srcId="{3D87A1F5-F441-4705-B6B2-C25FA4DC499B}" destId="{00C7EB98-F066-414F-A1BC-4AF04F811602}" srcOrd="2" destOrd="0" presId="urn:microsoft.com/office/officeart/2008/layout/PictureStrips"/>
    <dgm:cxn modelId="{485E58EC-7564-4BA9-96FF-F8252A9346D1}" type="presParOf" srcId="{00C7EB98-F066-414F-A1BC-4AF04F811602}" destId="{0A1BEB87-FB3B-4E2D-B518-5425B15E927E}" srcOrd="0" destOrd="0" presId="urn:microsoft.com/office/officeart/2008/layout/PictureStrips"/>
    <dgm:cxn modelId="{813A3053-FE09-4A6A-AAAB-2B40192EA8E7}" type="presParOf" srcId="{00C7EB98-F066-414F-A1BC-4AF04F811602}" destId="{CA935B46-8172-48B5-8A68-D5FD2CB6A18A}" srcOrd="1" destOrd="0" presId="urn:microsoft.com/office/officeart/2008/layout/PictureStrips"/>
    <dgm:cxn modelId="{C1379E39-8863-498B-84DA-7CA8F150A247}" type="presParOf" srcId="{3D87A1F5-F441-4705-B6B2-C25FA4DC499B}" destId="{D62A299A-857C-43BA-8F1A-A0848CE1FC2F}" srcOrd="3" destOrd="0" presId="urn:microsoft.com/office/officeart/2008/layout/PictureStrips"/>
    <dgm:cxn modelId="{6119ACF3-558A-46C1-8803-BF2BEFD951D9}" type="presParOf" srcId="{3D87A1F5-F441-4705-B6B2-C25FA4DC499B}" destId="{2B2F8061-0E71-45E6-94B2-E1C8A8FD6543}" srcOrd="4" destOrd="0" presId="urn:microsoft.com/office/officeart/2008/layout/PictureStrips"/>
    <dgm:cxn modelId="{C06C3A72-50F2-434B-8B70-95A0C9CBF2B3}" type="presParOf" srcId="{2B2F8061-0E71-45E6-94B2-E1C8A8FD6543}" destId="{B4AD3058-CD16-4955-BB73-DEBD6141D989}" srcOrd="0" destOrd="0" presId="urn:microsoft.com/office/officeart/2008/layout/PictureStrips"/>
    <dgm:cxn modelId="{0370794A-B2D3-4819-B66E-A5301674F7E3}" type="presParOf" srcId="{2B2F8061-0E71-45E6-94B2-E1C8A8FD6543}" destId="{A71F2783-2C90-4D8C-8221-B39204799BDB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A04C8-08E4-49DF-BA32-9B0F57ABD37A}">
      <dsp:nvSpPr>
        <dsp:cNvPr id="0" name=""/>
        <dsp:cNvSpPr/>
      </dsp:nvSpPr>
      <dsp:spPr>
        <a:xfrm>
          <a:off x="166430" y="972929"/>
          <a:ext cx="3974402" cy="124200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124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Hipotesis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Deskriftif</a:t>
          </a:r>
          <a:endParaRPr lang="en-US" sz="3600" kern="1200" dirty="0"/>
        </a:p>
      </dsp:txBody>
      <dsp:txXfrm>
        <a:off x="166430" y="972929"/>
        <a:ext cx="3974402" cy="1242000"/>
      </dsp:txXfrm>
    </dsp:sp>
    <dsp:sp modelId="{3BEF68B0-B382-498F-B3FC-44555FBB521A}">
      <dsp:nvSpPr>
        <dsp:cNvPr id="0" name=""/>
        <dsp:cNvSpPr/>
      </dsp:nvSpPr>
      <dsp:spPr>
        <a:xfrm>
          <a:off x="830" y="793529"/>
          <a:ext cx="869400" cy="130410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1BEB87-FB3B-4E2D-B518-5425B15E927E}">
      <dsp:nvSpPr>
        <dsp:cNvPr id="0" name=""/>
        <dsp:cNvSpPr/>
      </dsp:nvSpPr>
      <dsp:spPr>
        <a:xfrm>
          <a:off x="4529005" y="972929"/>
          <a:ext cx="3974402" cy="124200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124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Hipotesis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Komparatif</a:t>
          </a:r>
          <a:endParaRPr lang="en-US" sz="3600" kern="1200" dirty="0"/>
        </a:p>
      </dsp:txBody>
      <dsp:txXfrm>
        <a:off x="4529005" y="972929"/>
        <a:ext cx="3974402" cy="1242000"/>
      </dsp:txXfrm>
    </dsp:sp>
    <dsp:sp modelId="{CA935B46-8172-48B5-8A68-D5FD2CB6A18A}">
      <dsp:nvSpPr>
        <dsp:cNvPr id="0" name=""/>
        <dsp:cNvSpPr/>
      </dsp:nvSpPr>
      <dsp:spPr>
        <a:xfrm>
          <a:off x="4363405" y="793529"/>
          <a:ext cx="869400" cy="130410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AD3058-CD16-4955-BB73-DEBD6141D989}">
      <dsp:nvSpPr>
        <dsp:cNvPr id="0" name=""/>
        <dsp:cNvSpPr/>
      </dsp:nvSpPr>
      <dsp:spPr>
        <a:xfrm>
          <a:off x="2347717" y="2536470"/>
          <a:ext cx="3974402" cy="124200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124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Hipotesis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Asosiatif</a:t>
          </a:r>
          <a:endParaRPr lang="en-US" sz="3600" kern="1200" dirty="0"/>
        </a:p>
      </dsp:txBody>
      <dsp:txXfrm>
        <a:off x="2347717" y="2536470"/>
        <a:ext cx="3974402" cy="1242000"/>
      </dsp:txXfrm>
    </dsp:sp>
    <dsp:sp modelId="{A71F2783-2C90-4D8C-8221-B39204799BDB}">
      <dsp:nvSpPr>
        <dsp:cNvPr id="0" name=""/>
        <dsp:cNvSpPr/>
      </dsp:nvSpPr>
      <dsp:spPr>
        <a:xfrm>
          <a:off x="2182117" y="2357070"/>
          <a:ext cx="869400" cy="130410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284BEDD-8A93-4EA2-AD55-7D47E1A6BCB0}" type="datetimeFigureOut">
              <a:rPr lang="en-US" smtClean="0"/>
              <a:t>10/31/2018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EEA6E9C-DEC0-49FB-9F24-E73941C4A549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Hipotesis</a:t>
            </a:r>
            <a:r>
              <a:rPr lang="en-US" dirty="0" smtClean="0"/>
              <a:t>, </a:t>
            </a:r>
            <a:r>
              <a:rPr lang="en-US" dirty="0" err="1" smtClean="0"/>
              <a:t>Merumuskan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44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Hipotesis</a:t>
            </a:r>
            <a:r>
              <a:rPr lang="en-US" dirty="0"/>
              <a:t> (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pula yang </a:t>
            </a:r>
            <a:r>
              <a:rPr lang="en-US" dirty="0" err="1"/>
              <a:t>menyebutnya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istilah</a:t>
            </a:r>
            <a:r>
              <a:rPr lang="en-US" dirty="0"/>
              <a:t> </a:t>
            </a:r>
            <a:r>
              <a:rPr lang="en-US" dirty="0" err="1"/>
              <a:t>hipotesa</a:t>
            </a:r>
            <a:r>
              <a:rPr lang="en-US" dirty="0"/>
              <a:t>)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diartikan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Yunani</a:t>
            </a:r>
            <a:r>
              <a:rPr lang="en-US" dirty="0"/>
              <a:t> </a:t>
            </a:r>
            <a:r>
              <a:rPr lang="en-US" i="1" dirty="0" smtClean="0"/>
              <a:t>hypo </a:t>
            </a:r>
            <a:r>
              <a:rPr lang="en-US" dirty="0" smtClean="0"/>
              <a:t>yang </a:t>
            </a:r>
            <a:r>
              <a:rPr lang="en-US" dirty="0" err="1"/>
              <a:t>berarti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/>
              <a:t>thesis </a:t>
            </a:r>
            <a:r>
              <a:rPr lang="en-US" dirty="0"/>
              <a:t>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pendirian</a:t>
            </a:r>
            <a:r>
              <a:rPr lang="en-US" dirty="0"/>
              <a:t>, </a:t>
            </a:r>
            <a:r>
              <a:rPr lang="en-US" dirty="0" err="1"/>
              <a:t>pendapat</a:t>
            </a:r>
            <a:r>
              <a:rPr lang="en-US" dirty="0"/>
              <a:t> yang </a:t>
            </a:r>
            <a:r>
              <a:rPr lang="en-US" dirty="0" err="1"/>
              <a:t>ditegakkan</a:t>
            </a:r>
            <a:r>
              <a:rPr lang="en-US" dirty="0"/>
              <a:t>, </a:t>
            </a:r>
            <a:r>
              <a:rPr lang="en-US" dirty="0" err="1"/>
              <a:t>kepastian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/>
              <a:t>dimaknai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yang </a:t>
            </a:r>
            <a:r>
              <a:rPr lang="en-US" dirty="0" err="1"/>
              <a:t>kebenarannya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diragukan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memastikan</a:t>
            </a:r>
            <a:r>
              <a:rPr lang="en-US" dirty="0"/>
              <a:t> </a:t>
            </a:r>
            <a:r>
              <a:rPr lang="en-US" dirty="0" err="1"/>
              <a:t>kebenaran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dibuktikan</a:t>
            </a:r>
            <a:r>
              <a:rPr lang="en-US" dirty="0"/>
              <a:t> </a:t>
            </a:r>
            <a:r>
              <a:rPr lang="en-US" dirty="0" err="1"/>
              <a:t>kebenarannya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825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Macam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47497995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020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Deskriftif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deskripsif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jawaban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deskriptif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tunggal</a:t>
            </a:r>
            <a:r>
              <a:rPr lang="en-US" dirty="0"/>
              <a:t>/</a:t>
            </a:r>
            <a:r>
              <a:rPr lang="en-US" dirty="0" err="1"/>
              <a:t>mandiri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bakso</a:t>
            </a:r>
            <a:r>
              <a:rPr lang="en-US" dirty="0"/>
              <a:t> di </a:t>
            </a:r>
            <a:r>
              <a:rPr lang="en-US" dirty="0" err="1"/>
              <a:t>restoran</a:t>
            </a:r>
            <a:r>
              <a:rPr lang="en-US" dirty="0"/>
              <a:t> </a:t>
            </a:r>
            <a:r>
              <a:rPr lang="en-US" dirty="0" err="1"/>
              <a:t>Bakso</a:t>
            </a:r>
            <a:r>
              <a:rPr lang="en-US" dirty="0"/>
              <a:t> </a:t>
            </a:r>
            <a:r>
              <a:rPr lang="en-US" dirty="0" err="1"/>
              <a:t>Idola</a:t>
            </a:r>
            <a:r>
              <a:rPr lang="en-US" dirty="0"/>
              <a:t> Malang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boraks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.</a:t>
            </a:r>
          </a:p>
          <a:p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bakso</a:t>
            </a:r>
            <a:r>
              <a:rPr lang="en-US" dirty="0"/>
              <a:t> di </a:t>
            </a:r>
            <a:r>
              <a:rPr lang="en-US" dirty="0" err="1"/>
              <a:t>restoran</a:t>
            </a:r>
            <a:r>
              <a:rPr lang="en-US" dirty="0"/>
              <a:t> </a:t>
            </a:r>
            <a:r>
              <a:rPr lang="en-US" dirty="0" err="1"/>
              <a:t>Bakso</a:t>
            </a:r>
            <a:r>
              <a:rPr lang="en-US" dirty="0"/>
              <a:t> </a:t>
            </a:r>
            <a:r>
              <a:rPr lang="en-US" dirty="0" err="1"/>
              <a:t>Idola</a:t>
            </a:r>
            <a:r>
              <a:rPr lang="en-US" dirty="0"/>
              <a:t> Malang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boraks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46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komparatif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jawaban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mempertanyakan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(</a:t>
            </a:r>
            <a:r>
              <a:rPr lang="en-US" dirty="0" err="1"/>
              <a:t>komparasi</a:t>
            </a:r>
            <a:r>
              <a:rPr lang="en-US" dirty="0"/>
              <a:t>)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hendak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 loyal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club </a:t>
            </a:r>
            <a:r>
              <a:rPr lang="en-US" dirty="0" err="1"/>
              <a:t>sepakbola</a:t>
            </a:r>
            <a:r>
              <a:rPr lang="en-US" dirty="0"/>
              <a:t> Manchester United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 loyal </a:t>
            </a:r>
            <a:r>
              <a:rPr lang="en-US" dirty="0" err="1"/>
              <a:t>pendukung</a:t>
            </a:r>
            <a:r>
              <a:rPr lang="en-US" dirty="0"/>
              <a:t> club </a:t>
            </a:r>
            <a:r>
              <a:rPr lang="en-US" dirty="0" err="1"/>
              <a:t>sepakbola</a:t>
            </a:r>
            <a:r>
              <a:rPr lang="en-US" dirty="0"/>
              <a:t> Chelsea.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loyalitas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ataukah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.</a:t>
            </a:r>
          </a:p>
          <a:p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club </a:t>
            </a:r>
            <a:r>
              <a:rPr lang="en-US" dirty="0" err="1"/>
              <a:t>sepakbola</a:t>
            </a:r>
            <a:r>
              <a:rPr lang="en-US" dirty="0"/>
              <a:t> Manchester United </a:t>
            </a:r>
            <a:r>
              <a:rPr lang="en-US" dirty="0" err="1"/>
              <a:t>dan</a:t>
            </a:r>
            <a:r>
              <a:rPr lang="en-US" dirty="0"/>
              <a:t> Chelsea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loyalitas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51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 smtClean="0"/>
              <a:t>Asosisatif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asosiatif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/</a:t>
            </a:r>
            <a:r>
              <a:rPr lang="en-US" dirty="0" err="1"/>
              <a:t>jawaban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mempertanyakan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(</a:t>
            </a:r>
            <a:r>
              <a:rPr lang="en-US" dirty="0" err="1"/>
              <a:t>asosiasi</a:t>
            </a:r>
            <a:r>
              <a:rPr lang="en-US" dirty="0"/>
              <a:t>)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 </a:t>
            </a:r>
            <a:r>
              <a:rPr lang="en-US" dirty="0" err="1"/>
              <a:t>berjudul</a:t>
            </a:r>
            <a:r>
              <a:rPr lang="en-US" dirty="0"/>
              <a:t> “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Jalanan</a:t>
            </a:r>
            <a:r>
              <a:rPr lang="en-US" dirty="0"/>
              <a:t>” </a:t>
            </a:r>
            <a:r>
              <a:rPr lang="en-US" dirty="0" err="1"/>
              <a:t>memengaruhi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remaja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mengendarai</a:t>
            </a:r>
            <a:r>
              <a:rPr lang="en-US" dirty="0"/>
              <a:t> motor.</a:t>
            </a:r>
          </a:p>
          <a:p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sinetron</a:t>
            </a:r>
            <a:r>
              <a:rPr lang="en-US" dirty="0"/>
              <a:t> </a:t>
            </a:r>
            <a:r>
              <a:rPr lang="en-US" dirty="0" err="1"/>
              <a:t>berjudul</a:t>
            </a:r>
            <a:r>
              <a:rPr lang="en-US" dirty="0"/>
              <a:t> “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Jalanan</a:t>
            </a:r>
            <a:r>
              <a:rPr lang="en-US" dirty="0"/>
              <a:t>” </a:t>
            </a:r>
            <a:r>
              <a:rPr lang="en-US" dirty="0" err="1"/>
              <a:t>memengaruhi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remaja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mengendarai</a:t>
            </a:r>
            <a:r>
              <a:rPr lang="en-US" dirty="0"/>
              <a:t> motor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99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hubungan</a:t>
            </a:r>
            <a:endParaRPr lang="en-US" dirty="0"/>
          </a:p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fakta</a:t>
            </a:r>
            <a:endParaRPr lang="en-US" dirty="0"/>
          </a:p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tumbuhnya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pengetahuan</a:t>
            </a:r>
            <a:endParaRPr lang="en-US" dirty="0"/>
          </a:p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diuji</a:t>
            </a:r>
            <a:endParaRPr lang="en-US" dirty="0"/>
          </a:p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sederhana</a:t>
            </a:r>
            <a:endParaRPr lang="en-US" dirty="0"/>
          </a:p>
          <a:p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menerangkan</a:t>
            </a:r>
            <a:r>
              <a:rPr lang="en-US" dirty="0"/>
              <a:t> </a:t>
            </a:r>
            <a:r>
              <a:rPr lang="en-US" dirty="0" err="1" smtClean="0"/>
              <a:t>fakta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38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Perumusan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en-US" dirty="0" err="1"/>
              <a:t>jenis-jenis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ciri-ciri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, </a:t>
            </a:r>
            <a:r>
              <a:rPr lang="en-US" dirty="0" err="1"/>
              <a:t>sekarang</a:t>
            </a:r>
            <a:r>
              <a:rPr lang="en-US" dirty="0"/>
              <a:t> </a:t>
            </a:r>
            <a:r>
              <a:rPr lang="en-US" dirty="0" err="1"/>
              <a:t>saatnya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en-US" dirty="0" err="1"/>
              <a:t>tentunya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langkah-langkah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benar</a:t>
            </a:r>
            <a:r>
              <a:rPr lang="en-US" dirty="0"/>
              <a:t>,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memudahkan</a:t>
            </a:r>
            <a:r>
              <a:rPr lang="en-US" dirty="0"/>
              <a:t> </a:t>
            </a:r>
            <a:r>
              <a:rPr lang="en-US" dirty="0" err="1"/>
              <a:t>jalannya</a:t>
            </a:r>
            <a:r>
              <a:rPr lang="en-US" dirty="0"/>
              <a:t> proses </a:t>
            </a:r>
            <a:r>
              <a:rPr lang="en-US" dirty="0" err="1"/>
              <a:t>penelitian</a:t>
            </a:r>
            <a:r>
              <a:rPr lang="en-US" dirty="0"/>
              <a:t>.</a:t>
            </a:r>
          </a:p>
          <a:p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terbentuknya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terkaan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i="1" dirty="0"/>
              <a:t>conjecture </a:t>
            </a:r>
            <a:r>
              <a:rPr lang="en-US" dirty="0" err="1"/>
              <a:t>peneliti</a:t>
            </a:r>
            <a:r>
              <a:rPr lang="en-US" dirty="0"/>
              <a:t>. </a:t>
            </a:r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terkaan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paca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acuan</a:t>
            </a:r>
            <a:r>
              <a:rPr lang="en-US" dirty="0"/>
              <a:t>, </a:t>
            </a:r>
            <a:r>
              <a:rPr lang="en-US" dirty="0" err="1"/>
              <a:t>yakni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 smtClean="0"/>
              <a:t>ilmiah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95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Teori</a:t>
            </a:r>
            <a:r>
              <a:rPr lang="en-US" b="1" dirty="0"/>
              <a:t> </a:t>
            </a:r>
            <a:r>
              <a:rPr lang="en-US" b="1" dirty="0" err="1"/>
              <a:t>Sebagai</a:t>
            </a:r>
            <a:r>
              <a:rPr lang="en-US" b="1" dirty="0"/>
              <a:t> </a:t>
            </a:r>
            <a:r>
              <a:rPr lang="en-US" b="1" dirty="0" err="1"/>
              <a:t>Acuan</a:t>
            </a:r>
            <a:r>
              <a:rPr lang="en-US" b="1" dirty="0"/>
              <a:t> </a:t>
            </a:r>
            <a:r>
              <a:rPr lang="en-US" b="1" dirty="0" err="1"/>
              <a:t>Perumusan</a:t>
            </a:r>
            <a:r>
              <a:rPr lang="en-US" b="1" dirty="0"/>
              <a:t> </a:t>
            </a:r>
            <a:r>
              <a:rPr lang="en-US" b="1" dirty="0" err="1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memudahkan</a:t>
            </a:r>
            <a:r>
              <a:rPr lang="en-US" dirty="0"/>
              <a:t> proses </a:t>
            </a:r>
            <a:r>
              <a:rPr lang="en-US" dirty="0" err="1"/>
              <a:t>pembentukan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,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menurunkan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 </a:t>
            </a:r>
            <a:r>
              <a:rPr lang="en-US" dirty="0" err="1"/>
              <a:t>asumsi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prostulat</a:t>
            </a:r>
            <a:r>
              <a:rPr lang="en-US" dirty="0"/>
              <a:t>. </a:t>
            </a:r>
            <a:r>
              <a:rPr lang="en-US" dirty="0" err="1"/>
              <a:t>Asumsi-asumsi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anggapan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dugaan</a:t>
            </a:r>
            <a:r>
              <a:rPr lang="en-US" dirty="0"/>
              <a:t> yang </a:t>
            </a:r>
            <a:r>
              <a:rPr lang="en-US" dirty="0" err="1"/>
              <a:t>mendasari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.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asumsi</a:t>
            </a:r>
            <a:r>
              <a:rPr lang="en-US" dirty="0"/>
              <a:t>, </a:t>
            </a:r>
            <a:r>
              <a:rPr lang="en-US" dirty="0" err="1"/>
              <a:t>hipotesis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data </a:t>
            </a:r>
            <a:r>
              <a:rPr lang="en-US" dirty="0" err="1"/>
              <a:t>melalui</a:t>
            </a:r>
            <a:r>
              <a:rPr lang="en-US" dirty="0"/>
              <a:t> proses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358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b="1" dirty="0"/>
              <a:t>Fakta Ilmiah Sebagai Acuan Perumusan </a:t>
            </a:r>
            <a:r>
              <a:rPr lang="fi-FI" b="1" dirty="0" smtClean="0"/>
              <a:t>Hipotesis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menggunakn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acuan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merumuskan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acuan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.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,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didefinisikan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kebenaran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nalar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dikenali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panca</a:t>
            </a:r>
            <a:r>
              <a:rPr lang="en-US" dirty="0"/>
              <a:t> </a:t>
            </a:r>
            <a:r>
              <a:rPr lang="en-US" dirty="0" err="1"/>
              <a:t>indera</a:t>
            </a:r>
            <a:r>
              <a:rPr lang="en-US" dirty="0"/>
              <a:t>.</a:t>
            </a:r>
          </a:p>
          <a:p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Ilmiah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acuan</a:t>
            </a:r>
            <a:r>
              <a:rPr lang="en-US" dirty="0"/>
              <a:t> </a:t>
            </a:r>
            <a:r>
              <a:rPr lang="en-US" dirty="0" err="1"/>
              <a:t>perumusan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:</a:t>
            </a: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Memperoleh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sumber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aslinya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Fakta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diidentifikasi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cara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menggambarkan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menafsirkannya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sumber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asli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Fakta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diperoleh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dari</a:t>
            </a:r>
            <a:r>
              <a:rPr lang="en-US" dirty="0">
                <a:solidFill>
                  <a:srgbClr val="FF0000"/>
                </a:solidFill>
              </a:rPr>
              <a:t> orang </a:t>
            </a:r>
            <a:r>
              <a:rPr lang="en-US" dirty="0" err="1">
                <a:solidFill>
                  <a:srgbClr val="FF0000"/>
                </a:solidFill>
              </a:rPr>
              <a:t>mengidentifikasi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jalan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menyusunnya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dalam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bentuk</a:t>
            </a:r>
            <a:r>
              <a:rPr lang="en-US" dirty="0">
                <a:solidFill>
                  <a:srgbClr val="FF0000"/>
                </a:solidFill>
              </a:rPr>
              <a:t> </a:t>
            </a:r>
            <a:r>
              <a:rPr lang="en-US" i="1" dirty="0">
                <a:solidFill>
                  <a:srgbClr val="FF0000"/>
                </a:solidFill>
              </a:rPr>
              <a:t>abstract reasoning 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penalaran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abstrak</a:t>
            </a:r>
            <a:r>
              <a:rPr lang="en-US" dirty="0">
                <a:solidFill>
                  <a:srgbClr val="FF0000"/>
                </a:solidFill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30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ilmiah</a:t>
            </a:r>
            <a:r>
              <a:rPr lang="en-US" dirty="0"/>
              <a:t>,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dirumuskan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lain, </a:t>
            </a:r>
            <a:r>
              <a:rPr lang="en-US" dirty="0" err="1"/>
              <a:t>yakni</a:t>
            </a:r>
            <a:r>
              <a:rPr lang="en-US" dirty="0"/>
              <a:t>:</a:t>
            </a: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Kebudayaan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dimana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ilmu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atau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teori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relevan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dibentuk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Ilmu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menghasilkan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teori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relevan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Analogi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</a:rPr>
              <a:t>Reaksi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individu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terhadap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sesuatu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pengalaman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55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Ada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induktif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generalisasi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analogi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sebab</a:t>
            </a:r>
            <a:r>
              <a:rPr lang="en-US" dirty="0" smtClean="0"/>
              <a:t> </a:t>
            </a:r>
            <a:r>
              <a:rPr lang="en-US" dirty="0" err="1"/>
              <a:t>akibat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956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 </a:t>
            </a:r>
            <a:r>
              <a:rPr lang="en-US" b="1" dirty="0" err="1"/>
              <a:t>Generalisasi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/>
              <a:t>Generalisasi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penarikan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gagasan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simpulan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perihal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kejadian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       </a:t>
            </a:r>
          </a:p>
          <a:p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ditemukan</a:t>
            </a:r>
            <a:r>
              <a:rPr lang="en-US" dirty="0"/>
              <a:t> </a:t>
            </a:r>
            <a:r>
              <a:rPr lang="en-US" dirty="0" err="1"/>
              <a:t>tewas</a:t>
            </a:r>
            <a:r>
              <a:rPr lang="en-US" dirty="0"/>
              <a:t> di </a:t>
            </a:r>
            <a:r>
              <a:rPr lang="en-US" dirty="0" err="1"/>
              <a:t>pinggir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Jendral</a:t>
            </a:r>
            <a:r>
              <a:rPr lang="en-US" dirty="0"/>
              <a:t> </a:t>
            </a:r>
            <a:r>
              <a:rPr lang="en-US" dirty="0" err="1"/>
              <a:t>Sudirman</a:t>
            </a:r>
            <a:r>
              <a:rPr lang="en-US" dirty="0"/>
              <a:t>. </a:t>
            </a:r>
            <a:r>
              <a:rPr lang="en-US" dirty="0" err="1"/>
              <a:t>Seminggu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,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wanita</a:t>
            </a:r>
            <a:r>
              <a:rPr lang="en-US" dirty="0"/>
              <a:t> </a:t>
            </a:r>
            <a:r>
              <a:rPr lang="en-US" dirty="0" err="1"/>
              <a:t>hilang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pulang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sekolah</a:t>
            </a:r>
            <a:r>
              <a:rPr lang="en-US" dirty="0"/>
              <a:t>. </a:t>
            </a:r>
            <a:r>
              <a:rPr lang="en-US" dirty="0" err="1"/>
              <a:t>Sehari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, </a:t>
            </a:r>
            <a:r>
              <a:rPr lang="en-US" dirty="0" err="1"/>
              <a:t>polisi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bercak-bercak</a:t>
            </a:r>
            <a:r>
              <a:rPr lang="en-US" dirty="0"/>
              <a:t> </a:t>
            </a:r>
            <a:r>
              <a:rPr lang="en-US" dirty="0" err="1"/>
              <a:t>darah</a:t>
            </a:r>
            <a:r>
              <a:rPr lang="en-US" dirty="0"/>
              <a:t> di </a:t>
            </a:r>
            <a:r>
              <a:rPr lang="en-US" dirty="0" err="1"/>
              <a:t>kursi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mobil</a:t>
            </a:r>
            <a:r>
              <a:rPr lang="en-US" dirty="0"/>
              <a:t> Anwar. </a:t>
            </a:r>
            <a:r>
              <a:rPr lang="en-US" dirty="0" err="1"/>
              <a:t>Polisi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potret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orang </a:t>
            </a:r>
            <a:r>
              <a:rPr lang="en-US" dirty="0" err="1"/>
              <a:t>anak</a:t>
            </a:r>
            <a:r>
              <a:rPr lang="en-US" dirty="0"/>
              <a:t> yang </a:t>
            </a:r>
            <a:r>
              <a:rPr lang="en-US" dirty="0" err="1"/>
              <a:t>tewas</a:t>
            </a:r>
            <a:r>
              <a:rPr lang="en-US" dirty="0"/>
              <a:t> di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Jenderal</a:t>
            </a:r>
            <a:r>
              <a:rPr lang="en-US" dirty="0"/>
              <a:t> </a:t>
            </a:r>
            <a:r>
              <a:rPr lang="en-US" dirty="0" err="1"/>
              <a:t>Sudirman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kantung</a:t>
            </a:r>
            <a:r>
              <a:rPr lang="en-US" dirty="0"/>
              <a:t> </a:t>
            </a:r>
            <a:r>
              <a:rPr lang="en-US" dirty="0" err="1"/>
              <a:t>celana</a:t>
            </a:r>
            <a:r>
              <a:rPr lang="en-US" dirty="0"/>
              <a:t> Anwar. 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demikian</a:t>
            </a:r>
            <a:r>
              <a:rPr lang="en-US" i="1" dirty="0"/>
              <a:t>, Anwar </a:t>
            </a:r>
            <a:r>
              <a:rPr lang="en-US" i="1" dirty="0" err="1"/>
              <a:t>adalah</a:t>
            </a:r>
            <a:r>
              <a:rPr lang="en-US" i="1" dirty="0"/>
              <a:t> orang yang </a:t>
            </a:r>
            <a:r>
              <a:rPr lang="en-US" i="1" dirty="0" err="1"/>
              <a:t>dapat</a:t>
            </a:r>
            <a:r>
              <a:rPr lang="en-US" i="1" dirty="0"/>
              <a:t> </a:t>
            </a:r>
            <a:r>
              <a:rPr lang="en-US" i="1" dirty="0" err="1"/>
              <a:t>dimintai</a:t>
            </a:r>
            <a:r>
              <a:rPr lang="en-US" i="1" dirty="0"/>
              <a:t> </a:t>
            </a:r>
            <a:r>
              <a:rPr lang="en-US" i="1" dirty="0" err="1"/>
              <a:t>pertanggungjawaban</a:t>
            </a:r>
            <a:r>
              <a:rPr lang="en-US" i="1" dirty="0"/>
              <a:t> </a:t>
            </a:r>
            <a:r>
              <a:rPr lang="en-US" i="1" dirty="0" err="1"/>
              <a:t>tentang</a:t>
            </a:r>
            <a:r>
              <a:rPr lang="en-US" i="1" dirty="0"/>
              <a:t> </a:t>
            </a:r>
            <a:r>
              <a:rPr lang="en-US" i="1" dirty="0" err="1"/>
              <a:t>hilangnya</a:t>
            </a:r>
            <a:r>
              <a:rPr lang="en-US" i="1" dirty="0"/>
              <a:t> </a:t>
            </a:r>
            <a:r>
              <a:rPr lang="en-US" i="1" dirty="0" err="1"/>
              <a:t>tiga</a:t>
            </a:r>
            <a:r>
              <a:rPr lang="en-US" i="1" dirty="0"/>
              <a:t> </a:t>
            </a:r>
            <a:r>
              <a:rPr lang="en-US" i="1" dirty="0" err="1"/>
              <a:t>anak</a:t>
            </a:r>
            <a:r>
              <a:rPr lang="en-US" i="1" dirty="0"/>
              <a:t> </a:t>
            </a:r>
            <a:r>
              <a:rPr lang="en-US" i="1" dirty="0" err="1"/>
              <a:t>itu</a:t>
            </a:r>
            <a:r>
              <a:rPr lang="en-US" dirty="0"/>
              <a:t>.</a:t>
            </a:r>
          </a:p>
          <a:p>
            <a:r>
              <a:rPr lang="en-US" dirty="0" err="1"/>
              <a:t>Simpulan</a:t>
            </a:r>
            <a:r>
              <a:rPr lang="en-US" dirty="0"/>
              <a:t> </a:t>
            </a:r>
            <a:r>
              <a:rPr lang="en-US" dirty="0" err="1"/>
              <a:t>generalisasi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ditandai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simpulan</a:t>
            </a:r>
            <a:r>
              <a:rPr lang="en-US" dirty="0"/>
              <a:t>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.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pikiran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ditandai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kata 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demikian</a:t>
            </a:r>
            <a:r>
              <a:rPr lang="en-US" dirty="0"/>
              <a:t>.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demikian</a:t>
            </a:r>
            <a:r>
              <a:rPr lang="en-US" i="1" dirty="0"/>
              <a:t>, Anwar </a:t>
            </a:r>
            <a:r>
              <a:rPr lang="en-US" i="1" dirty="0" err="1"/>
              <a:t>adalah</a:t>
            </a:r>
            <a:r>
              <a:rPr lang="en-US" i="1" dirty="0"/>
              <a:t> orang yang </a:t>
            </a:r>
            <a:r>
              <a:rPr lang="en-US" i="1" dirty="0" err="1"/>
              <a:t>dapat</a:t>
            </a:r>
            <a:r>
              <a:rPr lang="en-US" i="1" dirty="0"/>
              <a:t> </a:t>
            </a:r>
            <a:r>
              <a:rPr lang="en-US" i="1" dirty="0" err="1"/>
              <a:t>dimintai</a:t>
            </a:r>
            <a:r>
              <a:rPr lang="en-US" i="1" dirty="0"/>
              <a:t> </a:t>
            </a:r>
            <a:r>
              <a:rPr lang="en-US" i="1" dirty="0" err="1"/>
              <a:t>pertanggungjawaban</a:t>
            </a:r>
            <a:r>
              <a:rPr lang="en-US" i="1" dirty="0"/>
              <a:t> </a:t>
            </a:r>
            <a:r>
              <a:rPr lang="en-US" i="1" dirty="0" err="1"/>
              <a:t>tentang</a:t>
            </a:r>
            <a:r>
              <a:rPr lang="en-US" i="1" dirty="0"/>
              <a:t> </a:t>
            </a:r>
            <a:r>
              <a:rPr lang="en-US" i="1" dirty="0" err="1"/>
              <a:t>hilangnya</a:t>
            </a:r>
            <a:r>
              <a:rPr lang="en-US" i="1" dirty="0"/>
              <a:t> </a:t>
            </a:r>
            <a:r>
              <a:rPr lang="en-US" i="1" dirty="0" err="1"/>
              <a:t>tiga</a:t>
            </a:r>
            <a:r>
              <a:rPr lang="en-US" i="1" dirty="0"/>
              <a:t> </a:t>
            </a:r>
            <a:r>
              <a:rPr lang="en-US" i="1" dirty="0" err="1"/>
              <a:t>anak</a:t>
            </a:r>
            <a:r>
              <a:rPr lang="en-US" i="1" dirty="0"/>
              <a:t> </a:t>
            </a:r>
            <a:r>
              <a:rPr lang="en-US" i="1" dirty="0" err="1"/>
              <a:t>itu</a:t>
            </a:r>
            <a:r>
              <a:rPr lang="en-US" i="1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88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 </a:t>
            </a:r>
            <a:r>
              <a:rPr lang="en-US" b="1" dirty="0" err="1"/>
              <a:t>Analogi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Analogi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memperlihatkan</a:t>
            </a:r>
            <a:r>
              <a:rPr lang="en-US" dirty="0"/>
              <a:t> </a:t>
            </a:r>
            <a:r>
              <a:rPr lang="en-US" dirty="0" err="1"/>
              <a:t>kesamaan</a:t>
            </a:r>
            <a:r>
              <a:rPr lang="en-US" dirty="0"/>
              <a:t> </a:t>
            </a:r>
            <a:r>
              <a:rPr lang="en-US" dirty="0" err="1"/>
              <a:t>segi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dibandingkan</a:t>
            </a:r>
            <a:r>
              <a:rPr lang="en-US" dirty="0"/>
              <a:t>.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.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kesamaan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ditariklah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.</a:t>
            </a:r>
          </a:p>
          <a:p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r>
              <a:rPr lang="en-US" dirty="0" err="1"/>
              <a:t>Seseorang</a:t>
            </a:r>
            <a:r>
              <a:rPr lang="en-US" dirty="0"/>
              <a:t> yang </a:t>
            </a:r>
            <a:r>
              <a:rPr lang="en-US" dirty="0" err="1"/>
              <a:t>menuntut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halnya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mendaki</a:t>
            </a:r>
            <a:r>
              <a:rPr lang="en-US" dirty="0"/>
              <a:t> </a:t>
            </a:r>
            <a:r>
              <a:rPr lang="en-US" dirty="0" err="1"/>
              <a:t>gunung</a:t>
            </a:r>
            <a:r>
              <a:rPr lang="en-US" dirty="0"/>
              <a:t>. </a:t>
            </a:r>
            <a:r>
              <a:rPr lang="en-US" dirty="0" err="1"/>
              <a:t>Sewaktu</a:t>
            </a:r>
            <a:r>
              <a:rPr lang="en-US" dirty="0"/>
              <a:t> </a:t>
            </a:r>
            <a:r>
              <a:rPr lang="en-US" dirty="0" err="1"/>
              <a:t>mendaki</a:t>
            </a:r>
            <a:r>
              <a:rPr lang="en-US" dirty="0"/>
              <a:t>,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rintangan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yang </a:t>
            </a:r>
            <a:r>
              <a:rPr lang="en-US" dirty="0" err="1"/>
              <a:t>licin</a:t>
            </a:r>
            <a:r>
              <a:rPr lang="en-US" dirty="0"/>
              <a:t> yang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jatuh</a:t>
            </a:r>
            <a:r>
              <a:rPr lang="en-US" dirty="0"/>
              <a:t>. Ada pula </a:t>
            </a:r>
            <a:r>
              <a:rPr lang="en-US" dirty="0" err="1"/>
              <a:t>semak</a:t>
            </a:r>
            <a:r>
              <a:rPr lang="en-US" dirty="0"/>
              <a:t> </a:t>
            </a:r>
            <a:r>
              <a:rPr lang="en-US" dirty="0" err="1"/>
              <a:t>belukar</a:t>
            </a:r>
            <a:r>
              <a:rPr lang="en-US" dirty="0"/>
              <a:t> yang </a:t>
            </a:r>
            <a:r>
              <a:rPr lang="en-US" dirty="0" err="1"/>
              <a:t>sukar</a:t>
            </a:r>
            <a:r>
              <a:rPr lang="en-US" dirty="0"/>
              <a:t> </a:t>
            </a:r>
            <a:r>
              <a:rPr lang="en-US" dirty="0" err="1"/>
              <a:t>dilalui</a:t>
            </a:r>
            <a:r>
              <a:rPr lang="en-US" dirty="0"/>
              <a:t>. </a:t>
            </a:r>
            <a:r>
              <a:rPr lang="en-US" dirty="0" err="1"/>
              <a:t>Dapatkah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melaluinya</a:t>
            </a:r>
            <a:r>
              <a:rPr lang="en-US" dirty="0"/>
              <a:t> ? </a:t>
            </a:r>
            <a:r>
              <a:rPr lang="en-US" dirty="0" err="1"/>
              <a:t>Begitu</a:t>
            </a:r>
            <a:r>
              <a:rPr lang="en-US" dirty="0"/>
              <a:t> pula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menuntut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,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rintangan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, </a:t>
            </a:r>
            <a:r>
              <a:rPr lang="en-US" dirty="0" err="1"/>
              <a:t>kesulitan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sebagainya</a:t>
            </a:r>
            <a:r>
              <a:rPr lang="en-US" dirty="0"/>
              <a:t>.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sanggup</a:t>
            </a:r>
            <a:r>
              <a:rPr lang="en-US" dirty="0"/>
              <a:t> </a:t>
            </a:r>
            <a:r>
              <a:rPr lang="en-US" dirty="0" err="1"/>
              <a:t>melaluinya</a:t>
            </a:r>
            <a:r>
              <a:rPr lang="en-US" dirty="0"/>
              <a:t> ? </a:t>
            </a:r>
            <a:r>
              <a:rPr lang="en-US" i="1" dirty="0" err="1"/>
              <a:t>Jadi</a:t>
            </a:r>
            <a:r>
              <a:rPr lang="en-US" i="1" dirty="0"/>
              <a:t>, </a:t>
            </a:r>
            <a:r>
              <a:rPr lang="en-US" i="1" dirty="0" err="1"/>
              <a:t>menuntut</a:t>
            </a:r>
            <a:r>
              <a:rPr lang="en-US" i="1" dirty="0"/>
              <a:t> </a:t>
            </a:r>
            <a:r>
              <a:rPr lang="en-US" i="1" dirty="0" err="1"/>
              <a:t>ilmu</a:t>
            </a:r>
            <a:r>
              <a:rPr lang="en-US" i="1" dirty="0"/>
              <a:t> </a:t>
            </a:r>
            <a:r>
              <a:rPr lang="en-US" i="1" dirty="0" err="1"/>
              <a:t>sama</a:t>
            </a:r>
            <a:r>
              <a:rPr lang="en-US" i="1" dirty="0"/>
              <a:t> </a:t>
            </a:r>
            <a:r>
              <a:rPr lang="en-US" i="1" dirty="0" err="1"/>
              <a:t>halnya</a:t>
            </a:r>
            <a:r>
              <a:rPr lang="en-US" i="1" dirty="0"/>
              <a:t> </a:t>
            </a:r>
            <a:r>
              <a:rPr lang="en-US" i="1" dirty="0" err="1"/>
              <a:t>dengan</a:t>
            </a:r>
            <a:r>
              <a:rPr lang="en-US" i="1" dirty="0"/>
              <a:t> </a:t>
            </a:r>
            <a:r>
              <a:rPr lang="en-US" i="1" dirty="0" err="1"/>
              <a:t>mendaki</a:t>
            </a:r>
            <a:r>
              <a:rPr lang="en-US" i="1" dirty="0"/>
              <a:t> </a:t>
            </a:r>
            <a:r>
              <a:rPr lang="en-US" i="1" dirty="0" err="1"/>
              <a:t>gunung</a:t>
            </a:r>
            <a:r>
              <a:rPr lang="en-US" i="1" dirty="0"/>
              <a:t> </a:t>
            </a:r>
            <a:r>
              <a:rPr lang="en-US" i="1" dirty="0" err="1"/>
              <a:t>yaitu</a:t>
            </a:r>
            <a:r>
              <a:rPr lang="en-US" i="1" dirty="0"/>
              <a:t> </a:t>
            </a:r>
            <a:r>
              <a:rPr lang="en-US" i="1" dirty="0" err="1"/>
              <a:t>banyak</a:t>
            </a:r>
            <a:r>
              <a:rPr lang="en-US" i="1" dirty="0"/>
              <a:t> </a:t>
            </a:r>
            <a:r>
              <a:rPr lang="en-US" i="1" dirty="0" err="1"/>
              <a:t>rintangan</a:t>
            </a:r>
            <a:r>
              <a:rPr lang="en-US" i="1" dirty="0"/>
              <a:t> </a:t>
            </a:r>
            <a:r>
              <a:rPr lang="en-US" i="1" dirty="0" err="1"/>
              <a:t>untuk</a:t>
            </a:r>
            <a:r>
              <a:rPr lang="en-US" i="1" dirty="0"/>
              <a:t> </a:t>
            </a:r>
            <a:r>
              <a:rPr lang="en-US" i="1" dirty="0" err="1"/>
              <a:t>mencapai</a:t>
            </a:r>
            <a:r>
              <a:rPr lang="en-US" i="1" dirty="0"/>
              <a:t> </a:t>
            </a:r>
            <a:r>
              <a:rPr lang="en-US" i="1" dirty="0" err="1"/>
              <a:t>puncaknya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06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Sebab-akibat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. </a:t>
            </a:r>
            <a:r>
              <a:rPr lang="en-US" i="1" dirty="0" err="1"/>
              <a:t>Sebab</a:t>
            </a:r>
            <a:r>
              <a:rPr lang="en-US" i="1" dirty="0"/>
              <a:t> 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bertindak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gagasan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 </a:t>
            </a:r>
            <a:r>
              <a:rPr lang="en-US" i="1" dirty="0" err="1"/>
              <a:t>akibat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perincian</a:t>
            </a:r>
            <a:r>
              <a:rPr lang="en-US" dirty="0"/>
              <a:t> </a:t>
            </a:r>
            <a:r>
              <a:rPr lang="en-US" dirty="0" err="1"/>
              <a:t>pengembangannya</a:t>
            </a:r>
            <a:r>
              <a:rPr lang="en-US" dirty="0"/>
              <a:t>. Akan </a:t>
            </a:r>
            <a:r>
              <a:rPr lang="en-US" dirty="0" err="1"/>
              <a:t>tetapi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terbalik</a:t>
            </a:r>
            <a:r>
              <a:rPr lang="en-US" dirty="0"/>
              <a:t>, </a:t>
            </a:r>
            <a:r>
              <a:rPr lang="en-US" i="1" dirty="0" err="1"/>
              <a:t>akibat</a:t>
            </a:r>
            <a:r>
              <a:rPr lang="en-US" i="1" dirty="0"/>
              <a:t> </a:t>
            </a:r>
            <a:r>
              <a:rPr lang="en-US" dirty="0"/>
              <a:t>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gagasan</a:t>
            </a:r>
            <a:r>
              <a:rPr lang="en-US" dirty="0"/>
              <a:t> </a:t>
            </a:r>
            <a:r>
              <a:rPr lang="en-US" dirty="0" err="1"/>
              <a:t>utamanya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sepenuhnya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dikemukakan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 </a:t>
            </a:r>
            <a:r>
              <a:rPr lang="en-US" i="1" dirty="0" err="1"/>
              <a:t>sebab</a:t>
            </a:r>
            <a:r>
              <a:rPr lang="en-US" i="1" dirty="0"/>
              <a:t> 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perinciannya</a:t>
            </a:r>
            <a:r>
              <a:rPr lang="en-US" dirty="0"/>
              <a:t>.</a:t>
            </a:r>
          </a:p>
          <a:p>
            <a:r>
              <a:rPr lang="en-US" dirty="0"/>
              <a:t>Ada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macam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i="1" dirty="0" err="1" smtClean="0"/>
              <a:t>sebab</a:t>
            </a:r>
            <a:r>
              <a:rPr lang="en-US" dirty="0"/>
              <a:t> </a:t>
            </a:r>
            <a:r>
              <a:rPr lang="en-US" i="1" dirty="0" err="1"/>
              <a:t>akibat</a:t>
            </a:r>
            <a:r>
              <a:rPr lang="en-US" i="1" dirty="0"/>
              <a:t>,</a:t>
            </a:r>
            <a:r>
              <a:rPr lang="en-US" dirty="0"/>
              <a:t> </a:t>
            </a:r>
            <a:r>
              <a:rPr lang="en-US" i="1" dirty="0" err="1"/>
              <a:t>sebab</a:t>
            </a:r>
            <a:r>
              <a:rPr lang="en-US" i="1" dirty="0"/>
              <a:t> </a:t>
            </a:r>
            <a:r>
              <a:rPr lang="en-US" i="1" dirty="0" err="1"/>
              <a:t>akibat</a:t>
            </a:r>
            <a:r>
              <a:rPr lang="en-US" i="1" dirty="0"/>
              <a:t> 1 </a:t>
            </a:r>
            <a:r>
              <a:rPr lang="en-US" i="1" dirty="0" err="1"/>
              <a:t>akibat</a:t>
            </a:r>
            <a:r>
              <a:rPr lang="en-US" i="1" dirty="0"/>
              <a:t> 2</a:t>
            </a:r>
            <a:r>
              <a:rPr lang="en-US" dirty="0"/>
              <a:t>,  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sebaliknya</a:t>
            </a:r>
            <a:r>
              <a:rPr lang="en-US" dirty="0"/>
              <a:t> </a:t>
            </a:r>
            <a:r>
              <a:rPr lang="en-US" i="1" dirty="0" err="1"/>
              <a:t>akibat</a:t>
            </a:r>
            <a:r>
              <a:rPr lang="en-US" i="1" dirty="0"/>
              <a:t> </a:t>
            </a:r>
            <a:r>
              <a:rPr lang="en-US" i="1" dirty="0" err="1"/>
              <a:t>sebab</a:t>
            </a:r>
            <a:r>
              <a:rPr lang="en-US" dirty="0"/>
              <a:t>, </a:t>
            </a:r>
            <a:r>
              <a:rPr lang="en-US" i="1" dirty="0" err="1"/>
              <a:t>akibat</a:t>
            </a:r>
            <a:r>
              <a:rPr lang="en-US" i="1" dirty="0"/>
              <a:t> 1 </a:t>
            </a:r>
            <a:r>
              <a:rPr lang="en-US" i="1" dirty="0" err="1"/>
              <a:t>akibat</a:t>
            </a:r>
            <a:r>
              <a:rPr lang="en-US" i="1" dirty="0"/>
              <a:t> 2 </a:t>
            </a:r>
            <a:r>
              <a:rPr lang="en-US" i="1" dirty="0" err="1"/>
              <a:t>sebab</a:t>
            </a:r>
            <a:r>
              <a:rPr lang="en-US" i="1" dirty="0"/>
              <a:t>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10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</TotalTime>
  <Words>685</Words>
  <Application>Microsoft Office PowerPoint</Application>
  <PresentationFormat>On-screen Show (4:3)</PresentationFormat>
  <Paragraphs>65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Civic</vt:lpstr>
      <vt:lpstr>Hipotesis, Merumuskan dan Menarik Kesimpulan</vt:lpstr>
      <vt:lpstr>Pengertian</vt:lpstr>
      <vt:lpstr>Macam Hipotesis</vt:lpstr>
      <vt:lpstr>Hipotesis Deskriftif</vt:lpstr>
      <vt:lpstr>Hipotesis Komparatif</vt:lpstr>
      <vt:lpstr>Hipotesis Asosisatif</vt:lpstr>
      <vt:lpstr>Ciri-ciri Hipotesis yang Baik</vt:lpstr>
      <vt:lpstr>Perumusan Hipotesis</vt:lpstr>
      <vt:lpstr>Teori Sebagai Acuan Perumusan Hipotesis</vt:lpstr>
      <vt:lpstr>Fakta Ilmiah Sebagai Acuan Perumusan Hipotesis</vt:lpstr>
      <vt:lpstr>PowerPoint Presentation</vt:lpstr>
      <vt:lpstr>Menarik Kesimpulan</vt:lpstr>
      <vt:lpstr> Generalisasi</vt:lpstr>
      <vt:lpstr> Analogi</vt:lpstr>
      <vt:lpstr>Sebab-akibat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Hipotesis, Merumuskan dan Menarik Kesimpulan</dc:title>
  <dc:creator>HARTONUR</dc:creator>
  <cp:lastModifiedBy>HARTONUR</cp:lastModifiedBy>
  <cp:revision>4</cp:revision>
  <dcterms:created xsi:type="dcterms:W3CDTF">2018-10-30T21:25:26Z</dcterms:created>
  <dcterms:modified xsi:type="dcterms:W3CDTF">2018-10-30T21:48:23Z</dcterms:modified>
</cp:coreProperties>
</file>