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8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486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58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18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39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90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9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22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020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579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73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3716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344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01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76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02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706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4E2DF3E-A4E8-4FC5-8F2B-6F353ED1EC3C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0618D-040D-4540-B9FD-57BC9E642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8953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1026"/>
            <a:ext cx="9144000" cy="2387600"/>
          </a:xfrm>
        </p:spPr>
        <p:txBody>
          <a:bodyPr>
            <a:normAutofit/>
          </a:bodyPr>
          <a:lstStyle/>
          <a:p>
            <a:r>
              <a:rPr lang="en-ID" dirty="0" smtClean="0">
                <a:latin typeface="Algerian" panose="04020705040A02060702" pitchFamily="82" charset="0"/>
              </a:rPr>
              <a:t>MODEL PRAKTIK KEPENDIDIKAN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ID" sz="2800" dirty="0" smtClean="0">
                <a:latin typeface="Algerian" panose="04020705040A02060702" pitchFamily="82" charset="0"/>
              </a:rPr>
              <a:t>DWI PRASETIYAWATI D.H., </a:t>
            </a:r>
            <a:r>
              <a:rPr lang="en-ID" sz="2800" dirty="0" err="1" smtClean="0">
                <a:latin typeface="Algerian" panose="04020705040A02060702" pitchFamily="82" charset="0"/>
              </a:rPr>
              <a:t>S.Pd</a:t>
            </a:r>
            <a:r>
              <a:rPr lang="en-ID" sz="2800" dirty="0" smtClean="0">
                <a:latin typeface="Algerian" panose="04020705040A02060702" pitchFamily="82" charset="0"/>
              </a:rPr>
              <a:t>., </a:t>
            </a:r>
            <a:r>
              <a:rPr lang="en-ID" sz="2800" dirty="0" err="1" smtClean="0">
                <a:latin typeface="Algerian" panose="04020705040A02060702" pitchFamily="82" charset="0"/>
              </a:rPr>
              <a:t>M.Pd</a:t>
            </a:r>
            <a:r>
              <a:rPr lang="en-ID" sz="2800" dirty="0" smtClean="0">
                <a:latin typeface="Algerian" panose="04020705040A02060702" pitchFamily="82" charset="0"/>
              </a:rPr>
              <a:t>.</a:t>
            </a:r>
            <a:endParaRPr lang="en-US" sz="28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76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615" y="204524"/>
            <a:ext cx="9404723" cy="1400530"/>
          </a:xfrm>
        </p:spPr>
        <p:txBody>
          <a:bodyPr/>
          <a:lstStyle/>
          <a:p>
            <a:r>
              <a:rPr lang="en-ID" dirty="0" smtClean="0"/>
              <a:t>KONSEP PENGAJARAN MIKRO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615" y="979715"/>
            <a:ext cx="10457316" cy="436875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ID" sz="2800" dirty="0" err="1" smtClean="0"/>
              <a:t>Pengajaran</a:t>
            </a:r>
            <a:r>
              <a:rPr lang="en-ID" sz="2800" dirty="0" smtClean="0"/>
              <a:t> </a:t>
            </a:r>
            <a:r>
              <a:rPr lang="en-ID" sz="2800" dirty="0" err="1" smtClean="0"/>
              <a:t>mikro</a:t>
            </a:r>
            <a:r>
              <a:rPr lang="en-ID" sz="2800" dirty="0" smtClean="0"/>
              <a:t> (</a:t>
            </a:r>
            <a:r>
              <a:rPr lang="en-ID" sz="2800" i="1" dirty="0" smtClean="0"/>
              <a:t>micro teaching) </a:t>
            </a:r>
            <a:r>
              <a:rPr lang="en-ID" sz="2800" dirty="0" err="1" smtClean="0"/>
              <a:t>adalah</a:t>
            </a:r>
            <a:r>
              <a:rPr lang="en-ID" sz="2800" dirty="0" smtClean="0"/>
              <a:t> </a:t>
            </a:r>
            <a:r>
              <a:rPr lang="en-ID" sz="2800" dirty="0" err="1" smtClean="0"/>
              <a:t>suatu</a:t>
            </a:r>
            <a:r>
              <a:rPr lang="en-ID" sz="2800" dirty="0" smtClean="0"/>
              <a:t> </a:t>
            </a:r>
            <a:r>
              <a:rPr lang="en-ID" sz="2800" dirty="0" err="1" smtClean="0"/>
              <a:t>situasi</a:t>
            </a:r>
            <a:r>
              <a:rPr lang="en-ID" sz="2800" dirty="0" smtClean="0"/>
              <a:t> </a:t>
            </a:r>
            <a:r>
              <a:rPr lang="en-ID" sz="2800" dirty="0" err="1" smtClean="0"/>
              <a:t>pengajaran</a:t>
            </a:r>
            <a:r>
              <a:rPr lang="en-ID" sz="2800" dirty="0" smtClean="0"/>
              <a:t> yang </a:t>
            </a:r>
            <a:r>
              <a:rPr lang="en-ID" sz="2800" dirty="0" err="1" smtClean="0"/>
              <a:t>dilaksanakan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waktu</a:t>
            </a:r>
            <a:r>
              <a:rPr lang="en-ID" sz="2800" dirty="0" smtClean="0"/>
              <a:t> </a:t>
            </a:r>
            <a:r>
              <a:rPr lang="en-ID" sz="2800" dirty="0" err="1" smtClean="0"/>
              <a:t>dan</a:t>
            </a:r>
            <a:r>
              <a:rPr lang="en-ID" sz="2800" dirty="0" smtClean="0"/>
              <a:t> </a:t>
            </a:r>
            <a:r>
              <a:rPr lang="en-ID" sz="2800" dirty="0" err="1" smtClean="0"/>
              <a:t>jumlah</a:t>
            </a:r>
            <a:r>
              <a:rPr lang="en-ID" sz="2800" dirty="0" smtClean="0"/>
              <a:t> </a:t>
            </a:r>
            <a:r>
              <a:rPr lang="en-ID" sz="2800" dirty="0" err="1" smtClean="0"/>
              <a:t>siswa</a:t>
            </a:r>
            <a:r>
              <a:rPr lang="en-ID" sz="2800" dirty="0" smtClean="0"/>
              <a:t> </a:t>
            </a:r>
            <a:r>
              <a:rPr lang="en-ID" sz="2800" dirty="0" err="1" smtClean="0"/>
              <a:t>terbatas</a:t>
            </a:r>
            <a:r>
              <a:rPr lang="en-ID" sz="2800" dirty="0" smtClean="0"/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ID" sz="2800" dirty="0" err="1" smtClean="0"/>
              <a:t>Durasi</a:t>
            </a:r>
            <a:r>
              <a:rPr lang="en-ID" sz="2800" dirty="0" smtClean="0"/>
              <a:t> </a:t>
            </a:r>
            <a:r>
              <a:rPr lang="en-ID" sz="2800" dirty="0" err="1" smtClean="0"/>
              <a:t>waktu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pengajaran</a:t>
            </a:r>
            <a:r>
              <a:rPr lang="en-ID" sz="2800" dirty="0" smtClean="0"/>
              <a:t> </a:t>
            </a:r>
            <a:r>
              <a:rPr lang="en-ID" sz="2800" dirty="0" err="1" smtClean="0"/>
              <a:t>mikro</a:t>
            </a:r>
            <a:r>
              <a:rPr lang="en-ID" sz="2800" dirty="0" smtClean="0"/>
              <a:t> </a:t>
            </a:r>
            <a:r>
              <a:rPr lang="en-ID" sz="2800" dirty="0" err="1" smtClean="0"/>
              <a:t>antara</a:t>
            </a:r>
            <a:r>
              <a:rPr lang="en-ID" sz="2800" dirty="0" smtClean="0"/>
              <a:t> 5 – 20 </a:t>
            </a:r>
            <a:r>
              <a:rPr lang="en-ID" sz="2800" dirty="0" err="1" smtClean="0"/>
              <a:t>menit</a:t>
            </a:r>
            <a:r>
              <a:rPr lang="en-ID" sz="2800" dirty="0" smtClean="0"/>
              <a:t>. </a:t>
            </a:r>
            <a:r>
              <a:rPr lang="en-ID" sz="2800" dirty="0" err="1" smtClean="0"/>
              <a:t>Dengan</a:t>
            </a:r>
            <a:r>
              <a:rPr lang="en-ID" sz="2800" dirty="0" smtClean="0"/>
              <a:t> </a:t>
            </a:r>
            <a:r>
              <a:rPr lang="en-ID" sz="2800" dirty="0" err="1" smtClean="0"/>
              <a:t>jumlah</a:t>
            </a:r>
            <a:r>
              <a:rPr lang="en-ID" sz="2800" dirty="0" smtClean="0"/>
              <a:t> </a:t>
            </a:r>
            <a:r>
              <a:rPr lang="en-ID" sz="2800" dirty="0" err="1" smtClean="0"/>
              <a:t>siswa</a:t>
            </a:r>
            <a:r>
              <a:rPr lang="en-ID" sz="2800" dirty="0" smtClean="0"/>
              <a:t>  3 – 10 orang (Cooper </a:t>
            </a:r>
            <a:r>
              <a:rPr lang="en-ID" sz="2800" dirty="0" err="1" smtClean="0"/>
              <a:t>dan</a:t>
            </a:r>
            <a:r>
              <a:rPr lang="en-ID" sz="2800" dirty="0" smtClean="0"/>
              <a:t> Allen, 1999: 1).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ID" sz="2800" dirty="0" err="1" smtClean="0"/>
              <a:t>Bentuk</a:t>
            </a:r>
            <a:r>
              <a:rPr lang="en-ID" sz="2800" dirty="0" smtClean="0"/>
              <a:t> </a:t>
            </a:r>
            <a:r>
              <a:rPr lang="en-ID" sz="2800" dirty="0" err="1" smtClean="0"/>
              <a:t>pengajaran</a:t>
            </a:r>
            <a:r>
              <a:rPr lang="en-ID" sz="2800" dirty="0" smtClean="0"/>
              <a:t> </a:t>
            </a:r>
            <a:r>
              <a:rPr lang="en-ID" sz="2800" dirty="0" err="1" smtClean="0"/>
              <a:t>sederhana</a:t>
            </a:r>
            <a:r>
              <a:rPr lang="en-ID" sz="2800" dirty="0" smtClean="0"/>
              <a:t>, </a:t>
            </a:r>
            <a:r>
              <a:rPr lang="en-ID" sz="2800" dirty="0" err="1" smtClean="0"/>
              <a:t>dimana</a:t>
            </a:r>
            <a:r>
              <a:rPr lang="en-ID" sz="2800" dirty="0" smtClean="0"/>
              <a:t> </a:t>
            </a:r>
            <a:r>
              <a:rPr lang="en-ID" sz="2800" dirty="0" err="1" smtClean="0"/>
              <a:t>calon</a:t>
            </a:r>
            <a:r>
              <a:rPr lang="en-ID" sz="2800" dirty="0" smtClean="0"/>
              <a:t> guru </a:t>
            </a:r>
            <a:r>
              <a:rPr lang="en-ID" sz="2800" dirty="0" err="1" smtClean="0"/>
              <a:t>berada</a:t>
            </a:r>
            <a:r>
              <a:rPr lang="en-ID" sz="2800" dirty="0" smtClean="0"/>
              <a:t> </a:t>
            </a:r>
            <a:r>
              <a:rPr lang="en-ID" sz="2800" dirty="0" err="1" smtClean="0"/>
              <a:t>dalam</a:t>
            </a:r>
            <a:r>
              <a:rPr lang="en-ID" sz="2800" dirty="0" smtClean="0"/>
              <a:t> </a:t>
            </a:r>
            <a:r>
              <a:rPr lang="en-ID" sz="2800" dirty="0" err="1" smtClean="0"/>
              <a:t>suatu</a:t>
            </a:r>
            <a:r>
              <a:rPr lang="en-ID" sz="2800" dirty="0" smtClean="0"/>
              <a:t> </a:t>
            </a:r>
            <a:r>
              <a:rPr lang="en-ID" sz="2800" dirty="0" err="1" smtClean="0"/>
              <a:t>lingkungan</a:t>
            </a:r>
            <a:r>
              <a:rPr lang="en-ID" sz="2800" dirty="0" smtClean="0"/>
              <a:t> </a:t>
            </a:r>
            <a:r>
              <a:rPr lang="en-ID" sz="2800" dirty="0" err="1" smtClean="0"/>
              <a:t>kelas</a:t>
            </a:r>
            <a:r>
              <a:rPr lang="en-ID" sz="2800" dirty="0" smtClean="0"/>
              <a:t> yang </a:t>
            </a:r>
            <a:r>
              <a:rPr lang="en-ID" sz="2800" dirty="0" err="1" smtClean="0"/>
              <a:t>terbatas</a:t>
            </a:r>
            <a:r>
              <a:rPr lang="en-ID" sz="2800" dirty="0" smtClean="0"/>
              <a:t> </a:t>
            </a:r>
            <a:r>
              <a:rPr lang="en-ID" sz="2800" dirty="0" err="1" smtClean="0"/>
              <a:t>atau</a:t>
            </a:r>
            <a:r>
              <a:rPr lang="en-ID" sz="2800" dirty="0" smtClean="0"/>
              <a:t> </a:t>
            </a:r>
            <a:r>
              <a:rPr lang="en-ID" sz="2800" dirty="0" err="1" smtClean="0"/>
              <a:t>terkontrol</a:t>
            </a:r>
            <a:r>
              <a:rPr lang="en-ID" sz="28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2800" dirty="0" err="1" smtClean="0"/>
              <a:t>Calon</a:t>
            </a:r>
            <a:r>
              <a:rPr lang="en-ID" sz="2800" dirty="0" smtClean="0"/>
              <a:t> guru </a:t>
            </a:r>
            <a:r>
              <a:rPr lang="en-ID" sz="2800" dirty="0" err="1" smtClean="0"/>
              <a:t>menggunakan</a:t>
            </a:r>
            <a:r>
              <a:rPr lang="en-ID" sz="2800" dirty="0" smtClean="0"/>
              <a:t> </a:t>
            </a:r>
            <a:r>
              <a:rPr lang="en-ID" sz="2800" dirty="0" err="1" smtClean="0"/>
              <a:t>satu</a:t>
            </a:r>
            <a:r>
              <a:rPr lang="en-ID" sz="2800" dirty="0" smtClean="0"/>
              <a:t> </a:t>
            </a:r>
            <a:r>
              <a:rPr lang="en-ID" sz="2800" dirty="0" err="1" smtClean="0"/>
              <a:t>konsep</a:t>
            </a:r>
            <a:r>
              <a:rPr lang="en-ID" sz="2800" dirty="0" smtClean="0"/>
              <a:t> </a:t>
            </a:r>
            <a:r>
              <a:rPr lang="en-ID" sz="2800" dirty="0" err="1" smtClean="0"/>
              <a:t>dengan</a:t>
            </a:r>
            <a:r>
              <a:rPr lang="en-ID" sz="2800" dirty="0" smtClean="0"/>
              <a:t> </a:t>
            </a:r>
            <a:r>
              <a:rPr lang="en-ID" sz="2800" dirty="0" err="1" smtClean="0"/>
              <a:t>menggunakan</a:t>
            </a:r>
            <a:r>
              <a:rPr lang="en-ID" sz="2800" dirty="0" smtClean="0"/>
              <a:t> </a:t>
            </a:r>
            <a:r>
              <a:rPr lang="en-ID" sz="2800" dirty="0" err="1" smtClean="0"/>
              <a:t>satu</a:t>
            </a:r>
            <a:r>
              <a:rPr lang="en-ID" sz="2800" dirty="0" smtClean="0"/>
              <a:t> </a:t>
            </a:r>
            <a:r>
              <a:rPr lang="en-ID" sz="2800" dirty="0" err="1" smtClean="0"/>
              <a:t>atau</a:t>
            </a:r>
            <a:r>
              <a:rPr lang="en-ID" sz="2800" dirty="0" smtClean="0"/>
              <a:t> </a:t>
            </a:r>
            <a:r>
              <a:rPr lang="en-ID" sz="2800" dirty="0" err="1" smtClean="0"/>
              <a:t>dua</a:t>
            </a:r>
            <a:r>
              <a:rPr lang="en-ID" sz="2800" dirty="0" smtClean="0"/>
              <a:t> </a:t>
            </a:r>
            <a:r>
              <a:rPr lang="en-ID" sz="2800" dirty="0" err="1" smtClean="0"/>
              <a:t>keterampilan</a:t>
            </a:r>
            <a:r>
              <a:rPr lang="en-ID" sz="2800" dirty="0" smtClean="0"/>
              <a:t> </a:t>
            </a:r>
            <a:r>
              <a:rPr lang="en-ID" sz="2800" dirty="0" err="1" smtClean="0"/>
              <a:t>mengajar</a:t>
            </a:r>
            <a:r>
              <a:rPr lang="en-ID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7159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4137"/>
            <a:ext cx="10515600" cy="573282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ID" sz="3200" dirty="0" err="1" smtClean="0"/>
              <a:t>Konsep</a:t>
            </a:r>
            <a:r>
              <a:rPr lang="en-ID" sz="3200" dirty="0" smtClean="0"/>
              <a:t> </a:t>
            </a:r>
            <a:r>
              <a:rPr lang="en-ID" sz="3200" dirty="0" err="1" smtClean="0"/>
              <a:t>pengajaran</a:t>
            </a:r>
            <a:r>
              <a:rPr lang="en-ID" sz="3200" dirty="0" smtClean="0"/>
              <a:t> </a:t>
            </a:r>
            <a:r>
              <a:rPr lang="en-ID" sz="3200" dirty="0" err="1" smtClean="0"/>
              <a:t>mikro</a:t>
            </a:r>
            <a:r>
              <a:rPr lang="en-ID" sz="3200" dirty="0" smtClean="0"/>
              <a:t> </a:t>
            </a:r>
            <a:r>
              <a:rPr lang="en-ID" sz="3200" dirty="0" err="1" smtClean="0"/>
              <a:t>dilandasi</a:t>
            </a:r>
            <a:r>
              <a:rPr lang="en-ID" sz="3200" dirty="0" smtClean="0"/>
              <a:t> </a:t>
            </a:r>
            <a:r>
              <a:rPr lang="en-ID" sz="3200" dirty="0" err="1" smtClean="0"/>
              <a:t>pokok-pokok</a:t>
            </a:r>
            <a:r>
              <a:rPr lang="en-ID" sz="3200" dirty="0" smtClean="0"/>
              <a:t> </a:t>
            </a:r>
            <a:r>
              <a:rPr lang="en-ID" sz="3200" dirty="0" err="1" smtClean="0"/>
              <a:t>sebagai</a:t>
            </a:r>
            <a:r>
              <a:rPr lang="en-ID" sz="3200" dirty="0" smtClean="0"/>
              <a:t> </a:t>
            </a:r>
            <a:r>
              <a:rPr lang="en-ID" sz="3200" dirty="0" err="1" smtClean="0"/>
              <a:t>berikut</a:t>
            </a:r>
            <a:r>
              <a:rPr lang="en-ID" sz="3200" dirty="0" smtClean="0"/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Pengajaran</a:t>
            </a:r>
            <a:r>
              <a:rPr lang="en-ID" sz="3200" dirty="0" smtClean="0"/>
              <a:t> yang </a:t>
            </a:r>
            <a:r>
              <a:rPr lang="en-ID" sz="3200" dirty="0" err="1" smtClean="0"/>
              <a:t>nyata</a:t>
            </a:r>
            <a:r>
              <a:rPr lang="en-ID" sz="3200" dirty="0" smtClean="0"/>
              <a:t>, </a:t>
            </a:r>
            <a:r>
              <a:rPr lang="en-ID" sz="3200" dirty="0" err="1" smtClean="0"/>
              <a:t>artinya</a:t>
            </a:r>
            <a:r>
              <a:rPr lang="en-ID" sz="3200" dirty="0" smtClean="0"/>
              <a:t> </a:t>
            </a:r>
            <a:r>
              <a:rPr lang="en-ID" sz="3200" dirty="0" err="1" smtClean="0"/>
              <a:t>pengajaran</a:t>
            </a:r>
            <a:r>
              <a:rPr lang="en-ID" sz="3200" dirty="0" smtClean="0"/>
              <a:t> </a:t>
            </a:r>
            <a:r>
              <a:rPr lang="en-ID" sz="3200" dirty="0" err="1" smtClean="0"/>
              <a:t>dilaksanakan</a:t>
            </a:r>
            <a:r>
              <a:rPr lang="en-ID" sz="3200" dirty="0" smtClean="0"/>
              <a:t> </a:t>
            </a:r>
            <a:r>
              <a:rPr lang="en-ID" sz="3200" dirty="0" err="1" smtClean="0"/>
              <a:t>dalam</a:t>
            </a:r>
            <a:r>
              <a:rPr lang="en-ID" sz="3200" dirty="0" smtClean="0"/>
              <a:t> </a:t>
            </a:r>
            <a:r>
              <a:rPr lang="en-ID" sz="3200" dirty="0" err="1" smtClean="0"/>
              <a:t>bentuk</a:t>
            </a:r>
            <a:r>
              <a:rPr lang="en-ID" sz="3200" dirty="0" smtClean="0"/>
              <a:t> </a:t>
            </a:r>
            <a:r>
              <a:rPr lang="en-ID" sz="3200" dirty="0" err="1" smtClean="0"/>
              <a:t>sebenarnya</a:t>
            </a:r>
            <a:r>
              <a:rPr lang="en-ID" sz="3200" dirty="0" smtClean="0"/>
              <a:t>, </a:t>
            </a:r>
            <a:r>
              <a:rPr lang="en-ID" sz="3200" dirty="0" err="1" smtClean="0"/>
              <a:t>tetapi</a:t>
            </a:r>
            <a:r>
              <a:rPr lang="en-ID" sz="3200" dirty="0" smtClean="0"/>
              <a:t> </a:t>
            </a:r>
            <a:r>
              <a:rPr lang="en-ID" sz="3200" dirty="0" err="1" smtClean="0"/>
              <a:t>berbentuk</a:t>
            </a:r>
            <a:r>
              <a:rPr lang="en-ID" sz="3200" dirty="0" smtClean="0"/>
              <a:t> mini.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Latihan</a:t>
            </a:r>
            <a:r>
              <a:rPr lang="en-ID" sz="3200" dirty="0" smtClean="0"/>
              <a:t> </a:t>
            </a:r>
            <a:r>
              <a:rPr lang="en-ID" sz="3200" dirty="0" err="1" smtClean="0"/>
              <a:t>terpusat</a:t>
            </a:r>
            <a:r>
              <a:rPr lang="en-ID" sz="3200" dirty="0" smtClean="0"/>
              <a:t> </a:t>
            </a:r>
            <a:r>
              <a:rPr lang="en-ID" sz="3200" dirty="0" err="1" smtClean="0"/>
              <a:t>pada</a:t>
            </a:r>
            <a:r>
              <a:rPr lang="en-ID" sz="3200" dirty="0" smtClean="0"/>
              <a:t> </a:t>
            </a:r>
            <a:r>
              <a:rPr lang="en-ID" sz="3200" dirty="0" err="1" smtClean="0"/>
              <a:t>keterampilan</a:t>
            </a:r>
            <a:r>
              <a:rPr lang="en-ID" sz="3200" dirty="0" smtClean="0"/>
              <a:t> </a:t>
            </a:r>
            <a:r>
              <a:rPr lang="en-ID" sz="3200" dirty="0" err="1" smtClean="0"/>
              <a:t>mengajar</a:t>
            </a:r>
            <a:r>
              <a:rPr lang="en-ID" sz="3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Mempergunakan</a:t>
            </a:r>
            <a:r>
              <a:rPr lang="en-ID" sz="3200" dirty="0" smtClean="0"/>
              <a:t> </a:t>
            </a:r>
            <a:r>
              <a:rPr lang="en-ID" sz="3200" dirty="0" err="1" smtClean="0"/>
              <a:t>informasi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pengetahuan</a:t>
            </a:r>
            <a:r>
              <a:rPr lang="en-ID" sz="3200" dirty="0" smtClean="0"/>
              <a:t> </a:t>
            </a:r>
            <a:r>
              <a:rPr lang="en-ID" sz="3200" dirty="0" err="1" smtClean="0"/>
              <a:t>tentang</a:t>
            </a:r>
            <a:r>
              <a:rPr lang="en-ID" sz="3200" dirty="0" smtClean="0"/>
              <a:t> </a:t>
            </a:r>
            <a:r>
              <a:rPr lang="en-ID" sz="3200" dirty="0" err="1" smtClean="0"/>
              <a:t>tingkat</a:t>
            </a:r>
            <a:r>
              <a:rPr lang="en-ID" sz="3200" dirty="0" smtClean="0"/>
              <a:t> </a:t>
            </a:r>
            <a:r>
              <a:rPr lang="en-ID" sz="3200" dirty="0" err="1" smtClean="0"/>
              <a:t>belajar</a:t>
            </a:r>
            <a:r>
              <a:rPr lang="en-ID" sz="3200" dirty="0" smtClean="0"/>
              <a:t> </a:t>
            </a:r>
            <a:r>
              <a:rPr lang="en-ID" sz="3200" dirty="0" err="1" smtClean="0"/>
              <a:t>siswa</a:t>
            </a:r>
            <a:r>
              <a:rPr lang="en-ID" sz="3200" dirty="0" smtClean="0"/>
              <a:t> </a:t>
            </a:r>
            <a:r>
              <a:rPr lang="en-ID" sz="3200" dirty="0" err="1" smtClean="0"/>
              <a:t>sebagai</a:t>
            </a:r>
            <a:r>
              <a:rPr lang="en-ID" sz="3200" dirty="0" smtClean="0"/>
              <a:t> </a:t>
            </a:r>
            <a:r>
              <a:rPr lang="en-ID" sz="3200" dirty="0" err="1" smtClean="0"/>
              <a:t>umpan</a:t>
            </a:r>
            <a:r>
              <a:rPr lang="en-ID" sz="3200" dirty="0" smtClean="0"/>
              <a:t> </a:t>
            </a:r>
            <a:r>
              <a:rPr lang="en-ID" sz="3200" dirty="0" err="1" smtClean="0"/>
              <a:t>balik</a:t>
            </a:r>
            <a:r>
              <a:rPr lang="en-ID" sz="3200" dirty="0" smtClean="0"/>
              <a:t> </a:t>
            </a:r>
            <a:r>
              <a:rPr lang="en-ID" sz="3200" dirty="0" err="1" smtClean="0"/>
              <a:t>terhadap</a:t>
            </a:r>
            <a:r>
              <a:rPr lang="en-ID" sz="3200" dirty="0" smtClean="0"/>
              <a:t> </a:t>
            </a:r>
            <a:r>
              <a:rPr lang="en-ID" sz="3200" dirty="0" err="1" smtClean="0"/>
              <a:t>kemampuan</a:t>
            </a:r>
            <a:r>
              <a:rPr lang="en-ID" sz="3200" dirty="0" smtClean="0"/>
              <a:t> </a:t>
            </a:r>
            <a:r>
              <a:rPr lang="en-ID" sz="3200" dirty="0" err="1" smtClean="0"/>
              <a:t>calon</a:t>
            </a:r>
            <a:r>
              <a:rPr lang="en-ID" sz="3200" dirty="0" smtClean="0"/>
              <a:t> guru.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Pengajaran</a:t>
            </a:r>
            <a:r>
              <a:rPr lang="en-ID" sz="3200" dirty="0" smtClean="0"/>
              <a:t> </a:t>
            </a:r>
            <a:r>
              <a:rPr lang="en-ID" sz="3200" dirty="0" err="1" smtClean="0"/>
              <a:t>dilaksanakan</a:t>
            </a:r>
            <a:r>
              <a:rPr lang="en-ID" sz="3200" dirty="0" smtClean="0"/>
              <a:t> </a:t>
            </a:r>
            <a:r>
              <a:rPr lang="en-ID" sz="3200" dirty="0" err="1" smtClean="0"/>
              <a:t>bagi</a:t>
            </a:r>
            <a:r>
              <a:rPr lang="en-ID" sz="3200" dirty="0" smtClean="0"/>
              <a:t> para </a:t>
            </a:r>
            <a:r>
              <a:rPr lang="en-ID" sz="3200" dirty="0" err="1" smtClean="0"/>
              <a:t>siswa</a:t>
            </a:r>
            <a:r>
              <a:rPr lang="en-ID" sz="3200" dirty="0" smtClean="0"/>
              <a:t> </a:t>
            </a:r>
            <a:r>
              <a:rPr lang="en-ID" sz="3200" dirty="0" err="1" smtClean="0"/>
              <a:t>dengan</a:t>
            </a:r>
            <a:r>
              <a:rPr lang="en-ID" sz="3200" dirty="0" smtClean="0"/>
              <a:t> </a:t>
            </a:r>
            <a:r>
              <a:rPr lang="en-ID" sz="3200" dirty="0" err="1" smtClean="0"/>
              <a:t>latar</a:t>
            </a:r>
            <a:r>
              <a:rPr lang="en-ID" sz="3200" dirty="0" smtClean="0"/>
              <a:t> </a:t>
            </a:r>
            <a:r>
              <a:rPr lang="en-ID" sz="3200" dirty="0" err="1" smtClean="0"/>
              <a:t>belakang</a:t>
            </a:r>
            <a:r>
              <a:rPr lang="en-ID" sz="3200" dirty="0" smtClean="0"/>
              <a:t> yang </a:t>
            </a:r>
            <a:r>
              <a:rPr lang="en-ID" sz="3200" dirty="0" err="1" smtClean="0"/>
              <a:t>berbeda-beda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berdasarkan</a:t>
            </a:r>
            <a:r>
              <a:rPr lang="en-ID" sz="3200" dirty="0" smtClean="0"/>
              <a:t> </a:t>
            </a:r>
            <a:r>
              <a:rPr lang="en-ID" sz="3200" dirty="0" err="1" smtClean="0"/>
              <a:t>pada</a:t>
            </a:r>
            <a:r>
              <a:rPr lang="en-ID" sz="3200" dirty="0" smtClean="0"/>
              <a:t> </a:t>
            </a:r>
            <a:r>
              <a:rPr lang="en-ID" sz="3200" dirty="0" err="1" smtClean="0"/>
              <a:t>kemampuan</a:t>
            </a:r>
            <a:r>
              <a:rPr lang="en-ID" sz="3200" dirty="0" smtClean="0"/>
              <a:t> </a:t>
            </a:r>
            <a:r>
              <a:rPr lang="en-ID" sz="3200" dirty="0" err="1" smtClean="0"/>
              <a:t>intelektual</a:t>
            </a:r>
            <a:r>
              <a:rPr lang="en-ID" sz="3200" dirty="0" smtClean="0"/>
              <a:t> </a:t>
            </a:r>
            <a:r>
              <a:rPr lang="en-ID" sz="3200" dirty="0" err="1" smtClean="0"/>
              <a:t>kelompok</a:t>
            </a:r>
            <a:r>
              <a:rPr lang="en-ID" sz="3200" dirty="0" smtClean="0"/>
              <a:t> </a:t>
            </a:r>
            <a:r>
              <a:rPr lang="en-ID" sz="3200" dirty="0" err="1" smtClean="0"/>
              <a:t>usia</a:t>
            </a:r>
            <a:r>
              <a:rPr lang="en-ID" sz="3200" dirty="0" smtClean="0"/>
              <a:t> </a:t>
            </a:r>
            <a:r>
              <a:rPr lang="en-ID" sz="3200" dirty="0" err="1" smtClean="0"/>
              <a:t>tertentu</a:t>
            </a:r>
            <a:r>
              <a:rPr lang="en-ID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6361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6571"/>
            <a:ext cx="10515600" cy="5850392"/>
          </a:xfrm>
        </p:spPr>
        <p:txBody>
          <a:bodyPr>
            <a:normAutofit fontScale="92500" lnSpcReduction="10000"/>
          </a:bodyPr>
          <a:lstStyle/>
          <a:p>
            <a:pPr marL="514350" indent="-514350" algn="just">
              <a:buFont typeface="+mj-lt"/>
              <a:buAutoNum type="arabicPeriod" startAt="5"/>
            </a:pPr>
            <a:r>
              <a:rPr lang="en-ID" sz="3600" dirty="0" err="1" smtClean="0"/>
              <a:t>Pengontrolan</a:t>
            </a:r>
            <a:r>
              <a:rPr lang="en-ID" sz="3600" dirty="0" smtClean="0"/>
              <a:t> </a:t>
            </a:r>
            <a:r>
              <a:rPr lang="en-ID" sz="3600" dirty="0" err="1" smtClean="0"/>
              <a:t>secara</a:t>
            </a:r>
            <a:r>
              <a:rPr lang="en-ID" sz="3600" dirty="0" smtClean="0"/>
              <a:t> </a:t>
            </a:r>
            <a:r>
              <a:rPr lang="en-ID" sz="3600" dirty="0" err="1" smtClean="0"/>
              <a:t>ketat</a:t>
            </a:r>
            <a:r>
              <a:rPr lang="en-ID" sz="3600" dirty="0" smtClean="0"/>
              <a:t> </a:t>
            </a:r>
            <a:r>
              <a:rPr lang="en-ID" sz="3600" dirty="0" err="1" smtClean="0"/>
              <a:t>terhadap</a:t>
            </a:r>
            <a:r>
              <a:rPr lang="en-ID" sz="3600" dirty="0" smtClean="0"/>
              <a:t> </a:t>
            </a:r>
            <a:r>
              <a:rPr lang="en-ID" sz="3600" dirty="0" err="1" smtClean="0"/>
              <a:t>lingkungan</a:t>
            </a:r>
            <a:r>
              <a:rPr lang="en-ID" sz="3600" dirty="0" smtClean="0"/>
              <a:t> </a:t>
            </a:r>
            <a:r>
              <a:rPr lang="en-ID" sz="3600" dirty="0" err="1" smtClean="0"/>
              <a:t>latihan</a:t>
            </a:r>
            <a:r>
              <a:rPr lang="en-ID" sz="3600" dirty="0" smtClean="0"/>
              <a:t> yang </a:t>
            </a:r>
            <a:r>
              <a:rPr lang="en-ID" sz="3600" dirty="0" err="1" smtClean="0"/>
              <a:t>diselenggarakan</a:t>
            </a:r>
            <a:r>
              <a:rPr lang="en-ID" sz="3600" dirty="0" smtClean="0"/>
              <a:t> </a:t>
            </a:r>
            <a:r>
              <a:rPr lang="en-ID" sz="3600" dirty="0" err="1" smtClean="0"/>
              <a:t>dalam</a:t>
            </a:r>
            <a:r>
              <a:rPr lang="en-ID" sz="3600" dirty="0" smtClean="0"/>
              <a:t> </a:t>
            </a:r>
            <a:r>
              <a:rPr lang="en-ID" sz="3600" dirty="0" err="1" smtClean="0"/>
              <a:t>laboratorium</a:t>
            </a:r>
            <a:r>
              <a:rPr lang="en-ID" sz="3600" dirty="0" smtClean="0"/>
              <a:t> </a:t>
            </a:r>
            <a:r>
              <a:rPr lang="en-ID" sz="3600" i="1" dirty="0" smtClean="0"/>
              <a:t>micro teaching</a:t>
            </a:r>
            <a:r>
              <a:rPr lang="en-ID" sz="3600" dirty="0" smtClean="0"/>
              <a:t>.</a:t>
            </a:r>
          </a:p>
          <a:p>
            <a:pPr marL="514350" indent="-514350" algn="just">
              <a:buFont typeface="+mj-lt"/>
              <a:buAutoNum type="arabicPeriod" startAt="5"/>
            </a:pPr>
            <a:r>
              <a:rPr lang="en-ID" sz="3600" dirty="0" err="1" smtClean="0"/>
              <a:t>Pengadaan</a:t>
            </a:r>
            <a:r>
              <a:rPr lang="en-ID" sz="3600" dirty="0" smtClean="0"/>
              <a:t> </a:t>
            </a:r>
            <a:r>
              <a:rPr lang="en-ID" sz="3600" i="1" dirty="0" smtClean="0"/>
              <a:t>low-threat-</a:t>
            </a:r>
            <a:r>
              <a:rPr lang="en-ID" sz="3600" i="1" dirty="0" err="1" smtClean="0"/>
              <a:t>situasion</a:t>
            </a:r>
            <a:r>
              <a:rPr lang="en-ID" sz="3600" dirty="0" smtClean="0"/>
              <a:t> </a:t>
            </a:r>
            <a:r>
              <a:rPr lang="en-ID" sz="3600" dirty="0" err="1" smtClean="0"/>
              <a:t>untuk</a:t>
            </a:r>
            <a:r>
              <a:rPr lang="en-ID" sz="3600" dirty="0" smtClean="0"/>
              <a:t> </a:t>
            </a:r>
            <a:r>
              <a:rPr lang="en-ID" sz="3600" dirty="0" err="1" smtClean="0"/>
              <a:t>memudahkan</a:t>
            </a:r>
            <a:r>
              <a:rPr lang="en-ID" sz="3600" dirty="0" smtClean="0"/>
              <a:t> </a:t>
            </a:r>
            <a:r>
              <a:rPr lang="en-ID" sz="3600" dirty="0" err="1" smtClean="0"/>
              <a:t>calon</a:t>
            </a:r>
            <a:r>
              <a:rPr lang="en-ID" sz="3600" dirty="0" smtClean="0"/>
              <a:t> guru </a:t>
            </a:r>
            <a:r>
              <a:rPr lang="en-ID" sz="3600" dirty="0" err="1" smtClean="0"/>
              <a:t>mempelajari</a:t>
            </a:r>
            <a:r>
              <a:rPr lang="en-ID" sz="3600" dirty="0" smtClean="0"/>
              <a:t> </a:t>
            </a:r>
            <a:r>
              <a:rPr lang="en-ID" sz="3600" dirty="0" err="1" smtClean="0"/>
              <a:t>keterampilan</a:t>
            </a:r>
            <a:r>
              <a:rPr lang="en-ID" sz="3600" dirty="0" smtClean="0"/>
              <a:t> </a:t>
            </a:r>
            <a:r>
              <a:rPr lang="en-ID" sz="3600" dirty="0" err="1" smtClean="0"/>
              <a:t>mengajar</a:t>
            </a:r>
            <a:r>
              <a:rPr lang="en-ID" sz="3600" dirty="0" smtClean="0"/>
              <a:t>.</a:t>
            </a:r>
          </a:p>
          <a:p>
            <a:pPr marL="514350" indent="-514350" algn="just">
              <a:buFont typeface="+mj-lt"/>
              <a:buAutoNum type="arabicPeriod" startAt="5"/>
            </a:pPr>
            <a:r>
              <a:rPr lang="en-ID" sz="3600" dirty="0" err="1" smtClean="0"/>
              <a:t>Penyediaan</a:t>
            </a:r>
            <a:r>
              <a:rPr lang="en-ID" sz="3600" dirty="0" smtClean="0"/>
              <a:t> </a:t>
            </a:r>
            <a:r>
              <a:rPr lang="en-ID" sz="3600" i="1" dirty="0" smtClean="0"/>
              <a:t>low-risk-</a:t>
            </a:r>
            <a:r>
              <a:rPr lang="en-ID" sz="3600" i="1" dirty="0" err="1" smtClean="0"/>
              <a:t>situasi</a:t>
            </a:r>
            <a:r>
              <a:rPr lang="en-ID" sz="3600" dirty="0" smtClean="0"/>
              <a:t> yang </a:t>
            </a:r>
            <a:r>
              <a:rPr lang="en-ID" sz="3600" dirty="0" err="1" smtClean="0"/>
              <a:t>memungkinkan</a:t>
            </a:r>
            <a:r>
              <a:rPr lang="en-ID" sz="3600" dirty="0" smtClean="0"/>
              <a:t> </a:t>
            </a:r>
            <a:r>
              <a:rPr lang="en-ID" sz="3600" dirty="0" err="1" smtClean="0"/>
              <a:t>siswa</a:t>
            </a:r>
            <a:r>
              <a:rPr lang="en-ID" sz="3600" dirty="0" smtClean="0"/>
              <a:t> </a:t>
            </a:r>
            <a:r>
              <a:rPr lang="en-ID" sz="3600" dirty="0" err="1" smtClean="0"/>
              <a:t>berpartisipasi</a:t>
            </a:r>
            <a:r>
              <a:rPr lang="en-ID" sz="3600" dirty="0" smtClean="0"/>
              <a:t> </a:t>
            </a:r>
            <a:r>
              <a:rPr lang="en-ID" sz="3600" dirty="0" err="1" smtClean="0"/>
              <a:t>aktif</a:t>
            </a:r>
            <a:r>
              <a:rPr lang="en-ID" sz="3600" dirty="0" smtClean="0"/>
              <a:t> </a:t>
            </a:r>
            <a:r>
              <a:rPr lang="en-ID" sz="3600" dirty="0" err="1" smtClean="0"/>
              <a:t>dalam</a:t>
            </a:r>
            <a:r>
              <a:rPr lang="en-ID" sz="3600" dirty="0" smtClean="0"/>
              <a:t> </a:t>
            </a:r>
            <a:r>
              <a:rPr lang="en-ID" sz="3600" dirty="0" err="1" smtClean="0"/>
              <a:t>pengajaran</a:t>
            </a:r>
            <a:r>
              <a:rPr lang="en-ID" sz="3600" dirty="0" smtClean="0"/>
              <a:t>.</a:t>
            </a:r>
          </a:p>
          <a:p>
            <a:pPr marL="514350" indent="-514350" algn="just">
              <a:buFont typeface="+mj-lt"/>
              <a:buAutoNum type="arabicPeriod" startAt="5"/>
            </a:pPr>
            <a:r>
              <a:rPr lang="en-ID" sz="3600" dirty="0" err="1" smtClean="0"/>
              <a:t>Penyediaan</a:t>
            </a:r>
            <a:r>
              <a:rPr lang="en-ID" sz="3600" dirty="0" smtClean="0"/>
              <a:t> </a:t>
            </a:r>
            <a:r>
              <a:rPr lang="en-ID" sz="3600" dirty="0" err="1" smtClean="0"/>
              <a:t>kesempatan</a:t>
            </a:r>
            <a:r>
              <a:rPr lang="en-ID" sz="3600" dirty="0" smtClean="0"/>
              <a:t> </a:t>
            </a:r>
            <a:r>
              <a:rPr lang="en-ID" sz="3600" dirty="0" err="1" smtClean="0"/>
              <a:t>latihan</a:t>
            </a:r>
            <a:r>
              <a:rPr lang="en-ID" sz="3600" dirty="0" smtClean="0"/>
              <a:t> </a:t>
            </a:r>
            <a:r>
              <a:rPr lang="en-ID" sz="3600" dirty="0" err="1" smtClean="0"/>
              <a:t>uang</a:t>
            </a:r>
            <a:r>
              <a:rPr lang="en-ID" sz="3600" dirty="0" smtClean="0"/>
              <a:t> </a:t>
            </a:r>
            <a:r>
              <a:rPr lang="en-ID" sz="3600" dirty="0" err="1" smtClean="0"/>
              <a:t>dan</a:t>
            </a:r>
            <a:r>
              <a:rPr lang="en-ID" sz="3600" dirty="0" smtClean="0"/>
              <a:t> </a:t>
            </a:r>
            <a:r>
              <a:rPr lang="en-ID" sz="3600" dirty="0" err="1" smtClean="0"/>
              <a:t>pengaturan</a:t>
            </a:r>
            <a:r>
              <a:rPr lang="en-ID" sz="3600" dirty="0" smtClean="0"/>
              <a:t> </a:t>
            </a:r>
            <a:r>
              <a:rPr lang="en-ID" sz="3600" dirty="0" err="1" smtClean="0"/>
              <a:t>distribusi</a:t>
            </a:r>
            <a:r>
              <a:rPr lang="en-ID" sz="3600" dirty="0" smtClean="0"/>
              <a:t> </a:t>
            </a:r>
            <a:r>
              <a:rPr lang="en-ID" sz="3600" dirty="0" err="1" smtClean="0"/>
              <a:t>latihan</a:t>
            </a:r>
            <a:r>
              <a:rPr lang="en-ID" sz="3600" dirty="0" smtClean="0"/>
              <a:t> </a:t>
            </a:r>
            <a:r>
              <a:rPr lang="en-ID" sz="3600" dirty="0" err="1" smtClean="0"/>
              <a:t>dalam</a:t>
            </a:r>
            <a:r>
              <a:rPr lang="en-ID" sz="3600" dirty="0" smtClean="0"/>
              <a:t> </a:t>
            </a:r>
            <a:r>
              <a:rPr lang="en-ID" sz="3600" dirty="0" err="1" smtClean="0"/>
              <a:t>rangka</a:t>
            </a:r>
            <a:r>
              <a:rPr lang="en-ID" sz="3600" dirty="0" smtClean="0"/>
              <a:t> </a:t>
            </a:r>
            <a:r>
              <a:rPr lang="en-ID" sz="3600" dirty="0" err="1" smtClean="0"/>
              <a:t>waktu</a:t>
            </a:r>
            <a:r>
              <a:rPr lang="en-ID" sz="3600" dirty="0" smtClean="0"/>
              <a:t> </a:t>
            </a:r>
            <a:r>
              <a:rPr lang="en-ID" sz="3600" dirty="0" err="1" smtClean="0"/>
              <a:t>tertentu</a:t>
            </a:r>
            <a:r>
              <a:rPr lang="en-ID" sz="3600" dirty="0" smtClean="0"/>
              <a:t>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4274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PROGRAM PENGAJARAN MIKRO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23852"/>
            <a:ext cx="9634357" cy="48245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D" sz="2400" dirty="0" err="1" smtClean="0"/>
              <a:t>Pertimbangan</a:t>
            </a:r>
            <a:r>
              <a:rPr lang="en-ID" sz="2400" dirty="0" smtClean="0"/>
              <a:t> yang </a:t>
            </a:r>
            <a:r>
              <a:rPr lang="en-ID" sz="2400" dirty="0" err="1" smtClean="0"/>
              <a:t>mendasari</a:t>
            </a:r>
            <a:r>
              <a:rPr lang="en-ID" sz="2400" dirty="0" smtClean="0"/>
              <a:t> </a:t>
            </a:r>
            <a:r>
              <a:rPr lang="en-ID" sz="2400" dirty="0" err="1" smtClean="0"/>
              <a:t>penggunaan</a:t>
            </a:r>
            <a:r>
              <a:rPr lang="en-ID" sz="2400" dirty="0" smtClean="0"/>
              <a:t> program </a:t>
            </a:r>
            <a:r>
              <a:rPr lang="en-ID" sz="2400" dirty="0" err="1" smtClean="0"/>
              <a:t>pengajaran</a:t>
            </a:r>
            <a:r>
              <a:rPr lang="en-ID" sz="2400" dirty="0" smtClean="0"/>
              <a:t> </a:t>
            </a:r>
            <a:r>
              <a:rPr lang="en-ID" sz="2400" dirty="0" err="1" smtClean="0"/>
              <a:t>mikro</a:t>
            </a:r>
            <a:r>
              <a:rPr lang="en-ID" sz="2400" dirty="0" smtClean="0"/>
              <a:t> </a:t>
            </a:r>
            <a:r>
              <a:rPr lang="en-ID" sz="2400" dirty="0" err="1" smtClean="0"/>
              <a:t>adalah</a:t>
            </a:r>
            <a:r>
              <a:rPr lang="en-ID" sz="2400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2400" dirty="0" err="1" smtClean="0"/>
              <a:t>Untuk</a:t>
            </a:r>
            <a:r>
              <a:rPr lang="en-ID" sz="2400" dirty="0" smtClean="0"/>
              <a:t> </a:t>
            </a:r>
            <a:r>
              <a:rPr lang="en-ID" sz="2400" dirty="0" err="1" smtClean="0"/>
              <a:t>mengatasi</a:t>
            </a:r>
            <a:r>
              <a:rPr lang="en-ID" sz="2400" dirty="0" smtClean="0"/>
              <a:t> </a:t>
            </a:r>
            <a:r>
              <a:rPr lang="en-ID" sz="2400" dirty="0" err="1" smtClean="0"/>
              <a:t>kekurangan</a:t>
            </a:r>
            <a:r>
              <a:rPr lang="en-ID" sz="2400" dirty="0" smtClean="0"/>
              <a:t> </a:t>
            </a:r>
            <a:r>
              <a:rPr lang="en-ID" sz="2400" dirty="0" err="1" smtClean="0"/>
              <a:t>waktu</a:t>
            </a:r>
            <a:r>
              <a:rPr lang="en-ID" sz="2400" dirty="0" smtClean="0"/>
              <a:t> yang </a:t>
            </a:r>
            <a:r>
              <a:rPr lang="en-ID" sz="2400" dirty="0" err="1" smtClean="0"/>
              <a:t>diperlukan</a:t>
            </a:r>
            <a:r>
              <a:rPr lang="en-ID" sz="2400" dirty="0" smtClean="0"/>
              <a:t> </a:t>
            </a:r>
            <a:r>
              <a:rPr lang="en-ID" sz="2400" dirty="0" err="1" smtClean="0"/>
              <a:t>dalam</a:t>
            </a:r>
            <a:r>
              <a:rPr lang="en-ID" sz="2400" dirty="0" smtClean="0"/>
              <a:t> </a:t>
            </a:r>
            <a:r>
              <a:rPr lang="en-ID" sz="2400" dirty="0" err="1" smtClean="0"/>
              <a:t>latihan</a:t>
            </a:r>
            <a:r>
              <a:rPr lang="en-ID" sz="2400" dirty="0" smtClean="0"/>
              <a:t> </a:t>
            </a:r>
            <a:r>
              <a:rPr lang="en-ID" sz="2400" dirty="0" err="1" smtClean="0"/>
              <a:t>mengajar</a:t>
            </a:r>
            <a:r>
              <a:rPr lang="en-ID" sz="2400" dirty="0" smtClean="0"/>
              <a:t> </a:t>
            </a:r>
            <a:r>
              <a:rPr lang="en-ID" sz="2400" dirty="0" err="1" smtClean="0"/>
              <a:t>secara</a:t>
            </a:r>
            <a:r>
              <a:rPr lang="en-ID" sz="2400" dirty="0" smtClean="0"/>
              <a:t> </a:t>
            </a:r>
            <a:r>
              <a:rPr lang="en-ID" sz="2400" dirty="0" err="1" smtClean="0"/>
              <a:t>tradisional</a:t>
            </a:r>
            <a:r>
              <a:rPr lang="en-ID" sz="24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2400" dirty="0" err="1" smtClean="0"/>
              <a:t>Keterampilan</a:t>
            </a:r>
            <a:r>
              <a:rPr lang="en-ID" sz="2400" dirty="0" smtClean="0"/>
              <a:t> </a:t>
            </a:r>
            <a:r>
              <a:rPr lang="en-ID" sz="2400" dirty="0" err="1" smtClean="0"/>
              <a:t>mengajar</a:t>
            </a:r>
            <a:r>
              <a:rPr lang="en-ID" sz="2400" dirty="0" smtClean="0"/>
              <a:t> yang </a:t>
            </a:r>
            <a:r>
              <a:rPr lang="en-ID" sz="2400" dirty="0" err="1" smtClean="0"/>
              <a:t>kompleks</a:t>
            </a:r>
            <a:r>
              <a:rPr lang="en-ID" sz="2400" dirty="0" smtClean="0"/>
              <a:t> </a:t>
            </a:r>
            <a:r>
              <a:rPr lang="en-ID" sz="2400" dirty="0" err="1" smtClean="0"/>
              <a:t>dapat</a:t>
            </a:r>
            <a:r>
              <a:rPr lang="en-ID" sz="2400" dirty="0" smtClean="0"/>
              <a:t> </a:t>
            </a:r>
            <a:r>
              <a:rPr lang="en-ID" sz="2400" dirty="0" err="1" smtClean="0"/>
              <a:t>terperinci</a:t>
            </a:r>
            <a:r>
              <a:rPr lang="en-ID" sz="2400" dirty="0" smtClean="0"/>
              <a:t> </a:t>
            </a:r>
            <a:r>
              <a:rPr lang="en-ID" sz="2400" dirty="0" err="1" smtClean="0"/>
              <a:t>menjadi</a:t>
            </a:r>
            <a:r>
              <a:rPr lang="en-ID" sz="2400" dirty="0" smtClean="0"/>
              <a:t> </a:t>
            </a:r>
            <a:r>
              <a:rPr lang="en-ID" sz="2400" dirty="0" err="1" smtClean="0"/>
              <a:t>keterampilan-keterampilan</a:t>
            </a:r>
            <a:r>
              <a:rPr lang="en-ID" sz="2400" dirty="0" smtClean="0"/>
              <a:t> </a:t>
            </a:r>
            <a:r>
              <a:rPr lang="en-ID" sz="2400" dirty="0" err="1" smtClean="0"/>
              <a:t>mengajar</a:t>
            </a:r>
            <a:r>
              <a:rPr lang="en-ID" sz="2400" dirty="0" smtClean="0"/>
              <a:t> yang </a:t>
            </a:r>
            <a:r>
              <a:rPr lang="en-ID" sz="2400" dirty="0" err="1" smtClean="0"/>
              <a:t>khusus</a:t>
            </a:r>
            <a:r>
              <a:rPr lang="en-ID" sz="2400" dirty="0" smtClean="0"/>
              <a:t>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dapat</a:t>
            </a:r>
            <a:r>
              <a:rPr lang="en-ID" sz="2400" dirty="0" smtClean="0"/>
              <a:t> </a:t>
            </a:r>
            <a:r>
              <a:rPr lang="en-ID" sz="2400" dirty="0" err="1" smtClean="0"/>
              <a:t>dilatih</a:t>
            </a:r>
            <a:r>
              <a:rPr lang="en-ID" sz="2400" dirty="0" smtClean="0"/>
              <a:t> </a:t>
            </a:r>
            <a:r>
              <a:rPr lang="en-ID" sz="2400" dirty="0" err="1" smtClean="0"/>
              <a:t>secara</a:t>
            </a:r>
            <a:r>
              <a:rPr lang="en-ID" sz="2400" dirty="0" smtClean="0"/>
              <a:t> </a:t>
            </a:r>
            <a:r>
              <a:rPr lang="en-ID" sz="2400" dirty="0" err="1" smtClean="0"/>
              <a:t>berurutan</a:t>
            </a:r>
            <a:r>
              <a:rPr lang="en-ID" sz="24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2400" dirty="0" err="1" smtClean="0"/>
              <a:t>Pengajaran</a:t>
            </a:r>
            <a:r>
              <a:rPr lang="en-ID" sz="2400" dirty="0" smtClean="0"/>
              <a:t> </a:t>
            </a:r>
            <a:r>
              <a:rPr lang="en-ID" sz="2400" dirty="0" err="1" smtClean="0"/>
              <a:t>mikro</a:t>
            </a:r>
            <a:r>
              <a:rPr lang="en-ID" sz="2400" dirty="0" smtClean="0"/>
              <a:t> </a:t>
            </a:r>
            <a:r>
              <a:rPr lang="en-ID" sz="2400" dirty="0" err="1" smtClean="0"/>
              <a:t>dimaksudkan</a:t>
            </a:r>
            <a:r>
              <a:rPr lang="en-ID" sz="2400" dirty="0" smtClean="0"/>
              <a:t> </a:t>
            </a:r>
            <a:r>
              <a:rPr lang="en-ID" sz="2400" dirty="0" err="1" smtClean="0"/>
              <a:t>untuk</a:t>
            </a:r>
            <a:r>
              <a:rPr lang="en-ID" sz="2400" dirty="0" smtClean="0"/>
              <a:t> </a:t>
            </a:r>
            <a:r>
              <a:rPr lang="en-ID" sz="2400" dirty="0" err="1" smtClean="0"/>
              <a:t>memperluas</a:t>
            </a:r>
            <a:r>
              <a:rPr lang="en-ID" sz="2400" dirty="0" smtClean="0"/>
              <a:t> </a:t>
            </a:r>
            <a:r>
              <a:rPr lang="en-ID" sz="2400" dirty="0" err="1" smtClean="0"/>
              <a:t>kesempatan</a:t>
            </a:r>
            <a:r>
              <a:rPr lang="en-ID" sz="2400" dirty="0" smtClean="0"/>
              <a:t> </a:t>
            </a:r>
            <a:r>
              <a:rPr lang="en-ID" sz="2400" dirty="0" err="1" smtClean="0"/>
              <a:t>latihan</a:t>
            </a:r>
            <a:r>
              <a:rPr lang="en-ID" sz="2400" dirty="0" smtClean="0"/>
              <a:t> </a:t>
            </a:r>
            <a:r>
              <a:rPr lang="en-ID" sz="2400" dirty="0" err="1" smtClean="0"/>
              <a:t>mengajar</a:t>
            </a:r>
            <a:r>
              <a:rPr lang="en-ID" sz="2400" dirty="0" smtClean="0"/>
              <a:t> </a:t>
            </a:r>
            <a:r>
              <a:rPr lang="en-ID" sz="2400" dirty="0" err="1" smtClean="0"/>
              <a:t>mengingat</a:t>
            </a:r>
            <a:r>
              <a:rPr lang="en-ID" sz="2400" dirty="0" smtClean="0"/>
              <a:t> </a:t>
            </a:r>
            <a:r>
              <a:rPr lang="en-ID" sz="2400" dirty="0" err="1" smtClean="0"/>
              <a:t>banyaknya</a:t>
            </a:r>
            <a:r>
              <a:rPr lang="en-ID" sz="2400" dirty="0" smtClean="0"/>
              <a:t> </a:t>
            </a:r>
            <a:r>
              <a:rPr lang="en-ID" sz="2400" dirty="0" err="1" smtClean="0"/>
              <a:t>calon</a:t>
            </a:r>
            <a:r>
              <a:rPr lang="en-ID" sz="2400" dirty="0" smtClean="0"/>
              <a:t> guru yang </a:t>
            </a:r>
            <a:r>
              <a:rPr lang="en-ID" sz="2400" dirty="0" err="1" smtClean="0"/>
              <a:t>membutuhkan</a:t>
            </a:r>
            <a:r>
              <a:rPr lang="en-ID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8011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MODEL LATIHAN INTERNSHIP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502230"/>
            <a:ext cx="8946541" cy="474617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ID" sz="3600" i="1" dirty="0" err="1" smtClean="0"/>
              <a:t>Intership</a:t>
            </a:r>
            <a:r>
              <a:rPr lang="en-ID" sz="3600" i="1" dirty="0" smtClean="0"/>
              <a:t> </a:t>
            </a:r>
            <a:r>
              <a:rPr lang="en-ID" sz="3600" dirty="0" err="1" smtClean="0"/>
              <a:t>adalah</a:t>
            </a:r>
            <a:r>
              <a:rPr lang="en-ID" sz="3600" dirty="0" smtClean="0"/>
              <a:t> </a:t>
            </a:r>
            <a:r>
              <a:rPr lang="en-ID" sz="3600" dirty="0" err="1" smtClean="0"/>
              <a:t>suatu</a:t>
            </a:r>
            <a:r>
              <a:rPr lang="en-ID" sz="3600" dirty="0" smtClean="0"/>
              <a:t> </a:t>
            </a:r>
            <a:r>
              <a:rPr lang="en-ID" sz="3600" dirty="0" err="1" smtClean="0"/>
              <a:t>tahap</a:t>
            </a:r>
            <a:r>
              <a:rPr lang="en-ID" sz="3600" dirty="0" smtClean="0"/>
              <a:t> </a:t>
            </a:r>
            <a:r>
              <a:rPr lang="en-ID" sz="3600" dirty="0" err="1" smtClean="0"/>
              <a:t>persiapan</a:t>
            </a:r>
            <a:r>
              <a:rPr lang="en-ID" sz="3600" dirty="0" smtClean="0"/>
              <a:t> professional di mana </a:t>
            </a:r>
            <a:r>
              <a:rPr lang="en-ID" sz="3600" dirty="0" err="1" smtClean="0"/>
              <a:t>seorang</a:t>
            </a:r>
            <a:r>
              <a:rPr lang="en-ID" sz="3600" dirty="0" smtClean="0"/>
              <a:t> </a:t>
            </a:r>
            <a:r>
              <a:rPr lang="en-ID" sz="3600" dirty="0" err="1" smtClean="0"/>
              <a:t>calon</a:t>
            </a:r>
            <a:r>
              <a:rPr lang="en-ID" sz="3600" dirty="0" smtClean="0"/>
              <a:t> guru hamper </a:t>
            </a:r>
            <a:r>
              <a:rPr lang="en-ID" sz="3600" dirty="0" err="1" smtClean="0"/>
              <a:t>menyelesaikan</a:t>
            </a:r>
            <a:r>
              <a:rPr lang="en-ID" sz="3600" dirty="0" smtClean="0"/>
              <a:t> </a:t>
            </a:r>
            <a:r>
              <a:rPr lang="en-ID" sz="3600" dirty="0" err="1" smtClean="0"/>
              <a:t>studinya</a:t>
            </a:r>
            <a:r>
              <a:rPr lang="en-ID" sz="3600" dirty="0" smtClean="0"/>
              <a:t> </a:t>
            </a:r>
            <a:r>
              <a:rPr lang="en-ID" sz="3600" dirty="0" err="1" smtClean="0"/>
              <a:t>secara</a:t>
            </a:r>
            <a:r>
              <a:rPr lang="en-ID" sz="3600" dirty="0" smtClean="0"/>
              <a:t> formal </a:t>
            </a:r>
            <a:r>
              <a:rPr lang="en-ID" sz="3600" dirty="0" err="1" smtClean="0"/>
              <a:t>dan</a:t>
            </a:r>
            <a:r>
              <a:rPr lang="en-ID" sz="3600" dirty="0" smtClean="0"/>
              <a:t> </a:t>
            </a:r>
            <a:r>
              <a:rPr lang="en-ID" sz="3600" dirty="0" err="1" smtClean="0"/>
              <a:t>disiapkan</a:t>
            </a:r>
            <a:r>
              <a:rPr lang="en-ID" sz="3600" dirty="0" smtClean="0"/>
              <a:t> </a:t>
            </a:r>
            <a:r>
              <a:rPr lang="en-ID" sz="3600" dirty="0" err="1" smtClean="0"/>
              <a:t>sebelum</a:t>
            </a:r>
            <a:r>
              <a:rPr lang="en-ID" sz="3600" dirty="0" smtClean="0"/>
              <a:t> </a:t>
            </a:r>
            <a:r>
              <a:rPr lang="en-ID" sz="3600" dirty="0" err="1" smtClean="0"/>
              <a:t>calon</a:t>
            </a:r>
            <a:r>
              <a:rPr lang="en-ID" sz="3600" dirty="0" smtClean="0"/>
              <a:t> guru </a:t>
            </a:r>
            <a:r>
              <a:rPr lang="en-ID" sz="3600" dirty="0" err="1" smtClean="0"/>
              <a:t>menempati</a:t>
            </a:r>
            <a:r>
              <a:rPr lang="en-ID" sz="3600" dirty="0" smtClean="0"/>
              <a:t> </a:t>
            </a:r>
            <a:r>
              <a:rPr lang="en-ID" sz="3600" dirty="0" err="1" smtClean="0"/>
              <a:t>posisi</a:t>
            </a:r>
            <a:r>
              <a:rPr lang="en-ID" sz="3600" dirty="0" smtClean="0"/>
              <a:t> </a:t>
            </a:r>
            <a:r>
              <a:rPr lang="en-ID" sz="3600" dirty="0" err="1" smtClean="0"/>
              <a:t>sebagai</a:t>
            </a:r>
            <a:r>
              <a:rPr lang="en-ID" sz="3600" dirty="0" smtClean="0"/>
              <a:t> </a:t>
            </a:r>
            <a:r>
              <a:rPr lang="en-ID" sz="3600" dirty="0" err="1" smtClean="0"/>
              <a:t>tenaga</a:t>
            </a:r>
            <a:r>
              <a:rPr lang="en-ID" sz="3600" dirty="0" smtClean="0"/>
              <a:t> </a:t>
            </a:r>
            <a:r>
              <a:rPr lang="en-ID" sz="3600" dirty="0" err="1" smtClean="0"/>
              <a:t>kependidikan</a:t>
            </a:r>
            <a:r>
              <a:rPr lang="en-ID" sz="3600" dirty="0" smtClean="0"/>
              <a:t>.</a:t>
            </a:r>
            <a:endParaRPr lang="en-US" sz="3600" i="1" dirty="0"/>
          </a:p>
        </p:txBody>
      </p:sp>
    </p:spTree>
    <p:extLst>
      <p:ext uri="{BB962C8B-B14F-4D97-AF65-F5344CB8AC3E}">
        <p14:creationId xmlns:p14="http://schemas.microsoft.com/office/powerpoint/2010/main" val="370092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74766"/>
            <a:ext cx="10515600" cy="56021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ID" sz="3200" dirty="0" err="1" smtClean="0"/>
              <a:t>Tujuan</a:t>
            </a:r>
            <a:r>
              <a:rPr lang="en-ID" sz="3200" dirty="0" smtClean="0"/>
              <a:t> program </a:t>
            </a:r>
            <a:r>
              <a:rPr lang="en-ID" sz="3200" i="1" dirty="0" smtClean="0"/>
              <a:t>internship</a:t>
            </a:r>
            <a:r>
              <a:rPr lang="en-ID" sz="3200" dirty="0" smtClean="0"/>
              <a:t> </a:t>
            </a:r>
            <a:r>
              <a:rPr lang="en-ID" sz="3200" dirty="0" err="1" smtClean="0"/>
              <a:t>adalah</a:t>
            </a:r>
            <a:r>
              <a:rPr lang="en-ID" sz="3200" dirty="0" smtClean="0"/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Meningkatkan</a:t>
            </a:r>
            <a:r>
              <a:rPr lang="en-ID" sz="3200" dirty="0" smtClean="0"/>
              <a:t> </a:t>
            </a:r>
            <a:r>
              <a:rPr lang="en-ID" sz="3200" dirty="0" err="1" smtClean="0"/>
              <a:t>mutu</a:t>
            </a:r>
            <a:r>
              <a:rPr lang="en-ID" sz="3200" dirty="0" smtClean="0"/>
              <a:t> </a:t>
            </a:r>
            <a:r>
              <a:rPr lang="en-ID" sz="3200" dirty="0" err="1" smtClean="0"/>
              <a:t>akademis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memperluas</a:t>
            </a:r>
            <a:r>
              <a:rPr lang="en-ID" sz="3200" dirty="0" smtClean="0"/>
              <a:t> </a:t>
            </a:r>
            <a:r>
              <a:rPr lang="en-ID" sz="3200" dirty="0" err="1" smtClean="0"/>
              <a:t>pengalaman-pengalaman</a:t>
            </a:r>
            <a:r>
              <a:rPr lang="en-ID" sz="3200" dirty="0" smtClean="0"/>
              <a:t> </a:t>
            </a:r>
            <a:r>
              <a:rPr lang="en-ID" sz="3200" dirty="0" err="1" smtClean="0"/>
              <a:t>praktis</a:t>
            </a:r>
            <a:r>
              <a:rPr lang="en-ID" sz="3200" dirty="0" smtClean="0"/>
              <a:t> </a:t>
            </a:r>
            <a:r>
              <a:rPr lang="en-ID" sz="3200" dirty="0" err="1" smtClean="0"/>
              <a:t>mahasiswa</a:t>
            </a:r>
            <a:r>
              <a:rPr lang="en-ID" sz="3200" dirty="0" smtClean="0"/>
              <a:t> </a:t>
            </a:r>
            <a:r>
              <a:rPr lang="en-ID" sz="3200" dirty="0" err="1" smtClean="0"/>
              <a:t>calon</a:t>
            </a:r>
            <a:r>
              <a:rPr lang="en-ID" sz="3200" dirty="0" smtClean="0"/>
              <a:t> guru </a:t>
            </a:r>
            <a:r>
              <a:rPr lang="en-ID" sz="3200" dirty="0" err="1" smtClean="0"/>
              <a:t>dalam</a:t>
            </a:r>
            <a:r>
              <a:rPr lang="en-ID" sz="3200" dirty="0" smtClean="0"/>
              <a:t> </a:t>
            </a:r>
            <a:r>
              <a:rPr lang="en-ID" sz="3200" dirty="0" err="1" smtClean="0"/>
              <a:t>bidang</a:t>
            </a:r>
            <a:r>
              <a:rPr lang="en-ID" sz="3200" dirty="0" smtClean="0"/>
              <a:t> </a:t>
            </a:r>
            <a:r>
              <a:rPr lang="en-ID" sz="3200" dirty="0" err="1" smtClean="0"/>
              <a:t>keguruan</a:t>
            </a:r>
            <a:r>
              <a:rPr lang="en-ID" sz="3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Ikut</a:t>
            </a:r>
            <a:r>
              <a:rPr lang="en-ID" sz="3200" dirty="0" smtClean="0"/>
              <a:t> </a:t>
            </a:r>
            <a:r>
              <a:rPr lang="en-ID" sz="3200" dirty="0" err="1" smtClean="0"/>
              <a:t>serta</a:t>
            </a:r>
            <a:r>
              <a:rPr lang="en-ID" sz="3200" dirty="0" smtClean="0"/>
              <a:t> </a:t>
            </a:r>
            <a:r>
              <a:rPr lang="en-ID" sz="3200" dirty="0" err="1" smtClean="0"/>
              <a:t>menyebarluaskan</a:t>
            </a:r>
            <a:r>
              <a:rPr lang="en-ID" sz="3200" dirty="0" smtClean="0"/>
              <a:t> </a:t>
            </a:r>
            <a:r>
              <a:rPr lang="en-ID" sz="3200" dirty="0" err="1" smtClean="0"/>
              <a:t>gagasan-gagasan</a:t>
            </a:r>
            <a:r>
              <a:rPr lang="en-ID" sz="3200" dirty="0" smtClean="0"/>
              <a:t> </a:t>
            </a:r>
            <a:r>
              <a:rPr lang="en-ID" sz="3200" dirty="0" err="1" smtClean="0"/>
              <a:t>pendidikan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menyediakan</a:t>
            </a:r>
            <a:r>
              <a:rPr lang="en-ID" sz="3200" dirty="0" smtClean="0"/>
              <a:t> </a:t>
            </a:r>
            <a:r>
              <a:rPr lang="en-ID" sz="3200" dirty="0" err="1" smtClean="0"/>
              <a:t>tenaga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</a:t>
            </a:r>
            <a:r>
              <a:rPr lang="en-ID" sz="3200" dirty="0" err="1" smtClean="0"/>
              <a:t>pikiran</a:t>
            </a:r>
            <a:r>
              <a:rPr lang="en-ID" sz="3200" dirty="0" smtClean="0"/>
              <a:t> </a:t>
            </a:r>
            <a:r>
              <a:rPr lang="en-ID" sz="3200" dirty="0" err="1" smtClean="0"/>
              <a:t>untuk</a:t>
            </a:r>
            <a:r>
              <a:rPr lang="en-ID" sz="3200" dirty="0" smtClean="0"/>
              <a:t> </a:t>
            </a:r>
            <a:r>
              <a:rPr lang="en-ID" sz="3200" dirty="0" err="1" smtClean="0"/>
              <a:t>mengatasi</a:t>
            </a:r>
            <a:r>
              <a:rPr lang="en-ID" sz="3200" dirty="0" smtClean="0"/>
              <a:t> </a:t>
            </a:r>
            <a:r>
              <a:rPr lang="en-ID" sz="3200" dirty="0" err="1" smtClean="0"/>
              <a:t>kesulitan-kesulitan</a:t>
            </a:r>
            <a:r>
              <a:rPr lang="en-ID" sz="3200" dirty="0" smtClean="0"/>
              <a:t> </a:t>
            </a:r>
            <a:r>
              <a:rPr lang="en-ID" sz="3200" dirty="0" err="1" smtClean="0"/>
              <a:t>teknik</a:t>
            </a:r>
            <a:r>
              <a:rPr lang="en-ID" sz="3200" dirty="0" smtClean="0"/>
              <a:t> </a:t>
            </a:r>
            <a:r>
              <a:rPr lang="en-ID" sz="3200" dirty="0" err="1" smtClean="0"/>
              <a:t>edukatif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administrative di </a:t>
            </a:r>
            <a:r>
              <a:rPr lang="en-ID" sz="3200" dirty="0" err="1" smtClean="0"/>
              <a:t>sekolah-sekolah</a:t>
            </a:r>
            <a:r>
              <a:rPr lang="en-ID" sz="3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sz="3200" dirty="0" err="1" smtClean="0"/>
              <a:t>Membantu</a:t>
            </a:r>
            <a:r>
              <a:rPr lang="en-ID" sz="3200" dirty="0" smtClean="0"/>
              <a:t> </a:t>
            </a:r>
            <a:r>
              <a:rPr lang="en-ID" sz="3200" dirty="0" err="1" smtClean="0"/>
              <a:t>masyarakat</a:t>
            </a:r>
            <a:r>
              <a:rPr lang="en-ID" sz="3200" dirty="0" smtClean="0"/>
              <a:t> </a:t>
            </a:r>
            <a:r>
              <a:rPr lang="en-ID" sz="3200" dirty="0" err="1" smtClean="0"/>
              <a:t>dalam</a:t>
            </a:r>
            <a:r>
              <a:rPr lang="en-ID" sz="3200" dirty="0" smtClean="0"/>
              <a:t> </a:t>
            </a:r>
            <a:r>
              <a:rPr lang="en-ID" sz="3200" dirty="0" err="1" smtClean="0"/>
              <a:t>pendidikan</a:t>
            </a:r>
            <a:r>
              <a:rPr lang="en-ID" sz="3200" dirty="0" smtClean="0"/>
              <a:t> </a:t>
            </a:r>
            <a:r>
              <a:rPr lang="en-ID" sz="3200" dirty="0" err="1" smtClean="0"/>
              <a:t>nonformal</a:t>
            </a:r>
            <a:r>
              <a:rPr lang="en-ID" sz="3200" dirty="0" smtClean="0"/>
              <a:t> </a:t>
            </a:r>
            <a:r>
              <a:rPr lang="en-ID" sz="3200" dirty="0" err="1" smtClean="0"/>
              <a:t>serta</a:t>
            </a:r>
            <a:r>
              <a:rPr lang="en-ID" sz="3200" dirty="0" smtClean="0"/>
              <a:t> </a:t>
            </a:r>
            <a:r>
              <a:rPr lang="en-ID" sz="3200" dirty="0" err="1" smtClean="0"/>
              <a:t>untuk</a:t>
            </a:r>
            <a:r>
              <a:rPr lang="en-ID" sz="3200" dirty="0" smtClean="0"/>
              <a:t> </a:t>
            </a:r>
            <a:r>
              <a:rPr lang="en-ID" sz="3200" dirty="0" err="1" smtClean="0"/>
              <a:t>memperoleh</a:t>
            </a:r>
            <a:r>
              <a:rPr lang="en-ID" sz="3200" dirty="0" smtClean="0"/>
              <a:t> </a:t>
            </a:r>
            <a:r>
              <a:rPr lang="en-ID" sz="3200" dirty="0" err="1" smtClean="0"/>
              <a:t>umpan</a:t>
            </a:r>
            <a:r>
              <a:rPr lang="en-ID" sz="3200" dirty="0" smtClean="0"/>
              <a:t> </a:t>
            </a:r>
            <a:r>
              <a:rPr lang="en-ID" sz="3200" dirty="0" err="1" smtClean="0"/>
              <a:t>balik</a:t>
            </a:r>
            <a:r>
              <a:rPr lang="en-ID" sz="3200" dirty="0" smtClean="0"/>
              <a:t> </a:t>
            </a:r>
            <a:r>
              <a:rPr lang="en-ID" sz="3200" dirty="0" err="1" smtClean="0"/>
              <a:t>bagi</a:t>
            </a:r>
            <a:r>
              <a:rPr lang="en-ID" sz="3200" dirty="0" smtClean="0"/>
              <a:t> </a:t>
            </a:r>
            <a:r>
              <a:rPr lang="en-ID" sz="3200" dirty="0" err="1" smtClean="0"/>
              <a:t>usaha</a:t>
            </a:r>
            <a:r>
              <a:rPr lang="en-ID" sz="3200" dirty="0" smtClean="0"/>
              <a:t> </a:t>
            </a:r>
            <a:r>
              <a:rPr lang="en-ID" sz="3200" dirty="0" err="1" smtClean="0"/>
              <a:t>pengembangan</a:t>
            </a:r>
            <a:r>
              <a:rPr lang="en-ID" sz="3200" dirty="0" smtClean="0"/>
              <a:t> program </a:t>
            </a:r>
            <a:r>
              <a:rPr lang="en-ID" sz="3200" dirty="0" err="1" smtClean="0"/>
              <a:t>lembaga</a:t>
            </a:r>
            <a:r>
              <a:rPr lang="en-ID" sz="3200" dirty="0" smtClean="0"/>
              <a:t> </a:t>
            </a:r>
            <a:r>
              <a:rPr lang="en-ID" sz="3200" dirty="0" err="1" smtClean="0"/>
              <a:t>pendidikan</a:t>
            </a:r>
            <a:r>
              <a:rPr lang="en-ID" sz="3200" dirty="0" smtClean="0"/>
              <a:t> </a:t>
            </a:r>
            <a:r>
              <a:rPr lang="en-ID" sz="3200" dirty="0" err="1" smtClean="0"/>
              <a:t>keguruan</a:t>
            </a:r>
            <a:r>
              <a:rPr lang="en-ID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1354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46</TotalTime>
  <Words>343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Algerian</vt:lpstr>
      <vt:lpstr>Arial</vt:lpstr>
      <vt:lpstr>Century Gothic</vt:lpstr>
      <vt:lpstr>Wingdings</vt:lpstr>
      <vt:lpstr>Wingdings 3</vt:lpstr>
      <vt:lpstr>Ion</vt:lpstr>
      <vt:lpstr>MODEL PRAKTIK KEPENDIDIKAN</vt:lpstr>
      <vt:lpstr>KONSEP PENGAJARAN MIKRO</vt:lpstr>
      <vt:lpstr>PowerPoint Presentation</vt:lpstr>
      <vt:lpstr>PowerPoint Presentation</vt:lpstr>
      <vt:lpstr>PROGRAM PENGAJARAN MIKRO</vt:lpstr>
      <vt:lpstr>MODEL LATIHAN INTERNSHIP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 PRAKTIK KEPENDIDIKAN</dc:title>
  <dc:creator>ASUS</dc:creator>
  <cp:lastModifiedBy>ASUS</cp:lastModifiedBy>
  <cp:revision>7</cp:revision>
  <dcterms:created xsi:type="dcterms:W3CDTF">2019-12-04T03:05:23Z</dcterms:created>
  <dcterms:modified xsi:type="dcterms:W3CDTF">2019-12-04T03:54:06Z</dcterms:modified>
</cp:coreProperties>
</file>