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2"/>
  </p:notesMasterIdLst>
  <p:sldIdLst>
    <p:sldId id="256" r:id="rId2"/>
    <p:sldId id="258" r:id="rId3"/>
    <p:sldId id="273" r:id="rId4"/>
    <p:sldId id="274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7" r:id="rId15"/>
    <p:sldId id="269" r:id="rId16"/>
    <p:sldId id="270" r:id="rId17"/>
    <p:sldId id="271" r:id="rId18"/>
    <p:sldId id="275" r:id="rId19"/>
    <p:sldId id="276" r:id="rId20"/>
    <p:sldId id="277" r:id="rId21"/>
    <p:sldId id="326" r:id="rId22"/>
    <p:sldId id="327" r:id="rId23"/>
    <p:sldId id="280" r:id="rId24"/>
    <p:sldId id="328" r:id="rId25"/>
    <p:sldId id="329" r:id="rId26"/>
    <p:sldId id="330" r:id="rId27"/>
    <p:sldId id="331" r:id="rId28"/>
    <p:sldId id="332" r:id="rId29"/>
    <p:sldId id="333" r:id="rId30"/>
    <p:sldId id="283" r:id="rId31"/>
    <p:sldId id="284" r:id="rId32"/>
    <p:sldId id="285" r:id="rId33"/>
    <p:sldId id="286" r:id="rId34"/>
    <p:sldId id="290" r:id="rId35"/>
    <p:sldId id="291" r:id="rId36"/>
    <p:sldId id="292" r:id="rId37"/>
    <p:sldId id="293" r:id="rId38"/>
    <p:sldId id="294" r:id="rId39"/>
    <p:sldId id="295" r:id="rId40"/>
    <p:sldId id="296" r:id="rId4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4E5AC628-F131-4D8C-BF28-1F78DC012AB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633D3C6D-4B06-47E7-B04A-F9CDE18A1E5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4036" name="Rectangle 4">
            <a:extLst>
              <a:ext uri="{FF2B5EF4-FFF2-40B4-BE49-F238E27FC236}">
                <a16:creationId xmlns:a16="http://schemas.microsoft.com/office/drawing/2014/main" id="{167EE244-0B74-4F10-B80A-119F90DF6D39}"/>
              </a:ext>
            </a:extLst>
          </p:cNvPr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9" name="Rectangle 5">
            <a:extLst>
              <a:ext uri="{FF2B5EF4-FFF2-40B4-BE49-F238E27FC236}">
                <a16:creationId xmlns:a16="http://schemas.microsoft.com/office/drawing/2014/main" id="{6B45AB71-D848-4C41-82F1-40803416FE4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1510" name="Rectangle 6">
            <a:extLst>
              <a:ext uri="{FF2B5EF4-FFF2-40B4-BE49-F238E27FC236}">
                <a16:creationId xmlns:a16="http://schemas.microsoft.com/office/drawing/2014/main" id="{729C2BE0-A598-4049-AF93-CFBEFF2686E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11" name="Rectangle 7">
            <a:extLst>
              <a:ext uri="{FF2B5EF4-FFF2-40B4-BE49-F238E27FC236}">
                <a16:creationId xmlns:a16="http://schemas.microsoft.com/office/drawing/2014/main" id="{E3F9AAED-7FB2-471A-8FD9-FA98924760F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E9EEE68-9CB5-4B3F-9DBB-75459A1A3029}" type="slidenum">
              <a:rPr lang="en-US" altLang="id-ID"/>
              <a:pPr/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943EAB7D-9FA2-49F0-BDFA-808021E1AD5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F596767-20AA-4FA8-9CE8-E40F06FA45F8}" type="slidenum">
              <a:rPr lang="en-US" altLang="id-ID"/>
              <a:pPr eaLnBrk="1" hangingPunct="1"/>
              <a:t>1</a:t>
            </a:fld>
            <a:endParaRPr lang="en-US" altLang="id-ID"/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80367ADF-5946-45F0-8F61-55FE4D90D4CA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id="{6DA4A36E-833F-4F16-99FD-6C0C29C5FE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>
            <a:extLst>
              <a:ext uri="{FF2B5EF4-FFF2-40B4-BE49-F238E27FC236}">
                <a16:creationId xmlns:a16="http://schemas.microsoft.com/office/drawing/2014/main" id="{F1C87362-3BA8-42E0-AD88-794FBD90D2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4165BF5-B6E7-4D0D-8041-0BD797CB4D3A}" type="slidenum">
              <a:rPr lang="en-US" altLang="id-ID"/>
              <a:pPr eaLnBrk="1" hangingPunct="1"/>
              <a:t>2</a:t>
            </a:fld>
            <a:endParaRPr lang="en-US" altLang="id-ID"/>
          </a:p>
        </p:txBody>
      </p:sp>
      <p:sp>
        <p:nvSpPr>
          <p:cNvPr id="46083" name="Rectangle 2">
            <a:extLst>
              <a:ext uri="{FF2B5EF4-FFF2-40B4-BE49-F238E27FC236}">
                <a16:creationId xmlns:a16="http://schemas.microsoft.com/office/drawing/2014/main" id="{64767F02-11D3-4BD2-A384-A2791B7E3B21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>
            <a:extLst>
              <a:ext uri="{FF2B5EF4-FFF2-40B4-BE49-F238E27FC236}">
                <a16:creationId xmlns:a16="http://schemas.microsoft.com/office/drawing/2014/main" id="{ECE04ED5-B980-43BF-82F3-F5D28907263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143401DA-AB4D-4CB5-B729-7E157E968AB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5B170AF-155C-4041-87E5-ACB7ECC7B802}" type="slidenum">
              <a:rPr lang="en-US" altLang="id-ID"/>
              <a:pPr eaLnBrk="1" hangingPunct="1"/>
              <a:t>3</a:t>
            </a:fld>
            <a:endParaRPr lang="en-US" altLang="id-ID"/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8B37DA40-7C39-43A8-B918-A67CBE5E0953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FF8979E8-04A2-466C-9C21-A8CE48223A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>
            <a:extLst>
              <a:ext uri="{FF2B5EF4-FFF2-40B4-BE49-F238E27FC236}">
                <a16:creationId xmlns:a16="http://schemas.microsoft.com/office/drawing/2014/main" id="{55B91CF7-07AF-4D24-839F-06AF9D82A9E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3245F20-BD30-4FB5-9A9C-2B1498D00C06}" type="slidenum">
              <a:rPr lang="en-US" altLang="id-ID"/>
              <a:pPr eaLnBrk="1" hangingPunct="1"/>
              <a:t>4</a:t>
            </a:fld>
            <a:endParaRPr lang="en-US" altLang="id-ID"/>
          </a:p>
        </p:txBody>
      </p:sp>
      <p:sp>
        <p:nvSpPr>
          <p:cNvPr id="48131" name="Rectangle 2">
            <a:extLst>
              <a:ext uri="{FF2B5EF4-FFF2-40B4-BE49-F238E27FC236}">
                <a16:creationId xmlns:a16="http://schemas.microsoft.com/office/drawing/2014/main" id="{148BB5CC-7DEE-4768-B63D-5FD35BBFE389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>
            <a:extLst>
              <a:ext uri="{FF2B5EF4-FFF2-40B4-BE49-F238E27FC236}">
                <a16:creationId xmlns:a16="http://schemas.microsoft.com/office/drawing/2014/main" id="{75DEC622-261E-496D-9D08-E2171A3E95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id="{CA5641D8-AD4A-47B8-9F90-0DEEFF56F7E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DACF95F-7789-4348-A958-93FDC34BA28B}" type="slidenum">
              <a:rPr lang="en-US" altLang="id-ID"/>
              <a:pPr eaLnBrk="1" hangingPunct="1"/>
              <a:t>5</a:t>
            </a:fld>
            <a:endParaRPr lang="en-US" altLang="id-ID"/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0519215C-1FF8-45D8-B2F5-FF2F2D6A0E10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id="{EDA98052-A7D5-43F6-A0C2-B73966609E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>
            <a:extLst>
              <a:ext uri="{FF2B5EF4-FFF2-40B4-BE49-F238E27FC236}">
                <a16:creationId xmlns:a16="http://schemas.microsoft.com/office/drawing/2014/main" id="{396AE663-CA54-4ECE-92F3-B78998602F8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D41A672-E0AD-4F9F-9773-FE28C6FE23E2}" type="slidenum">
              <a:rPr lang="en-US" altLang="id-ID"/>
              <a:pPr eaLnBrk="1" hangingPunct="1"/>
              <a:t>6</a:t>
            </a:fld>
            <a:endParaRPr lang="en-US" altLang="id-ID"/>
          </a:p>
        </p:txBody>
      </p:sp>
      <p:sp>
        <p:nvSpPr>
          <p:cNvPr id="50179" name="Rectangle 2">
            <a:extLst>
              <a:ext uri="{FF2B5EF4-FFF2-40B4-BE49-F238E27FC236}">
                <a16:creationId xmlns:a16="http://schemas.microsoft.com/office/drawing/2014/main" id="{5E96AF1D-A146-4CD8-9C83-F3888209C9A8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>
            <a:extLst>
              <a:ext uri="{FF2B5EF4-FFF2-40B4-BE49-F238E27FC236}">
                <a16:creationId xmlns:a16="http://schemas.microsoft.com/office/drawing/2014/main" id="{FAE3355E-E4ED-422F-B08D-F70178BF5E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id="{D30FDAD8-908F-4B24-9455-DDB7406CFDD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47C3ADD-0703-4D5A-9045-8E32E216BEDB}" type="slidenum">
              <a:rPr lang="en-US" altLang="id-ID"/>
              <a:pPr eaLnBrk="1" hangingPunct="1"/>
              <a:t>7</a:t>
            </a:fld>
            <a:endParaRPr lang="en-US" altLang="id-ID"/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id="{9B773DA9-3A4D-4217-A99C-ED67E39EEEBE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>
            <a:extLst>
              <a:ext uri="{FF2B5EF4-FFF2-40B4-BE49-F238E27FC236}">
                <a16:creationId xmlns:a16="http://schemas.microsoft.com/office/drawing/2014/main" id="{D1D437B4-4E37-4DE3-A87B-0BD3180894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>
            <a:extLst>
              <a:ext uri="{FF2B5EF4-FFF2-40B4-BE49-F238E27FC236}">
                <a16:creationId xmlns:a16="http://schemas.microsoft.com/office/drawing/2014/main" id="{1F592A95-2D6E-489D-AFA4-9DC1FD2B918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79CC308-A3D9-4E34-8408-1E8EDC3A0A42}" type="slidenum">
              <a:rPr lang="en-US" altLang="id-ID"/>
              <a:pPr eaLnBrk="1" hangingPunct="1"/>
              <a:t>8</a:t>
            </a:fld>
            <a:endParaRPr lang="en-US" altLang="id-ID"/>
          </a:p>
        </p:txBody>
      </p:sp>
      <p:sp>
        <p:nvSpPr>
          <p:cNvPr id="52227" name="Rectangle 2">
            <a:extLst>
              <a:ext uri="{FF2B5EF4-FFF2-40B4-BE49-F238E27FC236}">
                <a16:creationId xmlns:a16="http://schemas.microsoft.com/office/drawing/2014/main" id="{B5102487-ED7D-48F7-94A1-15232CB81B86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>
            <a:extLst>
              <a:ext uri="{FF2B5EF4-FFF2-40B4-BE49-F238E27FC236}">
                <a16:creationId xmlns:a16="http://schemas.microsoft.com/office/drawing/2014/main" id="{E4709794-8894-4CCA-82CD-A12277E2DE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id="{63994B5A-EFB3-477B-8120-9C53244CA16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BAB0AB0-AC06-4031-9980-8A321853531D}" type="slidenum">
              <a:rPr lang="en-US" altLang="id-ID"/>
              <a:pPr eaLnBrk="1" hangingPunct="1"/>
              <a:t>9</a:t>
            </a:fld>
            <a:endParaRPr lang="en-US" altLang="id-ID"/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id="{FE7D22D7-A850-4FCB-BAC0-42AB543E8737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id="{6F8D69A2-40DC-4322-A199-666490A0E7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>
            <a:extLst>
              <a:ext uri="{FF2B5EF4-FFF2-40B4-BE49-F238E27FC236}">
                <a16:creationId xmlns:a16="http://schemas.microsoft.com/office/drawing/2014/main" id="{0D6DA37A-C81A-4106-8867-2291DCFEED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74DCF62-C8FB-415A-A58A-FD292E84C65C}" type="slidenum">
              <a:rPr lang="en-US" altLang="id-ID"/>
              <a:pPr eaLnBrk="1" hangingPunct="1"/>
              <a:t>10</a:t>
            </a:fld>
            <a:endParaRPr lang="en-US" altLang="id-ID"/>
          </a:p>
        </p:txBody>
      </p:sp>
      <p:sp>
        <p:nvSpPr>
          <p:cNvPr id="54275" name="Rectangle 2">
            <a:extLst>
              <a:ext uri="{FF2B5EF4-FFF2-40B4-BE49-F238E27FC236}">
                <a16:creationId xmlns:a16="http://schemas.microsoft.com/office/drawing/2014/main" id="{B1A6BE09-50A4-45D6-8F9C-E2D6FD2D1991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>
            <a:extLst>
              <a:ext uri="{FF2B5EF4-FFF2-40B4-BE49-F238E27FC236}">
                <a16:creationId xmlns:a16="http://schemas.microsoft.com/office/drawing/2014/main" id="{C6614E4F-D2C9-4F43-ACB4-9A31442CB0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id="{0721DFC9-D656-4B3E-A7B2-413AEA18797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5C11F3E-BDCE-4509-A5D1-1E04A76B954E}" type="slidenum">
              <a:rPr lang="en-US" altLang="id-ID"/>
              <a:pPr eaLnBrk="1" hangingPunct="1"/>
              <a:t>11</a:t>
            </a:fld>
            <a:endParaRPr lang="en-US" altLang="id-ID"/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id="{C150240C-4368-499D-BAFA-425D6CCEF2AA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>
            <a:extLst>
              <a:ext uri="{FF2B5EF4-FFF2-40B4-BE49-F238E27FC236}">
                <a16:creationId xmlns:a16="http://schemas.microsoft.com/office/drawing/2014/main" id="{3CC3AE74-AB36-459F-9F44-118981D316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>
            <a:extLst>
              <a:ext uri="{FF2B5EF4-FFF2-40B4-BE49-F238E27FC236}">
                <a16:creationId xmlns:a16="http://schemas.microsoft.com/office/drawing/2014/main" id="{A5034E67-A8D2-4EC7-9DAF-59D7D3C3FB2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4BB8FB5-6B6C-43F1-802B-E0A13655F7D9}" type="slidenum">
              <a:rPr lang="en-US" altLang="id-ID"/>
              <a:pPr eaLnBrk="1" hangingPunct="1"/>
              <a:t>12</a:t>
            </a:fld>
            <a:endParaRPr lang="en-US" altLang="id-ID"/>
          </a:p>
        </p:txBody>
      </p:sp>
      <p:sp>
        <p:nvSpPr>
          <p:cNvPr id="56323" name="Rectangle 2">
            <a:extLst>
              <a:ext uri="{FF2B5EF4-FFF2-40B4-BE49-F238E27FC236}">
                <a16:creationId xmlns:a16="http://schemas.microsoft.com/office/drawing/2014/main" id="{5BF445C1-8143-4F17-8390-677210225D4C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>
            <a:extLst>
              <a:ext uri="{FF2B5EF4-FFF2-40B4-BE49-F238E27FC236}">
                <a16:creationId xmlns:a16="http://schemas.microsoft.com/office/drawing/2014/main" id="{CB57861B-54A0-4662-9C20-411CC189D1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id="{67D3BEF1-7A67-414E-907B-E61F8418943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ADAF1B1-E6F6-4EC0-8C7E-B37DDADDF388}" type="slidenum">
              <a:rPr lang="en-US" altLang="id-ID"/>
              <a:pPr eaLnBrk="1" hangingPunct="1"/>
              <a:t>13</a:t>
            </a:fld>
            <a:endParaRPr lang="en-US" altLang="id-ID"/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B9BCBDEF-5983-4057-A64D-ACDF49D647BC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4868F51A-96C7-4C6A-8E6B-693CBD18E5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>
            <a:extLst>
              <a:ext uri="{FF2B5EF4-FFF2-40B4-BE49-F238E27FC236}">
                <a16:creationId xmlns:a16="http://schemas.microsoft.com/office/drawing/2014/main" id="{CA58239E-9B0D-4296-A8C7-705F77CE003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B8EBBD1-2C70-4CD8-A8DB-E1F67E9338F7}" type="slidenum">
              <a:rPr lang="en-US" altLang="id-ID"/>
              <a:pPr eaLnBrk="1" hangingPunct="1"/>
              <a:t>14</a:t>
            </a:fld>
            <a:endParaRPr lang="en-US" altLang="id-ID"/>
          </a:p>
        </p:txBody>
      </p:sp>
      <p:sp>
        <p:nvSpPr>
          <p:cNvPr id="58371" name="Rectangle 2">
            <a:extLst>
              <a:ext uri="{FF2B5EF4-FFF2-40B4-BE49-F238E27FC236}">
                <a16:creationId xmlns:a16="http://schemas.microsoft.com/office/drawing/2014/main" id="{17C783DE-8421-4433-AD63-B1531CECC4C2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>
            <a:extLst>
              <a:ext uri="{FF2B5EF4-FFF2-40B4-BE49-F238E27FC236}">
                <a16:creationId xmlns:a16="http://schemas.microsoft.com/office/drawing/2014/main" id="{3E831052-6664-4120-9C88-1BDE952DE5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:a16="http://schemas.microsoft.com/office/drawing/2014/main" id="{BD7CBC5D-D387-4ECE-945B-86852799800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580F372-3D17-4443-B2B3-6807EF9F108A}" type="slidenum">
              <a:rPr lang="en-US" altLang="id-ID"/>
              <a:pPr eaLnBrk="1" hangingPunct="1"/>
              <a:t>15</a:t>
            </a:fld>
            <a:endParaRPr lang="en-US" altLang="id-ID"/>
          </a:p>
        </p:txBody>
      </p:sp>
      <p:sp>
        <p:nvSpPr>
          <p:cNvPr id="59395" name="Rectangle 2">
            <a:extLst>
              <a:ext uri="{FF2B5EF4-FFF2-40B4-BE49-F238E27FC236}">
                <a16:creationId xmlns:a16="http://schemas.microsoft.com/office/drawing/2014/main" id="{70A0DEA8-7DF2-4BA5-A851-B5A754373024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>
            <a:extLst>
              <a:ext uri="{FF2B5EF4-FFF2-40B4-BE49-F238E27FC236}">
                <a16:creationId xmlns:a16="http://schemas.microsoft.com/office/drawing/2014/main" id="{291596D1-1634-4EB4-88D8-60CC68FE14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>
            <a:extLst>
              <a:ext uri="{FF2B5EF4-FFF2-40B4-BE49-F238E27FC236}">
                <a16:creationId xmlns:a16="http://schemas.microsoft.com/office/drawing/2014/main" id="{DC65D386-B670-4A2D-85FF-3530BC9C009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390B432-F8E6-4082-BB8B-330C41268D56}" type="slidenum">
              <a:rPr lang="en-US" altLang="id-ID"/>
              <a:pPr eaLnBrk="1" hangingPunct="1"/>
              <a:t>16</a:t>
            </a:fld>
            <a:endParaRPr lang="en-US" altLang="id-ID"/>
          </a:p>
        </p:txBody>
      </p:sp>
      <p:sp>
        <p:nvSpPr>
          <p:cNvPr id="60419" name="Rectangle 2">
            <a:extLst>
              <a:ext uri="{FF2B5EF4-FFF2-40B4-BE49-F238E27FC236}">
                <a16:creationId xmlns:a16="http://schemas.microsoft.com/office/drawing/2014/main" id="{4624DAFF-F4DA-425D-8DE5-914DE64E7ED2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>
            <a:extLst>
              <a:ext uri="{FF2B5EF4-FFF2-40B4-BE49-F238E27FC236}">
                <a16:creationId xmlns:a16="http://schemas.microsoft.com/office/drawing/2014/main" id="{7201DE0B-C66C-4810-9AED-0CC25B354E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:a16="http://schemas.microsoft.com/office/drawing/2014/main" id="{22CB90B5-83C2-4F15-A5DC-925068762A5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C527D31-E4F1-40E0-9892-C982815048EC}" type="slidenum">
              <a:rPr lang="en-US" altLang="id-ID"/>
              <a:pPr eaLnBrk="1" hangingPunct="1"/>
              <a:t>17</a:t>
            </a:fld>
            <a:endParaRPr lang="en-US" altLang="id-ID"/>
          </a:p>
        </p:txBody>
      </p:sp>
      <p:sp>
        <p:nvSpPr>
          <p:cNvPr id="61443" name="Rectangle 2">
            <a:extLst>
              <a:ext uri="{FF2B5EF4-FFF2-40B4-BE49-F238E27FC236}">
                <a16:creationId xmlns:a16="http://schemas.microsoft.com/office/drawing/2014/main" id="{AAF5695A-4F90-412E-A230-44ACFBDD0873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>
            <a:extLst>
              <a:ext uri="{FF2B5EF4-FFF2-40B4-BE49-F238E27FC236}">
                <a16:creationId xmlns:a16="http://schemas.microsoft.com/office/drawing/2014/main" id="{E49F9D30-EE5B-453E-8039-2AA2C80603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>
            <a:extLst>
              <a:ext uri="{FF2B5EF4-FFF2-40B4-BE49-F238E27FC236}">
                <a16:creationId xmlns:a16="http://schemas.microsoft.com/office/drawing/2014/main" id="{79CFB700-0440-4337-98FD-17DCE439D67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43F5A38-53BE-48E2-A4EC-28BA55FE369E}" type="slidenum">
              <a:rPr lang="en-US" altLang="id-ID"/>
              <a:pPr eaLnBrk="1" hangingPunct="1"/>
              <a:t>18</a:t>
            </a:fld>
            <a:endParaRPr lang="en-US" altLang="id-ID"/>
          </a:p>
        </p:txBody>
      </p:sp>
      <p:sp>
        <p:nvSpPr>
          <p:cNvPr id="62467" name="Rectangle 2">
            <a:extLst>
              <a:ext uri="{FF2B5EF4-FFF2-40B4-BE49-F238E27FC236}">
                <a16:creationId xmlns:a16="http://schemas.microsoft.com/office/drawing/2014/main" id="{50F3A57C-C83B-4137-A462-1B980BA98801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>
            <a:extLst>
              <a:ext uri="{FF2B5EF4-FFF2-40B4-BE49-F238E27FC236}">
                <a16:creationId xmlns:a16="http://schemas.microsoft.com/office/drawing/2014/main" id="{8F728206-7E8A-480E-9206-9C7CA4D328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00E5BDC4-A0F0-4DE7-8491-A2349A3B569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255C528-8E09-477B-A8F8-0442CBFE030D}" type="slidenum">
              <a:rPr lang="en-US" altLang="id-ID"/>
              <a:pPr eaLnBrk="1" hangingPunct="1"/>
              <a:t>19</a:t>
            </a:fld>
            <a:endParaRPr lang="en-US" altLang="id-ID"/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8B72918-719E-471D-9C18-86A4ACE003AC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CD7C66AA-E176-4340-8519-9D3BE954BC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>
            <a:extLst>
              <a:ext uri="{FF2B5EF4-FFF2-40B4-BE49-F238E27FC236}">
                <a16:creationId xmlns:a16="http://schemas.microsoft.com/office/drawing/2014/main" id="{67B52A00-3282-4EE2-86E0-789D4426AD1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734466A-1398-4524-820A-C94518BD7D55}" type="slidenum">
              <a:rPr lang="en-US" altLang="id-ID"/>
              <a:pPr eaLnBrk="1" hangingPunct="1"/>
              <a:t>20</a:t>
            </a:fld>
            <a:endParaRPr lang="en-US" altLang="id-ID"/>
          </a:p>
        </p:txBody>
      </p:sp>
      <p:sp>
        <p:nvSpPr>
          <p:cNvPr id="64515" name="Rectangle 2">
            <a:extLst>
              <a:ext uri="{FF2B5EF4-FFF2-40B4-BE49-F238E27FC236}">
                <a16:creationId xmlns:a16="http://schemas.microsoft.com/office/drawing/2014/main" id="{057B9C61-3AAC-4F4F-91BF-BC128892E823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>
            <a:extLst>
              <a:ext uri="{FF2B5EF4-FFF2-40B4-BE49-F238E27FC236}">
                <a16:creationId xmlns:a16="http://schemas.microsoft.com/office/drawing/2014/main" id="{C2BB8719-E6A2-4AD0-AD6A-C1414321B2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6">
            <a:extLst>
              <a:ext uri="{FF2B5EF4-FFF2-40B4-BE49-F238E27FC236}">
                <a16:creationId xmlns:a16="http://schemas.microsoft.com/office/drawing/2014/main" id="{B77CE959-13E3-4DF5-A81F-E9EC00ECE27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fld id="{B63377A5-1849-4A2C-A146-3A0BF9221ED7}" type="slidenum">
              <a:rPr lang="en-GB" altLang="id-ID">
                <a:solidFill>
                  <a:srgbClr val="000000"/>
                </a:solidFill>
                <a:latin typeface="Times New Roman" panose="02020603050405020304" pitchFamily="18" charset="0"/>
              </a:rPr>
              <a:pPr eaLnBrk="1" hangingPunct="1">
                <a:buFont typeface="Wingdings" panose="05000000000000000000" pitchFamily="2" charset="2"/>
                <a:buNone/>
              </a:pPr>
              <a:t>21</a:t>
            </a:fld>
            <a:endParaRPr lang="en-GB" altLang="id-ID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39" name="Rectangle 1">
            <a:extLst>
              <a:ext uri="{FF2B5EF4-FFF2-40B4-BE49-F238E27FC236}">
                <a16:creationId xmlns:a16="http://schemas.microsoft.com/office/drawing/2014/main" id="{39D42AC9-56DC-4FCB-9817-0623D3880A9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5540" name="Rectangle 2">
            <a:extLst>
              <a:ext uri="{FF2B5EF4-FFF2-40B4-BE49-F238E27FC236}">
                <a16:creationId xmlns:a16="http://schemas.microsoft.com/office/drawing/2014/main" id="{86B13B8F-2AAE-41DC-9008-C1A825FBF4D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 altLang="id-ID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">
            <a:extLst>
              <a:ext uri="{FF2B5EF4-FFF2-40B4-BE49-F238E27FC236}">
                <a16:creationId xmlns:a16="http://schemas.microsoft.com/office/drawing/2014/main" id="{5C18DF92-EF85-4F84-BE06-77DF262349A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fld id="{904B0885-D937-452D-963E-775D841697E0}" type="slidenum">
              <a:rPr lang="en-GB" altLang="id-ID">
                <a:solidFill>
                  <a:srgbClr val="000000"/>
                </a:solidFill>
                <a:latin typeface="Times New Roman" panose="02020603050405020304" pitchFamily="18" charset="0"/>
              </a:rPr>
              <a:pPr eaLnBrk="1" hangingPunct="1">
                <a:buFont typeface="Wingdings" panose="05000000000000000000" pitchFamily="2" charset="2"/>
                <a:buNone/>
              </a:pPr>
              <a:t>22</a:t>
            </a:fld>
            <a:endParaRPr lang="en-GB" altLang="id-ID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6563" name="Rectangle 1">
            <a:extLst>
              <a:ext uri="{FF2B5EF4-FFF2-40B4-BE49-F238E27FC236}">
                <a16:creationId xmlns:a16="http://schemas.microsoft.com/office/drawing/2014/main" id="{927F61D6-C42C-448E-BB6C-71623BD23CA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6564" name="Rectangle 2">
            <a:extLst>
              <a:ext uri="{FF2B5EF4-FFF2-40B4-BE49-F238E27FC236}">
                <a16:creationId xmlns:a16="http://schemas.microsoft.com/office/drawing/2014/main" id="{A218441B-4AC8-4948-817D-9B2EE3750B1C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 altLang="id-ID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:a16="http://schemas.microsoft.com/office/drawing/2014/main" id="{8FF847C8-1FEA-49ED-9CDF-C69A942F752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10B736C-B64C-41E3-97A4-131AB6E1027D}" type="slidenum">
              <a:rPr lang="en-US" altLang="id-ID"/>
              <a:pPr eaLnBrk="1" hangingPunct="1"/>
              <a:t>23</a:t>
            </a:fld>
            <a:endParaRPr lang="en-US" altLang="id-ID"/>
          </a:p>
        </p:txBody>
      </p:sp>
      <p:sp>
        <p:nvSpPr>
          <p:cNvPr id="67587" name="Rectangle 2">
            <a:extLst>
              <a:ext uri="{FF2B5EF4-FFF2-40B4-BE49-F238E27FC236}">
                <a16:creationId xmlns:a16="http://schemas.microsoft.com/office/drawing/2014/main" id="{D5B5D11A-0875-4293-8421-88374E21700F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>
            <a:extLst>
              <a:ext uri="{FF2B5EF4-FFF2-40B4-BE49-F238E27FC236}">
                <a16:creationId xmlns:a16="http://schemas.microsoft.com/office/drawing/2014/main" id="{4780F4D4-1886-4646-B1B1-5F68E151E1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6">
            <a:extLst>
              <a:ext uri="{FF2B5EF4-FFF2-40B4-BE49-F238E27FC236}">
                <a16:creationId xmlns:a16="http://schemas.microsoft.com/office/drawing/2014/main" id="{E38DEBCA-B3E6-4CDA-A197-044389A1534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fld id="{23C829A5-44AF-4CA5-9CFA-AB6FED56EAF1}" type="slidenum">
              <a:rPr lang="en-GB" altLang="id-ID">
                <a:solidFill>
                  <a:srgbClr val="000000"/>
                </a:solidFill>
                <a:latin typeface="Times New Roman" panose="02020603050405020304" pitchFamily="18" charset="0"/>
              </a:rPr>
              <a:pPr eaLnBrk="1" hangingPunct="1">
                <a:buFont typeface="Wingdings" panose="05000000000000000000" pitchFamily="2" charset="2"/>
                <a:buNone/>
              </a:pPr>
              <a:t>24</a:t>
            </a:fld>
            <a:endParaRPr lang="en-GB" altLang="id-ID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8611" name="Rectangle 1">
            <a:extLst>
              <a:ext uri="{FF2B5EF4-FFF2-40B4-BE49-F238E27FC236}">
                <a16:creationId xmlns:a16="http://schemas.microsoft.com/office/drawing/2014/main" id="{2EFBCF51-B1E9-401B-ACCF-975B145C0C2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8612" name="Rectangle 2">
            <a:extLst>
              <a:ext uri="{FF2B5EF4-FFF2-40B4-BE49-F238E27FC236}">
                <a16:creationId xmlns:a16="http://schemas.microsoft.com/office/drawing/2014/main" id="{A4073DAD-AED8-44B4-93F7-1E527BA4F5C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 altLang="id-ID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6">
            <a:extLst>
              <a:ext uri="{FF2B5EF4-FFF2-40B4-BE49-F238E27FC236}">
                <a16:creationId xmlns:a16="http://schemas.microsoft.com/office/drawing/2014/main" id="{4BC19E67-447A-47D0-BF88-3424A8EC5B8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fld id="{A06DD767-2E17-4D6B-BE1A-58CE98607308}" type="slidenum">
              <a:rPr lang="en-GB" altLang="id-ID">
                <a:solidFill>
                  <a:srgbClr val="000000"/>
                </a:solidFill>
                <a:latin typeface="Times New Roman" panose="02020603050405020304" pitchFamily="18" charset="0"/>
              </a:rPr>
              <a:pPr eaLnBrk="1" hangingPunct="1">
                <a:buFont typeface="Wingdings" panose="05000000000000000000" pitchFamily="2" charset="2"/>
                <a:buNone/>
              </a:pPr>
              <a:t>25</a:t>
            </a:fld>
            <a:endParaRPr lang="en-GB" altLang="id-ID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9635" name="Rectangle 1">
            <a:extLst>
              <a:ext uri="{FF2B5EF4-FFF2-40B4-BE49-F238E27FC236}">
                <a16:creationId xmlns:a16="http://schemas.microsoft.com/office/drawing/2014/main" id="{4A948A8E-3F5C-46A4-9F88-C37AE5DA8E9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9636" name="Rectangle 2">
            <a:extLst>
              <a:ext uri="{FF2B5EF4-FFF2-40B4-BE49-F238E27FC236}">
                <a16:creationId xmlns:a16="http://schemas.microsoft.com/office/drawing/2014/main" id="{E9DA3ED0-3302-4BFE-B9F8-4A761B602144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 altLang="id-ID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6">
            <a:extLst>
              <a:ext uri="{FF2B5EF4-FFF2-40B4-BE49-F238E27FC236}">
                <a16:creationId xmlns:a16="http://schemas.microsoft.com/office/drawing/2014/main" id="{35172BA2-A423-4DF9-A91B-1E09D7407A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fld id="{8BE0DC53-4597-4F81-9428-DAED7F992013}" type="slidenum">
              <a:rPr lang="en-GB" altLang="id-ID">
                <a:solidFill>
                  <a:srgbClr val="000000"/>
                </a:solidFill>
                <a:latin typeface="Times New Roman" panose="02020603050405020304" pitchFamily="18" charset="0"/>
              </a:rPr>
              <a:pPr eaLnBrk="1" hangingPunct="1">
                <a:buFont typeface="Wingdings" panose="05000000000000000000" pitchFamily="2" charset="2"/>
                <a:buNone/>
              </a:pPr>
              <a:t>26</a:t>
            </a:fld>
            <a:endParaRPr lang="en-GB" altLang="id-ID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0659" name="Rectangle 1">
            <a:extLst>
              <a:ext uri="{FF2B5EF4-FFF2-40B4-BE49-F238E27FC236}">
                <a16:creationId xmlns:a16="http://schemas.microsoft.com/office/drawing/2014/main" id="{F3BC74D1-D675-4603-BF69-C54983ED9040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0660" name="Rectangle 2">
            <a:extLst>
              <a:ext uri="{FF2B5EF4-FFF2-40B4-BE49-F238E27FC236}">
                <a16:creationId xmlns:a16="http://schemas.microsoft.com/office/drawing/2014/main" id="{211F05D2-56D0-4913-878B-8E351EC6CA52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 altLang="id-ID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6">
            <a:extLst>
              <a:ext uri="{FF2B5EF4-FFF2-40B4-BE49-F238E27FC236}">
                <a16:creationId xmlns:a16="http://schemas.microsoft.com/office/drawing/2014/main" id="{541BD56E-880D-4D5A-B55F-06C3BE88407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fld id="{4ECA4EE4-584A-41D3-8E02-010EBD1DDFF7}" type="slidenum">
              <a:rPr lang="en-GB" altLang="id-ID">
                <a:solidFill>
                  <a:srgbClr val="000000"/>
                </a:solidFill>
                <a:latin typeface="Times New Roman" panose="02020603050405020304" pitchFamily="18" charset="0"/>
              </a:rPr>
              <a:pPr eaLnBrk="1" hangingPunct="1">
                <a:buFont typeface="Wingdings" panose="05000000000000000000" pitchFamily="2" charset="2"/>
                <a:buNone/>
              </a:pPr>
              <a:t>27</a:t>
            </a:fld>
            <a:endParaRPr lang="en-GB" altLang="id-ID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683" name="Rectangle 1">
            <a:extLst>
              <a:ext uri="{FF2B5EF4-FFF2-40B4-BE49-F238E27FC236}">
                <a16:creationId xmlns:a16="http://schemas.microsoft.com/office/drawing/2014/main" id="{78C711F8-F057-43AB-BAC8-7048AC732F3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684" name="Rectangle 2">
            <a:extLst>
              <a:ext uri="{FF2B5EF4-FFF2-40B4-BE49-F238E27FC236}">
                <a16:creationId xmlns:a16="http://schemas.microsoft.com/office/drawing/2014/main" id="{BB16DB80-50F9-4DDE-A421-2E3798B3365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 altLang="id-ID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6">
            <a:extLst>
              <a:ext uri="{FF2B5EF4-FFF2-40B4-BE49-F238E27FC236}">
                <a16:creationId xmlns:a16="http://schemas.microsoft.com/office/drawing/2014/main" id="{9C88E96B-28CE-42C8-BE2B-EEFB7AC21C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fld id="{7BE4E1A6-BDDC-428F-AFF4-73E9720A47D2}" type="slidenum">
              <a:rPr lang="en-GB" altLang="id-ID">
                <a:solidFill>
                  <a:srgbClr val="000000"/>
                </a:solidFill>
                <a:latin typeface="Times New Roman" panose="02020603050405020304" pitchFamily="18" charset="0"/>
              </a:rPr>
              <a:pPr eaLnBrk="1" hangingPunct="1">
                <a:buFont typeface="Wingdings" panose="05000000000000000000" pitchFamily="2" charset="2"/>
                <a:buNone/>
              </a:pPr>
              <a:t>28</a:t>
            </a:fld>
            <a:endParaRPr lang="en-GB" altLang="id-ID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707" name="Rectangle 1">
            <a:extLst>
              <a:ext uri="{FF2B5EF4-FFF2-40B4-BE49-F238E27FC236}">
                <a16:creationId xmlns:a16="http://schemas.microsoft.com/office/drawing/2014/main" id="{97DFFD3F-86E7-469A-AED2-87D9F4CD445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2708" name="Rectangle 2">
            <a:extLst>
              <a:ext uri="{FF2B5EF4-FFF2-40B4-BE49-F238E27FC236}">
                <a16:creationId xmlns:a16="http://schemas.microsoft.com/office/drawing/2014/main" id="{97697341-F7DE-4647-8235-847541B7D90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 altLang="id-ID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6">
            <a:extLst>
              <a:ext uri="{FF2B5EF4-FFF2-40B4-BE49-F238E27FC236}">
                <a16:creationId xmlns:a16="http://schemas.microsoft.com/office/drawing/2014/main" id="{4855EF82-DE0E-4D12-B065-96E6BA8E3F6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fld id="{A2E79960-D6EF-4C1B-9884-4E1A8B0D00D1}" type="slidenum">
              <a:rPr lang="en-GB" altLang="id-ID">
                <a:solidFill>
                  <a:srgbClr val="000000"/>
                </a:solidFill>
                <a:latin typeface="Times New Roman" panose="02020603050405020304" pitchFamily="18" charset="0"/>
              </a:rPr>
              <a:pPr eaLnBrk="1" hangingPunct="1">
                <a:buFont typeface="Wingdings" panose="05000000000000000000" pitchFamily="2" charset="2"/>
                <a:buNone/>
              </a:pPr>
              <a:t>29</a:t>
            </a:fld>
            <a:endParaRPr lang="en-GB" altLang="id-ID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731" name="Rectangle 1">
            <a:extLst>
              <a:ext uri="{FF2B5EF4-FFF2-40B4-BE49-F238E27FC236}">
                <a16:creationId xmlns:a16="http://schemas.microsoft.com/office/drawing/2014/main" id="{CDE93998-DDA6-47CC-B2D5-204E4EB4E0E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3732" name="Rectangle 2">
            <a:extLst>
              <a:ext uri="{FF2B5EF4-FFF2-40B4-BE49-F238E27FC236}">
                <a16:creationId xmlns:a16="http://schemas.microsoft.com/office/drawing/2014/main" id="{5BB75A73-9BB4-49C5-A7F5-C9AF6D490F52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 altLang="id-ID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>
            <a:extLst>
              <a:ext uri="{FF2B5EF4-FFF2-40B4-BE49-F238E27FC236}">
                <a16:creationId xmlns:a16="http://schemas.microsoft.com/office/drawing/2014/main" id="{90A33E55-A680-4DF1-A872-D629D228444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53AB614-1B81-4BFC-A2AC-D5292D2DA861}" type="slidenum">
              <a:rPr lang="en-US" altLang="id-ID"/>
              <a:pPr eaLnBrk="1" hangingPunct="1"/>
              <a:t>30</a:t>
            </a:fld>
            <a:endParaRPr lang="en-US" altLang="id-ID"/>
          </a:p>
        </p:txBody>
      </p:sp>
      <p:sp>
        <p:nvSpPr>
          <p:cNvPr id="74755" name="Rectangle 2">
            <a:extLst>
              <a:ext uri="{FF2B5EF4-FFF2-40B4-BE49-F238E27FC236}">
                <a16:creationId xmlns:a16="http://schemas.microsoft.com/office/drawing/2014/main" id="{05827116-6041-4976-8FCD-36A3DBDB3FD8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>
            <a:extLst>
              <a:ext uri="{FF2B5EF4-FFF2-40B4-BE49-F238E27FC236}">
                <a16:creationId xmlns:a16="http://schemas.microsoft.com/office/drawing/2014/main" id="{64A7AF61-B069-4549-BDA7-9160607D41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>
            <a:extLst>
              <a:ext uri="{FF2B5EF4-FFF2-40B4-BE49-F238E27FC236}">
                <a16:creationId xmlns:a16="http://schemas.microsoft.com/office/drawing/2014/main" id="{307EE324-96C2-49AA-B3E8-D8FA0803F6A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74D1566-9534-451B-A7CF-DFE2D55A8B7C}" type="slidenum">
              <a:rPr lang="en-US" altLang="id-ID"/>
              <a:pPr eaLnBrk="1" hangingPunct="1"/>
              <a:t>31</a:t>
            </a:fld>
            <a:endParaRPr lang="en-US" altLang="id-ID"/>
          </a:p>
        </p:txBody>
      </p:sp>
      <p:sp>
        <p:nvSpPr>
          <p:cNvPr id="75779" name="Rectangle 2">
            <a:extLst>
              <a:ext uri="{FF2B5EF4-FFF2-40B4-BE49-F238E27FC236}">
                <a16:creationId xmlns:a16="http://schemas.microsoft.com/office/drawing/2014/main" id="{BC11E8A6-55DD-4089-9042-2F306E89FB62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>
            <a:extLst>
              <a:ext uri="{FF2B5EF4-FFF2-40B4-BE49-F238E27FC236}">
                <a16:creationId xmlns:a16="http://schemas.microsoft.com/office/drawing/2014/main" id="{C209B70F-A0A4-444F-BE45-4B91406FE6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>
            <a:extLst>
              <a:ext uri="{FF2B5EF4-FFF2-40B4-BE49-F238E27FC236}">
                <a16:creationId xmlns:a16="http://schemas.microsoft.com/office/drawing/2014/main" id="{FA2BA4FB-6EB9-42D1-B46F-94F16F2EFE7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E0D0FE4-28DD-474E-9760-940EC27A263A}" type="slidenum">
              <a:rPr lang="en-US" altLang="id-ID"/>
              <a:pPr eaLnBrk="1" hangingPunct="1"/>
              <a:t>32</a:t>
            </a:fld>
            <a:endParaRPr lang="en-US" altLang="id-ID"/>
          </a:p>
        </p:txBody>
      </p:sp>
      <p:sp>
        <p:nvSpPr>
          <p:cNvPr id="76803" name="Rectangle 2">
            <a:extLst>
              <a:ext uri="{FF2B5EF4-FFF2-40B4-BE49-F238E27FC236}">
                <a16:creationId xmlns:a16="http://schemas.microsoft.com/office/drawing/2014/main" id="{969CB5B2-DDAB-4F9A-BDE7-1E70B79AD382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>
            <a:extLst>
              <a:ext uri="{FF2B5EF4-FFF2-40B4-BE49-F238E27FC236}">
                <a16:creationId xmlns:a16="http://schemas.microsoft.com/office/drawing/2014/main" id="{DEF8436E-66C0-40D2-A7D6-966BB317B0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>
            <a:extLst>
              <a:ext uri="{FF2B5EF4-FFF2-40B4-BE49-F238E27FC236}">
                <a16:creationId xmlns:a16="http://schemas.microsoft.com/office/drawing/2014/main" id="{68B03A2F-2457-48FC-A84D-1EC8EDC5CB6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292B418-EC13-4F27-921B-23D54F225538}" type="slidenum">
              <a:rPr lang="en-US" altLang="id-ID"/>
              <a:pPr eaLnBrk="1" hangingPunct="1"/>
              <a:t>33</a:t>
            </a:fld>
            <a:endParaRPr lang="en-US" altLang="id-ID"/>
          </a:p>
        </p:txBody>
      </p:sp>
      <p:sp>
        <p:nvSpPr>
          <p:cNvPr id="77827" name="Rectangle 2">
            <a:extLst>
              <a:ext uri="{FF2B5EF4-FFF2-40B4-BE49-F238E27FC236}">
                <a16:creationId xmlns:a16="http://schemas.microsoft.com/office/drawing/2014/main" id="{278A02FF-17ED-4F0F-B592-4CC8E857EF05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>
            <a:extLst>
              <a:ext uri="{FF2B5EF4-FFF2-40B4-BE49-F238E27FC236}">
                <a16:creationId xmlns:a16="http://schemas.microsoft.com/office/drawing/2014/main" id="{540870E4-B13F-436C-8545-0A1A3409D7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>
            <a:extLst>
              <a:ext uri="{FF2B5EF4-FFF2-40B4-BE49-F238E27FC236}">
                <a16:creationId xmlns:a16="http://schemas.microsoft.com/office/drawing/2014/main" id="{4785FEBD-06E0-4427-9DFB-83A742CE2D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9D3E48F-3B48-4C63-9015-77E09560E306}" type="slidenum">
              <a:rPr lang="en-US" altLang="id-ID"/>
              <a:pPr eaLnBrk="1" hangingPunct="1"/>
              <a:t>34</a:t>
            </a:fld>
            <a:endParaRPr lang="en-US" altLang="id-ID"/>
          </a:p>
        </p:txBody>
      </p:sp>
      <p:sp>
        <p:nvSpPr>
          <p:cNvPr id="78851" name="Rectangle 2">
            <a:extLst>
              <a:ext uri="{FF2B5EF4-FFF2-40B4-BE49-F238E27FC236}">
                <a16:creationId xmlns:a16="http://schemas.microsoft.com/office/drawing/2014/main" id="{8DCC9427-C008-4467-A617-94E53851BE1A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>
            <a:extLst>
              <a:ext uri="{FF2B5EF4-FFF2-40B4-BE49-F238E27FC236}">
                <a16:creationId xmlns:a16="http://schemas.microsoft.com/office/drawing/2014/main" id="{327E1723-5700-40F6-87D7-7F79A57464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>
            <a:extLst>
              <a:ext uri="{FF2B5EF4-FFF2-40B4-BE49-F238E27FC236}">
                <a16:creationId xmlns:a16="http://schemas.microsoft.com/office/drawing/2014/main" id="{637B0B92-3300-48A6-A5F6-F009E839E4C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9E5F5B6-D3B1-43B2-AD92-E22B7228231B}" type="slidenum">
              <a:rPr lang="en-US" altLang="id-ID"/>
              <a:pPr eaLnBrk="1" hangingPunct="1"/>
              <a:t>35</a:t>
            </a:fld>
            <a:endParaRPr lang="en-US" altLang="id-ID"/>
          </a:p>
        </p:txBody>
      </p:sp>
      <p:sp>
        <p:nvSpPr>
          <p:cNvPr id="79875" name="Rectangle 2">
            <a:extLst>
              <a:ext uri="{FF2B5EF4-FFF2-40B4-BE49-F238E27FC236}">
                <a16:creationId xmlns:a16="http://schemas.microsoft.com/office/drawing/2014/main" id="{D8ADEA01-CCE9-4658-BC14-4130D1E58DC8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79876" name="Rectangle 3">
            <a:extLst>
              <a:ext uri="{FF2B5EF4-FFF2-40B4-BE49-F238E27FC236}">
                <a16:creationId xmlns:a16="http://schemas.microsoft.com/office/drawing/2014/main" id="{EAAD7C7D-FD67-4AA4-847F-3C6914F918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>
            <a:extLst>
              <a:ext uri="{FF2B5EF4-FFF2-40B4-BE49-F238E27FC236}">
                <a16:creationId xmlns:a16="http://schemas.microsoft.com/office/drawing/2014/main" id="{6DBB06CA-11ED-4850-9D22-8ED8E845B48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EBFB23D-25A0-451C-A393-AC302BE4F282}" type="slidenum">
              <a:rPr lang="en-US" altLang="id-ID"/>
              <a:pPr eaLnBrk="1" hangingPunct="1"/>
              <a:t>36</a:t>
            </a:fld>
            <a:endParaRPr lang="en-US" altLang="id-ID"/>
          </a:p>
        </p:txBody>
      </p:sp>
      <p:sp>
        <p:nvSpPr>
          <p:cNvPr id="80899" name="Rectangle 2">
            <a:extLst>
              <a:ext uri="{FF2B5EF4-FFF2-40B4-BE49-F238E27FC236}">
                <a16:creationId xmlns:a16="http://schemas.microsoft.com/office/drawing/2014/main" id="{75122ACB-CCA5-499F-9225-354EFADF9A2E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>
            <a:extLst>
              <a:ext uri="{FF2B5EF4-FFF2-40B4-BE49-F238E27FC236}">
                <a16:creationId xmlns:a16="http://schemas.microsoft.com/office/drawing/2014/main" id="{9ADC1D3F-FB02-4F19-B79C-818BC3C7FD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>
            <a:extLst>
              <a:ext uri="{FF2B5EF4-FFF2-40B4-BE49-F238E27FC236}">
                <a16:creationId xmlns:a16="http://schemas.microsoft.com/office/drawing/2014/main" id="{0F6843E5-B015-4F52-AB97-475225EDEE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D0A543B-9BAF-4146-AF39-289AA3C2D61C}" type="slidenum">
              <a:rPr lang="en-US" altLang="id-ID"/>
              <a:pPr eaLnBrk="1" hangingPunct="1"/>
              <a:t>37</a:t>
            </a:fld>
            <a:endParaRPr lang="en-US" altLang="id-ID"/>
          </a:p>
        </p:txBody>
      </p:sp>
      <p:sp>
        <p:nvSpPr>
          <p:cNvPr id="81923" name="Rectangle 2">
            <a:extLst>
              <a:ext uri="{FF2B5EF4-FFF2-40B4-BE49-F238E27FC236}">
                <a16:creationId xmlns:a16="http://schemas.microsoft.com/office/drawing/2014/main" id="{D32C9A1A-6127-45CB-A11D-3D8ED16842FE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>
            <a:extLst>
              <a:ext uri="{FF2B5EF4-FFF2-40B4-BE49-F238E27FC236}">
                <a16:creationId xmlns:a16="http://schemas.microsoft.com/office/drawing/2014/main" id="{97A0EC11-44D0-47D5-8D67-09F33AEBC6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>
            <a:extLst>
              <a:ext uri="{FF2B5EF4-FFF2-40B4-BE49-F238E27FC236}">
                <a16:creationId xmlns:a16="http://schemas.microsoft.com/office/drawing/2014/main" id="{1FFF745D-3BDE-414B-A8E6-8EADCF7AE3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02D7AC4-C11A-4D90-A9A5-D867433F9153}" type="slidenum">
              <a:rPr lang="en-US" altLang="id-ID"/>
              <a:pPr eaLnBrk="1" hangingPunct="1"/>
              <a:t>38</a:t>
            </a:fld>
            <a:endParaRPr lang="en-US" altLang="id-ID"/>
          </a:p>
        </p:txBody>
      </p:sp>
      <p:sp>
        <p:nvSpPr>
          <p:cNvPr id="82947" name="Rectangle 2">
            <a:extLst>
              <a:ext uri="{FF2B5EF4-FFF2-40B4-BE49-F238E27FC236}">
                <a16:creationId xmlns:a16="http://schemas.microsoft.com/office/drawing/2014/main" id="{A9668127-BF52-4604-A76B-CB53E6AA6A1B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2948" name="Rectangle 3">
            <a:extLst>
              <a:ext uri="{FF2B5EF4-FFF2-40B4-BE49-F238E27FC236}">
                <a16:creationId xmlns:a16="http://schemas.microsoft.com/office/drawing/2014/main" id="{77E33E94-671A-47D3-8841-F3513A76BA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>
            <a:extLst>
              <a:ext uri="{FF2B5EF4-FFF2-40B4-BE49-F238E27FC236}">
                <a16:creationId xmlns:a16="http://schemas.microsoft.com/office/drawing/2014/main" id="{805F436A-2EC4-4B34-86F6-381CB1600D6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99B4CE8-80A4-4D15-864F-817110FBF020}" type="slidenum">
              <a:rPr lang="en-US" altLang="id-ID"/>
              <a:pPr eaLnBrk="1" hangingPunct="1"/>
              <a:t>39</a:t>
            </a:fld>
            <a:endParaRPr lang="en-US" altLang="id-ID"/>
          </a:p>
        </p:txBody>
      </p:sp>
      <p:sp>
        <p:nvSpPr>
          <p:cNvPr id="83971" name="Rectangle 2">
            <a:extLst>
              <a:ext uri="{FF2B5EF4-FFF2-40B4-BE49-F238E27FC236}">
                <a16:creationId xmlns:a16="http://schemas.microsoft.com/office/drawing/2014/main" id="{06E76BC0-D67B-457E-B177-D9C961DD014C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>
            <a:extLst>
              <a:ext uri="{FF2B5EF4-FFF2-40B4-BE49-F238E27FC236}">
                <a16:creationId xmlns:a16="http://schemas.microsoft.com/office/drawing/2014/main" id="{43E37334-40A1-4D9C-8151-DCA60FDD9D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>
            <a:extLst>
              <a:ext uri="{FF2B5EF4-FFF2-40B4-BE49-F238E27FC236}">
                <a16:creationId xmlns:a16="http://schemas.microsoft.com/office/drawing/2014/main" id="{7309051F-85D8-4730-B422-0CFC8E0614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CF4F997-BDD8-44D7-B686-73AAF62F5301}" type="slidenum">
              <a:rPr lang="en-US" altLang="id-ID"/>
              <a:pPr eaLnBrk="1" hangingPunct="1"/>
              <a:t>40</a:t>
            </a:fld>
            <a:endParaRPr lang="en-US" altLang="id-ID"/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55AF7048-51B1-42A2-8DB3-E2DC87CA62DF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7A0775B-E8CA-4693-9431-ED9A993C46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>
            <a:extLst>
              <a:ext uri="{FF2B5EF4-FFF2-40B4-BE49-F238E27FC236}">
                <a16:creationId xmlns:a16="http://schemas.microsoft.com/office/drawing/2014/main" id="{41258F89-9755-4A5C-AB11-6D44F4E3F4FE}"/>
              </a:ext>
            </a:extLst>
          </p:cNvPr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grpSp>
        <p:nvGrpSpPr>
          <p:cNvPr id="5" name="Group 8">
            <a:extLst>
              <a:ext uri="{FF2B5EF4-FFF2-40B4-BE49-F238E27FC236}">
                <a16:creationId xmlns:a16="http://schemas.microsoft.com/office/drawing/2014/main" id="{64796310-DE1F-4AC8-B6C8-2383A6D5A22A}"/>
              </a:ext>
            </a:extLst>
          </p:cNvPr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>
              <a:extLst>
                <a:ext uri="{FF2B5EF4-FFF2-40B4-BE49-F238E27FC236}">
                  <a16:creationId xmlns:a16="http://schemas.microsoft.com/office/drawing/2014/main" id="{E84C6E0B-D966-4FA2-AC6B-DC9A86DBF2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7" name="Oval 10">
              <a:extLst>
                <a:ext uri="{FF2B5EF4-FFF2-40B4-BE49-F238E27FC236}">
                  <a16:creationId xmlns:a16="http://schemas.microsoft.com/office/drawing/2014/main" id="{A1A6F711-A89C-4E70-93B2-B8FF02137C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8" name="Oval 11">
              <a:extLst>
                <a:ext uri="{FF2B5EF4-FFF2-40B4-BE49-F238E27FC236}">
                  <a16:creationId xmlns:a16="http://schemas.microsoft.com/office/drawing/2014/main" id="{EB52B066-8594-482B-B864-0CB4D28AD6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9" name="Oval 12">
              <a:extLst>
                <a:ext uri="{FF2B5EF4-FFF2-40B4-BE49-F238E27FC236}">
                  <a16:creationId xmlns:a16="http://schemas.microsoft.com/office/drawing/2014/main" id="{D13982D2-500E-4961-8F97-9257899676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" name="Oval 13">
              <a:extLst>
                <a:ext uri="{FF2B5EF4-FFF2-40B4-BE49-F238E27FC236}">
                  <a16:creationId xmlns:a16="http://schemas.microsoft.com/office/drawing/2014/main" id="{4BD6E10B-9DF7-4B7F-B65F-96139BE485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1" name="Oval 14">
              <a:extLst>
                <a:ext uri="{FF2B5EF4-FFF2-40B4-BE49-F238E27FC236}">
                  <a16:creationId xmlns:a16="http://schemas.microsoft.com/office/drawing/2014/main" id="{13EB0B71-FDA5-4F0F-8405-97BFA2D08F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2" name="Oval 15">
              <a:extLst>
                <a:ext uri="{FF2B5EF4-FFF2-40B4-BE49-F238E27FC236}">
                  <a16:creationId xmlns:a16="http://schemas.microsoft.com/office/drawing/2014/main" id="{4A9CB0F9-230F-4C49-B750-4890055F07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3" name="Oval 16">
              <a:extLst>
                <a:ext uri="{FF2B5EF4-FFF2-40B4-BE49-F238E27FC236}">
                  <a16:creationId xmlns:a16="http://schemas.microsoft.com/office/drawing/2014/main" id="{CF0AF882-7C13-4B58-9FB2-D9C7B8DF85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4" name="Oval 17">
              <a:extLst>
                <a:ext uri="{FF2B5EF4-FFF2-40B4-BE49-F238E27FC236}">
                  <a16:creationId xmlns:a16="http://schemas.microsoft.com/office/drawing/2014/main" id="{5EBC234A-2A64-4A8B-B8DA-B6EE250D17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5" name="Oval 18">
              <a:extLst>
                <a:ext uri="{FF2B5EF4-FFF2-40B4-BE49-F238E27FC236}">
                  <a16:creationId xmlns:a16="http://schemas.microsoft.com/office/drawing/2014/main" id="{4C2AC472-FFA7-4A31-9711-E419B03F82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6" name="Oval 19">
              <a:extLst>
                <a:ext uri="{FF2B5EF4-FFF2-40B4-BE49-F238E27FC236}">
                  <a16:creationId xmlns:a16="http://schemas.microsoft.com/office/drawing/2014/main" id="{90ACB13C-5BA0-4EBC-BECB-5804D19723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7" name="Oval 20">
              <a:extLst>
                <a:ext uri="{FF2B5EF4-FFF2-40B4-BE49-F238E27FC236}">
                  <a16:creationId xmlns:a16="http://schemas.microsoft.com/office/drawing/2014/main" id="{4E71FAAC-DEFA-40C2-820C-4D14416264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8" name="Oval 21">
              <a:extLst>
                <a:ext uri="{FF2B5EF4-FFF2-40B4-BE49-F238E27FC236}">
                  <a16:creationId xmlns:a16="http://schemas.microsoft.com/office/drawing/2014/main" id="{429CD5F8-5D18-4750-9493-D47CB1A88A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9" name="Oval 22">
              <a:extLst>
                <a:ext uri="{FF2B5EF4-FFF2-40B4-BE49-F238E27FC236}">
                  <a16:creationId xmlns:a16="http://schemas.microsoft.com/office/drawing/2014/main" id="{4D22069C-9EEB-47E6-B06F-8D64379FB3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0" name="Oval 23">
              <a:extLst>
                <a:ext uri="{FF2B5EF4-FFF2-40B4-BE49-F238E27FC236}">
                  <a16:creationId xmlns:a16="http://schemas.microsoft.com/office/drawing/2014/main" id="{03D568E7-C6C9-4A85-BF54-78FD950AB3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1" name="Oval 24">
              <a:extLst>
                <a:ext uri="{FF2B5EF4-FFF2-40B4-BE49-F238E27FC236}">
                  <a16:creationId xmlns:a16="http://schemas.microsoft.com/office/drawing/2014/main" id="{8AD60EA3-DDCC-411F-B1C0-EF077AA6C8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2" name="Oval 25">
              <a:extLst>
                <a:ext uri="{FF2B5EF4-FFF2-40B4-BE49-F238E27FC236}">
                  <a16:creationId xmlns:a16="http://schemas.microsoft.com/office/drawing/2014/main" id="{CAAF6D73-7145-4240-9614-7DF2B757F4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3" name="Oval 26">
              <a:extLst>
                <a:ext uri="{FF2B5EF4-FFF2-40B4-BE49-F238E27FC236}">
                  <a16:creationId xmlns:a16="http://schemas.microsoft.com/office/drawing/2014/main" id="{82DB4DD4-12BB-4ABA-B6D3-88062CF830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4" name="Oval 27">
              <a:extLst>
                <a:ext uri="{FF2B5EF4-FFF2-40B4-BE49-F238E27FC236}">
                  <a16:creationId xmlns:a16="http://schemas.microsoft.com/office/drawing/2014/main" id="{2D765081-9991-43C0-902F-5CDAED22C1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5" name="Oval 28">
              <a:extLst>
                <a:ext uri="{FF2B5EF4-FFF2-40B4-BE49-F238E27FC236}">
                  <a16:creationId xmlns:a16="http://schemas.microsoft.com/office/drawing/2014/main" id="{1096862E-64C1-48CE-AF43-908FBE37A4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6" name="Oval 29">
              <a:extLst>
                <a:ext uri="{FF2B5EF4-FFF2-40B4-BE49-F238E27FC236}">
                  <a16:creationId xmlns:a16="http://schemas.microsoft.com/office/drawing/2014/main" id="{5794DBC9-4934-48D9-9E48-C2E027DBDC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7" name="Oval 30">
              <a:extLst>
                <a:ext uri="{FF2B5EF4-FFF2-40B4-BE49-F238E27FC236}">
                  <a16:creationId xmlns:a16="http://schemas.microsoft.com/office/drawing/2014/main" id="{6E196D21-A86C-4C23-8476-EE83EFCBE4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8" name="Oval 31">
              <a:extLst>
                <a:ext uri="{FF2B5EF4-FFF2-40B4-BE49-F238E27FC236}">
                  <a16:creationId xmlns:a16="http://schemas.microsoft.com/office/drawing/2014/main" id="{0F88C421-FBE6-4E70-A37B-011A56AA6D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9" name="Oval 32">
              <a:extLst>
                <a:ext uri="{FF2B5EF4-FFF2-40B4-BE49-F238E27FC236}">
                  <a16:creationId xmlns:a16="http://schemas.microsoft.com/office/drawing/2014/main" id="{327C3A01-A9D9-418C-8F2B-C1FD631E35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30" name="Oval 33">
              <a:extLst>
                <a:ext uri="{FF2B5EF4-FFF2-40B4-BE49-F238E27FC236}">
                  <a16:creationId xmlns:a16="http://schemas.microsoft.com/office/drawing/2014/main" id="{A47E7852-B882-47A2-BBA8-A55FDD7444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31" name="Oval 34">
              <a:extLst>
                <a:ext uri="{FF2B5EF4-FFF2-40B4-BE49-F238E27FC236}">
                  <a16:creationId xmlns:a16="http://schemas.microsoft.com/office/drawing/2014/main" id="{5CBE8252-FAF1-4514-BED5-100EBB136A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32" name="Oval 35">
              <a:extLst>
                <a:ext uri="{FF2B5EF4-FFF2-40B4-BE49-F238E27FC236}">
                  <a16:creationId xmlns:a16="http://schemas.microsoft.com/office/drawing/2014/main" id="{A4643C88-11CB-4CAB-9204-6D368C135D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33" name="Oval 36">
              <a:extLst>
                <a:ext uri="{FF2B5EF4-FFF2-40B4-BE49-F238E27FC236}">
                  <a16:creationId xmlns:a16="http://schemas.microsoft.com/office/drawing/2014/main" id="{A8E5C135-0CA5-4D17-A5D9-779FAE3E43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34" name="Oval 37">
              <a:extLst>
                <a:ext uri="{FF2B5EF4-FFF2-40B4-BE49-F238E27FC236}">
                  <a16:creationId xmlns:a16="http://schemas.microsoft.com/office/drawing/2014/main" id="{A3336AB1-6C83-4CEA-A97C-5259C78D32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35" name="Oval 38">
              <a:extLst>
                <a:ext uri="{FF2B5EF4-FFF2-40B4-BE49-F238E27FC236}">
                  <a16:creationId xmlns:a16="http://schemas.microsoft.com/office/drawing/2014/main" id="{D2FB3914-92DD-4910-BEC6-4EE575D899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36" name="Oval 39">
              <a:extLst>
                <a:ext uri="{FF2B5EF4-FFF2-40B4-BE49-F238E27FC236}">
                  <a16:creationId xmlns:a16="http://schemas.microsoft.com/office/drawing/2014/main" id="{7385D106-8F13-4E4F-8FC5-6A10D372A5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</p:grpSp>
      <p:sp>
        <p:nvSpPr>
          <p:cNvPr id="37" name="Line 40">
            <a:extLst>
              <a:ext uri="{FF2B5EF4-FFF2-40B4-BE49-F238E27FC236}">
                <a16:creationId xmlns:a16="http://schemas.microsoft.com/office/drawing/2014/main" id="{0A3C27E2-1913-4F1D-B659-D87DE1EB6D52}"/>
              </a:ext>
            </a:extLst>
          </p:cNvPr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38" name="Rectangle 5">
            <a:extLst>
              <a:ext uri="{FF2B5EF4-FFF2-40B4-BE49-F238E27FC236}">
                <a16:creationId xmlns:a16="http://schemas.microsoft.com/office/drawing/2014/main" id="{E9E91C49-8F5D-44B8-9ADE-1A6441BB7BD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9" name="Rectangle 6">
            <a:extLst>
              <a:ext uri="{FF2B5EF4-FFF2-40B4-BE49-F238E27FC236}">
                <a16:creationId xmlns:a16="http://schemas.microsoft.com/office/drawing/2014/main" id="{24ED731B-4419-469B-9E09-2AA474E327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0" name="Rectangle 7">
            <a:extLst>
              <a:ext uri="{FF2B5EF4-FFF2-40B4-BE49-F238E27FC236}">
                <a16:creationId xmlns:a16="http://schemas.microsoft.com/office/drawing/2014/main" id="{8393884F-1436-4584-AF03-264805C3C9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6E3CCA-943F-4F6C-B0BF-19EB7EE801B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3651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62D4B30-1728-4823-AD7D-8C62A04035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CB8A62C-3C45-427B-8F73-65F9FDC36BE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1CEDB585-173A-4EED-8DD5-BD8FE9E979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FF6555-6D60-453B-8418-81D54232ACD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53489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4A269C2-986B-48CF-ABEF-59123F8166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2C28438-9F8A-42F3-B96E-5224E6B889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04F800C7-040E-4964-9A86-B9E50048AC2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F15F35-9966-457E-91B1-6B696D2140C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799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E5E495B-AECC-41AC-BB82-49238F96137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2C0C141-B604-4B2C-B367-C20B858ACA4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271DCCB9-9095-402A-A467-7602C5F0F0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239960-ED87-4204-9CF4-D8AB3E9EB90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16725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AC06D14-1085-4CEE-9255-48FEA87374A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8DE2B28D-79FE-48A6-81BF-FFCE95B503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C902F518-337C-4050-9C28-10CD68DBBEE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48BDBB-D042-4C4E-A658-D81DA06B76C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01621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EBB9F5D-EC45-440F-96D7-EA4C110B84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B9E31AD-8CFE-46BB-951B-7BB6EB6FC8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0C98D569-B84C-4FF0-A68F-3716603842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F16A38-7BEF-44D5-A3B3-B2A136AF6A1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0811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74006BB5-E4A9-4100-A23B-B17C261FC5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6421E306-9440-44D6-B4F5-6CEE71D282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401991A9-76AA-435A-8DD6-254EEA41B2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D2E837-DE79-4F38-BDC4-0A072FE6CA0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51935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CFDB23A-CD8B-4C30-833B-23EDF94467C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0053EF8-C70F-463E-BB88-FB930DB0AC5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A1E8FC2F-125A-4E02-915E-0CAA5A8728C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C7F54F-2555-413B-945A-2288B102042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7834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D8EEA35-09FE-4296-9117-6C21B3F26B4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873D332-D638-4E37-A135-7D7A8283235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4D58395B-CBB5-4AC7-A22D-37E3A279BF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D606C4-8542-467D-923F-2B462A1A27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49296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C7B60C7-B9EF-4CFD-A1E2-D93E7ECAE79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3E06EC7-67FA-4D94-A41F-F64D522D706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8EE7E03A-4AD3-4B30-9F00-D78124B61F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DAE6C4-68AC-4E96-9B3F-16BDC6F315F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475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611B511-53E0-4AA7-8E0E-27B1FCCA4C7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825CD01-FC9C-4B0A-ADD9-ADBE4A28940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EE177DC2-3432-4A20-9C88-0F77BEFDF68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65732E-2D73-4255-AD1B-1FBB08D2FB8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84786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>
            <a:extLst>
              <a:ext uri="{FF2B5EF4-FFF2-40B4-BE49-F238E27FC236}">
                <a16:creationId xmlns:a16="http://schemas.microsoft.com/office/drawing/2014/main" id="{53647B30-BEC8-454C-B5EF-591CCBED6973}"/>
              </a:ext>
            </a:extLst>
          </p:cNvPr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37463EB-2FDC-4AD0-A3EF-03C0299C5F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DBB50DF-FEEB-465C-B942-2EFA90BA10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C6EB49C-406A-4144-B79C-8FDB0BB85B4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B8A3954D-895E-4456-B902-6CBEE396975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3" name="Rectangle 7">
            <a:extLst>
              <a:ext uri="{FF2B5EF4-FFF2-40B4-BE49-F238E27FC236}">
                <a16:creationId xmlns:a16="http://schemas.microsoft.com/office/drawing/2014/main" id="{AD558DD6-7EDA-4584-AD09-832F6093F48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6F78FAF3-DCD1-4C73-8FA2-DB32D4591795}" type="slidenum">
              <a:rPr lang="en-US" altLang="en-US"/>
              <a:pPr/>
              <a:t>‹#›</a:t>
            </a:fld>
            <a:endParaRPr lang="en-US" altLang="en-US"/>
          </a:p>
        </p:txBody>
      </p:sp>
      <p:grpSp>
        <p:nvGrpSpPr>
          <p:cNvPr id="1032" name="Group 8">
            <a:extLst>
              <a:ext uri="{FF2B5EF4-FFF2-40B4-BE49-F238E27FC236}">
                <a16:creationId xmlns:a16="http://schemas.microsoft.com/office/drawing/2014/main" id="{9EBE3E43-2EDB-49D4-848C-C648ED20F89B}"/>
              </a:ext>
            </a:extLst>
          </p:cNvPr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033" name="Oval 9">
              <a:extLst>
                <a:ext uri="{FF2B5EF4-FFF2-40B4-BE49-F238E27FC236}">
                  <a16:creationId xmlns:a16="http://schemas.microsoft.com/office/drawing/2014/main" id="{080EA223-2C33-4CBA-BB4F-3A29B2457F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34" name="Oval 10">
              <a:extLst>
                <a:ext uri="{FF2B5EF4-FFF2-40B4-BE49-F238E27FC236}">
                  <a16:creationId xmlns:a16="http://schemas.microsoft.com/office/drawing/2014/main" id="{7C54D09D-E374-4645-A1B0-EF0B98D393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35" name="Oval 11">
              <a:extLst>
                <a:ext uri="{FF2B5EF4-FFF2-40B4-BE49-F238E27FC236}">
                  <a16:creationId xmlns:a16="http://schemas.microsoft.com/office/drawing/2014/main" id="{AD213DCE-D125-4056-8C82-1942AF2452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960"/>
              <a:ext cx="77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36" name="Oval 12">
              <a:extLst>
                <a:ext uri="{FF2B5EF4-FFF2-40B4-BE49-F238E27FC236}">
                  <a16:creationId xmlns:a16="http://schemas.microsoft.com/office/drawing/2014/main" id="{E2973747-1E8E-49D2-8F65-968A5C79E6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37" name="Oval 13">
              <a:extLst>
                <a:ext uri="{FF2B5EF4-FFF2-40B4-BE49-F238E27FC236}">
                  <a16:creationId xmlns:a16="http://schemas.microsoft.com/office/drawing/2014/main" id="{F91B2D11-FF81-4ACF-B7EA-3FA39201E7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38" name="Oval 14">
              <a:extLst>
                <a:ext uri="{FF2B5EF4-FFF2-40B4-BE49-F238E27FC236}">
                  <a16:creationId xmlns:a16="http://schemas.microsoft.com/office/drawing/2014/main" id="{D92A974A-06AB-4A8D-B69E-13AABCE9D5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072"/>
              <a:ext cx="77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39" name="Oval 15">
              <a:extLst>
                <a:ext uri="{FF2B5EF4-FFF2-40B4-BE49-F238E27FC236}">
                  <a16:creationId xmlns:a16="http://schemas.microsoft.com/office/drawing/2014/main" id="{B54B9759-651E-4BDF-9932-C179E34A8D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072"/>
              <a:ext cx="77" cy="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0" name="Oval 16">
              <a:extLst>
                <a:ext uri="{FF2B5EF4-FFF2-40B4-BE49-F238E27FC236}">
                  <a16:creationId xmlns:a16="http://schemas.microsoft.com/office/drawing/2014/main" id="{E3F848B9-C11A-45F4-8C23-AEB12111E1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184"/>
              <a:ext cx="80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1" name="Oval 17">
              <a:extLst>
                <a:ext uri="{FF2B5EF4-FFF2-40B4-BE49-F238E27FC236}">
                  <a16:creationId xmlns:a16="http://schemas.microsoft.com/office/drawing/2014/main" id="{8C156C02-2FB2-4A32-8FFE-AD96CA2965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184"/>
              <a:ext cx="79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2" name="Oval 18">
              <a:extLst>
                <a:ext uri="{FF2B5EF4-FFF2-40B4-BE49-F238E27FC236}">
                  <a16:creationId xmlns:a16="http://schemas.microsoft.com/office/drawing/2014/main" id="{CE681617-EA04-456B-8228-D1EBD6A813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184"/>
              <a:ext cx="77" cy="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3" name="Oval 19">
              <a:extLst>
                <a:ext uri="{FF2B5EF4-FFF2-40B4-BE49-F238E27FC236}">
                  <a16:creationId xmlns:a16="http://schemas.microsoft.com/office/drawing/2014/main" id="{E0CD9BF5-3FBF-4E49-8DCB-3720A441C3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184"/>
              <a:ext cx="77" cy="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4" name="Oval 20">
              <a:extLst>
                <a:ext uri="{FF2B5EF4-FFF2-40B4-BE49-F238E27FC236}">
                  <a16:creationId xmlns:a16="http://schemas.microsoft.com/office/drawing/2014/main" id="{4CD4CF98-C99D-41FD-862C-41D345AD03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4" y="1184"/>
              <a:ext cx="80" cy="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5" name="Oval 21">
              <a:extLst>
                <a:ext uri="{FF2B5EF4-FFF2-40B4-BE49-F238E27FC236}">
                  <a16:creationId xmlns:a16="http://schemas.microsoft.com/office/drawing/2014/main" id="{50F2C498-270C-489F-9741-17DE16D9C7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6" name="Oval 22">
              <a:extLst>
                <a:ext uri="{FF2B5EF4-FFF2-40B4-BE49-F238E27FC236}">
                  <a16:creationId xmlns:a16="http://schemas.microsoft.com/office/drawing/2014/main" id="{C9ADF3B9-3E91-4AEF-A472-3CE79CAFBF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7" name="Oval 23">
              <a:extLst>
                <a:ext uri="{FF2B5EF4-FFF2-40B4-BE49-F238E27FC236}">
                  <a16:creationId xmlns:a16="http://schemas.microsoft.com/office/drawing/2014/main" id="{2975210F-FAFF-4F1A-BE5E-16F808E66D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296"/>
              <a:ext cx="77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8" name="Oval 24">
              <a:extLst>
                <a:ext uri="{FF2B5EF4-FFF2-40B4-BE49-F238E27FC236}">
                  <a16:creationId xmlns:a16="http://schemas.microsoft.com/office/drawing/2014/main" id="{16D39841-738B-42FC-B81B-D742FB82C6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296"/>
              <a:ext cx="77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9" name="Oval 25">
              <a:extLst>
                <a:ext uri="{FF2B5EF4-FFF2-40B4-BE49-F238E27FC236}">
                  <a16:creationId xmlns:a16="http://schemas.microsoft.com/office/drawing/2014/main" id="{F7C8997D-DEEE-40AB-AE32-42899E86D1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0" name="Oval 26">
              <a:extLst>
                <a:ext uri="{FF2B5EF4-FFF2-40B4-BE49-F238E27FC236}">
                  <a16:creationId xmlns:a16="http://schemas.microsoft.com/office/drawing/2014/main" id="{52E02DAE-B2B5-48D7-A15A-4D6B8F7CE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1" name="Oval 27">
              <a:extLst>
                <a:ext uri="{FF2B5EF4-FFF2-40B4-BE49-F238E27FC236}">
                  <a16:creationId xmlns:a16="http://schemas.microsoft.com/office/drawing/2014/main" id="{097DF24D-5000-4CB1-847D-4745C6E375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408"/>
              <a:ext cx="77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2" name="Oval 28">
              <a:extLst>
                <a:ext uri="{FF2B5EF4-FFF2-40B4-BE49-F238E27FC236}">
                  <a16:creationId xmlns:a16="http://schemas.microsoft.com/office/drawing/2014/main" id="{944B21BC-D325-4E90-A8EA-A3A3675F36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408"/>
              <a:ext cx="77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3" name="Oval 29">
              <a:extLst>
                <a:ext uri="{FF2B5EF4-FFF2-40B4-BE49-F238E27FC236}">
                  <a16:creationId xmlns:a16="http://schemas.microsoft.com/office/drawing/2014/main" id="{F9139D1F-C5D0-4DB4-AD74-EF690BA97F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4" name="Oval 30">
              <a:extLst>
                <a:ext uri="{FF2B5EF4-FFF2-40B4-BE49-F238E27FC236}">
                  <a16:creationId xmlns:a16="http://schemas.microsoft.com/office/drawing/2014/main" id="{24A912A9-27AD-449E-8582-6EC40B9FDB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5" name="Oval 31">
              <a:extLst>
                <a:ext uri="{FF2B5EF4-FFF2-40B4-BE49-F238E27FC236}">
                  <a16:creationId xmlns:a16="http://schemas.microsoft.com/office/drawing/2014/main" id="{593A4A47-DF63-4539-904E-B493EFB4B5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6" name="Oval 32">
              <a:extLst>
                <a:ext uri="{FF2B5EF4-FFF2-40B4-BE49-F238E27FC236}">
                  <a16:creationId xmlns:a16="http://schemas.microsoft.com/office/drawing/2014/main" id="{116C1B50-2651-4986-B74C-2B5FA6C5F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520"/>
              <a:ext cx="77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7" name="Oval 33">
              <a:extLst>
                <a:ext uri="{FF2B5EF4-FFF2-40B4-BE49-F238E27FC236}">
                  <a16:creationId xmlns:a16="http://schemas.microsoft.com/office/drawing/2014/main" id="{1ACBBE97-7681-49C8-868C-FD754CFE03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520"/>
              <a:ext cx="77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8" name="Oval 34">
              <a:extLst>
                <a:ext uri="{FF2B5EF4-FFF2-40B4-BE49-F238E27FC236}">
                  <a16:creationId xmlns:a16="http://schemas.microsoft.com/office/drawing/2014/main" id="{7DB74E32-BC9C-4077-94F0-ADC4D8A805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632"/>
              <a:ext cx="80" cy="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9" name="Oval 35">
              <a:extLst>
                <a:ext uri="{FF2B5EF4-FFF2-40B4-BE49-F238E27FC236}">
                  <a16:creationId xmlns:a16="http://schemas.microsoft.com/office/drawing/2014/main" id="{E67004BA-2240-45BD-9365-099EE5A375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632"/>
              <a:ext cx="79" cy="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60" name="Oval 36">
              <a:extLst>
                <a:ext uri="{FF2B5EF4-FFF2-40B4-BE49-F238E27FC236}">
                  <a16:creationId xmlns:a16="http://schemas.microsoft.com/office/drawing/2014/main" id="{65F1278C-6636-4FA5-ABF2-00B83415B6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632"/>
              <a:ext cx="77" cy="7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61" name="Oval 37">
              <a:extLst>
                <a:ext uri="{FF2B5EF4-FFF2-40B4-BE49-F238E27FC236}">
                  <a16:creationId xmlns:a16="http://schemas.microsoft.com/office/drawing/2014/main" id="{891CB360-BFFF-47BE-9454-7B23B89D31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632"/>
              <a:ext cx="77" cy="7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62" name="Oval 38">
              <a:extLst>
                <a:ext uri="{FF2B5EF4-FFF2-40B4-BE49-F238E27FC236}">
                  <a16:creationId xmlns:a16="http://schemas.microsoft.com/office/drawing/2014/main" id="{874C9867-1493-46D0-A48B-2A9881EB3C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63" name="Oval 39">
              <a:extLst>
                <a:ext uri="{FF2B5EF4-FFF2-40B4-BE49-F238E27FC236}">
                  <a16:creationId xmlns:a16="http://schemas.microsoft.com/office/drawing/2014/main" id="{54F02674-DF99-4A17-906B-56E28CE288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744"/>
              <a:ext cx="77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600">
          <a:solidFill>
            <a:schemeClr val="tx1"/>
          </a:solidFill>
          <a:latin typeface="+mn-lt"/>
          <a:cs typeface="+mn-cs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300">
          <a:solidFill>
            <a:schemeClr val="tx1"/>
          </a:solidFill>
          <a:latin typeface="+mn-lt"/>
          <a:cs typeface="+mn-cs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3FB313EB-3AF7-4A7F-99E6-CB63641FE92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id-ID" dirty="0" err="1"/>
              <a:t>Penjadwalan</a:t>
            </a:r>
            <a:r>
              <a:rPr lang="en-US" altLang="id-ID" dirty="0"/>
              <a:t> </a:t>
            </a:r>
            <a:r>
              <a:rPr lang="id-ID" altLang="id-ID" dirty="0"/>
              <a:t>Proses</a:t>
            </a:r>
            <a:endParaRPr lang="en-US" altLang="id-ID" dirty="0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5111E983-67AE-41F8-A00A-F6A6677395D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id-ID" altLang="id-ID" sz="2400" dirty="0"/>
              <a:t>Oleh : Rahmat Robi Waliyansyah, M.Kom.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BB1B04C4-1CDD-45DC-B3B0-81E20AE9F9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Penjadwalan </a:t>
            </a:r>
            <a:r>
              <a:rPr lang="id-ID" altLang="id-ID"/>
              <a:t>Proses</a:t>
            </a:r>
            <a:endParaRPr lang="en-US" altLang="id-ID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F4C188DB-9DE3-444B-B7A1-D22039BAB5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44538" y="1685925"/>
            <a:ext cx="7029450" cy="4114800"/>
          </a:xfrm>
        </p:spPr>
        <p:txBody>
          <a:bodyPr/>
          <a:lstStyle/>
          <a:p>
            <a:pPr algn="just" eaLnBrk="1" hangingPunct="1"/>
            <a:r>
              <a:rPr lang="en-US" altLang="id-ID" dirty="0" err="1"/>
              <a:t>Konsep</a:t>
            </a:r>
            <a:r>
              <a:rPr lang="en-US" altLang="id-ID" dirty="0"/>
              <a:t> Dasar dan </a:t>
            </a:r>
            <a:r>
              <a:rPr lang="en-US" altLang="id-ID" dirty="0" err="1"/>
              <a:t>Definisi</a:t>
            </a:r>
            <a:endParaRPr lang="en-US" altLang="id-ID" dirty="0"/>
          </a:p>
          <a:p>
            <a:pPr algn="just" eaLnBrk="1" hangingPunct="1"/>
            <a:r>
              <a:rPr lang="en-US" altLang="id-ID" dirty="0" err="1"/>
              <a:t>Kriteria</a:t>
            </a:r>
            <a:r>
              <a:rPr lang="en-US" altLang="id-ID" dirty="0"/>
              <a:t> </a:t>
            </a:r>
            <a:r>
              <a:rPr lang="en-US" altLang="id-ID" dirty="0" err="1"/>
              <a:t>Penjad</a:t>
            </a:r>
            <a:r>
              <a:rPr lang="id-ID" altLang="id-ID" dirty="0"/>
              <a:t>w</a:t>
            </a:r>
            <a:r>
              <a:rPr lang="en-US" altLang="id-ID" dirty="0" err="1"/>
              <a:t>alan</a:t>
            </a:r>
            <a:endParaRPr lang="en-US" altLang="id-ID" dirty="0"/>
          </a:p>
          <a:p>
            <a:pPr algn="just" eaLnBrk="1" hangingPunct="1"/>
            <a:r>
              <a:rPr lang="en-US" altLang="id-ID" dirty="0" err="1"/>
              <a:t>Algoritma</a:t>
            </a:r>
            <a:r>
              <a:rPr lang="en-US" altLang="id-ID" dirty="0"/>
              <a:t> </a:t>
            </a:r>
            <a:r>
              <a:rPr lang="en-US" altLang="id-ID" dirty="0" err="1"/>
              <a:t>Penjad</a:t>
            </a:r>
            <a:r>
              <a:rPr lang="id-ID" altLang="id-ID" dirty="0"/>
              <a:t>w</a:t>
            </a:r>
            <a:r>
              <a:rPr lang="en-US" altLang="id-ID" dirty="0" err="1"/>
              <a:t>alan</a:t>
            </a: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C5CC8724-E0E8-47F9-88C6-9D1D6DE716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Konsep Dasar Penjadwalan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7255BDD0-AF0E-4576-9442-91F1CBB5A3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sz="2800" dirty="0"/>
              <a:t>SO modern </a:t>
            </a:r>
            <a:r>
              <a:rPr lang="en-US" altLang="id-ID" sz="2800" dirty="0" err="1"/>
              <a:t>umumnya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merupakan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sistem</a:t>
            </a:r>
            <a:r>
              <a:rPr lang="en-US" altLang="id-ID" sz="2800" dirty="0"/>
              <a:t> multitasking.</a:t>
            </a:r>
          </a:p>
          <a:p>
            <a:pPr algn="just" eaLnBrk="1" hangingPunct="1"/>
            <a:r>
              <a:rPr lang="en-US" altLang="id-ID" sz="2800" dirty="0" err="1"/>
              <a:t>Tujuan</a:t>
            </a:r>
            <a:r>
              <a:rPr lang="en-US" altLang="id-ID" sz="2800" dirty="0"/>
              <a:t> Utama : </a:t>
            </a:r>
            <a:r>
              <a:rPr lang="id-ID" altLang="id-ID" sz="2800" dirty="0"/>
              <a:t>supaya </a:t>
            </a:r>
            <a:r>
              <a:rPr lang="en-US" altLang="id-ID" sz="2800" dirty="0"/>
              <a:t>proses </a:t>
            </a:r>
            <a:r>
              <a:rPr lang="en-US" altLang="id-ID" sz="2800" dirty="0" err="1"/>
              <a:t>berjalan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secara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bersamaan</a:t>
            </a:r>
            <a:r>
              <a:rPr lang="en-US" altLang="id-ID" sz="2800" dirty="0"/>
              <a:t>,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memaksimalkan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kinerja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CPU.</a:t>
            </a:r>
          </a:p>
          <a:p>
            <a:pPr algn="just" eaLnBrk="1" hangingPunct="1"/>
            <a:r>
              <a:rPr lang="en-US" altLang="id-ID" sz="2800" dirty="0" err="1"/>
              <a:t>Pemanfaatan</a:t>
            </a:r>
            <a:r>
              <a:rPr lang="en-US" altLang="id-ID" sz="2800" dirty="0"/>
              <a:t> CPU </a:t>
            </a:r>
            <a:r>
              <a:rPr lang="en-US" altLang="id-ID" sz="2800" dirty="0" err="1"/>
              <a:t>maksimum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diperoleh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dengan</a:t>
            </a:r>
            <a:r>
              <a:rPr lang="id-ID" altLang="id-ID" sz="2800" dirty="0"/>
              <a:t> </a:t>
            </a:r>
            <a:r>
              <a:rPr lang="en-US" altLang="id-ID" sz="2800" dirty="0"/>
              <a:t>multiprogramming</a:t>
            </a:r>
          </a:p>
          <a:p>
            <a:pPr algn="just" eaLnBrk="1" hangingPunct="1"/>
            <a:r>
              <a:rPr lang="en-US" altLang="id-ID" sz="2800" dirty="0"/>
              <a:t>CPU-I/O Burst Cycle- </a:t>
            </a:r>
            <a:r>
              <a:rPr lang="en-US" altLang="id-ID" sz="2800" dirty="0" err="1"/>
              <a:t>Pelaksanaan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terdiri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suatu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siklus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tunggu</a:t>
            </a:r>
            <a:r>
              <a:rPr lang="en-US" altLang="id-ID" sz="2800" dirty="0"/>
              <a:t> I/O dan </a:t>
            </a:r>
            <a:r>
              <a:rPr lang="en-US" altLang="id-ID" sz="2800" dirty="0" err="1"/>
              <a:t>eksekusi</a:t>
            </a:r>
            <a:r>
              <a:rPr lang="en-US" altLang="id-ID" sz="2800" dirty="0"/>
              <a:t> CPU</a:t>
            </a:r>
          </a:p>
          <a:p>
            <a:pPr algn="just" eaLnBrk="1" hangingPunct="1"/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C79C8E72-B5D1-4385-8323-4ED53E3E4C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 sz="4000"/>
              <a:t>Proses dapat juga dibagi atas 2 macam :</a:t>
            </a:r>
            <a:endParaRPr lang="id-ID" altLang="id-ID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5F19485B-47D8-4264-B153-AD2176D88B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905000"/>
            <a:ext cx="8382000" cy="4648200"/>
          </a:xfrm>
        </p:spPr>
        <p:txBody>
          <a:bodyPr/>
          <a:lstStyle/>
          <a:p>
            <a:pPr algn="just" eaLnBrk="1" hangingPunct="1"/>
            <a:r>
              <a:rPr lang="en-US" altLang="id-ID" sz="2600" dirty="0"/>
              <a:t>I/O-bound process – </a:t>
            </a:r>
            <a:r>
              <a:rPr lang="en-US" altLang="id-ID" sz="2600" dirty="0" err="1"/>
              <a:t>menghabiskan</a:t>
            </a:r>
            <a:r>
              <a:rPr lang="en-US" altLang="id-ID" sz="2600" dirty="0"/>
              <a:t> </a:t>
            </a:r>
            <a:r>
              <a:rPr lang="en-US" altLang="id-ID" sz="2600" dirty="0" err="1"/>
              <a:t>waktu</a:t>
            </a:r>
            <a:r>
              <a:rPr lang="en-US" altLang="id-ID" sz="2600" dirty="0"/>
              <a:t> </a:t>
            </a:r>
            <a:r>
              <a:rPr lang="en-US" altLang="id-ID" sz="2600" dirty="0" err="1"/>
              <a:t>lebih</a:t>
            </a:r>
            <a:r>
              <a:rPr lang="en-US" altLang="id-ID" sz="2600" dirty="0"/>
              <a:t> </a:t>
            </a:r>
            <a:r>
              <a:rPr lang="en-US" altLang="id-ID" sz="2600" dirty="0" err="1"/>
              <a:t>banyak</a:t>
            </a:r>
            <a:r>
              <a:rPr lang="en-US" altLang="id-ID" sz="2600" dirty="0"/>
              <a:t> </a:t>
            </a:r>
            <a:r>
              <a:rPr lang="en-US" altLang="id-ID" sz="2600" dirty="0" err="1"/>
              <a:t>untuk</a:t>
            </a:r>
            <a:r>
              <a:rPr lang="en-US" altLang="id-ID" sz="2600" dirty="0"/>
              <a:t> </a:t>
            </a:r>
            <a:r>
              <a:rPr lang="en-US" altLang="id-ID" sz="2600" dirty="0" err="1"/>
              <a:t>mengerjakan</a:t>
            </a:r>
            <a:r>
              <a:rPr lang="en-US" altLang="id-ID" sz="2600" dirty="0"/>
              <a:t> I/O </a:t>
            </a:r>
            <a:r>
              <a:rPr lang="en-US" altLang="id-ID" sz="2600" dirty="0" err="1"/>
              <a:t>dari</a:t>
            </a:r>
            <a:r>
              <a:rPr lang="id-ID" altLang="id-ID" sz="2600" dirty="0"/>
              <a:t> </a:t>
            </a:r>
            <a:r>
              <a:rPr lang="en-US" altLang="id-ID" sz="2600" dirty="0"/>
              <a:t>pada di CPU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sz="2600" dirty="0"/>
              <a:t>	</a:t>
            </a:r>
          </a:p>
          <a:p>
            <a:pPr algn="just" eaLnBrk="1" hangingPunct="1"/>
            <a:r>
              <a:rPr lang="en-US" altLang="id-ID" sz="2600" dirty="0"/>
              <a:t>CPU-bound process – </a:t>
            </a:r>
            <a:r>
              <a:rPr lang="en-US" altLang="id-ID" sz="2600" dirty="0" err="1"/>
              <a:t>jarang</a:t>
            </a:r>
            <a:r>
              <a:rPr lang="en-US" altLang="id-ID" sz="2600" dirty="0"/>
              <a:t> </a:t>
            </a:r>
            <a:r>
              <a:rPr lang="en-US" altLang="id-ID" sz="2600" dirty="0" err="1"/>
              <a:t>melakukan</a:t>
            </a:r>
            <a:r>
              <a:rPr lang="en-US" altLang="id-ID" sz="2600" dirty="0"/>
              <a:t> </a:t>
            </a:r>
            <a:r>
              <a:rPr lang="en-US" altLang="id-ID" sz="2600" dirty="0" err="1"/>
              <a:t>permintaan</a:t>
            </a:r>
            <a:r>
              <a:rPr lang="id-ID" altLang="id-ID" sz="2600" dirty="0"/>
              <a:t> </a:t>
            </a:r>
            <a:r>
              <a:rPr lang="en-US" altLang="id-ID" sz="2600" dirty="0"/>
              <a:t>I/O, </a:t>
            </a:r>
            <a:r>
              <a:rPr lang="en-US" altLang="id-ID" sz="2600" dirty="0" err="1"/>
              <a:t>menggunakan</a:t>
            </a:r>
            <a:r>
              <a:rPr lang="en-US" altLang="id-ID" sz="2600" dirty="0"/>
              <a:t> </a:t>
            </a:r>
            <a:r>
              <a:rPr lang="en-US" altLang="id-ID" sz="2600" dirty="0" err="1"/>
              <a:t>lebih</a:t>
            </a:r>
            <a:r>
              <a:rPr lang="en-US" altLang="id-ID" sz="2600" dirty="0"/>
              <a:t> </a:t>
            </a:r>
            <a:r>
              <a:rPr lang="en-US" altLang="id-ID" sz="2600" dirty="0" err="1"/>
              <a:t>banyak</a:t>
            </a:r>
            <a:r>
              <a:rPr lang="en-US" altLang="id-ID" sz="2600" dirty="0"/>
              <a:t> </a:t>
            </a:r>
            <a:r>
              <a:rPr lang="en-US" altLang="id-ID" sz="2600" dirty="0" err="1"/>
              <a:t>waktunya</a:t>
            </a:r>
            <a:r>
              <a:rPr lang="en-US" altLang="id-ID" sz="2600" dirty="0"/>
              <a:t> di CPU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sz="2600" dirty="0"/>
              <a:t>	</a:t>
            </a:r>
          </a:p>
          <a:p>
            <a:pPr algn="just" eaLnBrk="1" hangingPunct="1"/>
            <a:r>
              <a:rPr lang="en-US" altLang="id-ID" sz="2600" dirty="0" err="1"/>
              <a:t>Sistem</a:t>
            </a:r>
            <a:r>
              <a:rPr lang="en-US" altLang="id-ID" sz="2600" dirty="0"/>
              <a:t> </a:t>
            </a:r>
            <a:r>
              <a:rPr lang="en-US" altLang="id-ID" sz="2600" dirty="0" err="1"/>
              <a:t>dengan</a:t>
            </a:r>
            <a:r>
              <a:rPr lang="en-US" altLang="id-ID" sz="2600" dirty="0"/>
              <a:t> </a:t>
            </a:r>
            <a:r>
              <a:rPr lang="en-US" altLang="id-ID" sz="2600" dirty="0" err="1"/>
              <a:t>kinerja</a:t>
            </a:r>
            <a:r>
              <a:rPr lang="en-US" altLang="id-ID" sz="2600" dirty="0"/>
              <a:t> yang </a:t>
            </a:r>
            <a:r>
              <a:rPr lang="en-US" altLang="id-ID" sz="2600" dirty="0" err="1"/>
              <a:t>terbaik</a:t>
            </a:r>
            <a:r>
              <a:rPr lang="en-US" altLang="id-ID" sz="2600" dirty="0"/>
              <a:t> </a:t>
            </a:r>
            <a:r>
              <a:rPr lang="en-US" altLang="id-ID" sz="2600" dirty="0" err="1"/>
              <a:t>akan</a:t>
            </a:r>
            <a:r>
              <a:rPr lang="en-US" altLang="id-ID" sz="2600" dirty="0"/>
              <a:t> </a:t>
            </a:r>
            <a:r>
              <a:rPr lang="en-US" altLang="id-ID" sz="2600" dirty="0" err="1"/>
              <a:t>memiliki</a:t>
            </a:r>
            <a:r>
              <a:rPr lang="id-ID" altLang="id-ID" sz="2600" dirty="0"/>
              <a:t> </a:t>
            </a:r>
            <a:r>
              <a:rPr lang="en-US" altLang="id-ID" sz="2600" dirty="0" err="1"/>
              <a:t>kombinasi</a:t>
            </a:r>
            <a:r>
              <a:rPr lang="en-US" altLang="id-ID" sz="2600" dirty="0"/>
              <a:t> proses CPU bound dan I/O bound yang</a:t>
            </a:r>
            <a:r>
              <a:rPr lang="id-ID" altLang="id-ID" sz="2600" dirty="0"/>
              <a:t> </a:t>
            </a:r>
            <a:r>
              <a:rPr lang="en-US" altLang="id-ID" sz="2600" dirty="0" err="1"/>
              <a:t>seimbang</a:t>
            </a:r>
            <a:r>
              <a:rPr lang="en-US" altLang="id-ID" sz="2600" dirty="0"/>
              <a:t>.</a:t>
            </a:r>
          </a:p>
          <a:p>
            <a:pPr algn="just" eaLnBrk="1" hangingPunct="1"/>
            <a:endParaRPr lang="en-US" altLang="id-ID" sz="2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CEF843B7-036A-47A1-912C-E162F9BC2A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Definisi Penjadwalan Proses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5F698C3A-459E-4EA4-B628-6EAEFCFD62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dirty="0" err="1"/>
              <a:t>Definisi</a:t>
            </a:r>
            <a:r>
              <a:rPr lang="id-ID" altLang="id-ID" dirty="0"/>
              <a:t> </a:t>
            </a:r>
            <a:r>
              <a:rPr lang="en-US" altLang="id-ID" dirty="0"/>
              <a:t>: </a:t>
            </a:r>
            <a:r>
              <a:rPr lang="en-US" altLang="id-ID" dirty="0" err="1"/>
              <a:t>kumpulan</a:t>
            </a:r>
            <a:r>
              <a:rPr lang="en-US" altLang="id-ID" dirty="0"/>
              <a:t> </a:t>
            </a:r>
            <a:r>
              <a:rPr lang="id-ID" altLang="id-ID" dirty="0"/>
              <a:t>prosedur</a:t>
            </a:r>
            <a:r>
              <a:rPr lang="en-US" altLang="id-ID" dirty="0"/>
              <a:t> dan </a:t>
            </a:r>
            <a:r>
              <a:rPr lang="en-US" altLang="id-ID" dirty="0" err="1"/>
              <a:t>mekanisme</a:t>
            </a:r>
            <a:r>
              <a:rPr lang="en-US" altLang="id-ID" dirty="0"/>
              <a:t> </a:t>
            </a:r>
            <a:r>
              <a:rPr lang="en-US" altLang="id-ID" dirty="0" err="1"/>
              <a:t>sistem</a:t>
            </a:r>
            <a:r>
              <a:rPr lang="en-US" altLang="id-ID" dirty="0"/>
              <a:t> </a:t>
            </a:r>
            <a:r>
              <a:rPr lang="en-US" altLang="id-ID" dirty="0" err="1"/>
              <a:t>operasi</a:t>
            </a:r>
            <a:r>
              <a:rPr lang="en-US" altLang="id-ID" dirty="0"/>
              <a:t> yang </a:t>
            </a:r>
            <a:r>
              <a:rPr lang="en-US" altLang="id-ID" dirty="0" err="1"/>
              <a:t>mengatur</a:t>
            </a:r>
            <a:r>
              <a:rPr lang="en-US" altLang="id-ID" dirty="0"/>
              <a:t> </a:t>
            </a:r>
            <a:r>
              <a:rPr lang="en-US" altLang="id-ID" dirty="0" err="1"/>
              <a:t>urutan</a:t>
            </a:r>
            <a:r>
              <a:rPr lang="en-US" altLang="id-ID" dirty="0"/>
              <a:t> dan </a:t>
            </a:r>
            <a:r>
              <a:rPr lang="en-US" altLang="id-ID" dirty="0" err="1"/>
              <a:t>jangka</a:t>
            </a:r>
            <a:r>
              <a:rPr lang="en-US" altLang="id-ID" dirty="0"/>
              <a:t> </a:t>
            </a:r>
            <a:r>
              <a:rPr lang="en-US" altLang="id-ID" dirty="0" err="1"/>
              <a:t>waktu</a:t>
            </a:r>
            <a:r>
              <a:rPr lang="en-US" altLang="id-ID" dirty="0"/>
              <a:t> </a:t>
            </a:r>
            <a:r>
              <a:rPr lang="en-US" altLang="id-ID" dirty="0" err="1"/>
              <a:t>eksekusi</a:t>
            </a:r>
            <a:r>
              <a:rPr lang="en-US" altLang="id-ID" dirty="0"/>
              <a:t> proses-proses yang </a:t>
            </a:r>
            <a:r>
              <a:rPr lang="en-US" altLang="id-ID" dirty="0" err="1"/>
              <a:t>aktif</a:t>
            </a:r>
            <a:r>
              <a:rPr lang="en-US" altLang="id-ID" dirty="0"/>
              <a:t>.</a:t>
            </a:r>
          </a:p>
          <a:p>
            <a:pPr algn="just" eaLnBrk="1" hangingPunct="1"/>
            <a:r>
              <a:rPr lang="en-US" altLang="id-ID" dirty="0" err="1"/>
              <a:t>Tugas</a:t>
            </a:r>
            <a:r>
              <a:rPr lang="id-ID" altLang="id-ID" dirty="0"/>
              <a:t> </a:t>
            </a:r>
            <a:r>
              <a:rPr lang="en-US" altLang="id-ID" dirty="0"/>
              <a:t>: </a:t>
            </a:r>
            <a:r>
              <a:rPr lang="en-US" altLang="id-ID" dirty="0" err="1"/>
              <a:t>memilih</a:t>
            </a:r>
            <a:r>
              <a:rPr lang="en-US" altLang="id-ID" dirty="0"/>
              <a:t> proses, </a:t>
            </a:r>
            <a:r>
              <a:rPr lang="en-US" altLang="id-ID" dirty="0" err="1"/>
              <a:t>menentukan</a:t>
            </a:r>
            <a:r>
              <a:rPr lang="en-US" altLang="id-ID" dirty="0"/>
              <a:t> </a:t>
            </a:r>
            <a:r>
              <a:rPr lang="en-US" altLang="id-ID" dirty="0" err="1"/>
              <a:t>kapan</a:t>
            </a:r>
            <a:r>
              <a:rPr lang="en-US" altLang="id-ID" dirty="0"/>
              <a:t> </a:t>
            </a:r>
            <a:r>
              <a:rPr lang="en-US" altLang="id-ID" dirty="0" err="1"/>
              <a:t>serta</a:t>
            </a:r>
            <a:r>
              <a:rPr lang="en-US" altLang="id-ID" dirty="0"/>
              <a:t> </a:t>
            </a:r>
            <a:r>
              <a:rPr lang="en-US" altLang="id-ID" dirty="0" err="1"/>
              <a:t>berapa</a:t>
            </a:r>
            <a:r>
              <a:rPr lang="en-US" altLang="id-ID" dirty="0"/>
              <a:t> lama proses </a:t>
            </a:r>
            <a:r>
              <a:rPr lang="en-US" altLang="id-ID" dirty="0" err="1"/>
              <a:t>tersebut</a:t>
            </a:r>
            <a:r>
              <a:rPr lang="en-US" altLang="id-ID" dirty="0"/>
              <a:t> </a:t>
            </a:r>
            <a:r>
              <a:rPr lang="en-US" altLang="id-ID" dirty="0" err="1"/>
              <a:t>boleh</a:t>
            </a:r>
            <a:r>
              <a:rPr lang="en-US" altLang="id-ID" dirty="0"/>
              <a:t> </a:t>
            </a:r>
            <a:r>
              <a:rPr lang="en-US" altLang="id-ID" dirty="0" err="1"/>
              <a:t>menggunakan</a:t>
            </a:r>
            <a:r>
              <a:rPr lang="en-US" altLang="id-ID" dirty="0"/>
              <a:t> processor</a:t>
            </a:r>
            <a:r>
              <a:rPr lang="id-ID" altLang="id-ID" dirty="0"/>
              <a:t>.</a:t>
            </a: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B2EDA81A-8228-43E0-AE9D-9245613A34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122238"/>
            <a:ext cx="7848600" cy="1295400"/>
          </a:xfrm>
        </p:spPr>
        <p:txBody>
          <a:bodyPr/>
          <a:lstStyle/>
          <a:p>
            <a:pPr eaLnBrk="1" hangingPunct="1"/>
            <a:r>
              <a:rPr lang="en-US" altLang="id-ID"/>
              <a:t>Komponen Penjadwalan Proses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7A476936-4E9A-42C5-B8C7-5781B56D1EC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229600" cy="4833937"/>
          </a:xfrm>
        </p:spPr>
        <p:txBody>
          <a:bodyPr/>
          <a:lstStyle/>
          <a:p>
            <a:pPr algn="just" eaLnBrk="1" hangingPunct="1">
              <a:buFont typeface="Wingdings" panose="05000000000000000000" pitchFamily="2" charset="2"/>
              <a:buChar char="q"/>
              <a:defRPr/>
            </a:pPr>
            <a:r>
              <a:rPr lang="en-US" sz="2800" dirty="0" err="1"/>
              <a:t>Untuk</a:t>
            </a:r>
            <a:r>
              <a:rPr lang="id-ID" sz="2800" dirty="0"/>
              <a:t> </a:t>
            </a:r>
            <a:r>
              <a:rPr lang="en-US" sz="2800" dirty="0" err="1"/>
              <a:t>menjalankan</a:t>
            </a:r>
            <a:r>
              <a:rPr lang="en-US" sz="2800" dirty="0"/>
              <a:t> </a:t>
            </a:r>
            <a:r>
              <a:rPr lang="en-US" sz="2800" dirty="0" err="1"/>
              <a:t>penjadwalan</a:t>
            </a:r>
            <a:r>
              <a:rPr lang="en-US" sz="2800" dirty="0"/>
              <a:t>, SO</a:t>
            </a:r>
            <a:r>
              <a:rPr lang="id-ID" sz="2800" dirty="0"/>
              <a:t> </a:t>
            </a:r>
            <a:r>
              <a:rPr lang="en-US" sz="2800" dirty="0" err="1"/>
              <a:t>membutuhkan</a:t>
            </a:r>
            <a:r>
              <a:rPr lang="id-ID" sz="2800" dirty="0"/>
              <a:t>: </a:t>
            </a:r>
          </a:p>
          <a:p>
            <a:pPr marL="571500" indent="-571500" algn="just" eaLnBrk="1" hangingPunct="1">
              <a:buFont typeface="Wingdings" panose="05000000000000000000" pitchFamily="2" charset="2"/>
              <a:buNone/>
              <a:defRPr/>
            </a:pPr>
            <a:r>
              <a:rPr lang="id-ID" sz="2800" b="1" dirty="0"/>
              <a:t>1. </a:t>
            </a:r>
            <a:r>
              <a:rPr lang="en-US" sz="2800" b="1" dirty="0" err="1"/>
              <a:t>Antrian</a:t>
            </a:r>
            <a:r>
              <a:rPr lang="en-US" sz="2800" b="1" dirty="0"/>
              <a:t> </a:t>
            </a:r>
            <a:r>
              <a:rPr lang="en-US" sz="2800" b="1" dirty="0" err="1"/>
              <a:t>Penjadwalan</a:t>
            </a:r>
            <a:r>
              <a:rPr lang="en-US" sz="2800" b="1" dirty="0"/>
              <a:t> (Scheduler Queue)</a:t>
            </a:r>
          </a:p>
          <a:p>
            <a:pPr marL="903288" algn="just" eaLnBrk="1" hangingPunct="1">
              <a:defRPr/>
            </a:pPr>
            <a:r>
              <a:rPr lang="en-US" sz="2800" dirty="0"/>
              <a:t>Ready queue</a:t>
            </a:r>
          </a:p>
          <a:p>
            <a:pPr marL="903288" algn="just" eaLnBrk="1" hangingPunct="1">
              <a:defRPr/>
            </a:pPr>
            <a:r>
              <a:rPr lang="en-US" sz="2800" dirty="0"/>
              <a:t>I/O queue</a:t>
            </a:r>
          </a:p>
          <a:p>
            <a:pPr marL="903288" algn="just" eaLnBrk="1" hangingPunct="1">
              <a:defRPr/>
            </a:pPr>
            <a:r>
              <a:rPr lang="en-US" sz="2800" dirty="0"/>
              <a:t>Job queue</a:t>
            </a:r>
            <a:endParaRPr lang="id-ID" sz="2800" dirty="0"/>
          </a:p>
          <a:p>
            <a:pPr marL="0" indent="0" algn="just" eaLnBrk="1" hangingPunct="1">
              <a:buFont typeface="Wingdings" panose="05000000000000000000" pitchFamily="2" charset="2"/>
              <a:buNone/>
              <a:defRPr/>
            </a:pPr>
            <a:r>
              <a:rPr lang="id-ID" sz="2800" b="1" dirty="0"/>
              <a:t>2. </a:t>
            </a:r>
            <a:r>
              <a:rPr lang="en-US" sz="2800" b="1" dirty="0" err="1"/>
              <a:t>Penjadwal</a:t>
            </a:r>
            <a:r>
              <a:rPr lang="en-US" sz="2800" b="1" dirty="0"/>
              <a:t> (Scheduler)</a:t>
            </a:r>
          </a:p>
          <a:p>
            <a:pPr algn="just" eaLnBrk="1" hangingPunct="1">
              <a:buFont typeface="Wingdings" panose="05000000000000000000" pitchFamily="2" charset="2"/>
              <a:buChar char="q"/>
              <a:defRPr/>
            </a:pPr>
            <a:r>
              <a:rPr lang="id-ID" sz="2800" dirty="0"/>
              <a:t>S</a:t>
            </a:r>
            <a:r>
              <a:rPr lang="en-US" sz="2800" dirty="0" err="1"/>
              <a:t>uatu</a:t>
            </a:r>
            <a:r>
              <a:rPr lang="en-US" sz="2800" dirty="0"/>
              <a:t> program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algoritma</a:t>
            </a:r>
            <a:r>
              <a:rPr lang="en-US" sz="2800" dirty="0"/>
              <a:t> </a:t>
            </a:r>
            <a:r>
              <a:rPr lang="en-US" sz="2800" dirty="0" err="1"/>
              <a:t>tertentu</a:t>
            </a:r>
            <a:r>
              <a:rPr lang="en-US" sz="2800" dirty="0"/>
              <a:t> yang </a:t>
            </a:r>
            <a:r>
              <a:rPr lang="en-US" sz="2800" dirty="0" err="1"/>
              <a:t>menyeleksi</a:t>
            </a:r>
            <a:r>
              <a:rPr lang="en-US" sz="2800" dirty="0"/>
              <a:t> proses yang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dieksekusi</a:t>
            </a: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31CB9764-B74B-4552-92F0-90700EC206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122238"/>
            <a:ext cx="7772400" cy="1295400"/>
          </a:xfrm>
        </p:spPr>
        <p:txBody>
          <a:bodyPr/>
          <a:lstStyle/>
          <a:p>
            <a:pPr eaLnBrk="1" hangingPunct="1"/>
            <a:r>
              <a:rPr lang="en-US" altLang="id-ID"/>
              <a:t>Komponen Penjadwalan Proses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0CEAA90A-19D8-4479-9632-3D588D00E4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71500" indent="-571500" algn="just" eaLnBrk="1" hangingPunct="1">
              <a:buFont typeface="Wingdings" panose="05000000000000000000" pitchFamily="2" charset="2"/>
              <a:buNone/>
            </a:pPr>
            <a:r>
              <a:rPr lang="en-US" altLang="id-ID" b="1" dirty="0" err="1"/>
              <a:t>Penjadwal</a:t>
            </a:r>
            <a:r>
              <a:rPr lang="en-US" altLang="id-ID" b="1" dirty="0"/>
              <a:t> (Scheduler)</a:t>
            </a:r>
          </a:p>
          <a:p>
            <a:pPr marL="571500" indent="-571500" algn="just" eaLnBrk="1" hangingPunct="1">
              <a:buFont typeface="Wingdings" panose="05000000000000000000" pitchFamily="2" charset="2"/>
              <a:buNone/>
            </a:pPr>
            <a:r>
              <a:rPr lang="en-US" altLang="id-ID" dirty="0"/>
              <a:t>	</a:t>
            </a:r>
            <a:r>
              <a:rPr lang="id-ID" altLang="id-ID" dirty="0"/>
              <a:t>S</a:t>
            </a:r>
            <a:r>
              <a:rPr lang="en-US" altLang="id-ID" dirty="0" err="1"/>
              <a:t>uatu</a:t>
            </a:r>
            <a:r>
              <a:rPr lang="en-US" altLang="id-ID" dirty="0"/>
              <a:t> program </a:t>
            </a:r>
            <a:r>
              <a:rPr lang="en-US" altLang="id-ID" dirty="0" err="1"/>
              <a:t>dengan</a:t>
            </a:r>
            <a:r>
              <a:rPr lang="en-US" altLang="id-ID" dirty="0"/>
              <a:t> </a:t>
            </a:r>
            <a:r>
              <a:rPr lang="en-US" altLang="id-ID" dirty="0" err="1"/>
              <a:t>algoritma</a:t>
            </a:r>
            <a:r>
              <a:rPr lang="en-US" altLang="id-ID" dirty="0"/>
              <a:t> </a:t>
            </a:r>
            <a:r>
              <a:rPr lang="en-US" altLang="id-ID" dirty="0" err="1"/>
              <a:t>tertentu</a:t>
            </a:r>
            <a:r>
              <a:rPr lang="en-US" altLang="id-ID" dirty="0"/>
              <a:t> yang </a:t>
            </a:r>
            <a:r>
              <a:rPr lang="en-US" altLang="id-ID" dirty="0" err="1"/>
              <a:t>menyeleksi</a:t>
            </a:r>
            <a:r>
              <a:rPr lang="en-US" altLang="id-ID" dirty="0"/>
              <a:t> proses yang </a:t>
            </a:r>
            <a:r>
              <a:rPr lang="en-US" altLang="id-ID" dirty="0" err="1"/>
              <a:t>akan</a:t>
            </a:r>
            <a:r>
              <a:rPr lang="en-US" altLang="id-ID" dirty="0"/>
              <a:t> </a:t>
            </a:r>
            <a:r>
              <a:rPr lang="en-US" altLang="id-ID" dirty="0" err="1"/>
              <a:t>dieksekusi</a:t>
            </a:r>
            <a:r>
              <a:rPr lang="en-US" altLang="id-ID" dirty="0"/>
              <a:t>. </a:t>
            </a:r>
            <a:r>
              <a:rPr lang="en-US" altLang="id-ID" dirty="0" err="1"/>
              <a:t>Jenis</a:t>
            </a:r>
            <a:r>
              <a:rPr lang="en-US" altLang="id-ID" dirty="0"/>
              <a:t> scheduler :</a:t>
            </a:r>
          </a:p>
          <a:p>
            <a:pPr marL="514350" indent="-514350" algn="just" eaLnBrk="1" hangingPunct="1">
              <a:buFont typeface="+mj-lt"/>
              <a:buAutoNum type="alphaUcPeriod"/>
            </a:pPr>
            <a:r>
              <a:rPr lang="en-US" altLang="id-ID" b="1" dirty="0" err="1"/>
              <a:t>Penjadwal</a:t>
            </a:r>
            <a:r>
              <a:rPr lang="en-US" altLang="id-ID" b="1" dirty="0"/>
              <a:t> </a:t>
            </a:r>
            <a:r>
              <a:rPr lang="en-US" altLang="id-ID" b="1" dirty="0" err="1"/>
              <a:t>jangka</a:t>
            </a:r>
            <a:r>
              <a:rPr lang="en-US" altLang="id-ID" b="1" dirty="0"/>
              <a:t> </a:t>
            </a:r>
            <a:r>
              <a:rPr lang="en-US" altLang="id-ID" b="1" dirty="0" err="1"/>
              <a:t>pendek</a:t>
            </a:r>
            <a:r>
              <a:rPr lang="en-US" altLang="id-ID" b="1" dirty="0"/>
              <a:t> (short-term</a:t>
            </a:r>
            <a:r>
              <a:rPr lang="id-ID" altLang="id-ID" b="1" dirty="0"/>
              <a:t> </a:t>
            </a:r>
            <a:r>
              <a:rPr lang="en-US" altLang="id-ID" b="1" dirty="0"/>
              <a:t>scheduler)</a:t>
            </a:r>
          </a:p>
          <a:p>
            <a:pPr marL="571500" indent="-571500" algn="just" eaLnBrk="1" hangingPunct="1">
              <a:buFont typeface="Wingdings" panose="05000000000000000000" pitchFamily="2" charset="2"/>
              <a:buNone/>
            </a:pPr>
            <a:r>
              <a:rPr lang="en-US" altLang="id-ID" dirty="0"/>
              <a:t>		</a:t>
            </a:r>
            <a:r>
              <a:rPr lang="id-ID" altLang="id-ID" dirty="0"/>
              <a:t>M</a:t>
            </a:r>
            <a:r>
              <a:rPr lang="en-US" altLang="id-ID" dirty="0" err="1"/>
              <a:t>enyeleksi</a:t>
            </a:r>
            <a:r>
              <a:rPr lang="en-US" altLang="id-ID" dirty="0"/>
              <a:t> proses yang </a:t>
            </a:r>
            <a:r>
              <a:rPr lang="en-US" altLang="id-ID" dirty="0" err="1"/>
              <a:t>berada</a:t>
            </a:r>
            <a:r>
              <a:rPr lang="en-US" altLang="id-ID" dirty="0"/>
              <a:t> di </a:t>
            </a:r>
            <a:r>
              <a:rPr lang="en-US" altLang="id-ID" dirty="0" err="1"/>
              <a:t>antrian</a:t>
            </a:r>
            <a:r>
              <a:rPr lang="en-US" altLang="id-ID" dirty="0"/>
              <a:t> 	ready.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ADBBBC51-21F3-497E-9F19-F220E40A54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122238"/>
            <a:ext cx="7772400" cy="1020762"/>
          </a:xfrm>
        </p:spPr>
        <p:txBody>
          <a:bodyPr/>
          <a:lstStyle/>
          <a:p>
            <a:pPr eaLnBrk="1" hangingPunct="1"/>
            <a:r>
              <a:rPr lang="en-US" altLang="id-ID" dirty="0" err="1"/>
              <a:t>Komponen</a:t>
            </a:r>
            <a:r>
              <a:rPr lang="en-US" altLang="id-ID" dirty="0"/>
              <a:t> </a:t>
            </a:r>
            <a:r>
              <a:rPr lang="en-US" altLang="id-ID" dirty="0" err="1"/>
              <a:t>Penjadwalan</a:t>
            </a:r>
            <a:r>
              <a:rPr lang="en-US" altLang="id-ID" dirty="0"/>
              <a:t> Proses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C066BAE0-1CDB-47EE-9BC7-ECB937C6CE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" y="1447800"/>
            <a:ext cx="7620000" cy="5181600"/>
          </a:xfrm>
        </p:spPr>
        <p:txBody>
          <a:bodyPr/>
          <a:lstStyle/>
          <a:p>
            <a:pPr marL="514350" indent="-514350" algn="just" eaLnBrk="1" hangingPunct="1">
              <a:lnSpc>
                <a:spcPct val="90000"/>
              </a:lnSpc>
              <a:buFont typeface="+mj-lt"/>
              <a:buAutoNum type="alphaUcPeriod" startAt="2"/>
            </a:pPr>
            <a:r>
              <a:rPr lang="en-US" altLang="id-ID" b="1" dirty="0" err="1"/>
              <a:t>Penjadwalan</a:t>
            </a:r>
            <a:r>
              <a:rPr lang="en-US" altLang="id-ID" b="1" dirty="0"/>
              <a:t> </a:t>
            </a:r>
            <a:r>
              <a:rPr lang="en-US" altLang="id-ID" b="1" dirty="0" err="1"/>
              <a:t>jangka</a:t>
            </a:r>
            <a:r>
              <a:rPr lang="en-US" altLang="id-ID" b="1" dirty="0"/>
              <a:t> </a:t>
            </a:r>
            <a:r>
              <a:rPr lang="en-US" altLang="id-ID" b="1" dirty="0" err="1"/>
              <a:t>menengah</a:t>
            </a:r>
            <a:r>
              <a:rPr lang="id-ID" altLang="id-ID" b="1" dirty="0"/>
              <a:t> </a:t>
            </a:r>
            <a:r>
              <a:rPr lang="en-US" altLang="id-ID" b="1" dirty="0"/>
              <a:t>(medium-term scheduler)</a:t>
            </a:r>
          </a:p>
          <a:p>
            <a:pPr lvl="2" algn="just" eaLnBrk="1" hangingPunct="1">
              <a:lnSpc>
                <a:spcPct val="90000"/>
              </a:lnSpc>
            </a:pPr>
            <a:r>
              <a:rPr lang="en-US" altLang="id-ID" dirty="0" err="1"/>
              <a:t>Jika</a:t>
            </a:r>
            <a:r>
              <a:rPr lang="en-US" altLang="id-ID" dirty="0"/>
              <a:t> </a:t>
            </a:r>
            <a:r>
              <a:rPr lang="en-US" altLang="id-ID" dirty="0" err="1"/>
              <a:t>ruang</a:t>
            </a:r>
            <a:r>
              <a:rPr lang="en-US" altLang="id-ID" dirty="0"/>
              <a:t> </a:t>
            </a:r>
            <a:r>
              <a:rPr lang="en-US" altLang="id-ID" dirty="0" err="1"/>
              <a:t>memori</a:t>
            </a:r>
            <a:r>
              <a:rPr lang="en-US" altLang="id-ID" dirty="0"/>
              <a:t> </a:t>
            </a:r>
            <a:r>
              <a:rPr lang="en-US" altLang="id-ID" dirty="0" err="1"/>
              <a:t>utama</a:t>
            </a:r>
            <a:r>
              <a:rPr lang="en-US" altLang="id-ID" dirty="0"/>
              <a:t> </a:t>
            </a:r>
            <a:r>
              <a:rPr lang="en-US" altLang="id-ID" dirty="0" err="1"/>
              <a:t>tidak</a:t>
            </a:r>
            <a:r>
              <a:rPr lang="en-US" altLang="id-ID" dirty="0"/>
              <a:t> </a:t>
            </a:r>
            <a:r>
              <a:rPr lang="en-US" altLang="id-ID" dirty="0" err="1"/>
              <a:t>cukup</a:t>
            </a:r>
            <a:r>
              <a:rPr lang="en-US" altLang="id-ID" dirty="0"/>
              <a:t> </a:t>
            </a:r>
            <a:r>
              <a:rPr lang="en-US" altLang="id-ID" dirty="0" err="1"/>
              <a:t>menampung</a:t>
            </a:r>
            <a:r>
              <a:rPr lang="en-US" altLang="id-ID" dirty="0"/>
              <a:t> proses, SO </a:t>
            </a:r>
            <a:r>
              <a:rPr lang="en-US" altLang="id-ID" dirty="0" err="1"/>
              <a:t>akan</a:t>
            </a:r>
            <a:r>
              <a:rPr lang="en-US" altLang="id-ID" dirty="0"/>
              <a:t> </a:t>
            </a:r>
            <a:r>
              <a:rPr lang="en-US" altLang="id-ID" dirty="0" err="1"/>
              <a:t>melakukan</a:t>
            </a:r>
            <a:r>
              <a:rPr lang="en-US" altLang="id-ID" dirty="0"/>
              <a:t> </a:t>
            </a:r>
            <a:r>
              <a:rPr lang="en-US" altLang="id-ID" b="1" i="1" dirty="0"/>
              <a:t>swapping </a:t>
            </a:r>
            <a:r>
              <a:rPr lang="en-US" altLang="id-ID" dirty="0" err="1"/>
              <a:t>yaitu</a:t>
            </a:r>
            <a:r>
              <a:rPr lang="en-US" altLang="id-ID" dirty="0"/>
              <a:t> </a:t>
            </a:r>
            <a:r>
              <a:rPr lang="en-US" altLang="id-ID" dirty="0" err="1"/>
              <a:t>memindahkan</a:t>
            </a:r>
            <a:r>
              <a:rPr lang="en-US" altLang="id-ID" dirty="0"/>
              <a:t> image process </a:t>
            </a:r>
            <a:r>
              <a:rPr lang="en-US" altLang="id-ID" dirty="0" err="1"/>
              <a:t>ke</a:t>
            </a:r>
            <a:r>
              <a:rPr lang="en-US" altLang="id-ID" dirty="0"/>
              <a:t> </a:t>
            </a:r>
            <a:r>
              <a:rPr lang="en-US" altLang="id-ID" dirty="0" err="1"/>
              <a:t>memori</a:t>
            </a:r>
            <a:r>
              <a:rPr lang="en-US" altLang="id-ID" dirty="0"/>
              <a:t> </a:t>
            </a:r>
            <a:r>
              <a:rPr lang="en-US" altLang="id-ID" dirty="0" err="1"/>
              <a:t>sekunder</a:t>
            </a:r>
            <a:r>
              <a:rPr lang="en-US" altLang="id-ID" dirty="0"/>
              <a:t> </a:t>
            </a:r>
            <a:r>
              <a:rPr lang="en-US" altLang="id-ID" dirty="0" err="1"/>
              <a:t>seperti</a:t>
            </a:r>
            <a:r>
              <a:rPr lang="en-US" altLang="id-ID" dirty="0"/>
              <a:t> disk.</a:t>
            </a:r>
          </a:p>
          <a:p>
            <a:pPr lvl="2" algn="just" eaLnBrk="1" hangingPunct="1">
              <a:lnSpc>
                <a:spcPct val="90000"/>
              </a:lnSpc>
            </a:pPr>
            <a:r>
              <a:rPr lang="en-US" altLang="id-ID" dirty="0" err="1"/>
              <a:t>Umumnya</a:t>
            </a:r>
            <a:r>
              <a:rPr lang="en-US" altLang="id-ID" dirty="0"/>
              <a:t> yang </a:t>
            </a:r>
            <a:r>
              <a:rPr lang="en-US" altLang="id-ID" dirty="0" err="1"/>
              <a:t>dikorbankan</a:t>
            </a:r>
            <a:r>
              <a:rPr lang="en-US" altLang="id-ID" dirty="0"/>
              <a:t> </a:t>
            </a:r>
            <a:r>
              <a:rPr lang="en-US" altLang="id-ID" dirty="0" err="1"/>
              <a:t>adalah</a:t>
            </a:r>
            <a:r>
              <a:rPr lang="en-US" altLang="id-ID" dirty="0"/>
              <a:t> proses yang </a:t>
            </a:r>
            <a:r>
              <a:rPr lang="en-US" altLang="id-ID" dirty="0" err="1"/>
              <a:t>berstatus</a:t>
            </a:r>
            <a:r>
              <a:rPr lang="en-US" altLang="id-ID" dirty="0"/>
              <a:t> blocked </a:t>
            </a:r>
            <a:r>
              <a:rPr lang="en-US" altLang="id-ID" dirty="0" err="1"/>
              <a:t>atau</a:t>
            </a:r>
            <a:r>
              <a:rPr lang="en-US" altLang="id-ID" dirty="0"/>
              <a:t> </a:t>
            </a:r>
            <a:r>
              <a:rPr lang="en-US" altLang="id-ID" dirty="0" err="1"/>
              <a:t>menunggu</a:t>
            </a:r>
            <a:r>
              <a:rPr lang="en-US" altLang="id-ID" dirty="0"/>
              <a:t> event.</a:t>
            </a:r>
          </a:p>
          <a:p>
            <a:pPr lvl="2" algn="just" eaLnBrk="1" hangingPunct="1">
              <a:lnSpc>
                <a:spcPct val="90000"/>
              </a:lnSpc>
            </a:pPr>
            <a:r>
              <a:rPr lang="en-US" altLang="id-ID" dirty="0" err="1"/>
              <a:t>Jika</a:t>
            </a:r>
            <a:r>
              <a:rPr lang="en-US" altLang="id-ID" dirty="0"/>
              <a:t> event </a:t>
            </a:r>
            <a:r>
              <a:rPr lang="en-US" altLang="id-ID" dirty="0" err="1"/>
              <a:t>sudah</a:t>
            </a:r>
            <a:r>
              <a:rPr lang="en-US" altLang="id-ID" dirty="0"/>
              <a:t> </a:t>
            </a:r>
            <a:r>
              <a:rPr lang="en-US" altLang="id-ID" dirty="0" err="1"/>
              <a:t>selesai</a:t>
            </a:r>
            <a:r>
              <a:rPr lang="en-US" altLang="id-ID" dirty="0"/>
              <a:t>, image process </a:t>
            </a:r>
            <a:r>
              <a:rPr lang="en-US" altLang="id-ID" dirty="0" err="1"/>
              <a:t>harus</a:t>
            </a:r>
            <a:r>
              <a:rPr lang="en-US" altLang="id-ID" dirty="0"/>
              <a:t> </a:t>
            </a:r>
            <a:r>
              <a:rPr lang="en-US" altLang="id-ID" dirty="0" err="1"/>
              <a:t>dikembalikan</a:t>
            </a:r>
            <a:r>
              <a:rPr lang="en-US" altLang="id-ID" dirty="0"/>
              <a:t> </a:t>
            </a:r>
            <a:r>
              <a:rPr lang="en-US" altLang="id-ID" dirty="0" err="1"/>
              <a:t>ke</a:t>
            </a:r>
            <a:r>
              <a:rPr lang="en-US" altLang="id-ID" dirty="0"/>
              <a:t> </a:t>
            </a:r>
            <a:r>
              <a:rPr lang="en-US" altLang="id-ID" dirty="0" err="1"/>
              <a:t>memori</a:t>
            </a:r>
            <a:r>
              <a:rPr lang="en-US" altLang="id-ID" dirty="0"/>
              <a:t> </a:t>
            </a:r>
            <a:r>
              <a:rPr lang="en-US" altLang="id-ID" dirty="0" err="1"/>
              <a:t>utama</a:t>
            </a:r>
            <a:r>
              <a:rPr lang="en-US" altLang="id-ID" dirty="0"/>
              <a:t>.</a:t>
            </a:r>
          </a:p>
          <a:p>
            <a:pPr lvl="2" algn="just" eaLnBrk="1" hangingPunct="1">
              <a:lnSpc>
                <a:spcPct val="90000"/>
              </a:lnSpc>
            </a:pPr>
            <a:r>
              <a:rPr lang="en-US" altLang="id-ID" dirty="0"/>
              <a:t>Medium-term scheduler </a:t>
            </a:r>
            <a:r>
              <a:rPr lang="en-US" altLang="id-ID" dirty="0" err="1"/>
              <a:t>bertugas</a:t>
            </a:r>
            <a:r>
              <a:rPr lang="en-US" altLang="id-ID" dirty="0"/>
              <a:t> </a:t>
            </a:r>
            <a:r>
              <a:rPr lang="en-US" altLang="id-ID" dirty="0" err="1"/>
              <a:t>menyeleksi</a:t>
            </a:r>
            <a:r>
              <a:rPr lang="en-US" altLang="id-ID" dirty="0"/>
              <a:t> proses yang </a:t>
            </a:r>
            <a:r>
              <a:rPr lang="en-US" altLang="id-ID" dirty="0" err="1"/>
              <a:t>akan</a:t>
            </a:r>
            <a:r>
              <a:rPr lang="en-US" altLang="id-ID" dirty="0"/>
              <a:t> di swapping (swap-out) dan yang </a:t>
            </a:r>
            <a:r>
              <a:rPr lang="en-US" altLang="id-ID" dirty="0" err="1"/>
              <a:t>akan</a:t>
            </a:r>
            <a:r>
              <a:rPr lang="en-US" altLang="id-ID" dirty="0"/>
              <a:t> </a:t>
            </a:r>
            <a:r>
              <a:rPr lang="en-US" altLang="id-ID" dirty="0" err="1"/>
              <a:t>dikembalikan</a:t>
            </a:r>
            <a:r>
              <a:rPr lang="en-US" altLang="id-ID" dirty="0"/>
              <a:t> </a:t>
            </a:r>
            <a:r>
              <a:rPr lang="en-US" altLang="id-ID" dirty="0" err="1"/>
              <a:t>ke</a:t>
            </a:r>
            <a:r>
              <a:rPr lang="en-US" altLang="id-ID" dirty="0"/>
              <a:t> </a:t>
            </a:r>
            <a:r>
              <a:rPr lang="en-US" altLang="id-ID" dirty="0" err="1"/>
              <a:t>memori</a:t>
            </a:r>
            <a:r>
              <a:rPr lang="en-US" altLang="id-ID" dirty="0"/>
              <a:t> </a:t>
            </a:r>
            <a:r>
              <a:rPr lang="en-US" altLang="id-ID" dirty="0" err="1"/>
              <a:t>utama</a:t>
            </a:r>
            <a:r>
              <a:rPr lang="en-US" altLang="id-ID" dirty="0"/>
              <a:t> (swap-in).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4C85048E-6521-40EE-BAAC-02E03DF62E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122238"/>
            <a:ext cx="7772400" cy="1295400"/>
          </a:xfrm>
        </p:spPr>
        <p:txBody>
          <a:bodyPr/>
          <a:lstStyle/>
          <a:p>
            <a:pPr eaLnBrk="1" hangingPunct="1"/>
            <a:r>
              <a:rPr lang="en-US" altLang="id-ID"/>
              <a:t>Komponen Penjadwalan Proses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03C35733-3685-45CF-824A-D02673F506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 algn="just" eaLnBrk="1" hangingPunct="1">
              <a:buFont typeface="+mj-lt"/>
              <a:buAutoNum type="alphaUcPeriod" startAt="3"/>
            </a:pPr>
            <a:r>
              <a:rPr lang="en-US" altLang="id-ID" sz="3200" b="1" dirty="0"/>
              <a:t>Dispatcher</a:t>
            </a:r>
          </a:p>
          <a:p>
            <a:pPr algn="just" eaLnBrk="1" hangingPunct="1"/>
            <a:r>
              <a:rPr lang="id-ID" altLang="id-ID" sz="2600" dirty="0"/>
              <a:t>S</a:t>
            </a:r>
            <a:r>
              <a:rPr lang="en-US" altLang="id-ID" sz="2600" dirty="0" err="1"/>
              <a:t>uatu</a:t>
            </a:r>
            <a:r>
              <a:rPr lang="en-US" altLang="id-ID" sz="2600" dirty="0"/>
              <a:t> program SO yang </a:t>
            </a:r>
            <a:r>
              <a:rPr lang="en-US" altLang="id-ID" sz="2600" dirty="0" err="1"/>
              <a:t>berfungsi</a:t>
            </a:r>
            <a:r>
              <a:rPr lang="en-US" altLang="id-ID" sz="2600" dirty="0"/>
              <a:t> </a:t>
            </a:r>
            <a:r>
              <a:rPr lang="en-US" altLang="id-ID" sz="2600" dirty="0" err="1"/>
              <a:t>melakukan</a:t>
            </a:r>
            <a:r>
              <a:rPr lang="en-US" altLang="id-ID" sz="2600" dirty="0"/>
              <a:t> </a:t>
            </a:r>
            <a:r>
              <a:rPr lang="en-US" altLang="id-ID" sz="2600" dirty="0" err="1"/>
              <a:t>pengalihan</a:t>
            </a:r>
            <a:r>
              <a:rPr lang="en-US" altLang="id-ID" sz="2600" dirty="0"/>
              <a:t> </a:t>
            </a:r>
            <a:r>
              <a:rPr lang="en-US" altLang="id-ID" sz="2600" dirty="0" err="1"/>
              <a:t>eksekusi</a:t>
            </a:r>
            <a:r>
              <a:rPr lang="en-US" altLang="id-ID" sz="2600" dirty="0"/>
              <a:t> </a:t>
            </a:r>
            <a:r>
              <a:rPr lang="en-US" altLang="id-ID" sz="2600" dirty="0" err="1"/>
              <a:t>dari</a:t>
            </a:r>
            <a:r>
              <a:rPr lang="en-US" altLang="id-ID" sz="2600" dirty="0"/>
              <a:t> proses yang running </a:t>
            </a:r>
            <a:r>
              <a:rPr lang="en-US" altLang="id-ID" sz="2600" dirty="0" err="1"/>
              <a:t>ke</a:t>
            </a:r>
            <a:r>
              <a:rPr lang="en-US" altLang="id-ID" sz="2600" dirty="0"/>
              <a:t> proses yang </a:t>
            </a:r>
            <a:r>
              <a:rPr lang="en-US" altLang="id-ID" sz="2600" dirty="0" err="1"/>
              <a:t>dipilih</a:t>
            </a:r>
            <a:r>
              <a:rPr lang="en-US" altLang="id-ID" sz="2600" dirty="0"/>
              <a:t> oleh “short-term scheduler”.</a:t>
            </a:r>
          </a:p>
          <a:p>
            <a:pPr algn="just" eaLnBrk="1" hangingPunct="1"/>
            <a:r>
              <a:rPr lang="id-ID" altLang="id-ID" sz="2600" dirty="0"/>
              <a:t>B</a:t>
            </a:r>
            <a:r>
              <a:rPr lang="en-US" altLang="id-ID" sz="2600" dirty="0" err="1"/>
              <a:t>ertugas</a:t>
            </a:r>
            <a:r>
              <a:rPr lang="en-US" altLang="id-ID" sz="2600" dirty="0"/>
              <a:t> </a:t>
            </a:r>
            <a:r>
              <a:rPr lang="en-US" altLang="id-ID" sz="2600" dirty="0" err="1"/>
              <a:t>memindahkan</a:t>
            </a:r>
            <a:r>
              <a:rPr lang="en-US" altLang="id-ID" sz="2600" dirty="0"/>
              <a:t> </a:t>
            </a:r>
            <a:r>
              <a:rPr lang="en-US" altLang="id-ID" sz="2600" dirty="0" err="1"/>
              <a:t>isi</a:t>
            </a:r>
            <a:r>
              <a:rPr lang="en-US" altLang="id-ID" sz="2600" dirty="0"/>
              <a:t> register </a:t>
            </a:r>
            <a:r>
              <a:rPr lang="en-US" altLang="id-ID" sz="2600" dirty="0" err="1"/>
              <a:t>prosesor</a:t>
            </a:r>
            <a:r>
              <a:rPr lang="en-US" altLang="id-ID" sz="2600" dirty="0"/>
              <a:t> </a:t>
            </a:r>
            <a:r>
              <a:rPr lang="en-US" altLang="id-ID" sz="2600" dirty="0" err="1"/>
              <a:t>ke</a:t>
            </a:r>
            <a:r>
              <a:rPr lang="en-US" altLang="id-ID" sz="2600" dirty="0"/>
              <a:t> PCB proses yang </a:t>
            </a:r>
            <a:r>
              <a:rPr lang="en-US" altLang="id-ID" sz="2600" dirty="0" err="1"/>
              <a:t>dihentikan</a:t>
            </a:r>
            <a:r>
              <a:rPr lang="en-US" altLang="id-ID" sz="2600" dirty="0"/>
              <a:t>.</a:t>
            </a:r>
          </a:p>
          <a:p>
            <a:pPr algn="just" eaLnBrk="1" hangingPunct="1"/>
            <a:r>
              <a:rPr lang="en-US" altLang="id-ID" sz="2600" i="1" dirty="0"/>
              <a:t>Dispatch latency </a:t>
            </a:r>
            <a:r>
              <a:rPr lang="en-US" altLang="id-ID" sz="2600" dirty="0"/>
              <a:t>– </a:t>
            </a:r>
            <a:r>
              <a:rPr lang="en-US" altLang="id-ID" sz="2600" dirty="0" err="1"/>
              <a:t>terdapat</a:t>
            </a:r>
            <a:r>
              <a:rPr lang="en-US" altLang="id-ID" sz="2600" dirty="0"/>
              <a:t> </a:t>
            </a:r>
            <a:r>
              <a:rPr lang="en-US" altLang="id-ID" sz="2600" dirty="0" err="1"/>
              <a:t>waktu</a:t>
            </a:r>
            <a:r>
              <a:rPr lang="en-US" altLang="id-ID" sz="2600" dirty="0"/>
              <a:t> yang </a:t>
            </a:r>
            <a:r>
              <a:rPr lang="en-US" altLang="id-ID" sz="2600" dirty="0" err="1"/>
              <a:t>terbuang</a:t>
            </a:r>
            <a:r>
              <a:rPr lang="en-US" altLang="id-ID" sz="2600" dirty="0"/>
              <a:t> (CPU idle) </a:t>
            </a:r>
            <a:r>
              <a:rPr lang="en-US" altLang="id-ID" sz="2600" dirty="0" err="1"/>
              <a:t>dimana</a:t>
            </a:r>
            <a:r>
              <a:rPr lang="en-US" altLang="id-ID" sz="2600" dirty="0"/>
              <a:t> dispatcher </a:t>
            </a:r>
            <a:r>
              <a:rPr lang="en-US" altLang="id-ID" sz="2600" dirty="0" err="1"/>
              <a:t>menghentikan</a:t>
            </a:r>
            <a:r>
              <a:rPr lang="en-US" altLang="id-ID" sz="2600" dirty="0"/>
              <a:t> </a:t>
            </a:r>
            <a:r>
              <a:rPr lang="en-US" altLang="id-ID" sz="2600" dirty="0" err="1"/>
              <a:t>satu</a:t>
            </a:r>
            <a:r>
              <a:rPr lang="en-US" altLang="id-ID" sz="2600" dirty="0"/>
              <a:t> proses dan </a:t>
            </a:r>
            <a:r>
              <a:rPr lang="en-US" altLang="id-ID" sz="2600" dirty="0" err="1"/>
              <a:t>menjalankan</a:t>
            </a:r>
            <a:r>
              <a:rPr lang="en-US" altLang="id-ID" sz="2600" dirty="0"/>
              <a:t> proses lain.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en-US" altLang="id-ID" sz="2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F5A74CAE-EE2E-4108-9038-244189C6A7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Kriteria Penjadwalan Proses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6BC22D01-A5F1-4827-9D04-4B9671D402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2057399"/>
            <a:ext cx="8229600" cy="4073525"/>
          </a:xfrm>
        </p:spPr>
        <p:txBody>
          <a:bodyPr/>
          <a:lstStyle/>
          <a:p>
            <a:pPr marL="0" indent="0" algn="just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penjadwalan</a:t>
            </a:r>
            <a:r>
              <a:rPr lang="en-US" dirty="0"/>
              <a:t> proses, SO</a:t>
            </a:r>
            <a:r>
              <a:rPr lang="id-ID" dirty="0"/>
              <a:t> </a:t>
            </a:r>
            <a:r>
              <a:rPr lang="en-US" dirty="0" err="1"/>
              <a:t>mempertimbangkan</a:t>
            </a:r>
            <a:r>
              <a:rPr lang="en-US" dirty="0"/>
              <a:t> </a:t>
            </a:r>
            <a:r>
              <a:rPr lang="en-US" dirty="0" err="1"/>
              <a:t>sejumlah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id-ID" dirty="0"/>
              <a:t> </a:t>
            </a:r>
            <a:r>
              <a:rPr lang="en-US" dirty="0"/>
              <a:t>:</a:t>
            </a:r>
          </a:p>
          <a:p>
            <a:pPr marL="0" indent="0" algn="just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d-ID" dirty="0"/>
              <a:t>1. </a:t>
            </a:r>
            <a:r>
              <a:rPr lang="en-US" dirty="0" err="1"/>
              <a:t>Keadilan</a:t>
            </a:r>
            <a:r>
              <a:rPr lang="en-US" dirty="0"/>
              <a:t> (fairness)</a:t>
            </a:r>
          </a:p>
          <a:p>
            <a:pPr marL="354013" indent="0" algn="just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dirty="0" err="1"/>
              <a:t>Memastikan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proses </a:t>
            </a:r>
            <a:r>
              <a:rPr lang="en-US" dirty="0" err="1"/>
              <a:t>mendapat</a:t>
            </a:r>
            <a:r>
              <a:rPr lang="id-ID" dirty="0"/>
              <a:t> </a:t>
            </a:r>
            <a:r>
              <a:rPr lang="en-US" dirty="0" err="1"/>
              <a:t>giliran</a:t>
            </a:r>
            <a:r>
              <a:rPr lang="en-US" dirty="0"/>
              <a:t> yang </a:t>
            </a:r>
            <a:r>
              <a:rPr lang="en-US" dirty="0" err="1"/>
              <a:t>adil</a:t>
            </a:r>
            <a:r>
              <a:rPr lang="en-US" dirty="0"/>
              <a:t>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jatah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.</a:t>
            </a:r>
            <a:r>
              <a:rPr lang="id-ID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dipastikan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 proses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terlayani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jangka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yang lama. </a:t>
            </a:r>
          </a:p>
          <a:p>
            <a:pPr marL="571500" indent="-571500" algn="just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184180C2-B439-4D51-974A-184BBE08BD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Kriteria Penjadwalan Proses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021445E0-4400-4F2B-893E-43B3742BAE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3"/>
            <a:ext cx="8229600" cy="5138737"/>
          </a:xfrm>
        </p:spPr>
        <p:txBody>
          <a:bodyPr/>
          <a:lstStyle/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sz="2800" dirty="0"/>
              <a:t>2. </a:t>
            </a:r>
            <a:r>
              <a:rPr lang="en-US" altLang="id-ID" sz="2800" dirty="0" err="1"/>
              <a:t>Efisiensi</a:t>
            </a:r>
            <a:r>
              <a:rPr lang="en-US" altLang="id-ID" sz="2800" dirty="0"/>
              <a:t> (Processor Utilization)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sz="2800" dirty="0"/>
              <a:t>	</a:t>
            </a:r>
            <a:r>
              <a:rPr lang="en-US" altLang="id-ID" sz="2800" dirty="0" err="1"/>
              <a:t>Penggunaan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waktu</a:t>
            </a:r>
            <a:r>
              <a:rPr lang="en-US" altLang="id-ID" sz="2800" dirty="0"/>
              <a:t> CPU (CPU Time)  </a:t>
            </a:r>
            <a:r>
              <a:rPr lang="en-US" altLang="id-ID" sz="2800" dirty="0" err="1"/>
              <a:t>seoptimal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mungkin</a:t>
            </a:r>
            <a:r>
              <a:rPr lang="en-US" altLang="id-ID" sz="2800" dirty="0"/>
              <a:t> </a:t>
            </a:r>
            <a:r>
              <a:rPr lang="en-US" altLang="id-ID" sz="2800" dirty="0">
                <a:sym typeface="Wingdings" panose="05000000000000000000" pitchFamily="2" charset="2"/>
              </a:rPr>
              <a:t> processor </a:t>
            </a:r>
            <a:r>
              <a:rPr lang="en-US" altLang="id-ID" sz="2800" dirty="0" err="1">
                <a:sym typeface="Wingdings" panose="05000000000000000000" pitchFamily="2" charset="2"/>
              </a:rPr>
              <a:t>terpakai</a:t>
            </a:r>
            <a:r>
              <a:rPr lang="en-US" altLang="id-ID" sz="2800" dirty="0"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sym typeface="Wingdings" panose="05000000000000000000" pitchFamily="2" charset="2"/>
              </a:rPr>
              <a:t>terus</a:t>
            </a:r>
            <a:r>
              <a:rPr lang="en-US" altLang="id-ID" sz="2800" dirty="0"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sym typeface="Wingdings" panose="05000000000000000000" pitchFamily="2" charset="2"/>
              </a:rPr>
              <a:t>menerus</a:t>
            </a:r>
            <a:r>
              <a:rPr lang="en-US" altLang="id-ID" sz="2800" dirty="0"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sym typeface="Wingdings" panose="05000000000000000000" pitchFamily="2" charset="2"/>
              </a:rPr>
              <a:t>selama</a:t>
            </a:r>
            <a:r>
              <a:rPr lang="en-US" altLang="id-ID" sz="2800" dirty="0"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sym typeface="Wingdings" panose="05000000000000000000" pitchFamily="2" charset="2"/>
              </a:rPr>
              <a:t>masih</a:t>
            </a:r>
            <a:r>
              <a:rPr lang="en-US" altLang="id-ID" sz="2800" dirty="0"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sym typeface="Wingdings" panose="05000000000000000000" pitchFamily="2" charset="2"/>
              </a:rPr>
              <a:t>ada</a:t>
            </a:r>
            <a:r>
              <a:rPr lang="en-US" altLang="id-ID" sz="2800" dirty="0"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sym typeface="Wingdings" panose="05000000000000000000" pitchFamily="2" charset="2"/>
              </a:rPr>
              <a:t>antrian</a:t>
            </a:r>
            <a:r>
              <a:rPr lang="en-US" altLang="id-ID" sz="2800" dirty="0">
                <a:sym typeface="Wingdings" panose="05000000000000000000" pitchFamily="2" charset="2"/>
              </a:rPr>
              <a:t> ready.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sz="2800" dirty="0">
                <a:sym typeface="Wingdings" panose="05000000000000000000" pitchFamily="2" charset="2"/>
              </a:rPr>
              <a:t>3. Waktu </a:t>
            </a:r>
            <a:r>
              <a:rPr lang="en-US" altLang="id-ID" sz="2800" dirty="0" err="1">
                <a:sym typeface="Wingdings" panose="05000000000000000000" pitchFamily="2" charset="2"/>
              </a:rPr>
              <a:t>tanggapan</a:t>
            </a:r>
            <a:r>
              <a:rPr lang="en-US" altLang="id-ID" sz="2800" dirty="0">
                <a:sym typeface="Wingdings" panose="05000000000000000000" pitchFamily="2" charset="2"/>
              </a:rPr>
              <a:t> (Response time)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sz="2800" dirty="0">
                <a:sym typeface="Wingdings" panose="05000000000000000000" pitchFamily="2" charset="2"/>
              </a:rPr>
              <a:t>	</a:t>
            </a:r>
            <a:r>
              <a:rPr lang="en-US" altLang="id-ID" sz="2800" dirty="0" err="1"/>
              <a:t>Mempercepat</a:t>
            </a:r>
            <a:r>
              <a:rPr lang="en-US" altLang="id-ID" sz="2800" dirty="0"/>
              <a:t> (</a:t>
            </a:r>
            <a:r>
              <a:rPr lang="en-US" altLang="id-ID" sz="2800" dirty="0" err="1"/>
              <a:t>secepat</a:t>
            </a:r>
            <a:r>
              <a:rPr lang="en-US" altLang="id-ID" sz="2800" dirty="0"/>
              <a:t> dan </a:t>
            </a:r>
            <a:r>
              <a:rPr lang="en-US" altLang="id-ID" sz="2800" dirty="0" err="1"/>
              <a:t>sependek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mungkin</a:t>
            </a:r>
            <a:r>
              <a:rPr lang="en-US" altLang="id-ID" sz="2800" dirty="0"/>
              <a:t>) </a:t>
            </a:r>
            <a:r>
              <a:rPr lang="en-US" altLang="id-ID" sz="2800" dirty="0" err="1"/>
              <a:t>waktu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tanggap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dengan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pemakai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secara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interaktif</a:t>
            </a:r>
            <a:r>
              <a:rPr lang="en-US" altLang="id-ID" sz="2800" dirty="0"/>
              <a:t>.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sz="2800" dirty="0"/>
              <a:t>	</a:t>
            </a:r>
            <a:r>
              <a:rPr lang="id-ID" altLang="id-ID" sz="2800" dirty="0"/>
              <a:t>R</a:t>
            </a:r>
            <a:r>
              <a:rPr lang="en-US" altLang="id-ID" sz="2800" dirty="0" err="1"/>
              <a:t>esponse</a:t>
            </a:r>
            <a:r>
              <a:rPr lang="en-US" altLang="id-ID" sz="2800" dirty="0"/>
              <a:t> time </a:t>
            </a:r>
            <a:r>
              <a:rPr lang="en-US" altLang="id-ID" sz="2800" dirty="0" err="1"/>
              <a:t>adalah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waktu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antara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pengguna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memberikan</a:t>
            </a:r>
            <a:r>
              <a:rPr lang="en-US" altLang="id-ID" sz="2800" dirty="0"/>
              <a:t> input </a:t>
            </a:r>
            <a:r>
              <a:rPr lang="en-US" altLang="id-ID" sz="2800" dirty="0" err="1"/>
              <a:t>dengan</a:t>
            </a:r>
            <a:r>
              <a:rPr lang="en-US" altLang="id-ID" sz="2800" dirty="0"/>
              <a:t> SO </a:t>
            </a:r>
            <a:r>
              <a:rPr lang="en-US" altLang="id-ID" sz="2800" dirty="0" err="1"/>
              <a:t>memberikan</a:t>
            </a:r>
            <a:r>
              <a:rPr lang="en-US" altLang="id-ID" sz="2800" dirty="0"/>
              <a:t> output </a:t>
            </a:r>
            <a:r>
              <a:rPr lang="en-US" altLang="id-ID" sz="2800" dirty="0" err="1"/>
              <a:t>atau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umpan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balik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pengguna</a:t>
            </a:r>
            <a:r>
              <a:rPr lang="en-US" altLang="id-ID" sz="2800" dirty="0"/>
              <a:t>.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FC78163A-1CBE-43E1-AFBE-5EB54B95C6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Kriteria Penjadwalan Proses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2E55DC21-A879-4161-8236-2B5EBBB3D2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3"/>
            <a:ext cx="8229600" cy="4757737"/>
          </a:xfrm>
        </p:spPr>
        <p:txBody>
          <a:bodyPr/>
          <a:lstStyle/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dirty="0"/>
              <a:t>4. Waiting Time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dirty="0"/>
              <a:t>	</a:t>
            </a:r>
            <a:r>
              <a:rPr lang="id-ID" altLang="id-ID" dirty="0"/>
              <a:t>H</a:t>
            </a:r>
            <a:r>
              <a:rPr lang="en-US" altLang="id-ID" dirty="0" err="1"/>
              <a:t>arus</a:t>
            </a:r>
            <a:r>
              <a:rPr lang="en-US" altLang="id-ID" dirty="0"/>
              <a:t> </a:t>
            </a:r>
            <a:r>
              <a:rPr lang="en-US" altLang="id-ID" dirty="0" err="1"/>
              <a:t>seminim</a:t>
            </a:r>
            <a:r>
              <a:rPr lang="en-US" altLang="id-ID" dirty="0"/>
              <a:t> </a:t>
            </a:r>
            <a:r>
              <a:rPr lang="en-US" altLang="id-ID" dirty="0" err="1"/>
              <a:t>mungkin</a:t>
            </a:r>
            <a:r>
              <a:rPr lang="en-US" altLang="id-ID" dirty="0"/>
              <a:t>.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dirty="0"/>
              <a:t>	</a:t>
            </a:r>
            <a:r>
              <a:rPr lang="id-ID" altLang="id-ID" dirty="0"/>
              <a:t>M</a:t>
            </a:r>
            <a:r>
              <a:rPr lang="en-US" altLang="id-ID" dirty="0" err="1"/>
              <a:t>erupakan</a:t>
            </a:r>
            <a:r>
              <a:rPr lang="en-US" altLang="id-ID" dirty="0"/>
              <a:t> </a:t>
            </a:r>
            <a:r>
              <a:rPr lang="en-US" altLang="id-ID" dirty="0" err="1"/>
              <a:t>durasi</a:t>
            </a:r>
            <a:r>
              <a:rPr lang="en-US" altLang="id-ID" dirty="0"/>
              <a:t> </a:t>
            </a:r>
            <a:r>
              <a:rPr lang="en-US" altLang="id-ID" dirty="0" err="1"/>
              <a:t>waktu</a:t>
            </a:r>
            <a:r>
              <a:rPr lang="en-US" altLang="id-ID" dirty="0"/>
              <a:t> yang </a:t>
            </a:r>
            <a:r>
              <a:rPr lang="en-US" altLang="id-ID" dirty="0" err="1"/>
              <a:t>dihabiskan</a:t>
            </a:r>
            <a:r>
              <a:rPr lang="en-US" altLang="id-ID" dirty="0"/>
              <a:t> </a:t>
            </a:r>
            <a:r>
              <a:rPr lang="id-ID" altLang="id-ID" dirty="0"/>
              <a:t>S</a:t>
            </a:r>
            <a:r>
              <a:rPr lang="en-US" altLang="id-ID" dirty="0" err="1"/>
              <a:t>uatu</a:t>
            </a:r>
            <a:r>
              <a:rPr lang="en-US" altLang="id-ID" dirty="0"/>
              <a:t> proses </a:t>
            </a:r>
            <a:r>
              <a:rPr lang="en-US" altLang="id-ID" dirty="0" err="1"/>
              <a:t>dalam</a:t>
            </a:r>
            <a:r>
              <a:rPr lang="en-US" altLang="id-ID" dirty="0"/>
              <a:t> </a:t>
            </a:r>
            <a:r>
              <a:rPr lang="en-US" altLang="id-ID" dirty="0" err="1"/>
              <a:t>antrian</a:t>
            </a:r>
            <a:r>
              <a:rPr lang="en-US" altLang="id-ID" dirty="0"/>
              <a:t> ready </a:t>
            </a:r>
            <a:r>
              <a:rPr lang="en-US" altLang="id-ID" dirty="0" err="1"/>
              <a:t>selama</a:t>
            </a:r>
            <a:r>
              <a:rPr lang="en-US" altLang="id-ID" dirty="0"/>
              <a:t> </a:t>
            </a:r>
            <a:r>
              <a:rPr lang="en-US" altLang="id-ID" dirty="0" err="1"/>
              <a:t>siklus</a:t>
            </a:r>
            <a:r>
              <a:rPr lang="en-US" altLang="id-ID" dirty="0"/>
              <a:t> </a:t>
            </a:r>
            <a:r>
              <a:rPr lang="en-US" altLang="id-ID" dirty="0" err="1"/>
              <a:t>hidupnya</a:t>
            </a:r>
            <a:r>
              <a:rPr lang="en-US" altLang="id-ID" dirty="0"/>
              <a:t>.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dirty="0"/>
              <a:t>5. Turn Around Time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dirty="0"/>
              <a:t>	</a:t>
            </a:r>
            <a:r>
              <a:rPr lang="id-ID" altLang="id-ID" dirty="0"/>
              <a:t>H</a:t>
            </a:r>
            <a:r>
              <a:rPr lang="en-US" altLang="id-ID" dirty="0" err="1"/>
              <a:t>arus</a:t>
            </a:r>
            <a:r>
              <a:rPr lang="en-US" altLang="id-ID" dirty="0"/>
              <a:t> </a:t>
            </a:r>
            <a:r>
              <a:rPr lang="en-US" altLang="id-ID" dirty="0" err="1"/>
              <a:t>seminim</a:t>
            </a:r>
            <a:r>
              <a:rPr lang="en-US" altLang="id-ID" dirty="0"/>
              <a:t> </a:t>
            </a:r>
            <a:r>
              <a:rPr lang="en-US" altLang="id-ID" dirty="0" err="1"/>
              <a:t>mungkin</a:t>
            </a:r>
            <a:r>
              <a:rPr lang="en-US" altLang="id-ID" dirty="0"/>
              <a:t>.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dirty="0"/>
              <a:t>	</a:t>
            </a:r>
            <a:r>
              <a:rPr lang="id-ID" altLang="id-ID" dirty="0"/>
              <a:t>M</a:t>
            </a:r>
            <a:r>
              <a:rPr lang="en-US" altLang="id-ID" dirty="0" err="1"/>
              <a:t>erupakan</a:t>
            </a:r>
            <a:r>
              <a:rPr lang="en-US" altLang="id-ID" dirty="0"/>
              <a:t> </a:t>
            </a:r>
            <a:r>
              <a:rPr lang="en-US" altLang="id-ID" dirty="0" err="1"/>
              <a:t>durasi</a:t>
            </a:r>
            <a:r>
              <a:rPr lang="en-US" altLang="id-ID" dirty="0"/>
              <a:t> </a:t>
            </a:r>
            <a:r>
              <a:rPr lang="en-US" altLang="id-ID" dirty="0" err="1"/>
              <a:t>waktu</a:t>
            </a:r>
            <a:r>
              <a:rPr lang="en-US" altLang="id-ID" dirty="0"/>
              <a:t> </a:t>
            </a:r>
            <a:r>
              <a:rPr lang="en-US" altLang="id-ID" dirty="0" err="1"/>
              <a:t>dari</a:t>
            </a:r>
            <a:r>
              <a:rPr lang="en-US" altLang="id-ID" dirty="0"/>
              <a:t> </a:t>
            </a:r>
            <a:r>
              <a:rPr lang="en-US" altLang="id-ID" dirty="0" err="1"/>
              <a:t>suatu</a:t>
            </a:r>
            <a:r>
              <a:rPr lang="en-US" altLang="id-ID" dirty="0"/>
              <a:t> proses </a:t>
            </a:r>
            <a:r>
              <a:rPr lang="en-US" altLang="id-ID" dirty="0" err="1"/>
              <a:t>aktif</a:t>
            </a:r>
            <a:r>
              <a:rPr lang="en-US" altLang="id-ID" dirty="0"/>
              <a:t> </a:t>
            </a:r>
            <a:r>
              <a:rPr lang="en-US" altLang="id-ID" dirty="0" err="1"/>
              <a:t>dalam</a:t>
            </a:r>
            <a:r>
              <a:rPr lang="en-US" altLang="id-ID" dirty="0"/>
              <a:t> </a:t>
            </a:r>
            <a:r>
              <a:rPr lang="en-US" altLang="id-ID" dirty="0" err="1"/>
              <a:t>sistem</a:t>
            </a:r>
            <a:r>
              <a:rPr lang="en-US" altLang="id-ID" dirty="0"/>
              <a:t> </a:t>
            </a:r>
            <a:r>
              <a:rPr lang="en-US" altLang="id-ID" dirty="0" err="1"/>
              <a:t>sampai</a:t>
            </a:r>
            <a:r>
              <a:rPr lang="en-US" altLang="id-ID" dirty="0"/>
              <a:t> </a:t>
            </a:r>
            <a:r>
              <a:rPr lang="en-US" altLang="id-ID" dirty="0" err="1"/>
              <a:t>dengan</a:t>
            </a:r>
            <a:r>
              <a:rPr lang="en-US" altLang="id-ID" dirty="0"/>
              <a:t> </a:t>
            </a:r>
            <a:r>
              <a:rPr lang="en-US" altLang="id-ID" dirty="0" err="1"/>
              <a:t>selesai</a:t>
            </a:r>
            <a:r>
              <a:rPr lang="en-US" altLang="id-ID" dirty="0"/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D5F9ECED-B9DA-4D12-BCEC-E4F4BF6B8C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Kriteria Penjadwalan Proses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FCA7145A-A9CB-45DA-8DFF-87F23B4C0F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dirty="0"/>
              <a:t>6. Throughput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dirty="0"/>
              <a:t>	</a:t>
            </a:r>
            <a:r>
              <a:rPr lang="id-ID" altLang="id-ID" dirty="0"/>
              <a:t>R</a:t>
            </a:r>
            <a:r>
              <a:rPr lang="en-US" altLang="id-ID" dirty="0" err="1"/>
              <a:t>ata</a:t>
            </a:r>
            <a:r>
              <a:rPr lang="en-US" altLang="id-ID" dirty="0"/>
              <a:t>-rata proses yang </a:t>
            </a:r>
            <a:r>
              <a:rPr lang="en-US" altLang="id-ID" dirty="0" err="1"/>
              <a:t>dapat</a:t>
            </a:r>
            <a:r>
              <a:rPr lang="en-US" altLang="id-ID" dirty="0"/>
              <a:t> </a:t>
            </a:r>
            <a:r>
              <a:rPr lang="en-US" altLang="id-ID" dirty="0" err="1"/>
              <a:t>diselesaikan</a:t>
            </a:r>
            <a:r>
              <a:rPr lang="en-US" altLang="id-ID" dirty="0"/>
              <a:t> per </a:t>
            </a:r>
            <a:r>
              <a:rPr lang="en-US" altLang="id-ID" dirty="0" err="1"/>
              <a:t>satuan</a:t>
            </a:r>
            <a:r>
              <a:rPr lang="en-US" altLang="id-ID" dirty="0"/>
              <a:t> </a:t>
            </a:r>
            <a:r>
              <a:rPr lang="en-US" altLang="id-ID" dirty="0" err="1"/>
              <a:t>waktu</a:t>
            </a:r>
            <a:r>
              <a:rPr lang="en-US" altLang="id-ID" dirty="0"/>
              <a:t>. 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dirty="0"/>
              <a:t>	</a:t>
            </a:r>
            <a:r>
              <a:rPr lang="id-ID" altLang="id-ID" dirty="0"/>
              <a:t>N</a:t>
            </a:r>
            <a:r>
              <a:rPr lang="en-US" altLang="id-ID" dirty="0" err="1"/>
              <a:t>ilai</a:t>
            </a:r>
            <a:r>
              <a:rPr lang="en-US" altLang="id-ID" dirty="0"/>
              <a:t> throughput </a:t>
            </a:r>
            <a:r>
              <a:rPr lang="en-US" altLang="id-ID" dirty="0" err="1"/>
              <a:t>harus</a:t>
            </a:r>
            <a:r>
              <a:rPr lang="en-US" altLang="id-ID" dirty="0"/>
              <a:t> </a:t>
            </a:r>
            <a:r>
              <a:rPr lang="en-US" altLang="id-ID" dirty="0" err="1"/>
              <a:t>tinggi</a:t>
            </a:r>
            <a:r>
              <a:rPr lang="en-US" altLang="id-ID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B619C71D-F50C-430D-B5D2-F5F6BC5D05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 sz="3500"/>
              <a:t>Kriteria Penjadwalan yang Optimal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F88E227B-4387-4D46-A01E-5074345E13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dirty="0" err="1"/>
              <a:t>Memaksimumkan</a:t>
            </a:r>
            <a:r>
              <a:rPr lang="en-US" altLang="id-ID" dirty="0"/>
              <a:t> </a:t>
            </a:r>
            <a:r>
              <a:rPr lang="en-US" altLang="id-ID" dirty="0" err="1"/>
              <a:t>utilisasi</a:t>
            </a:r>
            <a:r>
              <a:rPr lang="en-US" altLang="id-ID" dirty="0"/>
              <a:t> CPU</a:t>
            </a:r>
          </a:p>
          <a:p>
            <a:pPr algn="just" eaLnBrk="1" hangingPunct="1"/>
            <a:r>
              <a:rPr lang="en-US" altLang="id-ID" dirty="0" err="1"/>
              <a:t>Memaksimumkan</a:t>
            </a:r>
            <a:r>
              <a:rPr lang="en-US" altLang="id-ID" dirty="0"/>
              <a:t> throughput</a:t>
            </a:r>
          </a:p>
          <a:p>
            <a:pPr algn="just" eaLnBrk="1" hangingPunct="1"/>
            <a:r>
              <a:rPr lang="en-US" altLang="id-ID" dirty="0" err="1"/>
              <a:t>Meminimu</a:t>
            </a:r>
            <a:r>
              <a:rPr lang="id-ID" altLang="id-ID" dirty="0"/>
              <a:t>m</a:t>
            </a:r>
            <a:r>
              <a:rPr lang="en-US" altLang="id-ID" dirty="0" err="1"/>
              <a:t>kan</a:t>
            </a:r>
            <a:r>
              <a:rPr lang="en-US" altLang="id-ID" dirty="0"/>
              <a:t> turn</a:t>
            </a:r>
            <a:r>
              <a:rPr lang="id-ID" altLang="id-ID" dirty="0"/>
              <a:t> </a:t>
            </a:r>
            <a:r>
              <a:rPr lang="en-US" altLang="id-ID" dirty="0"/>
              <a:t>around time </a:t>
            </a:r>
          </a:p>
          <a:p>
            <a:pPr algn="just" eaLnBrk="1" hangingPunct="1"/>
            <a:r>
              <a:rPr lang="en-US" altLang="id-ID" dirty="0" err="1"/>
              <a:t>Meminimumkan</a:t>
            </a:r>
            <a:r>
              <a:rPr lang="en-US" altLang="id-ID" dirty="0"/>
              <a:t> waiting time </a:t>
            </a:r>
          </a:p>
          <a:p>
            <a:pPr algn="just" eaLnBrk="1" hangingPunct="1"/>
            <a:r>
              <a:rPr lang="en-US" altLang="id-ID" dirty="0" err="1"/>
              <a:t>Meminimumkan</a:t>
            </a:r>
            <a:r>
              <a:rPr lang="en-US" altLang="id-ID" dirty="0"/>
              <a:t>  response time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08EB464F-35BB-499B-9EB9-113208398E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Strategi Dasar Penjadwalan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D8571DF5-DC8A-445F-B276-93C33A00C7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3"/>
            <a:ext cx="8229600" cy="5138737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US" altLang="id-ID" dirty="0"/>
              <a:t>Non-preemptive (Run to completion)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id-ID" dirty="0"/>
              <a:t>	</a:t>
            </a:r>
            <a:r>
              <a:rPr lang="en-US" altLang="id-ID" sz="3300" dirty="0" err="1"/>
              <a:t>Algoritma</a:t>
            </a:r>
            <a:r>
              <a:rPr lang="en-US" altLang="id-ID" sz="3300" dirty="0"/>
              <a:t> </a:t>
            </a:r>
            <a:r>
              <a:rPr lang="en-US" altLang="id-ID" sz="3300" dirty="0" err="1"/>
              <a:t>Penjad</a:t>
            </a:r>
            <a:r>
              <a:rPr lang="id-ID" altLang="id-ID" sz="3300" dirty="0"/>
              <a:t>w</a:t>
            </a:r>
            <a:r>
              <a:rPr lang="en-US" altLang="id-ID" sz="3300" dirty="0" err="1"/>
              <a:t>alan</a:t>
            </a:r>
            <a:r>
              <a:rPr lang="en-US" altLang="id-ID" sz="3300" dirty="0"/>
              <a:t> </a:t>
            </a:r>
            <a:r>
              <a:rPr lang="en-US" altLang="id-ID" sz="3300" dirty="0" err="1"/>
              <a:t>dimana</a:t>
            </a:r>
            <a:r>
              <a:rPr lang="en-US" altLang="id-ID" sz="3300" dirty="0"/>
              <a:t> proses-proses yang </a:t>
            </a:r>
            <a:r>
              <a:rPr lang="en-US" altLang="id-ID" sz="3300" dirty="0" err="1"/>
              <a:t>sedang</a:t>
            </a:r>
            <a:r>
              <a:rPr lang="en-US" altLang="id-ID" sz="3300" dirty="0"/>
              <a:t> running </a:t>
            </a:r>
            <a:r>
              <a:rPr lang="en-US" altLang="id-ID" sz="3300" dirty="0" err="1"/>
              <a:t>tidak</a:t>
            </a:r>
            <a:r>
              <a:rPr lang="en-US" altLang="id-ID" sz="3300" dirty="0"/>
              <a:t> </a:t>
            </a:r>
            <a:r>
              <a:rPr lang="en-US" altLang="id-ID" sz="3300" dirty="0" err="1"/>
              <a:t>bisa</a:t>
            </a:r>
            <a:r>
              <a:rPr lang="en-US" altLang="id-ID" sz="3300" dirty="0"/>
              <a:t> </a:t>
            </a:r>
            <a:r>
              <a:rPr lang="en-US" altLang="id-ID" sz="3300" dirty="0" err="1"/>
              <a:t>dihentikan</a:t>
            </a:r>
            <a:r>
              <a:rPr lang="en-US" altLang="id-ID" sz="3300" dirty="0"/>
              <a:t> </a:t>
            </a:r>
            <a:r>
              <a:rPr lang="en-US" altLang="id-ID" sz="3300" dirty="0" err="1"/>
              <a:t>sementara</a:t>
            </a:r>
            <a:r>
              <a:rPr lang="en-US" altLang="id-ID" sz="3300" dirty="0"/>
              <a:t>, dan </a:t>
            </a:r>
            <a:r>
              <a:rPr lang="en-US" altLang="id-ID" sz="3300" dirty="0" err="1"/>
              <a:t>harus</a:t>
            </a:r>
            <a:r>
              <a:rPr lang="en-US" altLang="id-ID" sz="3300" dirty="0"/>
              <a:t> running </a:t>
            </a:r>
            <a:r>
              <a:rPr lang="en-US" altLang="id-ID" sz="3300" dirty="0" err="1"/>
              <a:t>terus</a:t>
            </a:r>
            <a:r>
              <a:rPr lang="en-US" altLang="id-ID" sz="3300" dirty="0"/>
              <a:t> </a:t>
            </a:r>
            <a:r>
              <a:rPr lang="en-US" altLang="id-ID" sz="3300" dirty="0" err="1"/>
              <a:t>sampai</a:t>
            </a:r>
            <a:r>
              <a:rPr lang="en-US" altLang="id-ID" sz="3300" dirty="0"/>
              <a:t> </a:t>
            </a:r>
            <a:r>
              <a:rPr lang="en-US" altLang="id-ID" sz="3300" dirty="0" err="1"/>
              <a:t>selesai</a:t>
            </a:r>
            <a:r>
              <a:rPr lang="en-US" altLang="id-ID" sz="3300" dirty="0"/>
              <a:t> 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id-ID" sz="3300" dirty="0"/>
              <a:t>	</a:t>
            </a:r>
            <a:r>
              <a:rPr lang="id-ID" altLang="id-ID" sz="3300" dirty="0"/>
              <a:t>S</a:t>
            </a:r>
            <a:r>
              <a:rPr lang="en-US" altLang="id-ID" sz="3300" dirty="0" err="1"/>
              <a:t>trategi</a:t>
            </a:r>
            <a:r>
              <a:rPr lang="en-US" altLang="id-ID" sz="3300" dirty="0"/>
              <a:t> in</a:t>
            </a:r>
            <a:r>
              <a:rPr lang="id-ID" altLang="id-ID" sz="3300" dirty="0"/>
              <a:t>i</a:t>
            </a:r>
            <a:r>
              <a:rPr lang="en-US" altLang="id-ID" sz="3300" dirty="0"/>
              <a:t> </a:t>
            </a:r>
            <a:r>
              <a:rPr lang="en-US" altLang="id-ID" sz="3300" dirty="0" err="1"/>
              <a:t>bisa</a:t>
            </a:r>
            <a:r>
              <a:rPr lang="en-US" altLang="id-ID" sz="3300" dirty="0"/>
              <a:t> </a:t>
            </a:r>
            <a:r>
              <a:rPr lang="en-US" altLang="id-ID" sz="3300" dirty="0" err="1"/>
              <a:t>membahayakan</a:t>
            </a:r>
            <a:r>
              <a:rPr lang="en-US" altLang="id-ID" sz="3300" dirty="0"/>
              <a:t> </a:t>
            </a:r>
            <a:r>
              <a:rPr lang="en-US" altLang="id-ID" sz="3300" dirty="0" err="1"/>
              <a:t>sistem</a:t>
            </a:r>
            <a:r>
              <a:rPr lang="en-US" altLang="id-ID" sz="3300" dirty="0"/>
              <a:t>/proses lain</a:t>
            </a:r>
            <a:r>
              <a:rPr lang="en-US" altLang="id-ID" sz="3300" dirty="0">
                <a:sym typeface="Wingdings" panose="05000000000000000000" pitchFamily="2" charset="2"/>
              </a:rPr>
              <a:t> </a:t>
            </a:r>
            <a:r>
              <a:rPr lang="en-US" altLang="id-ID" sz="3300" dirty="0" err="1">
                <a:sym typeface="Wingdings" panose="05000000000000000000" pitchFamily="2" charset="2"/>
              </a:rPr>
              <a:t>bila</a:t>
            </a:r>
            <a:r>
              <a:rPr lang="en-US" altLang="id-ID" sz="3300" dirty="0">
                <a:sym typeface="Wingdings" panose="05000000000000000000" pitchFamily="2" charset="2"/>
              </a:rPr>
              <a:t> </a:t>
            </a:r>
            <a:r>
              <a:rPr lang="en-US" altLang="id-ID" sz="3300" dirty="0" err="1">
                <a:sym typeface="Wingdings" panose="05000000000000000000" pitchFamily="2" charset="2"/>
              </a:rPr>
              <a:t>terjadi</a:t>
            </a:r>
            <a:r>
              <a:rPr lang="en-US" altLang="id-ID" sz="3300" dirty="0">
                <a:sym typeface="Wingdings" panose="05000000000000000000" pitchFamily="2" charset="2"/>
              </a:rPr>
              <a:t> crash, </a:t>
            </a:r>
            <a:r>
              <a:rPr lang="en-US" altLang="id-ID" sz="3300" dirty="0" err="1">
                <a:sym typeface="Wingdings" panose="05000000000000000000" pitchFamily="2" charset="2"/>
              </a:rPr>
              <a:t>maka</a:t>
            </a:r>
            <a:r>
              <a:rPr lang="en-US" altLang="id-ID" sz="3300" dirty="0">
                <a:sym typeface="Wingdings" panose="05000000000000000000" pitchFamily="2" charset="2"/>
              </a:rPr>
              <a:t> SO </a:t>
            </a:r>
            <a:r>
              <a:rPr lang="en-US" altLang="id-ID" sz="3300" dirty="0" err="1">
                <a:sym typeface="Wingdings" panose="05000000000000000000" pitchFamily="2" charset="2"/>
              </a:rPr>
              <a:t>tidak</a:t>
            </a:r>
            <a:r>
              <a:rPr lang="en-US" altLang="id-ID" sz="3300" dirty="0">
                <a:sym typeface="Wingdings" panose="05000000000000000000" pitchFamily="2" charset="2"/>
              </a:rPr>
              <a:t> </a:t>
            </a:r>
            <a:r>
              <a:rPr lang="en-US" altLang="id-ID" sz="3300" dirty="0" err="1">
                <a:sym typeface="Wingdings" panose="05000000000000000000" pitchFamily="2" charset="2"/>
              </a:rPr>
              <a:t>berfungsi</a:t>
            </a:r>
            <a:r>
              <a:rPr lang="en-US" altLang="id-ID" sz="3300" dirty="0">
                <a:sym typeface="Wingdings" panose="05000000000000000000" pitchFamily="2" charset="2"/>
              </a:rPr>
              <a:t>.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id-ID" sz="3300" dirty="0">
                <a:sym typeface="Wingdings" panose="05000000000000000000" pitchFamily="2" charset="2"/>
              </a:rPr>
              <a:t>	</a:t>
            </a:r>
            <a:r>
              <a:rPr lang="id-ID" altLang="id-ID" sz="3300" dirty="0">
                <a:sym typeface="Wingdings" panose="05000000000000000000" pitchFamily="2" charset="2"/>
              </a:rPr>
              <a:t>U</a:t>
            </a:r>
            <a:r>
              <a:rPr lang="en-US" altLang="id-ID" sz="3300" dirty="0" err="1">
                <a:sym typeface="Wingdings" panose="05000000000000000000" pitchFamily="2" charset="2"/>
              </a:rPr>
              <a:t>mumnya</a:t>
            </a:r>
            <a:r>
              <a:rPr lang="en-US" altLang="id-ID" sz="3300" dirty="0">
                <a:sym typeface="Wingdings" panose="05000000000000000000" pitchFamily="2" charset="2"/>
              </a:rPr>
              <a:t> </a:t>
            </a:r>
            <a:r>
              <a:rPr lang="en-US" altLang="id-ID" sz="3300" dirty="0" err="1">
                <a:sym typeface="Wingdings" panose="05000000000000000000" pitchFamily="2" charset="2"/>
              </a:rPr>
              <a:t>digunakan</a:t>
            </a:r>
            <a:r>
              <a:rPr lang="en-US" altLang="id-ID" sz="3300" dirty="0">
                <a:sym typeface="Wingdings" panose="05000000000000000000" pitchFamily="2" charset="2"/>
              </a:rPr>
              <a:t> pada </a:t>
            </a:r>
            <a:r>
              <a:rPr lang="en-US" altLang="id-ID" sz="3300" dirty="0" err="1">
                <a:sym typeface="Wingdings" panose="05000000000000000000" pitchFamily="2" charset="2"/>
              </a:rPr>
              <a:t>sistem</a:t>
            </a:r>
            <a:r>
              <a:rPr lang="en-US" altLang="id-ID" sz="3300" dirty="0">
                <a:sym typeface="Wingdings" panose="05000000000000000000" pitchFamily="2" charset="2"/>
              </a:rPr>
              <a:t> </a:t>
            </a:r>
            <a:r>
              <a:rPr lang="en-US" altLang="id-ID" sz="3300" dirty="0" err="1">
                <a:sym typeface="Wingdings" panose="05000000000000000000" pitchFamily="2" charset="2"/>
              </a:rPr>
              <a:t>sekuential</a:t>
            </a:r>
            <a:endParaRPr lang="en-US" altLang="id-ID" sz="33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3647461D-1FD3-4131-A90A-1E6B084F49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Strategi Dasar Penjadwalan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B60BE222-DB6D-4C5A-8941-5115C6F4F5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3"/>
            <a:ext cx="8458200" cy="4411662"/>
          </a:xfrm>
        </p:spPr>
        <p:txBody>
          <a:bodyPr/>
          <a:lstStyle/>
          <a:p>
            <a:pPr algn="just" eaLnBrk="1" hangingPunct="1"/>
            <a:r>
              <a:rPr lang="en-US" altLang="id-ID" dirty="0"/>
              <a:t>Preemptive 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dirty="0"/>
              <a:t>	</a:t>
            </a:r>
            <a:r>
              <a:rPr lang="id-ID" altLang="id-ID" sz="3300" dirty="0"/>
              <a:t>A</a:t>
            </a:r>
            <a:r>
              <a:rPr lang="en-US" altLang="id-ID" sz="3300" dirty="0" err="1"/>
              <a:t>lgoritma</a:t>
            </a:r>
            <a:r>
              <a:rPr lang="en-US" altLang="id-ID" sz="3300" dirty="0"/>
              <a:t> </a:t>
            </a:r>
            <a:r>
              <a:rPr lang="en-US" altLang="id-ID" sz="3300" dirty="0" err="1"/>
              <a:t>penjad</a:t>
            </a:r>
            <a:r>
              <a:rPr lang="id-ID" altLang="id-ID" sz="3300" dirty="0"/>
              <a:t>w</a:t>
            </a:r>
            <a:r>
              <a:rPr lang="en-US" altLang="id-ID" sz="3300" dirty="0" err="1"/>
              <a:t>alan</a:t>
            </a:r>
            <a:r>
              <a:rPr lang="en-US" altLang="id-ID" sz="3300" dirty="0"/>
              <a:t> yang </a:t>
            </a:r>
            <a:r>
              <a:rPr lang="en-US" altLang="id-ID" sz="3300" dirty="0" err="1"/>
              <a:t>memungkinkan</a:t>
            </a:r>
            <a:r>
              <a:rPr lang="en-US" altLang="id-ID" sz="3300" dirty="0"/>
              <a:t> </a:t>
            </a:r>
            <a:r>
              <a:rPr lang="en-US" altLang="id-ID" sz="3300" dirty="0" err="1"/>
              <a:t>beberapa</a:t>
            </a:r>
            <a:r>
              <a:rPr lang="en-US" altLang="id-ID" sz="3300" dirty="0"/>
              <a:t> proses yang </a:t>
            </a:r>
            <a:r>
              <a:rPr lang="en-US" altLang="id-ID" sz="3300" dirty="0" err="1"/>
              <a:t>sedang</a:t>
            </a:r>
            <a:r>
              <a:rPr lang="en-US" altLang="id-ID" sz="3300" dirty="0"/>
              <a:t> running, </a:t>
            </a:r>
            <a:r>
              <a:rPr lang="en-US" altLang="id-ID" sz="3300" dirty="0" err="1"/>
              <a:t>bisa</a:t>
            </a:r>
            <a:r>
              <a:rPr lang="en-US" altLang="id-ID" sz="3300" dirty="0"/>
              <a:t> </a:t>
            </a:r>
            <a:r>
              <a:rPr lang="en-US" altLang="id-ID" sz="3300" dirty="0" err="1"/>
              <a:t>dihentikan</a:t>
            </a:r>
            <a:r>
              <a:rPr lang="en-US" altLang="id-ID" sz="3300" dirty="0"/>
              <a:t> </a:t>
            </a:r>
            <a:r>
              <a:rPr lang="en-US" altLang="id-ID" sz="3300" dirty="0" err="1"/>
              <a:t>sementara</a:t>
            </a:r>
            <a:r>
              <a:rPr lang="en-US" altLang="id-ID" sz="3300" dirty="0"/>
              <a:t>.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sz="3300" dirty="0"/>
              <a:t>	</a:t>
            </a:r>
            <a:r>
              <a:rPr lang="id-ID" altLang="id-ID" sz="3300" dirty="0"/>
              <a:t>C</a:t>
            </a:r>
            <a:r>
              <a:rPr lang="en-US" altLang="id-ID" sz="3300" dirty="0" err="1"/>
              <a:t>ocok</a:t>
            </a:r>
            <a:r>
              <a:rPr lang="en-US" altLang="id-ID" sz="3300" dirty="0"/>
              <a:t> </a:t>
            </a:r>
            <a:r>
              <a:rPr lang="en-US" altLang="id-ID" sz="3300" dirty="0" err="1"/>
              <a:t>untuk</a:t>
            </a:r>
            <a:r>
              <a:rPr lang="en-US" altLang="id-ID" sz="3300" dirty="0"/>
              <a:t> SO yang </a:t>
            </a:r>
            <a:r>
              <a:rPr lang="en-US" altLang="id-ID" sz="3300" dirty="0" err="1"/>
              <a:t>menerapkan</a:t>
            </a:r>
            <a:r>
              <a:rPr lang="en-US" altLang="id-ID" sz="3300" dirty="0"/>
              <a:t> multitasking, real time dan time sharing.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D17A0B8B-B957-4B3B-B96F-27F164FE63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122238"/>
            <a:ext cx="7696200" cy="1295400"/>
          </a:xfrm>
        </p:spPr>
        <p:txBody>
          <a:bodyPr/>
          <a:lstStyle/>
          <a:p>
            <a:pPr eaLnBrk="1" hangingPunct="1"/>
            <a:r>
              <a:rPr lang="en-US" altLang="id-ID"/>
              <a:t>Pemicu terjadinya penjadwalan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8CD2D5C3-FFAD-42D8-8B70-E7B402F479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sz="3200" dirty="0"/>
              <a:t>Kapan </a:t>
            </a:r>
            <a:r>
              <a:rPr lang="en-US" altLang="id-ID" sz="3200" dirty="0" err="1"/>
              <a:t>keputusan</a:t>
            </a:r>
            <a:r>
              <a:rPr lang="en-US" altLang="id-ID" sz="3200" dirty="0"/>
              <a:t> </a:t>
            </a:r>
            <a:r>
              <a:rPr lang="en-US" altLang="id-ID" sz="3200" dirty="0" err="1"/>
              <a:t>untuk</a:t>
            </a:r>
            <a:r>
              <a:rPr lang="en-US" altLang="id-ID" sz="3200" dirty="0"/>
              <a:t> </a:t>
            </a:r>
            <a:r>
              <a:rPr lang="en-US" altLang="id-ID" sz="3200" dirty="0" err="1"/>
              <a:t>algoritma</a:t>
            </a:r>
            <a:r>
              <a:rPr lang="en-US" altLang="id-ID" sz="3200" dirty="0"/>
              <a:t> </a:t>
            </a:r>
            <a:r>
              <a:rPr lang="en-US" altLang="id-ID" sz="3200" dirty="0" err="1"/>
              <a:t>dilakukan</a:t>
            </a:r>
            <a:r>
              <a:rPr lang="en-US" altLang="id-ID" sz="3200" dirty="0"/>
              <a:t>:</a:t>
            </a:r>
          </a:p>
          <a:p>
            <a:pPr lvl="1" algn="just" eaLnBrk="1" hangingPunct="1"/>
            <a:r>
              <a:rPr lang="en-US" altLang="id-ID" sz="2800" dirty="0" err="1"/>
              <a:t>Saat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suatu</a:t>
            </a:r>
            <a:r>
              <a:rPr lang="en-US" altLang="id-ID" sz="2800" dirty="0"/>
              <a:t> proses:</a:t>
            </a:r>
          </a:p>
          <a:p>
            <a:pPr lvl="2" algn="just" eaLnBrk="1" hangingPunct="1">
              <a:buFont typeface="Wingdings" panose="05000000000000000000" pitchFamily="2" charset="2"/>
              <a:buNone/>
            </a:pPr>
            <a:r>
              <a:rPr lang="en-US" altLang="id-ID" sz="2800" dirty="0"/>
              <a:t>1.Switch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status running 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waiting.</a:t>
            </a:r>
          </a:p>
          <a:p>
            <a:pPr lvl="2" algn="just" eaLnBrk="1" hangingPunct="1">
              <a:buFont typeface="Wingdings" panose="05000000000000000000" pitchFamily="2" charset="2"/>
              <a:buNone/>
            </a:pPr>
            <a:r>
              <a:rPr lang="en-US" altLang="id-ID" sz="2800" dirty="0"/>
              <a:t>2.Switch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status running 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ready.</a:t>
            </a:r>
          </a:p>
          <a:p>
            <a:pPr lvl="2" algn="just" eaLnBrk="1" hangingPunct="1">
              <a:buFont typeface="Wingdings" panose="05000000000000000000" pitchFamily="2" charset="2"/>
              <a:buNone/>
            </a:pPr>
            <a:r>
              <a:rPr lang="en-US" altLang="id-ID" sz="2800" dirty="0"/>
              <a:t>3.Switch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status waiting 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ready.</a:t>
            </a:r>
          </a:p>
          <a:p>
            <a:pPr lvl="2" algn="just" eaLnBrk="1" hangingPunct="1">
              <a:buFont typeface="Wingdings" panose="05000000000000000000" pitchFamily="2" charset="2"/>
              <a:buNone/>
            </a:pPr>
            <a:r>
              <a:rPr lang="en-US" altLang="id-ID" sz="2800" dirty="0"/>
              <a:t>4.Terminates.</a:t>
            </a:r>
          </a:p>
          <a:p>
            <a:pPr lvl="2" algn="just" eaLnBrk="1" hangingPunct="1">
              <a:buFont typeface="Wingdings" panose="05000000000000000000" pitchFamily="2" charset="2"/>
              <a:buNone/>
            </a:pPr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44E2D771-94ED-4812-AE1D-FC26E82671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Algoritma Penjadwalan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A549FC1D-38A4-453F-8BD4-CD3B6B050F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dirty="0"/>
              <a:t>First-come, first-served (FCFS)</a:t>
            </a:r>
          </a:p>
          <a:p>
            <a:pPr algn="just" eaLnBrk="1" hangingPunct="1"/>
            <a:r>
              <a:rPr lang="en-US" altLang="id-ID" dirty="0"/>
              <a:t>Shortest-Job-First (SJF)</a:t>
            </a:r>
          </a:p>
          <a:p>
            <a:pPr algn="just" eaLnBrk="1" hangingPunct="1"/>
            <a:r>
              <a:rPr lang="en-US" altLang="id-ID" dirty="0"/>
              <a:t>Shortest-Remaining-Time-First (SRTF)</a:t>
            </a:r>
            <a:endParaRPr lang="id-ID" altLang="id-ID" dirty="0"/>
          </a:p>
          <a:p>
            <a:pPr algn="just" eaLnBrk="1" hangingPunct="1"/>
            <a:r>
              <a:rPr lang="en-US" altLang="id-ID" dirty="0"/>
              <a:t>Round-Robin (RR)</a:t>
            </a:r>
          </a:p>
          <a:p>
            <a:pPr algn="just" eaLnBrk="1" hangingPunct="1"/>
            <a:r>
              <a:rPr lang="en-US" altLang="id-ID" dirty="0"/>
              <a:t>Priority</a:t>
            </a:r>
          </a:p>
          <a:p>
            <a:pPr algn="just" eaLnBrk="1" hangingPunct="1"/>
            <a:r>
              <a:rPr lang="en-US" altLang="id-ID" dirty="0"/>
              <a:t>Multilevel Queue</a:t>
            </a:r>
          </a:p>
          <a:p>
            <a:pPr algn="just" eaLnBrk="1" hangingPunct="1"/>
            <a:r>
              <a:rPr lang="en-US" altLang="id-ID" dirty="0"/>
              <a:t>Multilevel Feedback Queue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76992DBB-D628-4A43-AFC7-F8257B42E2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4000" dirty="0"/>
              <a:t>First-Come, First-Served (FCFS)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67F0A55B-956F-47F9-890A-BDB81F89F8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868863"/>
          </a:xfrm>
        </p:spPr>
        <p:txBody>
          <a:bodyPr/>
          <a:lstStyle/>
          <a:p>
            <a:pPr algn="just" eaLnBrk="1" hangingPunct="1"/>
            <a:r>
              <a:rPr lang="en-US" altLang="id-ID" sz="2800" dirty="0" err="1"/>
              <a:t>Setiap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diberi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jadwal</a:t>
            </a:r>
            <a:r>
              <a:rPr lang="en-US" altLang="id-ID" sz="2800" dirty="0"/>
              <a:t> </a:t>
            </a:r>
            <a:r>
              <a:rPr lang="en-US" altLang="id-ID" sz="2800" dirty="0" err="1"/>
              <a:t>eksekusi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berdasarkan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urutan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waktu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kedatangan</a:t>
            </a:r>
            <a:r>
              <a:rPr lang="en-US" altLang="id-ID" sz="2800" dirty="0"/>
              <a:t>.</a:t>
            </a:r>
          </a:p>
          <a:p>
            <a:pPr algn="just" eaLnBrk="1" hangingPunct="1"/>
            <a:r>
              <a:rPr lang="en-US" altLang="id-ID" sz="2800" dirty="0"/>
              <a:t>FIFO </a:t>
            </a:r>
            <a:r>
              <a:rPr lang="en-US" altLang="id-ID" sz="2800" dirty="0" err="1"/>
              <a:t>jarang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digunakan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secara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tersendiri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tetapi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dikombinasikan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dengan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algoritma</a:t>
            </a:r>
            <a:r>
              <a:rPr lang="en-US" altLang="id-ID" sz="2800" dirty="0"/>
              <a:t> lain </a:t>
            </a:r>
            <a:r>
              <a:rPr lang="en-US" altLang="id-ID" sz="2800" dirty="0" err="1"/>
              <a:t>karena</a:t>
            </a:r>
            <a:r>
              <a:rPr lang="en-US" altLang="id-ID" sz="2800" dirty="0"/>
              <a:t>:</a:t>
            </a:r>
          </a:p>
          <a:p>
            <a:pPr lvl="1" algn="just" eaLnBrk="1" hangingPunct="1"/>
            <a:r>
              <a:rPr lang="en-US" altLang="id-ID" sz="2400" dirty="0" err="1"/>
              <a:t>Timbul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masalah</a:t>
            </a:r>
            <a:r>
              <a:rPr lang="en-US" altLang="id-ID" sz="2400" dirty="0"/>
              <a:t> “waiting time” </a:t>
            </a:r>
            <a:r>
              <a:rPr lang="en-US" altLang="id-ID" sz="2400" dirty="0" err="1"/>
              <a:t>terlalu</a:t>
            </a:r>
            <a:r>
              <a:rPr lang="en-US" altLang="id-ID" sz="2400" dirty="0"/>
              <a:t> lama </a:t>
            </a:r>
            <a:r>
              <a:rPr lang="en-US" altLang="id-ID" sz="2400" dirty="0" err="1"/>
              <a:t>jika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didahului</a:t>
            </a:r>
            <a:r>
              <a:rPr lang="en-US" altLang="id-ID" sz="2400" dirty="0"/>
              <a:t> oleh proses yang </a:t>
            </a:r>
            <a:r>
              <a:rPr lang="en-US" altLang="id-ID" sz="2400" dirty="0" err="1"/>
              <a:t>waktu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selesainya</a:t>
            </a:r>
            <a:r>
              <a:rPr lang="en-US" altLang="id-ID" sz="2400" dirty="0"/>
              <a:t> lama.</a:t>
            </a:r>
          </a:p>
          <a:p>
            <a:pPr lvl="1" algn="just" eaLnBrk="1" hangingPunct="1"/>
            <a:r>
              <a:rPr lang="en-US" altLang="id-ID" sz="2400" dirty="0"/>
              <a:t>Job yang </a:t>
            </a:r>
            <a:r>
              <a:rPr lang="en-US" altLang="id-ID" sz="2400" dirty="0" err="1"/>
              <a:t>pendek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harus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menunggu</a:t>
            </a:r>
            <a:r>
              <a:rPr lang="en-US" altLang="id-ID" sz="2400" dirty="0"/>
              <a:t> job yang </a:t>
            </a:r>
            <a:r>
              <a:rPr lang="en-US" altLang="id-ID" sz="2400" dirty="0" err="1"/>
              <a:t>panjang</a:t>
            </a:r>
            <a:endParaRPr lang="en-US" altLang="id-ID" sz="2400" dirty="0"/>
          </a:p>
          <a:p>
            <a:pPr lvl="1" algn="just" eaLnBrk="1" hangingPunct="1"/>
            <a:r>
              <a:rPr lang="en-US" altLang="id-ID" sz="2400" dirty="0"/>
              <a:t>Job yang </a:t>
            </a:r>
            <a:r>
              <a:rPr lang="en-US" altLang="id-ID" sz="2400" dirty="0" err="1"/>
              <a:t>penting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harus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menunggu</a:t>
            </a:r>
            <a:r>
              <a:rPr lang="en-US" altLang="id-ID" sz="2400" dirty="0"/>
              <a:t> job yang </a:t>
            </a:r>
            <a:r>
              <a:rPr lang="en-US" altLang="id-ID" sz="2400" dirty="0" err="1"/>
              <a:t>kurang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penting</a:t>
            </a:r>
            <a:r>
              <a:rPr lang="en-US" altLang="id-ID" sz="2400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4063AAD8-3525-4870-A23C-ACC858FD4D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9375"/>
            <a:ext cx="7543800" cy="1295400"/>
          </a:xfrm>
        </p:spPr>
        <p:txBody>
          <a:bodyPr/>
          <a:lstStyle/>
          <a:p>
            <a:pPr algn="ctr" eaLnBrk="1" hangingPunct="1"/>
            <a:r>
              <a:rPr lang="en-US" altLang="id-ID" sz="4000"/>
              <a:t>First-Come, First-Served (FCFS)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3573A80E-5644-4500-BA77-4B9E8602C8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3"/>
            <a:ext cx="8458200" cy="4411662"/>
          </a:xfrm>
        </p:spPr>
        <p:txBody>
          <a:bodyPr/>
          <a:lstStyle/>
          <a:p>
            <a:pPr algn="just" eaLnBrk="1" hangingPunct="1"/>
            <a:r>
              <a:rPr lang="en-US" altLang="id-ID" dirty="0"/>
              <a:t>FIFO</a:t>
            </a:r>
            <a:r>
              <a:rPr lang="id-ID" altLang="id-ID" dirty="0"/>
              <a:t> </a:t>
            </a:r>
            <a:r>
              <a:rPr lang="en-US" altLang="id-ID" dirty="0">
                <a:sym typeface="Wingdings" panose="05000000000000000000" pitchFamily="2" charset="2"/>
              </a:rPr>
              <a:t> </a:t>
            </a:r>
            <a:r>
              <a:rPr lang="id-ID" altLang="id-ID" dirty="0">
                <a:sym typeface="Wingdings" panose="05000000000000000000" pitchFamily="2" charset="2"/>
              </a:rPr>
              <a:t>A</a:t>
            </a:r>
            <a:r>
              <a:rPr lang="en-US" altLang="id-ID" dirty="0" err="1">
                <a:sym typeface="Wingdings" panose="05000000000000000000" pitchFamily="2" charset="2"/>
              </a:rPr>
              <a:t>lgoritma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penjadwalan</a:t>
            </a:r>
            <a:r>
              <a:rPr lang="en-US" altLang="id-ID" dirty="0">
                <a:sym typeface="Wingdings" panose="05000000000000000000" pitchFamily="2" charset="2"/>
              </a:rPr>
              <a:t> non-preemptive</a:t>
            </a:r>
          </a:p>
          <a:p>
            <a:pPr algn="just" eaLnBrk="1" hangingPunct="1"/>
            <a:r>
              <a:rPr lang="en-US" altLang="id-ID" dirty="0">
                <a:sym typeface="Wingdings" panose="05000000000000000000" pitchFamily="2" charset="2"/>
              </a:rPr>
              <a:t>FIFO </a:t>
            </a:r>
            <a:r>
              <a:rPr lang="en-US" altLang="id-ID" dirty="0" err="1">
                <a:sym typeface="Wingdings" panose="05000000000000000000" pitchFamily="2" charset="2"/>
              </a:rPr>
              <a:t>cocok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untuk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sistem</a:t>
            </a:r>
            <a:r>
              <a:rPr lang="en-US" altLang="id-ID" dirty="0">
                <a:sym typeface="Wingdings" panose="05000000000000000000" pitchFamily="2" charset="2"/>
              </a:rPr>
              <a:t> batch  </a:t>
            </a:r>
            <a:r>
              <a:rPr lang="en-US" altLang="id-ID" dirty="0" err="1">
                <a:sym typeface="Wingdings" panose="05000000000000000000" pitchFamily="2" charset="2"/>
              </a:rPr>
              <a:t>sangat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jarang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berinteraksi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dengan</a:t>
            </a:r>
            <a:r>
              <a:rPr lang="en-US" altLang="id-ID" dirty="0">
                <a:sym typeface="Wingdings" panose="05000000000000000000" pitchFamily="2" charset="2"/>
              </a:rPr>
              <a:t> user.</a:t>
            </a:r>
          </a:p>
          <a:p>
            <a:pPr algn="just" eaLnBrk="1" hangingPunct="1"/>
            <a:r>
              <a:rPr lang="en-US" altLang="id-ID" dirty="0" err="1">
                <a:sym typeface="Wingdings" panose="05000000000000000000" pitchFamily="2" charset="2"/>
              </a:rPr>
              <a:t>Sangat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buruk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untuk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sistem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interaktif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atau</a:t>
            </a:r>
            <a:r>
              <a:rPr lang="en-US" altLang="id-ID" dirty="0">
                <a:sym typeface="Wingdings" panose="05000000000000000000" pitchFamily="2" charset="2"/>
              </a:rPr>
              <a:t> real time </a:t>
            </a:r>
            <a:r>
              <a:rPr lang="en-US" altLang="id-ID" dirty="0" err="1">
                <a:sym typeface="Wingdings" panose="05000000000000000000" pitchFamily="2" charset="2"/>
              </a:rPr>
              <a:t>karena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cenderung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memberikan</a:t>
            </a:r>
            <a:r>
              <a:rPr lang="en-US" altLang="id-ID" dirty="0">
                <a:sym typeface="Wingdings" panose="05000000000000000000" pitchFamily="2" charset="2"/>
              </a:rPr>
              <a:t> response time yang </a:t>
            </a:r>
            <a:r>
              <a:rPr lang="en-US" altLang="id-ID" dirty="0" err="1">
                <a:sym typeface="Wingdings" panose="05000000000000000000" pitchFamily="2" charset="2"/>
              </a:rPr>
              <a:t>buruk</a:t>
            </a:r>
            <a:r>
              <a:rPr lang="en-US" altLang="id-ID" dirty="0">
                <a:sym typeface="Wingdings" panose="05000000000000000000" pitchFamily="2" charset="2"/>
              </a:rPr>
              <a:t>.</a:t>
            </a: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>
            <a:extLst>
              <a:ext uri="{FF2B5EF4-FFF2-40B4-BE49-F238E27FC236}">
                <a16:creationId xmlns:a16="http://schemas.microsoft.com/office/drawing/2014/main" id="{5C06CF46-CF5D-4FB0-8B93-4F42DF08FE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6700" y="1887794"/>
            <a:ext cx="8610600" cy="4953000"/>
          </a:xfrm>
        </p:spPr>
        <p:txBody>
          <a:bodyPr/>
          <a:lstStyle/>
          <a:p>
            <a:pPr algn="just" eaLnBrk="1"/>
            <a:r>
              <a:rPr lang="en-GB" altLang="id-ID" sz="2400" dirty="0" err="1"/>
              <a:t>Contoh</a:t>
            </a:r>
            <a:r>
              <a:rPr lang="id-ID" altLang="id-ID" sz="2400" dirty="0"/>
              <a:t> </a:t>
            </a:r>
            <a:r>
              <a:rPr lang="en-GB" altLang="id-ID" sz="2400" dirty="0"/>
              <a:t>:</a:t>
            </a:r>
          </a:p>
          <a:p>
            <a:pPr algn="just" eaLnBrk="1"/>
            <a:r>
              <a:rPr lang="en-GB" altLang="id-ID" sz="2400" dirty="0" err="1"/>
              <a:t>Misal</a:t>
            </a:r>
            <a:r>
              <a:rPr lang="en-GB" altLang="id-ID" sz="2400" dirty="0"/>
              <a:t> </a:t>
            </a:r>
            <a:r>
              <a:rPr lang="en-GB" altLang="id-ID" sz="2400" dirty="0" err="1"/>
              <a:t>ada</a:t>
            </a:r>
            <a:r>
              <a:rPr lang="en-GB" altLang="id-ID" sz="2400" dirty="0"/>
              <a:t> </a:t>
            </a:r>
            <a:r>
              <a:rPr lang="en-GB" altLang="id-ID" sz="2400" dirty="0" err="1"/>
              <a:t>tiga</a:t>
            </a:r>
            <a:r>
              <a:rPr lang="en-GB" altLang="id-ID" sz="2400" dirty="0"/>
              <a:t> proses P1, P2, P3 yang </a:t>
            </a:r>
            <a:r>
              <a:rPr lang="en-GB" altLang="id-ID" sz="2400" dirty="0" err="1"/>
              <a:t>datang</a:t>
            </a:r>
            <a:r>
              <a:rPr lang="en-GB" altLang="id-ID" sz="2400" dirty="0"/>
              <a:t> </a:t>
            </a:r>
            <a:r>
              <a:rPr lang="en-GB" altLang="id-ID" sz="2400" dirty="0" err="1"/>
              <a:t>dengan</a:t>
            </a:r>
            <a:r>
              <a:rPr lang="en-GB" altLang="id-ID" sz="2400" dirty="0"/>
              <a:t> lama </a:t>
            </a:r>
            <a:r>
              <a:rPr lang="en-GB" altLang="id-ID" sz="2400" dirty="0" err="1"/>
              <a:t>waktu</a:t>
            </a:r>
            <a:r>
              <a:rPr lang="en-GB" altLang="id-ID" sz="2400" dirty="0"/>
              <a:t> </a:t>
            </a:r>
            <a:r>
              <a:rPr lang="en-GB" altLang="id-ID" sz="2400" dirty="0" err="1"/>
              <a:t>kerja</a:t>
            </a:r>
            <a:r>
              <a:rPr lang="en-GB" altLang="id-ID" sz="2400" dirty="0"/>
              <a:t> CPU (CPU Burst-time) </a:t>
            </a:r>
            <a:r>
              <a:rPr lang="en-GB" altLang="id-ID" sz="2400" dirty="0" err="1"/>
              <a:t>masing-masing</a:t>
            </a:r>
            <a:r>
              <a:rPr lang="en-GB" altLang="id-ID" sz="2400" dirty="0"/>
              <a:t> </a:t>
            </a:r>
            <a:r>
              <a:rPr lang="en-GB" altLang="id-ID" sz="2400" dirty="0" err="1"/>
              <a:t>sbb</a:t>
            </a:r>
            <a:r>
              <a:rPr lang="en-GB" altLang="id-ID" sz="2400" dirty="0"/>
              <a:t> :</a:t>
            </a:r>
          </a:p>
          <a:p>
            <a:pPr algn="just" eaLnBrk="1"/>
            <a:r>
              <a:rPr lang="en-GB" altLang="id-ID" sz="2400" dirty="0"/>
              <a:t>Proses Burst-time</a:t>
            </a:r>
          </a:p>
          <a:p>
            <a:pPr marL="0" indent="0" algn="just" eaLnBrk="1">
              <a:buNone/>
            </a:pPr>
            <a:r>
              <a:rPr lang="en-GB" altLang="id-ID" sz="2400" dirty="0"/>
              <a:t> </a:t>
            </a:r>
            <a:r>
              <a:rPr lang="id-ID" altLang="id-ID" sz="2400" dirty="0"/>
              <a:t>	</a:t>
            </a:r>
            <a:r>
              <a:rPr lang="en-GB" altLang="id-ID" sz="2400" dirty="0"/>
              <a:t>P1      24</a:t>
            </a:r>
          </a:p>
          <a:p>
            <a:pPr marL="0" indent="0" algn="just" eaLnBrk="1">
              <a:buNone/>
            </a:pPr>
            <a:r>
              <a:rPr lang="id-ID" altLang="id-ID" sz="2400" dirty="0"/>
              <a:t>	</a:t>
            </a:r>
            <a:r>
              <a:rPr lang="en-GB" altLang="id-ID" sz="2400" dirty="0"/>
              <a:t>P2       3</a:t>
            </a:r>
          </a:p>
          <a:p>
            <a:pPr marL="0" indent="0" algn="just" eaLnBrk="1">
              <a:buNone/>
            </a:pPr>
            <a:r>
              <a:rPr lang="id-ID" altLang="id-ID" sz="2400" dirty="0"/>
              <a:t>	</a:t>
            </a:r>
            <a:r>
              <a:rPr lang="en-GB" altLang="id-ID" sz="2400" dirty="0"/>
              <a:t>P3       3</a:t>
            </a:r>
          </a:p>
          <a:p>
            <a:pPr algn="just" eaLnBrk="1"/>
            <a:r>
              <a:rPr lang="en-GB" altLang="id-ID" sz="2400" dirty="0" err="1"/>
              <a:t>Jika</a:t>
            </a:r>
            <a:r>
              <a:rPr lang="en-GB" altLang="id-ID" sz="2400" dirty="0"/>
              <a:t> proses </a:t>
            </a:r>
            <a:r>
              <a:rPr lang="en-GB" altLang="id-ID" sz="2400" dirty="0" err="1"/>
              <a:t>datang</a:t>
            </a:r>
            <a:r>
              <a:rPr lang="en-GB" altLang="id-ID" sz="2400" dirty="0"/>
              <a:t> </a:t>
            </a:r>
            <a:r>
              <a:rPr lang="en-GB" altLang="id-ID" sz="2400" dirty="0" err="1"/>
              <a:t>dengan</a:t>
            </a:r>
            <a:r>
              <a:rPr lang="en-GB" altLang="id-ID" sz="2400" dirty="0"/>
              <a:t> </a:t>
            </a:r>
            <a:r>
              <a:rPr lang="en-GB" altLang="id-ID" sz="2400" dirty="0" err="1"/>
              <a:t>urutan</a:t>
            </a:r>
            <a:r>
              <a:rPr lang="en-GB" altLang="id-ID" sz="2400" dirty="0"/>
              <a:t> P1, P2, P3 dan </a:t>
            </a:r>
            <a:r>
              <a:rPr lang="en-GB" altLang="id-ID" sz="2400" dirty="0" err="1"/>
              <a:t>dilayani</a:t>
            </a:r>
            <a:r>
              <a:rPr lang="en-GB" altLang="id-ID" sz="2400" dirty="0"/>
              <a:t> </a:t>
            </a:r>
            <a:r>
              <a:rPr lang="en-GB" altLang="id-ID" sz="2400" dirty="0" err="1"/>
              <a:t>dengan</a:t>
            </a:r>
            <a:r>
              <a:rPr lang="en-GB" altLang="id-ID" sz="2400" dirty="0"/>
              <a:t> </a:t>
            </a:r>
            <a:r>
              <a:rPr lang="en-GB" altLang="id-ID" sz="2400" dirty="0" err="1"/>
              <a:t>algoritma</a:t>
            </a:r>
            <a:r>
              <a:rPr lang="en-GB" altLang="id-ID" sz="2400" dirty="0"/>
              <a:t> FIFO </a:t>
            </a:r>
            <a:r>
              <a:rPr lang="en-GB" altLang="id-ID" sz="2400" dirty="0" err="1"/>
              <a:t>maka</a:t>
            </a:r>
            <a:r>
              <a:rPr lang="en-GB" altLang="id-ID" sz="2400" dirty="0"/>
              <a:t> </a:t>
            </a:r>
            <a:r>
              <a:rPr lang="en-GB" altLang="id-ID" sz="2400" dirty="0" err="1"/>
              <a:t>dapat</a:t>
            </a:r>
            <a:r>
              <a:rPr lang="en-GB" altLang="id-ID" sz="2400" dirty="0"/>
              <a:t> </a:t>
            </a:r>
            <a:r>
              <a:rPr lang="en-GB" altLang="id-ID" sz="2400" dirty="0" err="1"/>
              <a:t>digambarkan</a:t>
            </a:r>
            <a:r>
              <a:rPr lang="en-GB" altLang="id-ID" sz="2400" dirty="0"/>
              <a:t> Gantt Chart-</a:t>
            </a:r>
            <a:r>
              <a:rPr lang="en-GB" altLang="id-ID" sz="2400" dirty="0" err="1"/>
              <a:t>nya</a:t>
            </a:r>
            <a:r>
              <a:rPr lang="en-GB" altLang="id-ID" sz="2400" dirty="0"/>
              <a:t> :</a:t>
            </a:r>
          </a:p>
          <a:p>
            <a:pPr algn="just" eaLnBrk="1"/>
            <a:endParaRPr lang="en-GB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>
            <a:extLst>
              <a:ext uri="{FF2B5EF4-FFF2-40B4-BE49-F238E27FC236}">
                <a16:creationId xmlns:a16="http://schemas.microsoft.com/office/drawing/2014/main" id="{1C137D15-8F57-471F-94AB-91309FC623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1"/>
            <a:ext cx="8228013" cy="5257800"/>
          </a:xfrm>
        </p:spPr>
        <p:txBody>
          <a:bodyPr/>
          <a:lstStyle/>
          <a:p>
            <a:pPr algn="just" eaLnBrk="1"/>
            <a:endParaRPr lang="en-US" altLang="id-ID" sz="1800" dirty="0"/>
          </a:p>
          <a:p>
            <a:pPr algn="just" eaLnBrk="1"/>
            <a:r>
              <a:rPr lang="en-US" altLang="id-ID" sz="1800" dirty="0"/>
              <a:t>Dari Gantt Chart </a:t>
            </a:r>
            <a:r>
              <a:rPr lang="en-US" altLang="id-ID" sz="1800" dirty="0" err="1"/>
              <a:t>dapat</a:t>
            </a:r>
            <a:r>
              <a:rPr lang="en-US" altLang="id-ID" sz="1800" dirty="0"/>
              <a:t> </a:t>
            </a:r>
            <a:r>
              <a:rPr lang="en-US" altLang="id-ID" sz="1800" dirty="0" err="1"/>
              <a:t>diambil</a:t>
            </a:r>
            <a:r>
              <a:rPr lang="en-US" altLang="id-ID" sz="1800" dirty="0"/>
              <a:t> </a:t>
            </a:r>
            <a:r>
              <a:rPr lang="en-US" altLang="id-ID" sz="1800" dirty="0" err="1"/>
              <a:t>kesimpulan</a:t>
            </a:r>
            <a:r>
              <a:rPr lang="en-US" altLang="id-ID" sz="1800" dirty="0"/>
              <a:t> </a:t>
            </a:r>
            <a:r>
              <a:rPr lang="en-US" altLang="id-ID" sz="1800" dirty="0" err="1"/>
              <a:t>waktu</a:t>
            </a:r>
            <a:r>
              <a:rPr lang="en-US" altLang="id-ID" sz="1800" dirty="0"/>
              <a:t> </a:t>
            </a:r>
            <a:r>
              <a:rPr lang="en-US" altLang="id-ID" sz="1800" dirty="0" err="1"/>
              <a:t>tunggu</a:t>
            </a:r>
            <a:r>
              <a:rPr lang="en-US" altLang="id-ID" sz="1800" dirty="0"/>
              <a:t> </a:t>
            </a:r>
            <a:r>
              <a:rPr lang="en-US" altLang="id-ID" sz="1800" dirty="0" err="1"/>
              <a:t>untuk</a:t>
            </a:r>
            <a:r>
              <a:rPr lang="en-US" altLang="id-ID" sz="1800" dirty="0"/>
              <a:t> P1 </a:t>
            </a:r>
            <a:r>
              <a:rPr lang="en-US" altLang="id-ID" sz="1800" dirty="0" err="1"/>
              <a:t>adalah</a:t>
            </a:r>
            <a:r>
              <a:rPr lang="en-US" altLang="id-ID" sz="1800" dirty="0"/>
              <a:t> 0 </a:t>
            </a:r>
            <a:r>
              <a:rPr lang="en-US" altLang="id-ID" sz="1800" dirty="0" err="1"/>
              <a:t>milidetik</a:t>
            </a:r>
            <a:r>
              <a:rPr lang="en-US" altLang="id-ID" sz="1800" dirty="0"/>
              <a:t>, </a:t>
            </a:r>
            <a:r>
              <a:rPr lang="en-US" altLang="id-ID" sz="1800" dirty="0" err="1"/>
              <a:t>waktu</a:t>
            </a:r>
            <a:r>
              <a:rPr lang="en-US" altLang="id-ID" sz="1800" dirty="0"/>
              <a:t> </a:t>
            </a:r>
            <a:r>
              <a:rPr lang="en-US" altLang="id-ID" sz="1800" dirty="0" err="1"/>
              <a:t>tunggu</a:t>
            </a:r>
            <a:r>
              <a:rPr lang="en-US" altLang="id-ID" sz="1800" dirty="0"/>
              <a:t>  </a:t>
            </a:r>
            <a:r>
              <a:rPr lang="en-US" altLang="id-ID" sz="1800" dirty="0" err="1"/>
              <a:t>untuk</a:t>
            </a:r>
            <a:r>
              <a:rPr lang="en-US" altLang="id-ID" sz="1800" dirty="0"/>
              <a:t> P2 </a:t>
            </a:r>
            <a:r>
              <a:rPr lang="en-US" altLang="id-ID" sz="1800" dirty="0" err="1"/>
              <a:t>adalah</a:t>
            </a:r>
            <a:r>
              <a:rPr lang="en-US" altLang="id-ID" sz="1800" dirty="0"/>
              <a:t> 24 </a:t>
            </a:r>
            <a:r>
              <a:rPr lang="en-US" altLang="id-ID" sz="1800" dirty="0" err="1"/>
              <a:t>milidetik</a:t>
            </a:r>
            <a:r>
              <a:rPr lang="en-US" altLang="id-ID" sz="1800" dirty="0"/>
              <a:t>, </a:t>
            </a:r>
            <a:r>
              <a:rPr lang="en-US" altLang="id-ID" sz="1800" dirty="0" err="1"/>
              <a:t>waktu</a:t>
            </a:r>
            <a:r>
              <a:rPr lang="en-US" altLang="id-ID" sz="1800" dirty="0"/>
              <a:t> </a:t>
            </a:r>
            <a:r>
              <a:rPr lang="en-US" altLang="id-ID" sz="1800" dirty="0" err="1"/>
              <a:t>tunggu</a:t>
            </a:r>
            <a:r>
              <a:rPr lang="en-US" altLang="id-ID" sz="1800" dirty="0"/>
              <a:t> P3 </a:t>
            </a:r>
            <a:r>
              <a:rPr lang="en-US" altLang="id-ID" sz="1800" dirty="0" err="1"/>
              <a:t>adalah</a:t>
            </a:r>
            <a:r>
              <a:rPr lang="en-US" altLang="id-ID" sz="1800" dirty="0"/>
              <a:t> 27 </a:t>
            </a:r>
            <a:r>
              <a:rPr lang="en-US" altLang="id-ID" sz="1800" dirty="0" err="1"/>
              <a:t>milidetik</a:t>
            </a:r>
            <a:r>
              <a:rPr lang="en-US" altLang="id-ID" sz="1800" dirty="0"/>
              <a:t>. </a:t>
            </a:r>
            <a:r>
              <a:rPr lang="en-US" altLang="id-ID" sz="1800" dirty="0" err="1"/>
              <a:t>Jadi</a:t>
            </a:r>
            <a:r>
              <a:rPr lang="en-US" altLang="id-ID" sz="1800" dirty="0"/>
              <a:t> rata-rata </a:t>
            </a:r>
            <a:r>
              <a:rPr lang="en-US" altLang="id-ID" sz="1800" dirty="0" err="1"/>
              <a:t>waktu</a:t>
            </a:r>
            <a:r>
              <a:rPr lang="en-US" altLang="id-ID" sz="1800" dirty="0"/>
              <a:t> </a:t>
            </a:r>
            <a:r>
              <a:rPr lang="en-US" altLang="id-ID" sz="1800" dirty="0" err="1"/>
              <a:t>tunggu</a:t>
            </a:r>
            <a:r>
              <a:rPr lang="en-US" altLang="id-ID" sz="1800" dirty="0"/>
              <a:t>  (Average Waiting Time / AWT) </a:t>
            </a:r>
            <a:r>
              <a:rPr lang="en-US" altLang="id-ID" sz="1800" dirty="0" err="1"/>
              <a:t>adalah</a:t>
            </a:r>
            <a:r>
              <a:rPr lang="en-US" altLang="id-ID" sz="1800" dirty="0"/>
              <a:t> (0+24+27)/3 = 17 </a:t>
            </a:r>
            <a:r>
              <a:rPr lang="en-US" altLang="id-ID" sz="1800" dirty="0" err="1"/>
              <a:t>milidetik</a:t>
            </a:r>
            <a:r>
              <a:rPr lang="en-US" altLang="id-ID" sz="1800" dirty="0"/>
              <a:t>. </a:t>
            </a:r>
          </a:p>
          <a:p>
            <a:pPr algn="just" eaLnBrk="1"/>
            <a:r>
              <a:rPr lang="en-US" altLang="id-ID" sz="1800" dirty="0" err="1"/>
              <a:t>Kemudian</a:t>
            </a:r>
            <a:r>
              <a:rPr lang="en-US" altLang="id-ID" sz="1800" dirty="0"/>
              <a:t> </a:t>
            </a:r>
            <a:r>
              <a:rPr lang="en-US" altLang="id-ID" sz="1800" dirty="0" err="1"/>
              <a:t>jika</a:t>
            </a:r>
            <a:r>
              <a:rPr lang="en-US" altLang="id-ID" sz="1800" dirty="0"/>
              <a:t> </a:t>
            </a:r>
            <a:r>
              <a:rPr lang="en-US" altLang="id-ID" sz="1800" dirty="0" err="1"/>
              <a:t>waktu</a:t>
            </a:r>
            <a:r>
              <a:rPr lang="en-US" altLang="id-ID" sz="1800" dirty="0"/>
              <a:t> </a:t>
            </a:r>
            <a:r>
              <a:rPr lang="en-US" altLang="id-ID" sz="1800" dirty="0" err="1"/>
              <a:t>kedatangan</a:t>
            </a:r>
            <a:r>
              <a:rPr lang="en-US" altLang="id-ID" sz="1800" dirty="0"/>
              <a:t> proses </a:t>
            </a:r>
            <a:r>
              <a:rPr lang="en-US" altLang="id-ID" sz="1800" dirty="0" err="1"/>
              <a:t>adalah</a:t>
            </a:r>
            <a:r>
              <a:rPr lang="en-US" altLang="id-ID" sz="1800" dirty="0"/>
              <a:t> P3, P2, P1 </a:t>
            </a:r>
            <a:r>
              <a:rPr lang="en-US" altLang="id-ID" sz="1800" dirty="0" err="1"/>
              <a:t>maka</a:t>
            </a:r>
            <a:r>
              <a:rPr lang="en-US" altLang="id-ID" sz="1800" dirty="0"/>
              <a:t> Gantt </a:t>
            </a:r>
            <a:r>
              <a:rPr lang="en-US" altLang="id-ID" sz="1800" dirty="0" err="1"/>
              <a:t>Chartnya</a:t>
            </a:r>
            <a:r>
              <a:rPr lang="en-US" altLang="id-ID" sz="1800" dirty="0"/>
              <a:t> </a:t>
            </a:r>
            <a:r>
              <a:rPr lang="en-US" altLang="id-ID" sz="1800" dirty="0" err="1"/>
              <a:t>adalah</a:t>
            </a:r>
            <a:endParaRPr lang="en-US" altLang="id-ID" sz="1800" dirty="0"/>
          </a:p>
          <a:p>
            <a:pPr marL="0" indent="0" algn="just" eaLnBrk="1">
              <a:buNone/>
            </a:pPr>
            <a:r>
              <a:rPr lang="en-US" altLang="id-ID" sz="1800" dirty="0"/>
              <a:t> </a:t>
            </a:r>
          </a:p>
          <a:p>
            <a:pPr algn="just" eaLnBrk="1"/>
            <a:endParaRPr lang="en-US" altLang="id-ID" sz="1800" dirty="0"/>
          </a:p>
          <a:p>
            <a:pPr algn="just" eaLnBrk="1"/>
            <a:endParaRPr lang="id-ID" altLang="id-ID" sz="1800" dirty="0"/>
          </a:p>
          <a:p>
            <a:pPr algn="just" eaLnBrk="1"/>
            <a:endParaRPr lang="en-US" altLang="id-ID" sz="1800" dirty="0"/>
          </a:p>
          <a:p>
            <a:pPr algn="just" eaLnBrk="1"/>
            <a:r>
              <a:rPr lang="en-US" altLang="id-ID" sz="1800" dirty="0"/>
              <a:t>Turn around time (</a:t>
            </a:r>
            <a:r>
              <a:rPr lang="en-US" altLang="id-ID" sz="1800" dirty="0" err="1"/>
              <a:t>waktu</a:t>
            </a:r>
            <a:r>
              <a:rPr lang="en-US" altLang="id-ID" sz="1800" dirty="0"/>
              <a:t> </a:t>
            </a:r>
            <a:r>
              <a:rPr lang="en-US" altLang="id-ID" sz="1800" dirty="0" err="1"/>
              <a:t>penyelesaian</a:t>
            </a:r>
            <a:r>
              <a:rPr lang="en-US" altLang="id-ID" sz="1800" dirty="0"/>
              <a:t>) P1 </a:t>
            </a:r>
            <a:r>
              <a:rPr lang="en-US" altLang="id-ID" sz="1800" dirty="0" err="1"/>
              <a:t>adalah</a:t>
            </a:r>
            <a:r>
              <a:rPr lang="en-US" altLang="id-ID" sz="1800" dirty="0"/>
              <a:t> 24, P2 = 27, P3 = 30, </a:t>
            </a:r>
            <a:r>
              <a:rPr lang="en-US" altLang="id-ID" sz="1800" dirty="0" err="1"/>
              <a:t>maka</a:t>
            </a:r>
            <a:r>
              <a:rPr lang="en-US" altLang="id-ID" sz="1800" dirty="0"/>
              <a:t> rata-rata turn around  time = (24+27+30)/3 = 27 </a:t>
            </a:r>
            <a:r>
              <a:rPr lang="en-US" altLang="id-ID" sz="1800" dirty="0" err="1"/>
              <a:t>milidetik</a:t>
            </a:r>
            <a:r>
              <a:rPr lang="en-US" altLang="id-ID" sz="1800" dirty="0"/>
              <a:t> </a:t>
            </a:r>
          </a:p>
        </p:txBody>
      </p:sp>
      <p:pic>
        <p:nvPicPr>
          <p:cNvPr id="24580" name="Picture 4">
            <a:extLst>
              <a:ext uri="{FF2B5EF4-FFF2-40B4-BE49-F238E27FC236}">
                <a16:creationId xmlns:a16="http://schemas.microsoft.com/office/drawing/2014/main" id="{866AB7CB-FD29-4FA3-B694-67F9FF562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793" y="533400"/>
            <a:ext cx="3911600" cy="131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6">
            <a:extLst>
              <a:ext uri="{FF2B5EF4-FFF2-40B4-BE49-F238E27FC236}">
                <a16:creationId xmlns:a16="http://schemas.microsoft.com/office/drawing/2014/main" id="{2243878C-F094-4AAD-8CBB-0D855B2E38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599" y="3942683"/>
            <a:ext cx="3455987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6EF8913F-D4CF-4B38-A278-4370225F7F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160338"/>
            <a:ext cx="7543800" cy="838200"/>
          </a:xfrm>
        </p:spPr>
        <p:txBody>
          <a:bodyPr/>
          <a:lstStyle/>
          <a:p>
            <a:pPr algn="ctr" eaLnBrk="1" hangingPunct="1"/>
            <a:r>
              <a:rPr lang="en-US" altLang="id-ID" sz="4000" dirty="0"/>
              <a:t>SJF (Shortest Job First)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C84185C7-CA99-4CD8-A29A-5F38AC92C8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6310" y="1758744"/>
            <a:ext cx="8686800" cy="5099255"/>
          </a:xfrm>
        </p:spPr>
        <p:txBody>
          <a:bodyPr/>
          <a:lstStyle/>
          <a:p>
            <a:pPr marL="0" indent="0" algn="just" eaLnBrk="1" hangingPunct="1">
              <a:buFont typeface="Wingdings" panose="05000000000000000000" pitchFamily="2" charset="2"/>
              <a:buNone/>
            </a:pPr>
            <a:r>
              <a:rPr lang="en-US" altLang="id-ID" sz="2000" dirty="0"/>
              <a:t>Pada </a:t>
            </a:r>
            <a:r>
              <a:rPr lang="en-US" altLang="id-ID" sz="2000" dirty="0" err="1"/>
              <a:t>penjadwalan</a:t>
            </a:r>
            <a:r>
              <a:rPr lang="en-US" altLang="id-ID" sz="2000" dirty="0"/>
              <a:t> SJF, proses yang </a:t>
            </a:r>
            <a:r>
              <a:rPr lang="en-US" altLang="id-ID" sz="2000" dirty="0" err="1"/>
              <a:t>memiliki</a:t>
            </a:r>
            <a:r>
              <a:rPr lang="en-US" altLang="id-ID" sz="2000" dirty="0"/>
              <a:t> CPU burst paling</a:t>
            </a:r>
            <a:r>
              <a:rPr lang="id-ID" altLang="id-ID" sz="2000" dirty="0"/>
              <a:t> </a:t>
            </a:r>
            <a:r>
              <a:rPr lang="en-US" altLang="id-ID" sz="2000" dirty="0" err="1"/>
              <a:t>kecil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dilayani</a:t>
            </a:r>
            <a:r>
              <a:rPr lang="id-ID" altLang="id-ID" sz="2000" dirty="0"/>
              <a:t> </a:t>
            </a:r>
            <a:r>
              <a:rPr lang="en-US" altLang="id-ID" sz="2000" dirty="0" err="1"/>
              <a:t>terlebih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dahulu</a:t>
            </a:r>
            <a:r>
              <a:rPr lang="en-US" altLang="id-ID" sz="2000" dirty="0"/>
              <a:t>. </a:t>
            </a:r>
            <a:r>
              <a:rPr lang="en-US" altLang="id-ID" sz="2000" dirty="0" err="1"/>
              <a:t>Terdapat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dua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skema</a:t>
            </a:r>
            <a:r>
              <a:rPr lang="en-US" altLang="id-ID" sz="2000" dirty="0"/>
              <a:t> :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sz="2000" dirty="0"/>
              <a:t>1. 	Non preemptive, </a:t>
            </a:r>
            <a:r>
              <a:rPr lang="en-US" altLang="id-ID" sz="2000" dirty="0" err="1"/>
              <a:t>bila</a:t>
            </a:r>
            <a:r>
              <a:rPr lang="en-US" altLang="id-ID" sz="2000" dirty="0"/>
              <a:t> CPU </a:t>
            </a:r>
            <a:r>
              <a:rPr lang="en-US" altLang="id-ID" sz="2000" dirty="0" err="1"/>
              <a:t>diberikan</a:t>
            </a:r>
            <a:r>
              <a:rPr lang="en-US" altLang="id-ID" sz="2000" dirty="0"/>
              <a:t> pada proses, </a:t>
            </a:r>
            <a:r>
              <a:rPr lang="en-US" altLang="id-ID" sz="2000" dirty="0" err="1"/>
              <a:t>maka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tidak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bisa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ditunda</a:t>
            </a:r>
            <a:r>
              <a:rPr lang="id-ID" altLang="id-ID" sz="2000" dirty="0"/>
              <a:t> </a:t>
            </a:r>
            <a:r>
              <a:rPr lang="en-US" altLang="id-ID" sz="2000" dirty="0" err="1"/>
              <a:t>sampai</a:t>
            </a:r>
            <a:r>
              <a:rPr lang="en-US" altLang="id-ID" sz="2000" dirty="0"/>
              <a:t> CPU burst </a:t>
            </a:r>
            <a:r>
              <a:rPr lang="en-US" altLang="id-ID" sz="2000" dirty="0" err="1"/>
              <a:t>selesai</a:t>
            </a:r>
            <a:r>
              <a:rPr lang="en-US" altLang="id-ID" sz="2000" dirty="0"/>
              <a:t>.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sz="2000" dirty="0"/>
              <a:t>2. 	Preemptive, </a:t>
            </a:r>
            <a:r>
              <a:rPr lang="en-US" altLang="id-ID" sz="2000" dirty="0" err="1"/>
              <a:t>jika</a:t>
            </a:r>
            <a:r>
              <a:rPr lang="en-US" altLang="id-ID" sz="2000" dirty="0"/>
              <a:t> proses </a:t>
            </a:r>
            <a:r>
              <a:rPr lang="en-US" altLang="id-ID" sz="2000" dirty="0" err="1"/>
              <a:t>baru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datang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dengan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panjang</a:t>
            </a:r>
            <a:r>
              <a:rPr lang="en-US" altLang="id-ID" sz="2000" dirty="0"/>
              <a:t> CPU burst </a:t>
            </a:r>
            <a:r>
              <a:rPr lang="en-US" altLang="id-ID" sz="2000" dirty="0" err="1"/>
              <a:t>lebih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pendek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dari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sisa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waktu</a:t>
            </a:r>
            <a:r>
              <a:rPr lang="en-US" altLang="id-ID" sz="2000" dirty="0"/>
              <a:t> proses yang </a:t>
            </a:r>
            <a:r>
              <a:rPr lang="en-US" altLang="id-ID" sz="2000" dirty="0" err="1"/>
              <a:t>saat</a:t>
            </a:r>
            <a:r>
              <a:rPr lang="en-US" altLang="id-ID" sz="2000" dirty="0"/>
              <a:t> </a:t>
            </a:r>
            <a:r>
              <a:rPr lang="en-US" altLang="id-ID" sz="2000" dirty="0" err="1"/>
              <a:t>itu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sedang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dieksekusi</a:t>
            </a:r>
            <a:r>
              <a:rPr lang="en-US" altLang="id-ID" sz="2000" dirty="0"/>
              <a:t>, proses </a:t>
            </a:r>
            <a:r>
              <a:rPr lang="en-US" altLang="id-ID" sz="2000" dirty="0" err="1"/>
              <a:t>ini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ditunda</a:t>
            </a:r>
            <a:r>
              <a:rPr lang="en-US" altLang="id-ID" sz="2000" dirty="0"/>
              <a:t> dan </a:t>
            </a:r>
            <a:r>
              <a:rPr lang="en-US" altLang="id-ID" sz="2000" dirty="0" err="1"/>
              <a:t>diganti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dengan</a:t>
            </a:r>
            <a:r>
              <a:rPr lang="en-US" altLang="id-ID" sz="2000" dirty="0"/>
              <a:t> proses </a:t>
            </a:r>
            <a:r>
              <a:rPr lang="en-US" altLang="id-ID" sz="2000" dirty="0" err="1"/>
              <a:t>baru</a:t>
            </a:r>
            <a:r>
              <a:rPr lang="en-US" altLang="id-ID" sz="2000" dirty="0"/>
              <a:t>. </a:t>
            </a:r>
            <a:r>
              <a:rPr lang="en-US" altLang="id-ID" sz="2000" dirty="0" err="1"/>
              <a:t>Skema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ini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disebut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dengan</a:t>
            </a:r>
            <a:r>
              <a:rPr lang="en-US" altLang="id-ID" sz="2000" dirty="0"/>
              <a:t> Shortest-Remaining-Time-First (SRTF)</a:t>
            </a:r>
          </a:p>
          <a:p>
            <a:pPr algn="just" eaLnBrk="1" hangingPunct="1"/>
            <a:endParaRPr lang="en-US" altLang="id-ID" sz="2000" dirty="0"/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sz="2000" dirty="0"/>
              <a:t>Ada </a:t>
            </a:r>
            <a:r>
              <a:rPr lang="en-US" altLang="id-ID" sz="2000" dirty="0" err="1"/>
              <a:t>beberapa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kekurangan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dari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algoritma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ini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yaitu</a:t>
            </a:r>
            <a:r>
              <a:rPr lang="en-US" altLang="id-ID" sz="2000" dirty="0"/>
              <a:t>: </a:t>
            </a:r>
          </a:p>
          <a:p>
            <a:pPr algn="just" eaLnBrk="1" hangingPunct="1"/>
            <a:r>
              <a:rPr lang="en-US" altLang="id-ID" sz="2000" dirty="0" err="1"/>
              <a:t>Susahnya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untuk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memprediksi</a:t>
            </a:r>
            <a:r>
              <a:rPr lang="en-US" altLang="id-ID" sz="2000" dirty="0"/>
              <a:t> burst time proses yang </a:t>
            </a:r>
            <a:r>
              <a:rPr lang="en-US" altLang="id-ID" sz="2000" dirty="0" err="1"/>
              <a:t>akan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dieksekusi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selanjutnya</a:t>
            </a:r>
            <a:r>
              <a:rPr lang="en-US" altLang="id-ID" sz="2000" dirty="0"/>
              <a:t>. </a:t>
            </a:r>
            <a:r>
              <a:rPr lang="en-US" altLang="id-ID" sz="2000" dirty="0" err="1"/>
              <a:t>Diasumsikan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waktu</a:t>
            </a:r>
            <a:r>
              <a:rPr lang="en-US" altLang="id-ID" sz="2000" dirty="0"/>
              <a:t> running (burst time) </a:t>
            </a:r>
            <a:r>
              <a:rPr lang="en-US" altLang="id-ID" sz="2000" dirty="0" err="1"/>
              <a:t>sudah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diketahui</a:t>
            </a:r>
            <a:r>
              <a:rPr lang="en-US" altLang="id-ID" sz="2000" dirty="0"/>
              <a:t>.</a:t>
            </a:r>
          </a:p>
          <a:p>
            <a:pPr algn="just" eaLnBrk="1" hangingPunct="1"/>
            <a:r>
              <a:rPr lang="en-US" altLang="id-ID" sz="2000" dirty="0"/>
              <a:t>Proses yang </a:t>
            </a:r>
            <a:r>
              <a:rPr lang="en-US" altLang="id-ID" sz="2000" dirty="0" err="1"/>
              <a:t>mempunyai</a:t>
            </a:r>
            <a:r>
              <a:rPr lang="en-US" altLang="id-ID" sz="2000" dirty="0"/>
              <a:t> </a:t>
            </a:r>
            <a:r>
              <a:rPr lang="en-US" altLang="id-ID" sz="2000" i="1" dirty="0"/>
              <a:t>burst time</a:t>
            </a:r>
            <a:r>
              <a:rPr lang="en-US" altLang="id-ID" sz="2000" dirty="0"/>
              <a:t> yang </a:t>
            </a:r>
            <a:r>
              <a:rPr lang="en-US" altLang="id-ID" sz="2000" dirty="0" err="1"/>
              <a:t>besar</a:t>
            </a:r>
            <a:r>
              <a:rPr lang="en-US" altLang="id-ID" sz="2000" dirty="0"/>
              <a:t> </a:t>
            </a:r>
            <a:r>
              <a:rPr lang="en-US" altLang="id-ID" sz="2000" dirty="0" err="1"/>
              <a:t>akan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memiliki</a:t>
            </a:r>
            <a:r>
              <a:rPr lang="en-US" altLang="id-ID" sz="2000" dirty="0"/>
              <a:t> </a:t>
            </a:r>
            <a:r>
              <a:rPr lang="en-US" altLang="id-ID" sz="2000" i="1" dirty="0"/>
              <a:t>waiting time</a:t>
            </a:r>
            <a:r>
              <a:rPr lang="en-US" altLang="id-ID" sz="2000" dirty="0"/>
              <a:t> yang </a:t>
            </a:r>
            <a:r>
              <a:rPr lang="en-US" altLang="id-ID" sz="2000" dirty="0" err="1"/>
              <a:t>besar</a:t>
            </a:r>
            <a:r>
              <a:rPr lang="en-US" altLang="id-ID" sz="2000" dirty="0"/>
              <a:t> pula </a:t>
            </a:r>
            <a:r>
              <a:rPr lang="en-US" altLang="id-ID" sz="2000" dirty="0" err="1"/>
              <a:t>karena</a:t>
            </a:r>
            <a:r>
              <a:rPr lang="en-US" altLang="id-ID" sz="2000" dirty="0"/>
              <a:t> yang </a:t>
            </a:r>
            <a:r>
              <a:rPr lang="en-US" altLang="id-ID" sz="2000" dirty="0" err="1"/>
              <a:t>dieksekusi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terlebih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dahulu</a:t>
            </a:r>
            <a:r>
              <a:rPr lang="en-US" altLang="id-ID" sz="2000" dirty="0"/>
              <a:t> </a:t>
            </a:r>
            <a:r>
              <a:rPr lang="en-US" altLang="id-ID" sz="2000" dirty="0" err="1"/>
              <a:t>adalah</a:t>
            </a:r>
            <a:r>
              <a:rPr lang="en-US" altLang="id-ID" sz="2000" dirty="0"/>
              <a:t> proses </a:t>
            </a:r>
            <a:r>
              <a:rPr lang="en-US" altLang="id-ID" sz="2000" dirty="0" err="1"/>
              <a:t>dengan</a:t>
            </a:r>
            <a:r>
              <a:rPr lang="en-US" altLang="id-ID" sz="2000" dirty="0"/>
              <a:t> </a:t>
            </a:r>
            <a:r>
              <a:rPr lang="en-US" altLang="id-ID" sz="2000" i="1" dirty="0"/>
              <a:t>burst time</a:t>
            </a:r>
            <a:r>
              <a:rPr lang="en-US" altLang="id-ID" sz="2000" dirty="0"/>
              <a:t> yang </a:t>
            </a:r>
            <a:r>
              <a:rPr lang="en-US" altLang="id-ID" sz="2000" dirty="0" err="1"/>
              <a:t>lebih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kecil</a:t>
            </a:r>
            <a:r>
              <a:rPr lang="en-US" altLang="id-ID" sz="2000" dirty="0"/>
              <a:t>.</a:t>
            </a:r>
          </a:p>
          <a:p>
            <a:pPr algn="just" eaLnBrk="1" hangingPunct="1"/>
            <a:endParaRPr lang="en-US" altLang="id-ID" sz="2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>
            <a:extLst>
              <a:ext uri="{FF2B5EF4-FFF2-40B4-BE49-F238E27FC236}">
                <a16:creationId xmlns:a16="http://schemas.microsoft.com/office/drawing/2014/main" id="{CD33EB3C-5D57-44F0-821D-43CD8A2EAC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4963"/>
            <a:ext cx="8228013" cy="5253037"/>
          </a:xfrm>
        </p:spPr>
        <p:txBody>
          <a:bodyPr/>
          <a:lstStyle/>
          <a:p>
            <a:pPr eaLnBrk="1"/>
            <a:r>
              <a:rPr lang="en-US" altLang="id-ID" sz="1800"/>
              <a:t>Misal terdapat kumpulan proses dengan burst-time sebagai berikut : </a:t>
            </a:r>
          </a:p>
          <a:p>
            <a:pPr eaLnBrk="1"/>
            <a:endParaRPr lang="en-US" altLang="id-ID"/>
          </a:p>
          <a:p>
            <a:pPr eaLnBrk="1"/>
            <a:endParaRPr lang="id-ID" altLang="id-ID"/>
          </a:p>
          <a:p>
            <a:pPr eaLnBrk="1"/>
            <a:endParaRPr lang="en-US" altLang="id-ID"/>
          </a:p>
          <a:p>
            <a:pPr eaLnBrk="1"/>
            <a:r>
              <a:rPr lang="en-US" altLang="id-ID" sz="1800"/>
              <a:t>Gantt Chart algoritma SJF :</a:t>
            </a:r>
          </a:p>
          <a:p>
            <a:pPr eaLnBrk="1"/>
            <a:endParaRPr lang="en-US" altLang="id-ID" sz="1800"/>
          </a:p>
          <a:p>
            <a:pPr eaLnBrk="1"/>
            <a:r>
              <a:rPr lang="en-US" altLang="id-ID" sz="1800"/>
              <a:t>Dari Gantt Chart dapat diambil nilai waktu tunggu untuk : </a:t>
            </a:r>
          </a:p>
          <a:p>
            <a:pPr eaLnBrk="1"/>
            <a:r>
              <a:rPr lang="en-US" altLang="id-ID" sz="1800"/>
              <a:t>P1 = 3 milidetik </a:t>
            </a:r>
          </a:p>
          <a:p>
            <a:pPr eaLnBrk="1"/>
            <a:r>
              <a:rPr lang="en-US" altLang="id-ID" sz="1800"/>
              <a:t>P2 = 16 milidetik </a:t>
            </a:r>
          </a:p>
          <a:p>
            <a:pPr eaLnBrk="1"/>
            <a:r>
              <a:rPr lang="en-US" altLang="id-ID" sz="1800"/>
              <a:t>P3 = 9 milidetik </a:t>
            </a:r>
          </a:p>
          <a:p>
            <a:pPr eaLnBrk="1"/>
            <a:r>
              <a:rPr lang="en-US" altLang="id-ID" sz="1800"/>
              <a:t>P4 = 0 milidetik </a:t>
            </a:r>
          </a:p>
          <a:p>
            <a:pPr eaLnBrk="1"/>
            <a:r>
              <a:rPr lang="en-US" altLang="id-ID" sz="1800"/>
              <a:t>Jadi AWT yang dihasilkan adalah (3+16+9+0) / 4 = 7 milidetik. </a:t>
            </a:r>
          </a:p>
        </p:txBody>
      </p:sp>
      <p:pic>
        <p:nvPicPr>
          <p:cNvPr id="26628" name="Picture 4">
            <a:extLst>
              <a:ext uri="{FF2B5EF4-FFF2-40B4-BE49-F238E27FC236}">
                <a16:creationId xmlns:a16="http://schemas.microsoft.com/office/drawing/2014/main" id="{C5BA0459-581A-455A-A7A9-29BE56C89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900" y="1978025"/>
            <a:ext cx="2073275" cy="117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5">
            <a:extLst>
              <a:ext uri="{FF2B5EF4-FFF2-40B4-BE49-F238E27FC236}">
                <a16:creationId xmlns:a16="http://schemas.microsoft.com/office/drawing/2014/main" id="{131D205A-ED76-4AEC-9AB2-681820242E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38" y="3290888"/>
            <a:ext cx="3368675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>
            <a:extLst>
              <a:ext uri="{FF2B5EF4-FFF2-40B4-BE49-F238E27FC236}">
                <a16:creationId xmlns:a16="http://schemas.microsoft.com/office/drawing/2014/main" id="{C7EA700C-AEA1-4C47-BFFC-BB489739E4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228013" cy="1165225"/>
          </a:xfrm>
        </p:spPr>
        <p:txBody>
          <a:bodyPr/>
          <a:lstStyle/>
          <a:p>
            <a:pPr eaLnBrk="1"/>
            <a:r>
              <a:rPr lang="en-US" altLang="id-ID" sz="3300" dirty="0" err="1"/>
              <a:t>Contoh</a:t>
            </a:r>
            <a:r>
              <a:rPr lang="en-US" altLang="id-ID" sz="3300" dirty="0"/>
              <a:t> : </a:t>
            </a:r>
            <a:br>
              <a:rPr lang="en-US" altLang="id-ID" sz="3300" dirty="0"/>
            </a:br>
            <a:r>
              <a:rPr lang="en-US" altLang="id-ID" sz="3300" dirty="0" err="1"/>
              <a:t>Menentukan</a:t>
            </a:r>
            <a:r>
              <a:rPr lang="en-US" altLang="id-ID" sz="3300" dirty="0"/>
              <a:t> turn around time </a:t>
            </a:r>
          </a:p>
        </p:txBody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BBE3287A-D54C-4EB5-A4F5-32E1C694BC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4963"/>
            <a:ext cx="8228013" cy="4443412"/>
          </a:xfrm>
        </p:spPr>
        <p:txBody>
          <a:bodyPr/>
          <a:lstStyle/>
          <a:p>
            <a:pPr eaLnBrk="1"/>
            <a:endParaRPr lang="en-US" altLang="id-ID"/>
          </a:p>
          <a:p>
            <a:pPr eaLnBrk="1"/>
            <a:endParaRPr lang="en-US" altLang="id-ID"/>
          </a:p>
          <a:p>
            <a:pPr eaLnBrk="1"/>
            <a:endParaRPr lang="en-US" altLang="id-ID"/>
          </a:p>
          <a:p>
            <a:pPr eaLnBrk="1"/>
            <a:endParaRPr lang="en-US" altLang="id-ID"/>
          </a:p>
          <a:p>
            <a:pPr eaLnBrk="1"/>
            <a:endParaRPr lang="en-US" altLang="id-ID"/>
          </a:p>
        </p:txBody>
      </p:sp>
      <p:pic>
        <p:nvPicPr>
          <p:cNvPr id="27652" name="Picture 4">
            <a:extLst>
              <a:ext uri="{FF2B5EF4-FFF2-40B4-BE49-F238E27FC236}">
                <a16:creationId xmlns:a16="http://schemas.microsoft.com/office/drawing/2014/main" id="{35C25957-211D-492C-8AEA-99C226C99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5" y="1700213"/>
            <a:ext cx="4699000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>
            <a:extLst>
              <a:ext uri="{FF2B5EF4-FFF2-40B4-BE49-F238E27FC236}">
                <a16:creationId xmlns:a16="http://schemas.microsoft.com/office/drawing/2014/main" id="{62DAA413-DDD8-4118-AF3A-73AA878C5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5" y="3981450"/>
            <a:ext cx="8086725" cy="235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>
            <a:extLst>
              <a:ext uri="{FF2B5EF4-FFF2-40B4-BE49-F238E27FC236}">
                <a16:creationId xmlns:a16="http://schemas.microsoft.com/office/drawing/2014/main" id="{8C4F503E-E5F3-45B8-A800-73B37B35DC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8265" y="533400"/>
            <a:ext cx="7346950" cy="1169988"/>
          </a:xfrm>
        </p:spPr>
        <p:txBody>
          <a:bodyPr/>
          <a:lstStyle/>
          <a:p>
            <a:pPr algn="ctr" eaLnBrk="1"/>
            <a:r>
              <a:rPr lang="en-US" altLang="id-ID" sz="4000" dirty="0" err="1"/>
              <a:t>Penjadwalan</a:t>
            </a:r>
            <a:r>
              <a:rPr lang="en-US" altLang="id-ID" sz="4000" dirty="0"/>
              <a:t> RR (Round Robin)</a:t>
            </a: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72EE5EB6-5EC2-4A68-A5C4-E60B78172E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5975" y="2057400"/>
            <a:ext cx="8573729" cy="4598988"/>
          </a:xfrm>
        </p:spPr>
        <p:txBody>
          <a:bodyPr/>
          <a:lstStyle/>
          <a:p>
            <a:pPr algn="just" eaLnBrk="1"/>
            <a:r>
              <a:rPr lang="en-US" altLang="id-ID" sz="2000" dirty="0" err="1"/>
              <a:t>Merupakan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penjadwalan</a:t>
            </a:r>
            <a:r>
              <a:rPr lang="en-US" altLang="id-ID" sz="2000" dirty="0"/>
              <a:t> preemptive, </a:t>
            </a:r>
            <a:r>
              <a:rPr lang="en-US" altLang="id-ID" sz="2000" dirty="0" err="1"/>
              <a:t>penjadwalan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tanpa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prioritas</a:t>
            </a:r>
            <a:r>
              <a:rPr lang="en-US" altLang="id-ID" sz="2000" dirty="0"/>
              <a:t>.</a:t>
            </a:r>
          </a:p>
          <a:p>
            <a:pPr algn="just" eaLnBrk="1"/>
            <a:r>
              <a:rPr lang="en-US" altLang="id-ID" sz="2000" dirty="0" err="1"/>
              <a:t>Semua</a:t>
            </a:r>
            <a:r>
              <a:rPr lang="en-US" altLang="id-ID" sz="2000" dirty="0"/>
              <a:t> proses </a:t>
            </a:r>
            <a:r>
              <a:rPr lang="en-US" altLang="id-ID" sz="2000" dirty="0" err="1"/>
              <a:t>dianggap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penting</a:t>
            </a:r>
            <a:r>
              <a:rPr lang="en-US" altLang="id-ID" sz="2000" dirty="0"/>
              <a:t> dan </a:t>
            </a:r>
            <a:r>
              <a:rPr lang="en-US" altLang="id-ID" sz="2000" dirty="0" err="1"/>
              <a:t>diberi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sejumlah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waktu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pemroses</a:t>
            </a:r>
            <a:r>
              <a:rPr lang="en-US" altLang="id-ID" sz="2000" dirty="0"/>
              <a:t> yang </a:t>
            </a:r>
            <a:r>
              <a:rPr lang="en-US" altLang="id-ID" sz="2000" dirty="0" err="1"/>
              <a:t>disebut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kwanta</a:t>
            </a:r>
            <a:r>
              <a:rPr lang="en-US" altLang="id-ID" sz="2000" dirty="0"/>
              <a:t> (quantum) </a:t>
            </a:r>
            <a:r>
              <a:rPr lang="en-US" altLang="id-ID" sz="2000" dirty="0" err="1"/>
              <a:t>atau</a:t>
            </a:r>
            <a:r>
              <a:rPr lang="en-US" altLang="id-ID" sz="2000" dirty="0"/>
              <a:t> time-slice </a:t>
            </a:r>
            <a:r>
              <a:rPr lang="en-US" altLang="id-ID" sz="2000" dirty="0" err="1"/>
              <a:t>dimana</a:t>
            </a:r>
            <a:r>
              <a:rPr lang="en-US" altLang="id-ID" sz="2000" dirty="0"/>
              <a:t> proses </a:t>
            </a:r>
            <a:r>
              <a:rPr lang="en-US" altLang="id-ID" sz="2000" dirty="0" err="1"/>
              <a:t>itu</a:t>
            </a:r>
            <a:r>
              <a:rPr lang="en-US" altLang="id-ID" sz="2000" dirty="0"/>
              <a:t> </a:t>
            </a:r>
            <a:r>
              <a:rPr lang="en-US" altLang="id-ID" sz="2000" dirty="0" err="1"/>
              <a:t>berjalan</a:t>
            </a:r>
            <a:r>
              <a:rPr lang="en-US" altLang="id-ID" sz="2000" dirty="0"/>
              <a:t>. </a:t>
            </a:r>
          </a:p>
          <a:p>
            <a:pPr algn="just" eaLnBrk="1"/>
            <a:r>
              <a:rPr lang="en-US" altLang="id-ID" sz="2000" dirty="0" err="1"/>
              <a:t>Ketentuan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algoritma</a:t>
            </a:r>
            <a:r>
              <a:rPr lang="en-US" altLang="id-ID" sz="2000" dirty="0"/>
              <a:t> RR : </a:t>
            </a:r>
          </a:p>
          <a:p>
            <a:pPr marL="801687" lvl="1" indent="-457200" algn="just" eaLnBrk="1">
              <a:buFont typeface="+mj-lt"/>
              <a:buAutoNum type="arabicPeriod"/>
            </a:pPr>
            <a:r>
              <a:rPr lang="en-US" altLang="id-ID" sz="2000" dirty="0" err="1"/>
              <a:t>Jika</a:t>
            </a:r>
            <a:r>
              <a:rPr lang="en-US" altLang="id-ID" sz="2000" dirty="0"/>
              <a:t> quantum </a:t>
            </a:r>
            <a:r>
              <a:rPr lang="en-US" altLang="id-ID" sz="2000" dirty="0" err="1"/>
              <a:t>habis</a:t>
            </a:r>
            <a:r>
              <a:rPr lang="en-US" altLang="id-ID" sz="2000" dirty="0"/>
              <a:t> dan proses </a:t>
            </a:r>
            <a:r>
              <a:rPr lang="en-US" altLang="id-ID" sz="2000" dirty="0" err="1"/>
              <a:t>belum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selesai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maka</a:t>
            </a:r>
            <a:r>
              <a:rPr lang="en-US" altLang="id-ID" sz="2000" dirty="0"/>
              <a:t> proses </a:t>
            </a:r>
            <a:r>
              <a:rPr lang="en-US" altLang="id-ID" sz="2000" dirty="0" err="1"/>
              <a:t>menjadi</a:t>
            </a:r>
            <a:r>
              <a:rPr lang="en-US" altLang="id-ID" sz="2000" dirty="0"/>
              <a:t> runnable dan </a:t>
            </a:r>
            <a:r>
              <a:rPr lang="en-US" altLang="id-ID" sz="2000" dirty="0" err="1"/>
              <a:t>pemroses</a:t>
            </a:r>
            <a:r>
              <a:rPr lang="en-US" altLang="id-ID" sz="2000" dirty="0"/>
              <a:t>  </a:t>
            </a:r>
            <a:r>
              <a:rPr lang="en-US" altLang="id-ID" sz="2000" dirty="0" err="1"/>
              <a:t>dialihkan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ke</a:t>
            </a:r>
            <a:r>
              <a:rPr lang="en-US" altLang="id-ID" sz="2000" dirty="0"/>
              <a:t> proses lain </a:t>
            </a:r>
            <a:endParaRPr lang="id-ID" altLang="id-ID" sz="2000" dirty="0"/>
          </a:p>
          <a:p>
            <a:pPr marL="801687" lvl="1" indent="-457200" algn="just" eaLnBrk="1">
              <a:buFont typeface="+mj-lt"/>
              <a:buAutoNum type="arabicPeriod"/>
            </a:pPr>
            <a:r>
              <a:rPr lang="id-ID" altLang="id-ID" sz="2000" dirty="0"/>
              <a:t>J</a:t>
            </a:r>
            <a:r>
              <a:rPr lang="en-US" altLang="id-ID" sz="2000" dirty="0" err="1"/>
              <a:t>ika</a:t>
            </a:r>
            <a:r>
              <a:rPr lang="en-US" altLang="id-ID" sz="2000" dirty="0"/>
              <a:t> quantum </a:t>
            </a:r>
            <a:r>
              <a:rPr lang="en-US" altLang="id-ID" sz="2000" dirty="0" err="1"/>
              <a:t>belum</a:t>
            </a:r>
            <a:r>
              <a:rPr lang="en-US" altLang="id-ID" sz="2000" dirty="0"/>
              <a:t> </a:t>
            </a:r>
            <a:r>
              <a:rPr lang="en-US" altLang="id-ID" sz="2000" dirty="0" err="1"/>
              <a:t>habis</a:t>
            </a:r>
            <a:r>
              <a:rPr lang="en-US" altLang="id-ID" sz="2000" dirty="0"/>
              <a:t> dan proses </a:t>
            </a:r>
            <a:r>
              <a:rPr lang="en-US" altLang="id-ID" sz="2000" dirty="0" err="1"/>
              <a:t>menunggu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suatu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kejadian</a:t>
            </a:r>
            <a:r>
              <a:rPr lang="en-US" altLang="id-ID" sz="2000" dirty="0"/>
              <a:t> (</a:t>
            </a:r>
            <a:r>
              <a:rPr lang="en-US" altLang="id-ID" sz="2000" dirty="0" err="1"/>
              <a:t>selesainya</a:t>
            </a:r>
            <a:r>
              <a:rPr lang="en-US" altLang="id-ID" sz="2000" dirty="0"/>
              <a:t> I/O), </a:t>
            </a:r>
            <a:r>
              <a:rPr lang="en-US" altLang="id-ID" sz="2000" dirty="0" err="1"/>
              <a:t>maka</a:t>
            </a:r>
            <a:r>
              <a:rPr lang="en-US" altLang="id-ID" sz="2000" dirty="0"/>
              <a:t>  proses </a:t>
            </a:r>
            <a:r>
              <a:rPr lang="en-US" altLang="id-ID" sz="2000" dirty="0" err="1"/>
              <a:t>menjadi</a:t>
            </a:r>
            <a:r>
              <a:rPr lang="en-US" altLang="id-ID" sz="2000" dirty="0"/>
              <a:t> blocked dan </a:t>
            </a:r>
            <a:r>
              <a:rPr lang="en-US" altLang="id-ID" sz="2000" dirty="0" err="1"/>
              <a:t>pemroses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dialihkan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ke</a:t>
            </a:r>
            <a:r>
              <a:rPr lang="en-US" altLang="id-ID" sz="2000" dirty="0"/>
              <a:t> proses lain. </a:t>
            </a:r>
            <a:endParaRPr lang="id-ID" altLang="id-ID" sz="2000" dirty="0"/>
          </a:p>
          <a:p>
            <a:pPr marL="801687" lvl="1" indent="-457200" algn="just" eaLnBrk="1">
              <a:buFont typeface="+mj-lt"/>
              <a:buAutoNum type="arabicPeriod"/>
            </a:pPr>
            <a:r>
              <a:rPr lang="id-ID" altLang="id-ID" sz="2000" dirty="0"/>
              <a:t>J</a:t>
            </a:r>
            <a:r>
              <a:rPr lang="en-US" altLang="id-ID" sz="2000" dirty="0" err="1"/>
              <a:t>ika</a:t>
            </a:r>
            <a:r>
              <a:rPr lang="en-US" altLang="id-ID" sz="2000" dirty="0"/>
              <a:t> quantum </a:t>
            </a:r>
            <a:r>
              <a:rPr lang="en-US" altLang="id-ID" sz="2000" dirty="0" err="1"/>
              <a:t>belum</a:t>
            </a:r>
            <a:r>
              <a:rPr lang="en-US" altLang="id-ID" sz="2000" dirty="0"/>
              <a:t> </a:t>
            </a:r>
            <a:r>
              <a:rPr lang="en-US" altLang="id-ID" sz="2000" dirty="0" err="1"/>
              <a:t>habis</a:t>
            </a:r>
            <a:r>
              <a:rPr lang="en-US" altLang="id-ID" sz="2000" dirty="0"/>
              <a:t> </a:t>
            </a:r>
            <a:r>
              <a:rPr lang="en-US" altLang="id-ID" sz="2000" dirty="0" err="1"/>
              <a:t>tapi</a:t>
            </a:r>
            <a:r>
              <a:rPr lang="en-US" altLang="id-ID" sz="2000" dirty="0"/>
              <a:t> proses </a:t>
            </a:r>
            <a:r>
              <a:rPr lang="en-US" altLang="id-ID" sz="2000" dirty="0" err="1"/>
              <a:t>telah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selesai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maka</a:t>
            </a:r>
            <a:r>
              <a:rPr lang="en-US" altLang="id-ID" sz="2000" dirty="0"/>
              <a:t> proses </a:t>
            </a:r>
            <a:r>
              <a:rPr lang="en-US" altLang="id-ID" sz="2000" dirty="0" err="1"/>
              <a:t>diakhiri</a:t>
            </a:r>
            <a:r>
              <a:rPr lang="en-US" altLang="id-ID" sz="2000" dirty="0"/>
              <a:t> dan </a:t>
            </a:r>
            <a:r>
              <a:rPr lang="en-US" altLang="id-ID" sz="2000" dirty="0" err="1"/>
              <a:t>pemroses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dialihkan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ke</a:t>
            </a:r>
            <a:r>
              <a:rPr lang="en-US" altLang="id-ID" sz="2000" dirty="0"/>
              <a:t> proses lain.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>
            <a:extLst>
              <a:ext uri="{FF2B5EF4-FFF2-40B4-BE49-F238E27FC236}">
                <a16:creationId xmlns:a16="http://schemas.microsoft.com/office/drawing/2014/main" id="{EBB07BAC-A82F-4EF7-814B-1627540842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4963"/>
            <a:ext cx="8228013" cy="4795837"/>
          </a:xfrm>
        </p:spPr>
        <p:txBody>
          <a:bodyPr/>
          <a:lstStyle/>
          <a:p>
            <a:pPr eaLnBrk="1"/>
            <a:r>
              <a:rPr lang="en-US" altLang="id-ID" sz="2500"/>
              <a:t>Contoh : </a:t>
            </a:r>
          </a:p>
          <a:p>
            <a:pPr eaLnBrk="1"/>
            <a:r>
              <a:rPr lang="en-US" altLang="id-ID" sz="2500"/>
              <a:t>Misal kumpulan proses datang pada waktu 0 dengan spesifikasi : </a:t>
            </a:r>
          </a:p>
          <a:p>
            <a:pPr eaLnBrk="1"/>
            <a:endParaRPr lang="en-US" altLang="id-ID" sz="2500"/>
          </a:p>
          <a:p>
            <a:pPr eaLnBrk="1"/>
            <a:endParaRPr lang="en-US" altLang="id-ID" sz="2500"/>
          </a:p>
          <a:p>
            <a:pPr eaLnBrk="1"/>
            <a:r>
              <a:rPr lang="en-US" altLang="id-ID" sz="1800"/>
              <a:t>Jika digunakan quantum time 4 milidetik, maka proses P1 mendapat 4 milidetik yang pertama, 20 milidetik berikutnya akan disela oleh proses P2 dan P3 secara bergantian, sehingga Gantt Chart-nya dapat digambarkan sbb: </a:t>
            </a:r>
          </a:p>
          <a:p>
            <a:pPr eaLnBrk="1"/>
            <a:endParaRPr lang="en-US" altLang="id-ID" sz="1800"/>
          </a:p>
        </p:txBody>
      </p:sp>
      <p:pic>
        <p:nvPicPr>
          <p:cNvPr id="29700" name="Picture 4">
            <a:extLst>
              <a:ext uri="{FF2B5EF4-FFF2-40B4-BE49-F238E27FC236}">
                <a16:creationId xmlns:a16="http://schemas.microsoft.com/office/drawing/2014/main" id="{D92CEAB2-BEA3-4C9A-B60C-731442B07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913" y="2598738"/>
            <a:ext cx="2349500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5">
            <a:extLst>
              <a:ext uri="{FF2B5EF4-FFF2-40B4-BE49-F238E27FC236}">
                <a16:creationId xmlns:a16="http://schemas.microsoft.com/office/drawing/2014/main" id="{FCB9EDC0-090B-4227-A506-DEDEE1395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13" y="5364163"/>
            <a:ext cx="476885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2">
            <a:extLst>
              <a:ext uri="{FF2B5EF4-FFF2-40B4-BE49-F238E27FC236}">
                <a16:creationId xmlns:a16="http://schemas.microsoft.com/office/drawing/2014/main" id="{8FD1B3F3-69E6-4155-89CA-BB96B5F243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4963"/>
            <a:ext cx="8228013" cy="4443412"/>
          </a:xfrm>
        </p:spPr>
        <p:txBody>
          <a:bodyPr/>
          <a:lstStyle/>
          <a:p>
            <a:pPr eaLnBrk="1"/>
            <a:r>
              <a:rPr lang="en-US" altLang="id-ID"/>
              <a:t>Waktu tunggu untuk tiap-tiap proses : </a:t>
            </a:r>
          </a:p>
          <a:p>
            <a:pPr eaLnBrk="1"/>
            <a:endParaRPr lang="en-US" altLang="id-ID"/>
          </a:p>
          <a:p>
            <a:pPr eaLnBrk="1"/>
            <a:endParaRPr lang="en-US" altLang="id-ID"/>
          </a:p>
          <a:p>
            <a:pPr eaLnBrk="1"/>
            <a:endParaRPr lang="en-US" altLang="id-ID"/>
          </a:p>
          <a:p>
            <a:pPr eaLnBrk="1"/>
            <a:r>
              <a:rPr lang="en-US" altLang="id-ID"/>
              <a:t>AWT yang terjadi adalah (6+4+7)/3 = 5,66 milidetik </a:t>
            </a:r>
          </a:p>
        </p:txBody>
      </p:sp>
      <p:pic>
        <p:nvPicPr>
          <p:cNvPr id="30724" name="Picture 4">
            <a:extLst>
              <a:ext uri="{FF2B5EF4-FFF2-40B4-BE49-F238E27FC236}">
                <a16:creationId xmlns:a16="http://schemas.microsoft.com/office/drawing/2014/main" id="{DB36E2E7-38F0-4592-9316-D0359A9F3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2184400"/>
            <a:ext cx="4148137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>
            <a:extLst>
              <a:ext uri="{FF2B5EF4-FFF2-40B4-BE49-F238E27FC236}">
                <a16:creationId xmlns:a16="http://schemas.microsoft.com/office/drawing/2014/main" id="{06B3013C-C546-4754-BF0C-DCA08EAF4C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4963"/>
            <a:ext cx="8228013" cy="4443412"/>
          </a:xfrm>
        </p:spPr>
        <p:txBody>
          <a:bodyPr/>
          <a:lstStyle/>
          <a:p>
            <a:pPr marL="0" indent="0" eaLnBrk="1">
              <a:buNone/>
            </a:pPr>
            <a:r>
              <a:rPr lang="en-US" altLang="id-ID" sz="2500" dirty="0" err="1"/>
              <a:t>Contoh</a:t>
            </a:r>
            <a:r>
              <a:rPr lang="en-US" altLang="id-ID" sz="2500" dirty="0"/>
              <a:t> :  </a:t>
            </a:r>
          </a:p>
          <a:p>
            <a:pPr eaLnBrk="1"/>
            <a:r>
              <a:rPr lang="en-US" altLang="id-ID" sz="2500" dirty="0" err="1"/>
              <a:t>Menentukan</a:t>
            </a:r>
            <a:r>
              <a:rPr lang="en-US" altLang="id-ID" sz="2500" dirty="0"/>
              <a:t> Turn Around Time </a:t>
            </a:r>
            <a:r>
              <a:rPr lang="en-US" altLang="id-ID" sz="2500" dirty="0" err="1"/>
              <a:t>untuk</a:t>
            </a:r>
            <a:r>
              <a:rPr lang="en-US" altLang="id-ID" sz="2500" dirty="0"/>
              <a:t> quantum </a:t>
            </a:r>
            <a:r>
              <a:rPr lang="en-US" altLang="id-ID" sz="2500" dirty="0" err="1"/>
              <a:t>waktu</a:t>
            </a:r>
            <a:r>
              <a:rPr lang="en-US" altLang="id-ID" sz="2500" dirty="0"/>
              <a:t> (q) = 3 </a:t>
            </a:r>
          </a:p>
        </p:txBody>
      </p:sp>
      <p:pic>
        <p:nvPicPr>
          <p:cNvPr id="31748" name="Picture 5">
            <a:extLst>
              <a:ext uri="{FF2B5EF4-FFF2-40B4-BE49-F238E27FC236}">
                <a16:creationId xmlns:a16="http://schemas.microsoft.com/office/drawing/2014/main" id="{4DAB3626-2758-4362-81A1-77C8ECE31D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913" y="2530475"/>
            <a:ext cx="2859087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6">
            <a:extLst>
              <a:ext uri="{FF2B5EF4-FFF2-40B4-BE49-F238E27FC236}">
                <a16:creationId xmlns:a16="http://schemas.microsoft.com/office/drawing/2014/main" id="{2BAC0C91-162F-4730-BFDD-00A7C9206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3981450"/>
            <a:ext cx="4519612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7">
            <a:extLst>
              <a:ext uri="{FF2B5EF4-FFF2-40B4-BE49-F238E27FC236}">
                <a16:creationId xmlns:a16="http://schemas.microsoft.com/office/drawing/2014/main" id="{8FDB18EE-FF66-4F56-877A-5E50F3896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63" y="4811713"/>
            <a:ext cx="76025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3196D3D8-26CB-4B83-9D34-3C270E9799B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772400" cy="1295400"/>
          </a:xfrm>
        </p:spPr>
        <p:txBody>
          <a:bodyPr/>
          <a:lstStyle/>
          <a:p>
            <a:pPr algn="ctr" eaLnBrk="1" hangingPunct="1"/>
            <a:r>
              <a:rPr lang="en-US" altLang="id-ID" sz="4000" dirty="0"/>
              <a:t>Shortest-Remaining-Time-First (SRTF)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71D9FE95-8AEA-4849-9CC0-D1DEEA14F0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073524"/>
          </a:xfrm>
        </p:spPr>
        <p:txBody>
          <a:bodyPr/>
          <a:lstStyle/>
          <a:p>
            <a:pPr algn="just" eaLnBrk="1" hangingPunct="1"/>
            <a:r>
              <a:rPr lang="en-US" altLang="id-ID" dirty="0" err="1"/>
              <a:t>Meskipun</a:t>
            </a:r>
            <a:r>
              <a:rPr lang="en-US" altLang="id-ID" dirty="0"/>
              <a:t> </a:t>
            </a:r>
            <a:r>
              <a:rPr lang="en-US" altLang="id-ID" dirty="0" err="1"/>
              <a:t>algoritma</a:t>
            </a:r>
            <a:r>
              <a:rPr lang="en-US" altLang="id-ID" dirty="0"/>
              <a:t> </a:t>
            </a:r>
            <a:r>
              <a:rPr lang="en-US" altLang="id-ID" dirty="0" err="1"/>
              <a:t>ini</a:t>
            </a:r>
            <a:r>
              <a:rPr lang="en-US" altLang="id-ID" dirty="0"/>
              <a:t> optimal, </a:t>
            </a:r>
            <a:r>
              <a:rPr lang="en-US" altLang="id-ID" dirty="0" err="1"/>
              <a:t>namun</a:t>
            </a:r>
            <a:r>
              <a:rPr lang="en-US" altLang="id-ID" dirty="0"/>
              <a:t> pada </a:t>
            </a:r>
            <a:r>
              <a:rPr lang="en-US" altLang="id-ID" dirty="0" err="1"/>
              <a:t>kenyataannya</a:t>
            </a:r>
            <a:r>
              <a:rPr lang="en-US" altLang="id-ID" dirty="0"/>
              <a:t> </a:t>
            </a:r>
            <a:r>
              <a:rPr lang="en-US" altLang="id-ID" dirty="0" err="1"/>
              <a:t>sulit</a:t>
            </a:r>
            <a:r>
              <a:rPr lang="en-US" altLang="id-ID" dirty="0"/>
              <a:t> </a:t>
            </a:r>
            <a:r>
              <a:rPr lang="en-US" altLang="id-ID" dirty="0" err="1"/>
              <a:t>untuk</a:t>
            </a:r>
            <a:r>
              <a:rPr lang="en-US" altLang="id-ID" dirty="0"/>
              <a:t> </a:t>
            </a:r>
            <a:r>
              <a:rPr lang="en-US" altLang="id-ID" dirty="0" err="1"/>
              <a:t>diimplementasikan</a:t>
            </a:r>
            <a:r>
              <a:rPr lang="en-US" altLang="id-ID" dirty="0"/>
              <a:t> </a:t>
            </a:r>
            <a:r>
              <a:rPr lang="en-US" altLang="id-ID" dirty="0" err="1"/>
              <a:t>karena</a:t>
            </a:r>
            <a:r>
              <a:rPr lang="en-US" altLang="id-ID" dirty="0"/>
              <a:t> </a:t>
            </a:r>
            <a:r>
              <a:rPr lang="en-US" altLang="id-ID" dirty="0" err="1"/>
              <a:t>sulit</a:t>
            </a:r>
            <a:r>
              <a:rPr lang="en-US" altLang="id-ID" dirty="0"/>
              <a:t> </a:t>
            </a:r>
            <a:r>
              <a:rPr lang="en-US" altLang="id-ID" dirty="0" err="1"/>
              <a:t>untuk</a:t>
            </a:r>
            <a:r>
              <a:rPr lang="en-US" altLang="id-ID" dirty="0"/>
              <a:t> </a:t>
            </a:r>
            <a:r>
              <a:rPr lang="en-US" altLang="id-ID" dirty="0" err="1"/>
              <a:t>mengetahui</a:t>
            </a:r>
            <a:r>
              <a:rPr lang="en-US" altLang="id-ID" dirty="0"/>
              <a:t> </a:t>
            </a:r>
            <a:r>
              <a:rPr lang="en-US" altLang="id-ID" dirty="0" err="1"/>
              <a:t>panjang</a:t>
            </a:r>
            <a:r>
              <a:rPr lang="en-US" altLang="id-ID" dirty="0"/>
              <a:t> </a:t>
            </a:r>
            <a:r>
              <a:rPr lang="en-US" altLang="id-ID" i="1" dirty="0"/>
              <a:t>CPU burst </a:t>
            </a:r>
            <a:r>
              <a:rPr lang="en-US" altLang="id-ID" dirty="0" err="1"/>
              <a:t>berikutnya</a:t>
            </a:r>
            <a:r>
              <a:rPr lang="en-US" altLang="id-ID" dirty="0"/>
              <a:t>.</a:t>
            </a:r>
          </a:p>
          <a:p>
            <a:pPr algn="just" eaLnBrk="1" hangingPunct="1"/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3AE8946B-C849-4B70-98C2-72F252D8D6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32556"/>
            <a:ext cx="7543800" cy="1189038"/>
          </a:xfrm>
        </p:spPr>
        <p:txBody>
          <a:bodyPr/>
          <a:lstStyle/>
          <a:p>
            <a:pPr eaLnBrk="1" hangingPunct="1"/>
            <a:r>
              <a:rPr lang="en-US" altLang="id-ID" sz="4000"/>
              <a:t>Penjadwalan Prioritas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A34288C2-0466-4CA5-B4C2-283DBB4046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04800" y="1904999"/>
            <a:ext cx="8458200" cy="482044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US" altLang="id-ID" sz="2800" dirty="0" err="1"/>
              <a:t>Algoritma</a:t>
            </a:r>
            <a:r>
              <a:rPr lang="en-US" altLang="id-ID" sz="2400" dirty="0"/>
              <a:t>: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400" dirty="0" err="1"/>
              <a:t>Setiap</a:t>
            </a:r>
            <a:r>
              <a:rPr lang="en-US" altLang="id-ID" sz="2400" dirty="0"/>
              <a:t> proses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mempunyai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prioritas</a:t>
            </a:r>
            <a:r>
              <a:rPr lang="en-US" altLang="id-ID" sz="2400" dirty="0"/>
              <a:t> (</a:t>
            </a:r>
            <a:r>
              <a:rPr lang="en-US" altLang="id-ID" sz="2400" dirty="0" err="1"/>
              <a:t>bilangan</a:t>
            </a:r>
            <a:r>
              <a:rPr lang="en-US" altLang="id-ID" sz="2400" dirty="0"/>
              <a:t> integer).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400" dirty="0"/>
              <a:t>CPU </a:t>
            </a:r>
            <a:r>
              <a:rPr lang="en-US" altLang="id-ID" sz="2400" dirty="0" err="1"/>
              <a:t>diberikan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proses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prioritas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tertinggi</a:t>
            </a:r>
            <a:r>
              <a:rPr lang="en-US" altLang="id-ID" sz="2400" dirty="0"/>
              <a:t> (smallest integer = highest priority).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400" dirty="0"/>
              <a:t>Preemptive</a:t>
            </a:r>
            <a:r>
              <a:rPr lang="id-ID" altLang="id-ID" sz="2400" dirty="0"/>
              <a:t> </a:t>
            </a:r>
            <a:r>
              <a:rPr lang="en-US" altLang="id-ID" sz="2400" dirty="0"/>
              <a:t>: proses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di </a:t>
            </a:r>
            <a:r>
              <a:rPr lang="en-US" altLang="id-ID" sz="2400" dirty="0" err="1"/>
              <a:t>interupsi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jika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prioritas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lebih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tinggi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memerlukan</a:t>
            </a:r>
            <a:r>
              <a:rPr lang="en-US" altLang="id-ID" sz="2400" dirty="0"/>
              <a:t> CPU.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400" dirty="0" err="1"/>
              <a:t>Nonpreemptive</a:t>
            </a:r>
            <a:r>
              <a:rPr lang="id-ID" altLang="id-ID" sz="2400" dirty="0"/>
              <a:t> </a:t>
            </a:r>
            <a:r>
              <a:rPr lang="en-US" altLang="id-ID" sz="2400" dirty="0"/>
              <a:t>: proses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prioritas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tinggi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mengganti</a:t>
            </a:r>
            <a:r>
              <a:rPr lang="en-US" altLang="id-ID" sz="2400" dirty="0"/>
              <a:t> pada </a:t>
            </a:r>
            <a:r>
              <a:rPr lang="en-US" altLang="id-ID" sz="2400" dirty="0" err="1"/>
              <a:t>saat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pemakain</a:t>
            </a:r>
            <a:r>
              <a:rPr lang="en-US" altLang="id-ID" sz="2400" dirty="0"/>
              <a:t> time-slice </a:t>
            </a:r>
            <a:r>
              <a:rPr lang="en-US" altLang="id-ID" sz="2400" dirty="0" err="1"/>
              <a:t>habis</a:t>
            </a:r>
            <a:r>
              <a:rPr lang="en-US" altLang="id-ID" sz="2400" dirty="0"/>
              <a:t>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400" dirty="0" err="1"/>
              <a:t>Jika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beberapa</a:t>
            </a:r>
            <a:r>
              <a:rPr lang="en-US" altLang="id-ID" sz="2400" dirty="0"/>
              <a:t> proses </a:t>
            </a:r>
            <a:r>
              <a:rPr lang="en-US" altLang="id-ID" sz="2400" dirty="0" err="1"/>
              <a:t>memiliki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prioritas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sama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maka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digunakan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algoritma</a:t>
            </a:r>
            <a:r>
              <a:rPr lang="en-US" altLang="id-ID" sz="2400" dirty="0"/>
              <a:t> FCFS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AC079393-654A-42EF-88E6-A6F89EF092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Penjadwalan Prioritas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DBCCE239-7CFF-4453-A899-B77BCF75394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3"/>
            <a:ext cx="8229600" cy="4910137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en-US" altLang="id-ID" sz="2000" dirty="0"/>
              <a:t>Problem = Starvation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en-US" altLang="id-ID" sz="2200" dirty="0"/>
              <a:t>Proses </a:t>
            </a:r>
            <a:r>
              <a:rPr lang="en-US" altLang="id-ID" sz="2200" dirty="0" err="1"/>
              <a:t>dengan</a:t>
            </a:r>
            <a:r>
              <a:rPr lang="en-US" altLang="id-ID" sz="2200" dirty="0"/>
              <a:t> </a:t>
            </a:r>
            <a:r>
              <a:rPr lang="en-US" altLang="id-ID" sz="2200" dirty="0" err="1"/>
              <a:t>prioritas</a:t>
            </a:r>
            <a:r>
              <a:rPr lang="en-US" altLang="id-ID" sz="2200" dirty="0"/>
              <a:t> </a:t>
            </a:r>
            <a:r>
              <a:rPr lang="en-US" altLang="id-ID" sz="2200" dirty="0" err="1"/>
              <a:t>terendah</a:t>
            </a:r>
            <a:r>
              <a:rPr lang="en-US" altLang="id-ID" sz="2200" dirty="0"/>
              <a:t> </a:t>
            </a:r>
            <a:r>
              <a:rPr lang="en-US" altLang="id-ID" sz="2200" dirty="0" err="1"/>
              <a:t>mungkin</a:t>
            </a:r>
            <a:r>
              <a:rPr lang="en-US" altLang="id-ID" sz="2200" dirty="0"/>
              <a:t> </a:t>
            </a:r>
            <a:r>
              <a:rPr lang="en-US" altLang="id-ID" sz="2200" dirty="0" err="1"/>
              <a:t>tidak</a:t>
            </a:r>
            <a:r>
              <a:rPr lang="en-US" altLang="id-ID" sz="2200" dirty="0"/>
              <a:t> </a:t>
            </a:r>
            <a:r>
              <a:rPr lang="en-US" altLang="id-ID" sz="2200" dirty="0" err="1"/>
              <a:t>akan</a:t>
            </a:r>
            <a:r>
              <a:rPr lang="en-US" altLang="id-ID" sz="2200" dirty="0"/>
              <a:t> </a:t>
            </a:r>
            <a:r>
              <a:rPr lang="en-US" altLang="id-ID" sz="2200" dirty="0" err="1"/>
              <a:t>pernah</a:t>
            </a:r>
            <a:r>
              <a:rPr lang="en-US" altLang="id-ID" sz="2200" dirty="0"/>
              <a:t> </a:t>
            </a:r>
            <a:r>
              <a:rPr lang="en-US" altLang="id-ID" sz="2200" dirty="0" err="1"/>
              <a:t>dieksekusi</a:t>
            </a:r>
            <a:endParaRPr lang="en-US" altLang="id-ID" sz="2200" dirty="0"/>
          </a:p>
          <a:p>
            <a:pPr lvl="1" algn="just" eaLnBrk="1" hangingPunct="1">
              <a:lnSpc>
                <a:spcPct val="80000"/>
              </a:lnSpc>
            </a:pPr>
            <a:r>
              <a:rPr lang="en-US" altLang="id-ID" sz="2200" dirty="0"/>
              <a:t>Solution = Aging</a:t>
            </a:r>
          </a:p>
          <a:p>
            <a:pPr lvl="2" algn="just" eaLnBrk="1" hangingPunct="1">
              <a:lnSpc>
                <a:spcPct val="80000"/>
              </a:lnSpc>
            </a:pPr>
            <a:r>
              <a:rPr lang="en-US" altLang="id-ID" sz="1700" dirty="0" err="1"/>
              <a:t>Prioritas</a:t>
            </a:r>
            <a:r>
              <a:rPr lang="en-US" altLang="id-ID" sz="1700" dirty="0"/>
              <a:t> </a:t>
            </a:r>
            <a:r>
              <a:rPr lang="en-US" altLang="id-ID" sz="1700" dirty="0" err="1"/>
              <a:t>akan</a:t>
            </a:r>
            <a:r>
              <a:rPr lang="en-US" altLang="id-ID" sz="1700" dirty="0"/>
              <a:t> naik </a:t>
            </a:r>
            <a:r>
              <a:rPr lang="en-US" altLang="id-ID" sz="1700" dirty="0" err="1"/>
              <a:t>jika</a:t>
            </a:r>
            <a:r>
              <a:rPr lang="en-US" altLang="id-ID" sz="1700" dirty="0"/>
              <a:t> proses </a:t>
            </a:r>
            <a:r>
              <a:rPr lang="en-US" altLang="id-ID" sz="1700" dirty="0" err="1"/>
              <a:t>makin</a:t>
            </a:r>
            <a:r>
              <a:rPr lang="en-US" altLang="id-ID" sz="1700" dirty="0"/>
              <a:t> lama </a:t>
            </a:r>
            <a:r>
              <a:rPr lang="en-US" altLang="id-ID" sz="1700" dirty="0" err="1"/>
              <a:t>menunggu</a:t>
            </a:r>
            <a:r>
              <a:rPr lang="en-US" altLang="id-ID" sz="1700" dirty="0"/>
              <a:t> </a:t>
            </a:r>
            <a:r>
              <a:rPr lang="en-US" altLang="id-ID" sz="1700" dirty="0" err="1"/>
              <a:t>waktu</a:t>
            </a:r>
            <a:r>
              <a:rPr lang="en-US" altLang="id-ID" sz="1700" dirty="0"/>
              <a:t> </a:t>
            </a:r>
            <a:r>
              <a:rPr lang="en-US" altLang="id-ID" sz="1700" dirty="0" err="1"/>
              <a:t>jatah</a:t>
            </a:r>
            <a:r>
              <a:rPr lang="en-US" altLang="id-ID" sz="1700" dirty="0"/>
              <a:t> CPU.</a:t>
            </a:r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id-ID" sz="2100" dirty="0"/>
          </a:p>
          <a:p>
            <a:pPr algn="just" eaLnBrk="1" hangingPunct="1">
              <a:lnSpc>
                <a:spcPct val="80000"/>
              </a:lnSpc>
            </a:pPr>
            <a:r>
              <a:rPr lang="en-US" altLang="id-ID" sz="2100" dirty="0" err="1"/>
              <a:t>Contoh</a:t>
            </a:r>
            <a:r>
              <a:rPr lang="en-US" altLang="id-ID" sz="2100" dirty="0"/>
              <a:t>: </a:t>
            </a:r>
            <a:r>
              <a:rPr lang="en-US" altLang="id-ID" sz="2100" dirty="0" err="1"/>
              <a:t>Setiap</a:t>
            </a:r>
            <a:r>
              <a:rPr lang="en-US" altLang="id-ID" sz="2100" dirty="0"/>
              <a:t> 10 </a:t>
            </a:r>
            <a:r>
              <a:rPr lang="en-US" altLang="id-ID" sz="2100" dirty="0" err="1"/>
              <a:t>menit</a:t>
            </a:r>
            <a:r>
              <a:rPr lang="en-US" altLang="id-ID" sz="2100" dirty="0"/>
              <a:t>, </a:t>
            </a:r>
            <a:r>
              <a:rPr lang="en-US" altLang="id-ID" sz="2100" dirty="0" err="1"/>
              <a:t>prioritas</a:t>
            </a:r>
            <a:r>
              <a:rPr lang="en-US" altLang="id-ID" sz="2100" dirty="0"/>
              <a:t> </a:t>
            </a:r>
            <a:r>
              <a:rPr lang="en-US" altLang="id-ID" sz="2100" dirty="0" err="1"/>
              <a:t>dari</a:t>
            </a:r>
            <a:r>
              <a:rPr lang="en-US" altLang="id-ID" sz="2100" dirty="0"/>
              <a:t> </a:t>
            </a:r>
            <a:r>
              <a:rPr lang="en-US" altLang="id-ID" sz="2100" dirty="0" err="1"/>
              <a:t>masing-masing</a:t>
            </a:r>
            <a:r>
              <a:rPr lang="en-US" altLang="id-ID" sz="2100" dirty="0"/>
              <a:t> proses yang </a:t>
            </a:r>
            <a:r>
              <a:rPr lang="en-US" altLang="id-ID" sz="2100" dirty="0" err="1"/>
              <a:t>menunggu</a:t>
            </a:r>
            <a:r>
              <a:rPr lang="en-US" altLang="id-ID" sz="2100" dirty="0"/>
              <a:t> </a:t>
            </a:r>
            <a:r>
              <a:rPr lang="en-US" altLang="id-ID" sz="2100" dirty="0" err="1"/>
              <a:t>dalam</a:t>
            </a:r>
            <a:r>
              <a:rPr lang="en-US" altLang="id-ID" sz="2100" dirty="0"/>
              <a:t> </a:t>
            </a:r>
            <a:r>
              <a:rPr lang="en-US" altLang="id-ID" sz="2100" i="1" dirty="0"/>
              <a:t>queue</a:t>
            </a:r>
            <a:r>
              <a:rPr lang="en-US" altLang="id-ID" sz="2100" dirty="0"/>
              <a:t> </a:t>
            </a:r>
            <a:r>
              <a:rPr lang="en-US" altLang="id-ID" sz="2100" dirty="0" err="1"/>
              <a:t>dinaikkan</a:t>
            </a:r>
            <a:r>
              <a:rPr lang="en-US" altLang="id-ID" sz="2100" dirty="0"/>
              <a:t> </a:t>
            </a:r>
            <a:r>
              <a:rPr lang="en-US" altLang="id-ID" sz="2100" dirty="0" err="1"/>
              <a:t>satu</a:t>
            </a:r>
            <a:r>
              <a:rPr lang="en-US" altLang="id-ID" sz="2100" dirty="0"/>
              <a:t> </a:t>
            </a:r>
            <a:r>
              <a:rPr lang="en-US" altLang="id-ID" sz="2100" dirty="0" err="1"/>
              <a:t>tingkat</a:t>
            </a:r>
            <a:r>
              <a:rPr lang="en-US" altLang="id-ID" sz="2100" dirty="0"/>
              <a:t>. </a:t>
            </a:r>
            <a:r>
              <a:rPr lang="en-US" altLang="id-ID" sz="2100" dirty="0" err="1"/>
              <a:t>Maka</a:t>
            </a:r>
            <a:r>
              <a:rPr lang="en-US" altLang="id-ID" sz="2100" dirty="0"/>
              <a:t>, </a:t>
            </a:r>
            <a:r>
              <a:rPr lang="en-US" altLang="id-ID" sz="2100" dirty="0" err="1"/>
              <a:t>suatu</a:t>
            </a:r>
            <a:r>
              <a:rPr lang="en-US" altLang="id-ID" sz="2100" dirty="0"/>
              <a:t> proses yang </a:t>
            </a:r>
            <a:r>
              <a:rPr lang="en-US" altLang="id-ID" sz="2100" dirty="0" err="1"/>
              <a:t>memiliki</a:t>
            </a:r>
            <a:r>
              <a:rPr lang="en-US" altLang="id-ID" sz="2100" dirty="0"/>
              <a:t> </a:t>
            </a:r>
            <a:r>
              <a:rPr lang="en-US" altLang="id-ID" sz="2100" dirty="0" err="1"/>
              <a:t>prioritas</a:t>
            </a:r>
            <a:r>
              <a:rPr lang="en-US" altLang="id-ID" sz="2100" dirty="0"/>
              <a:t> 127, </a:t>
            </a:r>
            <a:r>
              <a:rPr lang="en-US" altLang="id-ID" sz="2100" dirty="0" err="1"/>
              <a:t>setidaknya</a:t>
            </a:r>
            <a:r>
              <a:rPr lang="en-US" altLang="id-ID" sz="2100" dirty="0"/>
              <a:t> </a:t>
            </a:r>
            <a:r>
              <a:rPr lang="en-US" altLang="id-ID" sz="2100" dirty="0" err="1"/>
              <a:t>dalam</a:t>
            </a:r>
            <a:r>
              <a:rPr lang="en-US" altLang="id-ID" sz="2100" dirty="0"/>
              <a:t> 21 jam 20 </a:t>
            </a:r>
            <a:r>
              <a:rPr lang="en-US" altLang="id-ID" sz="2100" dirty="0" err="1"/>
              <a:t>menit</a:t>
            </a:r>
            <a:r>
              <a:rPr lang="en-US" altLang="id-ID" sz="2100" dirty="0"/>
              <a:t>, proses </a:t>
            </a:r>
            <a:r>
              <a:rPr lang="en-US" altLang="id-ID" sz="2100" dirty="0" err="1"/>
              <a:t>tersebut</a:t>
            </a:r>
            <a:r>
              <a:rPr lang="en-US" altLang="id-ID" sz="2100" dirty="0"/>
              <a:t> </a:t>
            </a:r>
            <a:r>
              <a:rPr lang="en-US" altLang="id-ID" sz="2100" dirty="0" err="1"/>
              <a:t>akan</a:t>
            </a:r>
            <a:r>
              <a:rPr lang="en-US" altLang="id-ID" sz="2100" dirty="0"/>
              <a:t> </a:t>
            </a:r>
            <a:r>
              <a:rPr lang="en-US" altLang="id-ID" sz="2100" dirty="0" err="1"/>
              <a:t>memiliki</a:t>
            </a:r>
            <a:r>
              <a:rPr lang="en-US" altLang="id-ID" sz="2100" dirty="0"/>
              <a:t> </a:t>
            </a:r>
            <a:r>
              <a:rPr lang="en-US" altLang="id-ID" sz="2100" dirty="0" err="1"/>
              <a:t>prioritas</a:t>
            </a:r>
            <a:r>
              <a:rPr lang="en-US" altLang="id-ID" sz="2100" dirty="0"/>
              <a:t> 0, </a:t>
            </a:r>
            <a:r>
              <a:rPr lang="en-US" altLang="id-ID" sz="2100" dirty="0" err="1"/>
              <a:t>yaitu</a:t>
            </a:r>
            <a:r>
              <a:rPr lang="en-US" altLang="id-ID" sz="2100" dirty="0"/>
              <a:t> </a:t>
            </a:r>
            <a:r>
              <a:rPr lang="en-US" altLang="id-ID" sz="2100" dirty="0" err="1"/>
              <a:t>prioritas</a:t>
            </a:r>
            <a:r>
              <a:rPr lang="en-US" altLang="id-ID" sz="2100" dirty="0"/>
              <a:t> yang </a:t>
            </a:r>
            <a:r>
              <a:rPr lang="en-US" altLang="id-ID" sz="2100" dirty="0" err="1"/>
              <a:t>tertinggi</a:t>
            </a:r>
            <a:r>
              <a:rPr lang="en-US" altLang="id-ID" sz="2100" dirty="0"/>
              <a:t> (</a:t>
            </a:r>
            <a:r>
              <a:rPr lang="en-US" altLang="id-ID" sz="2100" dirty="0" err="1"/>
              <a:t>semakin</a:t>
            </a:r>
            <a:r>
              <a:rPr lang="en-US" altLang="id-ID" sz="2100" dirty="0"/>
              <a:t> </a:t>
            </a:r>
            <a:r>
              <a:rPr lang="en-US" altLang="id-ID" sz="2100" dirty="0" err="1"/>
              <a:t>kecil</a:t>
            </a:r>
            <a:r>
              <a:rPr lang="en-US" altLang="id-ID" sz="2100" dirty="0"/>
              <a:t> </a:t>
            </a:r>
            <a:r>
              <a:rPr lang="en-US" altLang="id-ID" sz="2100" dirty="0" err="1"/>
              <a:t>angka</a:t>
            </a:r>
            <a:r>
              <a:rPr lang="en-US" altLang="id-ID" sz="2100" dirty="0"/>
              <a:t> </a:t>
            </a:r>
            <a:r>
              <a:rPr lang="en-US" altLang="id-ID" sz="2100" dirty="0" err="1"/>
              <a:t>menunjukkan</a:t>
            </a:r>
            <a:r>
              <a:rPr lang="en-US" altLang="id-ID" sz="2100" dirty="0"/>
              <a:t> </a:t>
            </a:r>
            <a:r>
              <a:rPr lang="en-US" altLang="id-ID" sz="2100" dirty="0" err="1"/>
              <a:t>bahwa</a:t>
            </a:r>
            <a:r>
              <a:rPr lang="en-US" altLang="id-ID" sz="2100" dirty="0"/>
              <a:t> </a:t>
            </a:r>
            <a:r>
              <a:rPr lang="en-US" altLang="id-ID" sz="2100" dirty="0" err="1"/>
              <a:t>prioritasnya</a:t>
            </a:r>
            <a:r>
              <a:rPr lang="en-US" altLang="id-ID" sz="2100" dirty="0"/>
              <a:t> </a:t>
            </a:r>
            <a:r>
              <a:rPr lang="en-US" altLang="id-ID" sz="2100" dirty="0" err="1"/>
              <a:t>semakin</a:t>
            </a:r>
            <a:r>
              <a:rPr lang="en-US" altLang="id-ID" sz="2100" dirty="0"/>
              <a:t> </a:t>
            </a:r>
            <a:r>
              <a:rPr lang="en-US" altLang="id-ID" sz="2100" dirty="0" err="1"/>
              <a:t>tinggi</a:t>
            </a:r>
            <a:r>
              <a:rPr lang="en-US" altLang="id-ID" sz="2100" dirty="0"/>
              <a:t>). </a:t>
            </a:r>
          </a:p>
          <a:p>
            <a:pPr algn="just" eaLnBrk="1" hangingPunct="1">
              <a:lnSpc>
                <a:spcPct val="80000"/>
              </a:lnSpc>
            </a:pPr>
            <a:endParaRPr lang="en-US" altLang="id-ID" sz="2100" dirty="0"/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2100" dirty="0"/>
              <a:t>	</a:t>
            </a:r>
            <a:r>
              <a:rPr lang="en-US" altLang="id-ID" sz="2100" i="1" dirty="0"/>
              <a:t>Starvation </a:t>
            </a:r>
            <a:r>
              <a:rPr lang="en-US" altLang="id-ID" sz="2100" i="1" dirty="0" err="1"/>
              <a:t>adalah</a:t>
            </a:r>
            <a:r>
              <a:rPr lang="en-US" altLang="id-ID" sz="2100" i="1" dirty="0"/>
              <a:t> </a:t>
            </a:r>
            <a:r>
              <a:rPr lang="en-US" altLang="id-ID" sz="2100" i="1" dirty="0" err="1"/>
              <a:t>kondisi</a:t>
            </a:r>
            <a:r>
              <a:rPr lang="en-US" altLang="id-ID" sz="2100" i="1" dirty="0"/>
              <a:t> </a:t>
            </a:r>
            <a:r>
              <a:rPr lang="en-US" altLang="id-ID" sz="2100" i="1" dirty="0" err="1"/>
              <a:t>dimana</a:t>
            </a:r>
            <a:r>
              <a:rPr lang="en-US" altLang="id-ID" sz="2100" i="1" dirty="0"/>
              <a:t> proses yang </a:t>
            </a:r>
            <a:r>
              <a:rPr lang="en-US" altLang="id-ID" sz="2100" i="1" dirty="0" err="1"/>
              <a:t>kekurangan</a:t>
            </a:r>
            <a:r>
              <a:rPr lang="en-US" altLang="id-ID" sz="2100" i="1" dirty="0"/>
              <a:t> resource </a:t>
            </a:r>
            <a:r>
              <a:rPr lang="en-US" altLang="id-ID" sz="2100" i="1" dirty="0" err="1"/>
              <a:t>tidak</a:t>
            </a:r>
            <a:r>
              <a:rPr lang="en-US" altLang="id-ID" sz="2100" i="1" dirty="0"/>
              <a:t> </a:t>
            </a:r>
            <a:r>
              <a:rPr lang="en-US" altLang="id-ID" sz="2100" i="1" dirty="0" err="1"/>
              <a:t>akan</a:t>
            </a:r>
            <a:r>
              <a:rPr lang="en-US" altLang="id-ID" sz="2100" i="1" dirty="0"/>
              <a:t> </a:t>
            </a:r>
            <a:r>
              <a:rPr lang="en-US" altLang="id-ID" sz="2100" i="1" dirty="0" err="1"/>
              <a:t>pernah</a:t>
            </a:r>
            <a:r>
              <a:rPr lang="en-US" altLang="id-ID" sz="2100" i="1" dirty="0"/>
              <a:t> </a:t>
            </a:r>
            <a:r>
              <a:rPr lang="en-US" altLang="id-ID" sz="2100" i="1" dirty="0" err="1"/>
              <a:t>mendapat</a:t>
            </a:r>
            <a:r>
              <a:rPr lang="en-US" altLang="id-ID" sz="2100" i="1" dirty="0"/>
              <a:t> resource yang </a:t>
            </a:r>
            <a:r>
              <a:rPr lang="en-US" altLang="id-ID" sz="2100" i="1" dirty="0" err="1"/>
              <a:t>dibutuhkan</a:t>
            </a:r>
            <a:r>
              <a:rPr lang="en-US" altLang="id-ID" sz="2100" i="1" dirty="0"/>
              <a:t> </a:t>
            </a:r>
            <a:r>
              <a:rPr lang="en-US" altLang="id-ID" sz="2100" i="1" dirty="0" err="1"/>
              <a:t>sehingga</a:t>
            </a:r>
            <a:r>
              <a:rPr lang="en-US" altLang="id-ID" sz="2100" i="1" dirty="0"/>
              <a:t> </a:t>
            </a:r>
            <a:r>
              <a:rPr lang="en-US" altLang="id-ID" sz="2100" i="1" dirty="0" err="1"/>
              <a:t>mengalami</a:t>
            </a:r>
            <a:r>
              <a:rPr lang="en-US" altLang="id-ID" sz="2100" i="1" dirty="0"/>
              <a:t> starvation (</a:t>
            </a:r>
            <a:r>
              <a:rPr lang="en-US" altLang="id-ID" sz="2100" i="1" dirty="0" err="1"/>
              <a:t>kelaparan</a:t>
            </a:r>
            <a:r>
              <a:rPr lang="en-US" altLang="id-ID" sz="2100" i="1" dirty="0"/>
              <a:t>),</a:t>
            </a:r>
            <a:r>
              <a:rPr lang="en-US" altLang="id-ID" sz="2100" i="1" dirty="0" err="1"/>
              <a:t>biasanya</a:t>
            </a:r>
            <a:r>
              <a:rPr lang="en-US" altLang="id-ID" sz="2100" i="1" dirty="0"/>
              <a:t> </a:t>
            </a:r>
            <a:r>
              <a:rPr lang="en-US" altLang="id-ID" sz="2100" i="1" dirty="0" err="1"/>
              <a:t>terjadi</a:t>
            </a:r>
            <a:r>
              <a:rPr lang="en-US" altLang="id-ID" sz="2100" i="1" dirty="0"/>
              <a:t> </a:t>
            </a:r>
            <a:r>
              <a:rPr lang="en-US" altLang="id-ID" sz="2100" i="1" dirty="0" err="1"/>
              <a:t>setelah</a:t>
            </a:r>
            <a:r>
              <a:rPr lang="en-US" altLang="id-ID" sz="2100" i="1" dirty="0"/>
              <a:t> deadlock.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500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70BD28A6-8591-4679-A9B9-A7E6DB7F78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368" y="284956"/>
            <a:ext cx="7543800" cy="884238"/>
          </a:xfrm>
        </p:spPr>
        <p:txBody>
          <a:bodyPr/>
          <a:lstStyle/>
          <a:p>
            <a:pPr eaLnBrk="1" hangingPunct="1"/>
            <a:r>
              <a:rPr lang="en-US" altLang="id-ID" dirty="0" err="1"/>
              <a:t>Penjadwalan</a:t>
            </a:r>
            <a:r>
              <a:rPr lang="en-US" altLang="id-ID" dirty="0"/>
              <a:t> </a:t>
            </a:r>
            <a:r>
              <a:rPr lang="en-US" altLang="id-ID" dirty="0" err="1"/>
              <a:t>Prioritas</a:t>
            </a:r>
            <a:endParaRPr lang="en-US" altLang="id-ID" dirty="0"/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8327F986-7495-4CC6-9BA5-B463BB91F9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id-ID" sz="2000"/>
              <a:t>Process 	Burst Time 	Priority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id-ID" sz="2000" i="1"/>
              <a:t>	P1 		</a:t>
            </a:r>
            <a:r>
              <a:rPr lang="en-US" altLang="id-ID" sz="2000"/>
              <a:t>10 		3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id-ID" sz="2000" i="1"/>
              <a:t>	P2 		</a:t>
            </a:r>
            <a:r>
              <a:rPr lang="en-US" altLang="id-ID" sz="2000"/>
              <a:t>1 		1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id-ID" sz="2000" i="1"/>
              <a:t>	P3 		</a:t>
            </a:r>
            <a:r>
              <a:rPr lang="en-US" altLang="id-ID" sz="2000"/>
              <a:t>2 		3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id-ID" sz="2000" i="1"/>
              <a:t>	P4 		</a:t>
            </a:r>
            <a:r>
              <a:rPr lang="en-US" altLang="id-ID" sz="2000"/>
              <a:t>1 		4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id-ID" sz="2000" i="1"/>
              <a:t>	P5 		</a:t>
            </a:r>
            <a:r>
              <a:rPr lang="en-US" altLang="id-ID" sz="2000"/>
              <a:t>5 		2</a:t>
            </a:r>
          </a:p>
          <a:p>
            <a:pPr eaLnBrk="1" hangingPunct="1"/>
            <a:r>
              <a:rPr lang="en-US" altLang="id-ID"/>
              <a:t>gantt chart :</a:t>
            </a:r>
          </a:p>
          <a:p>
            <a:pPr eaLnBrk="1" hangingPunct="1"/>
            <a:endParaRPr lang="en-US" altLang="id-ID"/>
          </a:p>
        </p:txBody>
      </p:sp>
      <p:pic>
        <p:nvPicPr>
          <p:cNvPr id="35844" name="Picture 4">
            <a:extLst>
              <a:ext uri="{FF2B5EF4-FFF2-40B4-BE49-F238E27FC236}">
                <a16:creationId xmlns:a16="http://schemas.microsoft.com/office/drawing/2014/main" id="{357022B5-7B97-4F8B-B339-BFA58E5B3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4451350"/>
            <a:ext cx="7504113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4E3B5E74-D9D1-4A9D-BC65-E669AB4F0F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70656"/>
            <a:ext cx="7543800" cy="1112838"/>
          </a:xfrm>
        </p:spPr>
        <p:txBody>
          <a:bodyPr/>
          <a:lstStyle/>
          <a:p>
            <a:pPr algn="ctr" eaLnBrk="1" hangingPunct="1"/>
            <a:r>
              <a:rPr lang="en-US" altLang="id-ID" sz="4000" dirty="0"/>
              <a:t>Multilevel Queue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B685AFE8-6F7C-41C6-97BC-4E6D602F9A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" y="1719262"/>
            <a:ext cx="8458200" cy="4968081"/>
          </a:xfrm>
        </p:spPr>
        <p:txBody>
          <a:bodyPr/>
          <a:lstStyle/>
          <a:p>
            <a:pPr algn="just" eaLnBrk="1" hangingPunct="1"/>
            <a:r>
              <a:rPr lang="en-US" altLang="id-ID" sz="2800" dirty="0" err="1"/>
              <a:t>Kategori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sesuai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dengan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sifat</a:t>
            </a:r>
            <a:r>
              <a:rPr lang="en-US" altLang="id-ID" sz="2800" dirty="0"/>
              <a:t> proses:</a:t>
            </a:r>
          </a:p>
          <a:p>
            <a:pPr lvl="1" algn="just" eaLnBrk="1" hangingPunct="1"/>
            <a:r>
              <a:rPr lang="en-US" altLang="id-ID" sz="2800" dirty="0" err="1"/>
              <a:t>Interaktif</a:t>
            </a:r>
            <a:r>
              <a:rPr lang="en-US" altLang="id-ID" sz="2800" dirty="0"/>
              <a:t> (response </a:t>
            </a:r>
            <a:r>
              <a:rPr lang="en-US" altLang="id-ID" sz="2800" dirty="0" err="1"/>
              <a:t>cepat</a:t>
            </a:r>
            <a:r>
              <a:rPr lang="en-US" altLang="id-ID" sz="2800" dirty="0"/>
              <a:t>)</a:t>
            </a:r>
          </a:p>
          <a:p>
            <a:pPr lvl="1" algn="just" eaLnBrk="1" hangingPunct="1"/>
            <a:r>
              <a:rPr lang="en-US" altLang="id-ID" sz="2800" dirty="0"/>
              <a:t>Batch </a:t>
            </a:r>
            <a:r>
              <a:rPr lang="en-US" altLang="id-ID" sz="2800" dirty="0" err="1"/>
              <a:t>dll</a:t>
            </a:r>
            <a:endParaRPr lang="en-US" altLang="id-ID" sz="2800" dirty="0"/>
          </a:p>
          <a:p>
            <a:pPr algn="just" eaLnBrk="1" hangingPunct="1"/>
            <a:r>
              <a:rPr lang="en-US" altLang="id-ID" sz="2800" dirty="0" err="1"/>
              <a:t>Partisi</a:t>
            </a:r>
            <a:r>
              <a:rPr lang="en-US" altLang="id-ID" sz="2800" dirty="0"/>
              <a:t> “ready queue” </a:t>
            </a:r>
            <a:r>
              <a:rPr lang="en-US" altLang="id-ID" sz="2800" dirty="0" err="1"/>
              <a:t>dalam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beberapa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tingkat</a:t>
            </a:r>
            <a:r>
              <a:rPr lang="en-US" altLang="id-ID" sz="2800" dirty="0"/>
              <a:t> (multilevel) </a:t>
            </a:r>
            <a:r>
              <a:rPr lang="en-US" altLang="id-ID" sz="2800" dirty="0" err="1"/>
              <a:t>sesuai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dengan</a:t>
            </a:r>
            <a:r>
              <a:rPr lang="en-US" altLang="id-ID" sz="2800" dirty="0"/>
              <a:t> proses:</a:t>
            </a:r>
          </a:p>
          <a:p>
            <a:pPr lvl="1" algn="just" eaLnBrk="1" hangingPunct="1"/>
            <a:r>
              <a:rPr lang="en-US" altLang="id-ID" sz="2800" dirty="0" err="1"/>
              <a:t>Setiap</a:t>
            </a:r>
            <a:r>
              <a:rPr lang="en-US" altLang="id-ID" sz="2800" dirty="0"/>
              <a:t> queue </a:t>
            </a:r>
            <a:r>
              <a:rPr lang="en-US" altLang="id-ID" sz="2800" dirty="0" err="1"/>
              <a:t>menggunakan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algoritma</a:t>
            </a:r>
            <a:r>
              <a:rPr lang="en-US" altLang="id-ID" sz="2800" dirty="0"/>
              <a:t> schedule </a:t>
            </a:r>
            <a:r>
              <a:rPr lang="en-US" altLang="id-ID" sz="2800" dirty="0" err="1"/>
              <a:t>sendiri</a:t>
            </a:r>
            <a:endParaRPr lang="en-US" altLang="id-ID" sz="2800" dirty="0"/>
          </a:p>
          <a:p>
            <a:pPr lvl="1" algn="just" eaLnBrk="1" hangingPunct="1"/>
            <a:r>
              <a:rPr lang="en-US" altLang="id-ID" sz="2800" dirty="0"/>
              <a:t>Foreground proses (</a:t>
            </a:r>
            <a:r>
              <a:rPr lang="en-US" altLang="id-ID" sz="2800" dirty="0" err="1"/>
              <a:t>interaktif</a:t>
            </a:r>
            <a:r>
              <a:rPr lang="en-US" altLang="id-ID" sz="2800" dirty="0"/>
              <a:t>, high </a:t>
            </a:r>
            <a:r>
              <a:rPr lang="en-US" altLang="id-ID" sz="2800" dirty="0" err="1"/>
              <a:t>prioritiy</a:t>
            </a:r>
            <a:r>
              <a:rPr lang="en-US" altLang="id-ID" sz="2800" dirty="0"/>
              <a:t>): RR</a:t>
            </a:r>
          </a:p>
          <a:p>
            <a:pPr lvl="1" algn="just" eaLnBrk="1" hangingPunct="1"/>
            <a:r>
              <a:rPr lang="en-US" altLang="id-ID" sz="2800" dirty="0"/>
              <a:t>Background proses (batch, low priority): FCFS</a:t>
            </a:r>
          </a:p>
          <a:p>
            <a:pPr algn="just" eaLnBrk="1" hangingPunct="1"/>
            <a:r>
              <a:rPr lang="en-US" altLang="id-ID" sz="2800" dirty="0" err="1"/>
              <a:t>Setiap</a:t>
            </a:r>
            <a:r>
              <a:rPr lang="en-US" altLang="id-ID" sz="2800" dirty="0"/>
              <a:t> queue </a:t>
            </a:r>
            <a:r>
              <a:rPr lang="en-US" altLang="id-ID" sz="2800" dirty="0" err="1"/>
              <a:t>mempunyai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prioritas</a:t>
            </a:r>
            <a:r>
              <a:rPr lang="en-US" altLang="id-ID" sz="2800" dirty="0"/>
              <a:t> yang fixed.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A30231A9-11D9-42E3-BDB6-DDD14817E2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7543800" cy="944562"/>
          </a:xfrm>
        </p:spPr>
        <p:txBody>
          <a:bodyPr/>
          <a:lstStyle/>
          <a:p>
            <a:pPr algn="ctr" eaLnBrk="1" hangingPunct="1"/>
            <a:r>
              <a:rPr lang="en-US" altLang="id-ID" sz="4000" dirty="0"/>
              <a:t>Multilevel Queue</a:t>
            </a:r>
          </a:p>
        </p:txBody>
      </p:sp>
      <p:pic>
        <p:nvPicPr>
          <p:cNvPr id="37891" name="Picture 3">
            <a:extLst>
              <a:ext uri="{FF2B5EF4-FFF2-40B4-BE49-F238E27FC236}">
                <a16:creationId xmlns:a16="http://schemas.microsoft.com/office/drawing/2014/main" id="{98623C58-7D70-43E5-A18B-EB094781D5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980" y="1582738"/>
            <a:ext cx="7826512" cy="5153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CD0DDA9C-34D4-4357-A503-42D5E3A177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7543800" cy="1020762"/>
          </a:xfrm>
        </p:spPr>
        <p:txBody>
          <a:bodyPr/>
          <a:lstStyle/>
          <a:p>
            <a:pPr algn="ctr" eaLnBrk="1" hangingPunct="1"/>
            <a:r>
              <a:rPr lang="en-US" altLang="id-ID" sz="4000" dirty="0"/>
              <a:t>Multilevel Feedback Queue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E62ED9DB-6E59-469B-A9B8-AFEBFF9174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3"/>
            <a:ext cx="8382000" cy="5016499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id-ID" altLang="id-ID" sz="2400" dirty="0"/>
              <a:t>M</a:t>
            </a:r>
            <a:r>
              <a:rPr lang="en-US" altLang="id-ID" sz="2400" dirty="0" err="1"/>
              <a:t>irip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sekali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algoritma</a:t>
            </a:r>
            <a:r>
              <a:rPr lang="en-US" altLang="id-ID" sz="2400" dirty="0"/>
              <a:t> </a:t>
            </a:r>
            <a:r>
              <a:rPr lang="en-US" altLang="id-ID" sz="2400" i="1" dirty="0"/>
              <a:t>multilevel queue</a:t>
            </a:r>
            <a:r>
              <a:rPr lang="en-US" altLang="id-ID" sz="2400" dirty="0"/>
              <a:t> 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id-ID" sz="2400" dirty="0" err="1"/>
              <a:t>Perbedaannya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ialah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algoritma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mengizinkan</a:t>
            </a:r>
            <a:r>
              <a:rPr lang="en-US" altLang="id-ID" sz="2400" dirty="0"/>
              <a:t> proses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pindah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antrian</a:t>
            </a:r>
            <a:r>
              <a:rPr lang="en-US" altLang="id-ID" sz="2400" dirty="0"/>
              <a:t> 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id-ID" sz="2400" dirty="0" err="1"/>
              <a:t>Algoritma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didefinisikan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melalui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beberapa</a:t>
            </a:r>
            <a:r>
              <a:rPr lang="en-US" altLang="id-ID" sz="2400" dirty="0"/>
              <a:t> parameter, </a:t>
            </a:r>
            <a:r>
              <a:rPr lang="en-US" altLang="id-ID" sz="2400" dirty="0" err="1"/>
              <a:t>antara</a:t>
            </a:r>
            <a:r>
              <a:rPr lang="en-US" altLang="id-ID" sz="2400" dirty="0"/>
              <a:t> lain: </a:t>
            </a:r>
          </a:p>
          <a:p>
            <a:pPr marL="457200" indent="-457200" algn="just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id-ID" sz="2400" dirty="0" err="1"/>
              <a:t>Jumlah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antrian</a:t>
            </a:r>
            <a:r>
              <a:rPr lang="en-US" altLang="id-ID" sz="2400" dirty="0"/>
              <a:t>.</a:t>
            </a:r>
            <a:endParaRPr lang="id-ID" altLang="id-ID" sz="2400" dirty="0"/>
          </a:p>
          <a:p>
            <a:pPr marL="457200" indent="-457200" algn="just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id-ID" sz="2400" dirty="0" err="1"/>
              <a:t>Algoritma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penjadwalan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tiap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antrian</a:t>
            </a:r>
            <a:r>
              <a:rPr lang="en-US" altLang="id-ID" sz="2400" dirty="0"/>
              <a:t>.</a:t>
            </a:r>
            <a:endParaRPr lang="id-ID" altLang="id-ID" sz="2400" dirty="0"/>
          </a:p>
          <a:p>
            <a:pPr marL="457200" indent="-457200" algn="just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id-ID" sz="2400" dirty="0"/>
              <a:t>Kapan </a:t>
            </a:r>
            <a:r>
              <a:rPr lang="en-US" altLang="id-ID" sz="2400" dirty="0" err="1"/>
              <a:t>menaikkan</a:t>
            </a:r>
            <a:r>
              <a:rPr lang="en-US" altLang="id-ID" sz="2400" dirty="0"/>
              <a:t> proses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antrian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lebih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tinggi</a:t>
            </a:r>
            <a:r>
              <a:rPr lang="en-US" altLang="id-ID" sz="2400" dirty="0"/>
              <a:t>.</a:t>
            </a:r>
            <a:endParaRPr lang="id-ID" altLang="id-ID" sz="2400" dirty="0"/>
          </a:p>
          <a:p>
            <a:pPr marL="457200" indent="-457200" algn="just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id-ID" sz="2400" dirty="0"/>
              <a:t>Kapan </a:t>
            </a:r>
            <a:r>
              <a:rPr lang="en-US" altLang="id-ID" sz="2400" dirty="0" err="1"/>
              <a:t>menurunkan</a:t>
            </a:r>
            <a:r>
              <a:rPr lang="en-US" altLang="id-ID" sz="2400" dirty="0"/>
              <a:t> proses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antrian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lebih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rendah</a:t>
            </a:r>
            <a:r>
              <a:rPr lang="en-US" altLang="id-ID" sz="2400" dirty="0"/>
              <a:t>.</a:t>
            </a:r>
            <a:endParaRPr lang="id-ID" altLang="id-ID" sz="2400" dirty="0"/>
          </a:p>
          <a:p>
            <a:pPr marL="457200" indent="-457200" algn="just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id-ID" sz="2400" dirty="0" err="1"/>
              <a:t>Antrian</a:t>
            </a:r>
            <a:r>
              <a:rPr lang="en-US" altLang="id-ID" sz="2400" dirty="0"/>
              <a:t> mana yang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dimasuki</a:t>
            </a:r>
            <a:r>
              <a:rPr lang="en-US" altLang="id-ID" sz="2400" dirty="0"/>
              <a:t> proses yang </a:t>
            </a:r>
            <a:r>
              <a:rPr lang="en-US" altLang="id-ID" sz="2400" dirty="0" err="1"/>
              <a:t>membutuhkan</a:t>
            </a:r>
            <a:r>
              <a:rPr lang="en-US" altLang="id-ID" sz="2400" dirty="0"/>
              <a:t>.</a:t>
            </a:r>
          </a:p>
          <a:p>
            <a:pPr algn="just" eaLnBrk="1" hangingPunct="1">
              <a:lnSpc>
                <a:spcPct val="90000"/>
              </a:lnSpc>
            </a:pPr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DFE35825-CF63-46BA-A2BA-310243469D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Multilevel Feedback Queue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196205DA-0FE5-4AA7-8CCF-42520F967AA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229600" cy="5016499"/>
          </a:xfrm>
        </p:spPr>
        <p:txBody>
          <a:bodyPr/>
          <a:lstStyle/>
          <a:p>
            <a:pPr marL="571500" indent="-571500" algn="just" eaLnBrk="1" hangingPunct="1">
              <a:lnSpc>
                <a:spcPct val="80000"/>
              </a:lnSpc>
            </a:pPr>
            <a:r>
              <a:rPr lang="en-US" altLang="id-ID" sz="2800" dirty="0" err="1"/>
              <a:t>Semua</a:t>
            </a:r>
            <a:r>
              <a:rPr lang="en-US" altLang="id-ID" sz="2800" dirty="0"/>
              <a:t> proses yang </a:t>
            </a:r>
            <a:r>
              <a:rPr lang="en-US" altLang="id-ID" sz="2800" dirty="0" err="1"/>
              <a:t>baru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datang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diletakkan</a:t>
            </a:r>
            <a:r>
              <a:rPr lang="en-US" altLang="id-ID" sz="2800" dirty="0"/>
              <a:t> pada queue 0 ( </a:t>
            </a:r>
            <a:r>
              <a:rPr lang="en-US" altLang="id-ID" sz="2800" i="1" dirty="0"/>
              <a:t>quantum</a:t>
            </a:r>
            <a:r>
              <a:rPr lang="en-US" altLang="id-ID" sz="2800" dirty="0"/>
              <a:t>= 8 </a:t>
            </a:r>
            <a:r>
              <a:rPr lang="en-US" altLang="id-ID" sz="2800" dirty="0" err="1"/>
              <a:t>ms</a:t>
            </a:r>
            <a:r>
              <a:rPr lang="en-US" altLang="id-ID" sz="2800" dirty="0"/>
              <a:t>).</a:t>
            </a:r>
          </a:p>
          <a:p>
            <a:pPr marL="571500" indent="-571500" algn="just" eaLnBrk="1" hangingPunct="1">
              <a:lnSpc>
                <a:spcPct val="80000"/>
              </a:lnSpc>
            </a:pPr>
            <a:r>
              <a:rPr lang="en-US" altLang="id-ID" sz="2800" dirty="0" err="1"/>
              <a:t>Jika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suatu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tidak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dapat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diselesaikan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dalam</a:t>
            </a:r>
            <a:r>
              <a:rPr lang="en-US" altLang="id-ID" sz="2800" dirty="0"/>
              <a:t> 8 </a:t>
            </a:r>
            <a:r>
              <a:rPr lang="en-US" altLang="id-ID" sz="2800" dirty="0" err="1"/>
              <a:t>ms</a:t>
            </a:r>
            <a:r>
              <a:rPr lang="en-US" altLang="id-ID" sz="2800" dirty="0"/>
              <a:t>, </a:t>
            </a:r>
            <a:r>
              <a:rPr lang="en-US" altLang="id-ID" sz="2800" dirty="0" err="1"/>
              <a:t>maka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tersebut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dihentikan</a:t>
            </a:r>
            <a:r>
              <a:rPr lang="en-US" altLang="id-ID" sz="2800" dirty="0"/>
              <a:t> dan </a:t>
            </a:r>
            <a:r>
              <a:rPr lang="en-US" altLang="id-ID" sz="2800" dirty="0" err="1"/>
              <a:t>dipindahkan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</a:t>
            </a:r>
            <a:r>
              <a:rPr lang="en-US" altLang="id-ID" sz="2800" i="1" dirty="0"/>
              <a:t>queue</a:t>
            </a:r>
            <a:r>
              <a:rPr lang="en-US" altLang="id-ID" sz="2800" dirty="0"/>
              <a:t> 1 ( </a:t>
            </a:r>
            <a:r>
              <a:rPr lang="en-US" altLang="id-ID" sz="2800" i="1" dirty="0"/>
              <a:t>quantum</a:t>
            </a:r>
            <a:r>
              <a:rPr lang="en-US" altLang="id-ID" sz="2800" dirty="0"/>
              <a:t>= 16 </a:t>
            </a:r>
            <a:r>
              <a:rPr lang="en-US" altLang="id-ID" sz="2800" dirty="0" err="1"/>
              <a:t>ms</a:t>
            </a:r>
            <a:r>
              <a:rPr lang="en-US" altLang="id-ID" sz="2800" dirty="0"/>
              <a:t>).</a:t>
            </a:r>
          </a:p>
          <a:p>
            <a:pPr marL="571500" indent="-571500" algn="just" eaLnBrk="1" hangingPunct="1">
              <a:lnSpc>
                <a:spcPct val="80000"/>
              </a:lnSpc>
            </a:pPr>
            <a:r>
              <a:rPr lang="en-US" altLang="id-ID" sz="2800" i="1" dirty="0"/>
              <a:t>Queue</a:t>
            </a:r>
            <a:r>
              <a:rPr lang="en-US" altLang="id-ID" sz="2800" dirty="0"/>
              <a:t> 1 </a:t>
            </a:r>
            <a:r>
              <a:rPr lang="en-US" altLang="id-ID" sz="2800" dirty="0" err="1"/>
              <a:t>hanya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dikerjakan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jika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tidak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ada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lagi</a:t>
            </a:r>
            <a:r>
              <a:rPr lang="en-US" altLang="id-ID" sz="2800" dirty="0"/>
              <a:t> proses di queue 0, dan </a:t>
            </a:r>
            <a:r>
              <a:rPr lang="en-US" altLang="id-ID" sz="2800" dirty="0" err="1"/>
              <a:t>jika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suatu</a:t>
            </a:r>
            <a:r>
              <a:rPr lang="en-US" altLang="id-ID" sz="2800" dirty="0"/>
              <a:t> proses di </a:t>
            </a:r>
            <a:r>
              <a:rPr lang="en-US" altLang="id-ID" sz="2800" i="1" dirty="0"/>
              <a:t>queue</a:t>
            </a:r>
            <a:r>
              <a:rPr lang="en-US" altLang="id-ID" sz="2800" dirty="0"/>
              <a:t> 1 </a:t>
            </a:r>
            <a:r>
              <a:rPr lang="en-US" altLang="id-ID" sz="2800" dirty="0" err="1"/>
              <a:t>tidak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selesai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dalam</a:t>
            </a:r>
            <a:r>
              <a:rPr lang="en-US" altLang="id-ID" sz="2800" dirty="0"/>
              <a:t> 16 </a:t>
            </a:r>
            <a:r>
              <a:rPr lang="en-US" altLang="id-ID" sz="2800" dirty="0" err="1"/>
              <a:t>ms</a:t>
            </a:r>
            <a:r>
              <a:rPr lang="en-US" altLang="id-ID" sz="2800" dirty="0"/>
              <a:t>, </a:t>
            </a:r>
            <a:r>
              <a:rPr lang="en-US" altLang="id-ID" sz="2800" dirty="0" err="1"/>
              <a:t>maka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tersebut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dipindahkan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queue 2.</a:t>
            </a:r>
          </a:p>
          <a:p>
            <a:pPr marL="571500" indent="-571500" algn="just" eaLnBrk="1" hangingPunct="1">
              <a:lnSpc>
                <a:spcPct val="80000"/>
              </a:lnSpc>
            </a:pPr>
            <a:r>
              <a:rPr lang="en-US" altLang="id-ID" sz="2800" i="1" dirty="0"/>
              <a:t>Queue</a:t>
            </a:r>
            <a:r>
              <a:rPr lang="en-US" altLang="id-ID" sz="2800" dirty="0"/>
              <a:t> 2 </a:t>
            </a:r>
            <a:r>
              <a:rPr lang="en-US" altLang="id-ID" sz="2800" dirty="0" err="1"/>
              <a:t>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dikerjakan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bila</a:t>
            </a:r>
            <a:r>
              <a:rPr lang="en-US" altLang="id-ID" sz="2800" dirty="0"/>
              <a:t> queue 0 dan 1 </a:t>
            </a:r>
            <a:r>
              <a:rPr lang="en-US" altLang="id-ID" sz="2800" dirty="0" err="1"/>
              <a:t>kosong</a:t>
            </a:r>
            <a:r>
              <a:rPr lang="en-US" altLang="id-ID" sz="2800" dirty="0"/>
              <a:t>, dan </a:t>
            </a:r>
            <a:r>
              <a:rPr lang="en-US" altLang="id-ID" sz="2800" dirty="0" err="1"/>
              <a:t>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berjalan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dengan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algoritma</a:t>
            </a:r>
            <a:r>
              <a:rPr lang="en-US" altLang="id-ID" sz="2800" dirty="0"/>
              <a:t> FCFS.</a:t>
            </a:r>
          </a:p>
          <a:p>
            <a:pPr marL="571500" indent="-571500" algn="just" eaLnBrk="1" hangingPunct="1">
              <a:lnSpc>
                <a:spcPct val="80000"/>
              </a:lnSpc>
            </a:pPr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49EF53DB-D9F2-4470-A75D-5FBA532236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Multilevel Feedback Queue</a:t>
            </a:r>
          </a:p>
        </p:txBody>
      </p:sp>
      <p:pic>
        <p:nvPicPr>
          <p:cNvPr id="40963" name="Picture 3">
            <a:extLst>
              <a:ext uri="{FF2B5EF4-FFF2-40B4-BE49-F238E27FC236}">
                <a16:creationId xmlns:a16="http://schemas.microsoft.com/office/drawing/2014/main" id="{49E66946-2FDC-43FE-AD90-77FFA08E7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752600"/>
            <a:ext cx="7336581" cy="482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CDEF284E-B13F-43FD-AB4E-CCA2AFA7D0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001000" cy="1295400"/>
          </a:xfrm>
        </p:spPr>
        <p:txBody>
          <a:bodyPr/>
          <a:lstStyle/>
          <a:p>
            <a:pPr eaLnBrk="1" hangingPunct="1"/>
            <a:r>
              <a:rPr lang="en-US" altLang="id-ID" dirty="0" err="1"/>
              <a:t>Penjadwalan</a:t>
            </a:r>
            <a:r>
              <a:rPr lang="en-US" altLang="id-ID" dirty="0"/>
              <a:t> Multiple-Processor</a:t>
            </a: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B9C176EF-9D39-45FC-AF05-2563010EC3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411662"/>
          </a:xfrm>
        </p:spPr>
        <p:txBody>
          <a:bodyPr/>
          <a:lstStyle/>
          <a:p>
            <a:pPr algn="just" eaLnBrk="1" hangingPunct="1"/>
            <a:r>
              <a:rPr lang="en-US" altLang="id-ID" dirty="0" err="1"/>
              <a:t>Seperti</a:t>
            </a:r>
            <a:r>
              <a:rPr lang="en-US" altLang="id-ID" dirty="0"/>
              <a:t> </a:t>
            </a:r>
            <a:r>
              <a:rPr lang="en-US" altLang="id-ID" dirty="0" err="1"/>
              <a:t>halnya</a:t>
            </a:r>
            <a:r>
              <a:rPr lang="en-US" altLang="id-ID" dirty="0"/>
              <a:t> pada </a:t>
            </a:r>
            <a:r>
              <a:rPr lang="en-US" altLang="id-ID" dirty="0" err="1"/>
              <a:t>prosesor</a:t>
            </a:r>
            <a:r>
              <a:rPr lang="en-US" altLang="id-ID" dirty="0"/>
              <a:t> </a:t>
            </a:r>
            <a:r>
              <a:rPr lang="en-US" altLang="id-ID" dirty="0" err="1"/>
              <a:t>tunggal</a:t>
            </a:r>
            <a:r>
              <a:rPr lang="en-US" altLang="id-ID" dirty="0"/>
              <a:t>, </a:t>
            </a:r>
            <a:r>
              <a:rPr lang="en-US" altLang="id-ID" dirty="0" err="1"/>
              <a:t>prosesor</a:t>
            </a:r>
            <a:r>
              <a:rPr lang="en-US" altLang="id-ID" dirty="0"/>
              <a:t> </a:t>
            </a:r>
            <a:r>
              <a:rPr lang="en-US" altLang="id-ID" dirty="0" err="1"/>
              <a:t>jamak</a:t>
            </a:r>
            <a:r>
              <a:rPr lang="en-US" altLang="id-ID" dirty="0"/>
              <a:t> juga </a:t>
            </a:r>
            <a:r>
              <a:rPr lang="en-US" altLang="id-ID" dirty="0" err="1"/>
              <a:t>membutuhkan</a:t>
            </a:r>
            <a:r>
              <a:rPr lang="en-US" altLang="id-ID" dirty="0"/>
              <a:t> </a:t>
            </a:r>
            <a:r>
              <a:rPr lang="en-US" altLang="id-ID" dirty="0" err="1"/>
              <a:t>penjadwalan</a:t>
            </a:r>
            <a:r>
              <a:rPr lang="en-US" altLang="id-ID" dirty="0"/>
              <a:t>. </a:t>
            </a:r>
            <a:r>
              <a:rPr lang="en-US" altLang="id-ID" dirty="0" err="1"/>
              <a:t>Namun</a:t>
            </a:r>
            <a:r>
              <a:rPr lang="en-US" altLang="id-ID" dirty="0"/>
              <a:t> pada </a:t>
            </a:r>
            <a:r>
              <a:rPr lang="en-US" altLang="id-ID" dirty="0" err="1"/>
              <a:t>prosesor</a:t>
            </a:r>
            <a:r>
              <a:rPr lang="en-US" altLang="id-ID" dirty="0"/>
              <a:t> </a:t>
            </a:r>
            <a:r>
              <a:rPr lang="en-US" altLang="id-ID" dirty="0" err="1"/>
              <a:t>jamak</a:t>
            </a:r>
            <a:r>
              <a:rPr lang="en-US" altLang="id-ID" dirty="0"/>
              <a:t>, </a:t>
            </a:r>
            <a:r>
              <a:rPr lang="en-US" altLang="id-ID" dirty="0" err="1"/>
              <a:t>penjadwalannya</a:t>
            </a:r>
            <a:r>
              <a:rPr lang="en-US" altLang="id-ID" dirty="0"/>
              <a:t> </a:t>
            </a:r>
            <a:r>
              <a:rPr lang="en-US" altLang="id-ID" dirty="0" err="1"/>
              <a:t>jauh</a:t>
            </a:r>
            <a:r>
              <a:rPr lang="en-US" altLang="id-ID" dirty="0"/>
              <a:t> </a:t>
            </a:r>
            <a:r>
              <a:rPr lang="en-US" altLang="id-ID" dirty="0" err="1"/>
              <a:t>lebih</a:t>
            </a:r>
            <a:r>
              <a:rPr lang="en-US" altLang="id-ID" dirty="0"/>
              <a:t> </a:t>
            </a:r>
            <a:r>
              <a:rPr lang="en-US" altLang="id-ID" dirty="0" err="1"/>
              <a:t>kompleks</a:t>
            </a:r>
            <a:r>
              <a:rPr lang="en-US" altLang="id-ID" dirty="0"/>
              <a:t> </a:t>
            </a:r>
            <a:r>
              <a:rPr lang="en-US" altLang="id-ID" dirty="0" err="1"/>
              <a:t>daripada</a:t>
            </a:r>
            <a:r>
              <a:rPr lang="en-US" altLang="id-ID" dirty="0"/>
              <a:t> </a:t>
            </a:r>
            <a:r>
              <a:rPr lang="en-US" altLang="id-ID" dirty="0" err="1"/>
              <a:t>prosesor</a:t>
            </a:r>
            <a:r>
              <a:rPr lang="en-US" altLang="id-ID" dirty="0"/>
              <a:t> </a:t>
            </a:r>
            <a:r>
              <a:rPr lang="en-US" altLang="id-ID" dirty="0" err="1"/>
              <a:t>tunggal</a:t>
            </a:r>
            <a:r>
              <a:rPr lang="en-US" altLang="id-ID" dirty="0"/>
              <a:t> </a:t>
            </a:r>
            <a:r>
              <a:rPr lang="en-US" altLang="id-ID" dirty="0" err="1"/>
              <a:t>karena</a:t>
            </a:r>
            <a:r>
              <a:rPr lang="en-US" altLang="id-ID" dirty="0"/>
              <a:t> pada </a:t>
            </a:r>
            <a:r>
              <a:rPr lang="en-US" altLang="id-ID" dirty="0" err="1"/>
              <a:t>prosesor</a:t>
            </a:r>
            <a:r>
              <a:rPr lang="en-US" altLang="id-ID" dirty="0"/>
              <a:t> </a:t>
            </a:r>
            <a:r>
              <a:rPr lang="en-US" altLang="id-ID" dirty="0" err="1"/>
              <a:t>jamak</a:t>
            </a:r>
            <a:r>
              <a:rPr lang="en-US" altLang="id-ID" dirty="0"/>
              <a:t> </a:t>
            </a:r>
            <a:r>
              <a:rPr lang="en-US" altLang="id-ID" dirty="0" err="1"/>
              <a:t>memungkinkan</a:t>
            </a:r>
            <a:r>
              <a:rPr lang="en-US" altLang="id-ID" dirty="0"/>
              <a:t> </a:t>
            </a:r>
            <a:r>
              <a:rPr lang="en-US" altLang="id-ID" dirty="0" err="1"/>
              <a:t>adanya</a:t>
            </a:r>
            <a:r>
              <a:rPr lang="en-US" altLang="id-ID" dirty="0"/>
              <a:t> </a:t>
            </a:r>
            <a:r>
              <a:rPr lang="en-US" altLang="id-ID" i="1" dirty="0"/>
              <a:t>load sharing</a:t>
            </a:r>
            <a:r>
              <a:rPr lang="en-US" altLang="id-ID" dirty="0"/>
              <a:t> </a:t>
            </a:r>
            <a:r>
              <a:rPr lang="en-US" altLang="id-ID" dirty="0" err="1"/>
              <a:t>antar</a:t>
            </a:r>
            <a:r>
              <a:rPr lang="en-US" altLang="id-ID" dirty="0"/>
              <a:t> </a:t>
            </a:r>
            <a:r>
              <a:rPr lang="en-US" altLang="id-ID" dirty="0" err="1"/>
              <a:t>prosesor</a:t>
            </a:r>
            <a:r>
              <a:rPr lang="en-US" altLang="id-ID" dirty="0"/>
              <a:t> yang </a:t>
            </a:r>
            <a:r>
              <a:rPr lang="en-US" altLang="id-ID" dirty="0" err="1"/>
              <a:t>menyebabkan</a:t>
            </a:r>
            <a:r>
              <a:rPr lang="en-US" altLang="id-ID" dirty="0"/>
              <a:t> </a:t>
            </a:r>
            <a:r>
              <a:rPr lang="en-US" altLang="id-ID" dirty="0" err="1"/>
              <a:t>penjadwalan</a:t>
            </a:r>
            <a:r>
              <a:rPr lang="en-US" altLang="id-ID" dirty="0"/>
              <a:t> </a:t>
            </a:r>
            <a:r>
              <a:rPr lang="en-US" altLang="id-ID" dirty="0" err="1"/>
              <a:t>menjadi</a:t>
            </a:r>
            <a:r>
              <a:rPr lang="en-US" altLang="id-ID" dirty="0"/>
              <a:t> </a:t>
            </a:r>
            <a:r>
              <a:rPr lang="en-US" altLang="id-ID" dirty="0" err="1"/>
              <a:t>lebih</a:t>
            </a:r>
            <a:r>
              <a:rPr lang="en-US" altLang="id-ID" dirty="0"/>
              <a:t> </a:t>
            </a:r>
            <a:r>
              <a:rPr lang="en-US" altLang="id-ID" dirty="0" err="1"/>
              <a:t>kompleks</a:t>
            </a:r>
            <a:r>
              <a:rPr lang="en-US" altLang="id-ID" dirty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F2C4E8AA-5C92-4776-AA1F-29D10A34234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871" y="152400"/>
            <a:ext cx="7848600" cy="1295400"/>
          </a:xfrm>
        </p:spPr>
        <p:txBody>
          <a:bodyPr/>
          <a:lstStyle/>
          <a:p>
            <a:pPr eaLnBrk="1" hangingPunct="1"/>
            <a:r>
              <a:rPr lang="en-US" altLang="id-ID" dirty="0" err="1"/>
              <a:t>Penjadwalan</a:t>
            </a:r>
            <a:r>
              <a:rPr lang="en-US" altLang="id-ID" dirty="0"/>
              <a:t> Multiple-Processor</a:t>
            </a:r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13D0E234-B547-4326-8086-9AC0C2394E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411662"/>
          </a:xfrm>
        </p:spPr>
        <p:txBody>
          <a:bodyPr/>
          <a:lstStyle/>
          <a:p>
            <a:pPr algn="just" eaLnBrk="1" hangingPunct="1"/>
            <a:r>
              <a:rPr lang="en-US" altLang="id-ID" sz="2800" dirty="0" err="1"/>
              <a:t>Penjadwalan</a:t>
            </a:r>
            <a:r>
              <a:rPr lang="en-US" altLang="id-ID" sz="2800" dirty="0"/>
              <a:t> </a:t>
            </a:r>
            <a:r>
              <a:rPr lang="en-US" altLang="id-ID" sz="2800" i="1" dirty="0"/>
              <a:t>asymmetric multiprocessing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atau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penjadwalan</a:t>
            </a:r>
            <a:r>
              <a:rPr lang="en-US" altLang="id-ID" sz="2800" dirty="0"/>
              <a:t> </a:t>
            </a:r>
            <a:r>
              <a:rPr lang="en-US" altLang="id-ID" sz="2800" i="1" dirty="0"/>
              <a:t>master/slave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menangani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semua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keputusan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penjadwalan</a:t>
            </a:r>
            <a:r>
              <a:rPr lang="en-US" altLang="id-ID" sz="2800" dirty="0"/>
              <a:t>, </a:t>
            </a:r>
            <a:r>
              <a:rPr lang="en-US" altLang="id-ID" sz="2800" dirty="0" err="1"/>
              <a:t>pemrosesan</a:t>
            </a:r>
            <a:r>
              <a:rPr lang="en-US" altLang="id-ID" sz="2800" dirty="0"/>
              <a:t> I/O, dan </a:t>
            </a:r>
            <a:r>
              <a:rPr lang="en-US" altLang="id-ID" sz="2800" dirty="0" err="1"/>
              <a:t>aktivitas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sistem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lainnya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hanya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dengan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satu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prosesor</a:t>
            </a:r>
            <a:r>
              <a:rPr lang="en-US" altLang="id-ID" sz="2800" dirty="0"/>
              <a:t> (</a:t>
            </a:r>
            <a:r>
              <a:rPr lang="en-US" altLang="id-ID" sz="2800" i="1" dirty="0"/>
              <a:t>master</a:t>
            </a:r>
            <a:r>
              <a:rPr lang="en-US" altLang="id-ID" sz="2800" dirty="0"/>
              <a:t>). Dan </a:t>
            </a:r>
            <a:r>
              <a:rPr lang="en-US" altLang="id-ID" sz="2800" dirty="0" err="1"/>
              <a:t>prosesor</a:t>
            </a:r>
            <a:r>
              <a:rPr lang="en-US" altLang="id-ID" sz="2800" dirty="0"/>
              <a:t> </a:t>
            </a:r>
            <a:r>
              <a:rPr lang="en-US" altLang="id-ID" sz="2800" dirty="0" err="1"/>
              <a:t>lainnya</a:t>
            </a:r>
            <a:r>
              <a:rPr lang="en-US" altLang="id-ID" sz="2800" dirty="0"/>
              <a:t> (</a:t>
            </a:r>
            <a:r>
              <a:rPr lang="en-US" altLang="id-ID" sz="2800" i="1" dirty="0"/>
              <a:t>slave</a:t>
            </a:r>
            <a:r>
              <a:rPr lang="en-US" altLang="id-ID" sz="2800" dirty="0"/>
              <a:t>) </a:t>
            </a:r>
            <a:r>
              <a:rPr lang="en-US" altLang="id-ID" sz="2800" dirty="0" err="1"/>
              <a:t>hanya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mengeksekusi</a:t>
            </a:r>
            <a:r>
              <a:rPr lang="en-US" altLang="id-ID" sz="2800" dirty="0"/>
              <a:t> proses.</a:t>
            </a:r>
          </a:p>
          <a:p>
            <a:pPr algn="just" eaLnBrk="1" hangingPunct="1"/>
            <a:r>
              <a:rPr lang="en-US" altLang="id-ID" sz="2800" dirty="0"/>
              <a:t>SMP (</a:t>
            </a:r>
            <a:r>
              <a:rPr lang="en-US" altLang="id-ID" sz="2800" i="1" dirty="0"/>
              <a:t>Symmetric multiprocessing</a:t>
            </a:r>
            <a:r>
              <a:rPr lang="en-US" altLang="id-ID" sz="2800" dirty="0"/>
              <a:t>) </a:t>
            </a:r>
            <a:r>
              <a:rPr lang="en-US" altLang="id-ID" sz="2800" dirty="0" err="1"/>
              <a:t>adalah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pendekatan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kedua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penjadwalan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prosesor</a:t>
            </a:r>
            <a:r>
              <a:rPr lang="en-US" altLang="id-ID" sz="2800" dirty="0"/>
              <a:t> </a:t>
            </a:r>
            <a:r>
              <a:rPr lang="en-US" altLang="id-ID" sz="2800" dirty="0" err="1"/>
              <a:t>jamak</a:t>
            </a:r>
            <a:r>
              <a:rPr lang="en-US" altLang="id-ID" sz="2800" dirty="0"/>
              <a:t>. </a:t>
            </a:r>
            <a:r>
              <a:rPr lang="en-US" altLang="id-ID" sz="2800" dirty="0" err="1"/>
              <a:t>Dimana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setiap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prosesor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menjadwal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dirinya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sendiri</a:t>
            </a:r>
            <a:r>
              <a:rPr lang="en-US" altLang="id-ID" sz="2800" dirty="0"/>
              <a:t> (self scheduling).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/>
    </p:bldLst>
  </p:timing>
</p:sld>
</file>

<file path=ppt/theme/theme1.xml><?xml version="1.0" encoding="utf-8"?>
<a:theme xmlns:a="http://schemas.openxmlformats.org/drawingml/2006/main" name="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357</TotalTime>
  <Words>1556</Words>
  <Application>Microsoft Office PowerPoint</Application>
  <PresentationFormat>On-screen Show (4:3)</PresentationFormat>
  <Paragraphs>259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Wingdings</vt:lpstr>
      <vt:lpstr>Times New Roman</vt:lpstr>
      <vt:lpstr>Network</vt:lpstr>
      <vt:lpstr>Penjadwalan Proses</vt:lpstr>
      <vt:lpstr>Penjadwalan Proses</vt:lpstr>
      <vt:lpstr>Konsep Dasar Penjadwalan</vt:lpstr>
      <vt:lpstr>Proses dapat juga dibagi atas 2 macam :</vt:lpstr>
      <vt:lpstr>Definisi Penjadwalan Proses</vt:lpstr>
      <vt:lpstr>Komponen Penjadwalan Proses</vt:lpstr>
      <vt:lpstr>Komponen Penjadwalan Proses</vt:lpstr>
      <vt:lpstr>Komponen Penjadwalan Proses</vt:lpstr>
      <vt:lpstr>Komponen Penjadwalan Proses</vt:lpstr>
      <vt:lpstr>Kriteria Penjadwalan Proses</vt:lpstr>
      <vt:lpstr>Kriteria Penjadwalan Proses</vt:lpstr>
      <vt:lpstr>Kriteria Penjadwalan Proses</vt:lpstr>
      <vt:lpstr>Kriteria Penjadwalan Proses</vt:lpstr>
      <vt:lpstr>Kriteria Penjadwalan yang Optimal</vt:lpstr>
      <vt:lpstr>Strategi Dasar Penjadwalan</vt:lpstr>
      <vt:lpstr>Strategi Dasar Penjadwalan</vt:lpstr>
      <vt:lpstr>Pemicu terjadinya penjadwalan</vt:lpstr>
      <vt:lpstr>Algoritma Penjadwalan</vt:lpstr>
      <vt:lpstr>First-Come, First-Served (FCFS)</vt:lpstr>
      <vt:lpstr>First-Come, First-Served (FCFS)</vt:lpstr>
      <vt:lpstr>PowerPoint Presentation</vt:lpstr>
      <vt:lpstr>PowerPoint Presentation</vt:lpstr>
      <vt:lpstr>SJF (Shortest Job First)</vt:lpstr>
      <vt:lpstr>PowerPoint Presentation</vt:lpstr>
      <vt:lpstr>Contoh :  Menentukan turn around time </vt:lpstr>
      <vt:lpstr>Penjadwalan RR (Round Robin)</vt:lpstr>
      <vt:lpstr>PowerPoint Presentation</vt:lpstr>
      <vt:lpstr>PowerPoint Presentation</vt:lpstr>
      <vt:lpstr>PowerPoint Presentation</vt:lpstr>
      <vt:lpstr>Shortest-Remaining-Time-First (SRTF)</vt:lpstr>
      <vt:lpstr>Penjadwalan Prioritas</vt:lpstr>
      <vt:lpstr>Penjadwalan Prioritas</vt:lpstr>
      <vt:lpstr>Penjadwalan Prioritas</vt:lpstr>
      <vt:lpstr>Multilevel Queue</vt:lpstr>
      <vt:lpstr>Multilevel Queue</vt:lpstr>
      <vt:lpstr>Multilevel Feedback Queue</vt:lpstr>
      <vt:lpstr>Multilevel Feedback Queue</vt:lpstr>
      <vt:lpstr>Multilevel Feedback Queue</vt:lpstr>
      <vt:lpstr>Penjadwalan Multiple-Processor</vt:lpstr>
      <vt:lpstr>Penjadwalan Multiple-Processor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Penjadwalan Proses</dc:title>
  <dc:creator>Row_Bee</dc:creator>
  <cp:lastModifiedBy>Row_Bee</cp:lastModifiedBy>
  <cp:revision>36</cp:revision>
  <dcterms:created xsi:type="dcterms:W3CDTF">2009-09-30T01:30:22Z</dcterms:created>
  <dcterms:modified xsi:type="dcterms:W3CDTF">2018-08-15T05:29:21Z</dcterms:modified>
</cp:coreProperties>
</file>