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84" r:id="rId6"/>
    <p:sldId id="260" r:id="rId7"/>
    <p:sldId id="285" r:id="rId8"/>
    <p:sldId id="266" r:id="rId9"/>
    <p:sldId id="267" r:id="rId10"/>
    <p:sldId id="268" r:id="rId11"/>
    <p:sldId id="269" r:id="rId12"/>
    <p:sldId id="261" r:id="rId13"/>
    <p:sldId id="262" r:id="rId14"/>
    <p:sldId id="263" r:id="rId15"/>
    <p:sldId id="264" r:id="rId16"/>
    <p:sldId id="265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D95325-ED49-4E40-AD96-592F359ED7BD}" type="doc">
      <dgm:prSet loTypeId="urn:microsoft.com/office/officeart/2009/3/layout/HorizontalOrganizationChart" loCatId="hierarchy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42B9B3B-2302-4E11-B4FF-A37C2374A9A6}">
      <dgm:prSet phldrT="[Text]"/>
      <dgm:spPr/>
      <dgm:t>
        <a:bodyPr/>
        <a:lstStyle/>
        <a:p>
          <a:r>
            <a:rPr lang="en-US" b="1" dirty="0" smtClean="0"/>
            <a:t>PENDIDIKAN</a:t>
          </a:r>
          <a:endParaRPr lang="en-US" b="1" dirty="0"/>
        </a:p>
      </dgm:t>
    </dgm:pt>
    <dgm:pt modelId="{85EE3AA5-8458-49BC-8A37-8EE6CF79822D}" type="parTrans" cxnId="{1D5D8B50-177B-45A2-9EE3-8E19E0DEB132}">
      <dgm:prSet/>
      <dgm:spPr/>
      <dgm:t>
        <a:bodyPr/>
        <a:lstStyle/>
        <a:p>
          <a:endParaRPr lang="en-US"/>
        </a:p>
      </dgm:t>
    </dgm:pt>
    <dgm:pt modelId="{7605C605-8B0D-46B4-93D7-3D495EB11042}" type="sibTrans" cxnId="{1D5D8B50-177B-45A2-9EE3-8E19E0DEB132}">
      <dgm:prSet/>
      <dgm:spPr/>
      <dgm:t>
        <a:bodyPr/>
        <a:lstStyle/>
        <a:p>
          <a:endParaRPr lang="en-US"/>
        </a:p>
      </dgm:t>
    </dgm:pt>
    <dgm:pt modelId="{AD6E0709-3E62-4684-ADC8-E28CAADCEB41}" type="asst">
      <dgm:prSet phldrT="[Text]"/>
      <dgm:spPr/>
      <dgm:t>
        <a:bodyPr/>
        <a:lstStyle/>
        <a:p>
          <a:r>
            <a:rPr lang="en-US" b="1" dirty="0" smtClean="0"/>
            <a:t>MANUSIA</a:t>
          </a:r>
          <a:endParaRPr lang="en-US" b="1" dirty="0"/>
        </a:p>
      </dgm:t>
    </dgm:pt>
    <dgm:pt modelId="{B9BE042A-DE01-44A0-994A-625DF547F662}" type="parTrans" cxnId="{11A42AE4-51B6-4C0A-808E-DC41410F21AC}">
      <dgm:prSet/>
      <dgm:spPr/>
      <dgm:t>
        <a:bodyPr/>
        <a:lstStyle/>
        <a:p>
          <a:endParaRPr lang="en-US"/>
        </a:p>
      </dgm:t>
    </dgm:pt>
    <dgm:pt modelId="{35622156-3A4B-4CD8-A7EC-B1C2F494718C}" type="sibTrans" cxnId="{11A42AE4-51B6-4C0A-808E-DC41410F21AC}">
      <dgm:prSet/>
      <dgm:spPr/>
      <dgm:t>
        <a:bodyPr/>
        <a:lstStyle/>
        <a:p>
          <a:endParaRPr lang="en-US"/>
        </a:p>
      </dgm:t>
    </dgm:pt>
    <dgm:pt modelId="{6C635403-BC74-4D59-B061-6AA51C2E1575}">
      <dgm:prSet phldrT="[Text]"/>
      <dgm:spPr/>
      <dgm:t>
        <a:bodyPr/>
        <a:lstStyle/>
        <a:p>
          <a:r>
            <a:rPr lang="en-US" b="1" dirty="0" smtClean="0"/>
            <a:t>INDIVIDU</a:t>
          </a:r>
          <a:endParaRPr lang="en-US" b="1" dirty="0"/>
        </a:p>
      </dgm:t>
    </dgm:pt>
    <dgm:pt modelId="{9767ACB9-2217-47E5-A86F-121077B82FF1}" type="parTrans" cxnId="{4FBDFF13-7E7C-46AE-944F-0DE08D6B4AB0}">
      <dgm:prSet/>
      <dgm:spPr/>
      <dgm:t>
        <a:bodyPr/>
        <a:lstStyle/>
        <a:p>
          <a:endParaRPr lang="en-US"/>
        </a:p>
      </dgm:t>
    </dgm:pt>
    <dgm:pt modelId="{C0D14AC7-A8AB-48FE-B300-75DAFE2F98AD}" type="sibTrans" cxnId="{4FBDFF13-7E7C-46AE-944F-0DE08D6B4AB0}">
      <dgm:prSet/>
      <dgm:spPr/>
      <dgm:t>
        <a:bodyPr/>
        <a:lstStyle/>
        <a:p>
          <a:endParaRPr lang="en-US"/>
        </a:p>
      </dgm:t>
    </dgm:pt>
    <dgm:pt modelId="{1EFF77C0-C309-4F5E-B6EC-F957DF47D16C}">
      <dgm:prSet phldrT="[Text]"/>
      <dgm:spPr/>
      <dgm:t>
        <a:bodyPr/>
        <a:lstStyle/>
        <a:p>
          <a:r>
            <a:rPr lang="en-US" b="1" dirty="0" smtClean="0"/>
            <a:t>SOSIAL</a:t>
          </a:r>
          <a:endParaRPr lang="en-US" b="1" dirty="0"/>
        </a:p>
      </dgm:t>
    </dgm:pt>
    <dgm:pt modelId="{6C514956-6502-4E97-B35A-0D42CE2CE993}" type="parTrans" cxnId="{F3EE84B1-2FA8-402F-B5D7-5FCD98D09EBD}">
      <dgm:prSet/>
      <dgm:spPr/>
      <dgm:t>
        <a:bodyPr/>
        <a:lstStyle/>
        <a:p>
          <a:endParaRPr lang="en-US"/>
        </a:p>
      </dgm:t>
    </dgm:pt>
    <dgm:pt modelId="{EACF4C43-77BD-43DC-9329-433DBC8DC8CA}" type="sibTrans" cxnId="{F3EE84B1-2FA8-402F-B5D7-5FCD98D09EBD}">
      <dgm:prSet/>
      <dgm:spPr/>
      <dgm:t>
        <a:bodyPr/>
        <a:lstStyle/>
        <a:p>
          <a:endParaRPr lang="en-US"/>
        </a:p>
      </dgm:t>
    </dgm:pt>
    <dgm:pt modelId="{BCB62BEB-0CFE-4B28-8113-BFF6492708AF}">
      <dgm:prSet phldrT="[Text]"/>
      <dgm:spPr/>
      <dgm:t>
        <a:bodyPr/>
        <a:lstStyle/>
        <a:p>
          <a:r>
            <a:rPr lang="en-US" b="1" dirty="0" smtClean="0"/>
            <a:t>SUSILA</a:t>
          </a:r>
          <a:endParaRPr lang="en-US" b="1" dirty="0"/>
        </a:p>
      </dgm:t>
    </dgm:pt>
    <dgm:pt modelId="{A92F4CA0-8B87-4743-894D-51028C5AB2F5}" type="parTrans" cxnId="{C1383DB2-F308-4AF9-A0E0-32C2DED0B43A}">
      <dgm:prSet/>
      <dgm:spPr/>
      <dgm:t>
        <a:bodyPr/>
        <a:lstStyle/>
        <a:p>
          <a:endParaRPr lang="en-US"/>
        </a:p>
      </dgm:t>
    </dgm:pt>
    <dgm:pt modelId="{16887915-3A4C-4A8D-8088-23DF4FB7AE8C}" type="sibTrans" cxnId="{C1383DB2-F308-4AF9-A0E0-32C2DED0B43A}">
      <dgm:prSet/>
      <dgm:spPr/>
      <dgm:t>
        <a:bodyPr/>
        <a:lstStyle/>
        <a:p>
          <a:endParaRPr lang="en-US"/>
        </a:p>
      </dgm:t>
    </dgm:pt>
    <dgm:pt modelId="{D87756C8-5F7D-439E-9E98-9F541EE2AD34}">
      <dgm:prSet phldrT="[Text]"/>
      <dgm:spPr/>
      <dgm:t>
        <a:bodyPr/>
        <a:lstStyle/>
        <a:p>
          <a:r>
            <a:rPr lang="en-US" b="1" dirty="0" smtClean="0"/>
            <a:t>?</a:t>
          </a:r>
          <a:endParaRPr lang="en-US" b="1" dirty="0"/>
        </a:p>
      </dgm:t>
    </dgm:pt>
    <dgm:pt modelId="{7A5B56F4-C514-4771-BAD5-D2FDA3596EBB}" type="parTrans" cxnId="{6ED60C92-49A1-4B13-903E-565CB96E4776}">
      <dgm:prSet/>
      <dgm:spPr/>
      <dgm:t>
        <a:bodyPr/>
        <a:lstStyle/>
        <a:p>
          <a:endParaRPr lang="en-US"/>
        </a:p>
      </dgm:t>
    </dgm:pt>
    <dgm:pt modelId="{F5F42DBB-6DCB-4834-B11A-F4622EF28879}" type="sibTrans" cxnId="{6ED60C92-49A1-4B13-903E-565CB96E4776}">
      <dgm:prSet/>
      <dgm:spPr/>
      <dgm:t>
        <a:bodyPr/>
        <a:lstStyle/>
        <a:p>
          <a:endParaRPr lang="en-US"/>
        </a:p>
      </dgm:t>
    </dgm:pt>
    <dgm:pt modelId="{B91CC065-3B8C-4118-8067-F215AE914C19}">
      <dgm:prSet phldrT="[Text]"/>
      <dgm:spPr/>
      <dgm:t>
        <a:bodyPr/>
        <a:lstStyle/>
        <a:p>
          <a:r>
            <a:rPr lang="en-US" b="1" dirty="0" smtClean="0"/>
            <a:t>?</a:t>
          </a:r>
          <a:endParaRPr lang="en-US" b="1" dirty="0"/>
        </a:p>
      </dgm:t>
    </dgm:pt>
    <dgm:pt modelId="{7357D795-18D2-4910-BF15-8F12A3696EF1}" type="parTrans" cxnId="{8BCF484E-7A80-41E3-8E3C-531BE12D9CF6}">
      <dgm:prSet/>
      <dgm:spPr/>
      <dgm:t>
        <a:bodyPr/>
        <a:lstStyle/>
        <a:p>
          <a:endParaRPr lang="en-US"/>
        </a:p>
      </dgm:t>
    </dgm:pt>
    <dgm:pt modelId="{3D31C94B-B372-4819-A9DB-3AA72B3FE8B2}" type="sibTrans" cxnId="{8BCF484E-7A80-41E3-8E3C-531BE12D9CF6}">
      <dgm:prSet/>
      <dgm:spPr/>
      <dgm:t>
        <a:bodyPr/>
        <a:lstStyle/>
        <a:p>
          <a:endParaRPr lang="en-US"/>
        </a:p>
      </dgm:t>
    </dgm:pt>
    <dgm:pt modelId="{7251E847-EEDE-442D-AACD-72B0B73D51E8}">
      <dgm:prSet phldrT="[Text]"/>
      <dgm:spPr/>
      <dgm:t>
        <a:bodyPr/>
        <a:lstStyle/>
        <a:p>
          <a:r>
            <a:rPr lang="en-US" b="1" dirty="0" smtClean="0"/>
            <a:t>AGAMA</a:t>
          </a:r>
          <a:endParaRPr lang="en-US" b="1" dirty="0"/>
        </a:p>
      </dgm:t>
    </dgm:pt>
    <dgm:pt modelId="{8941E7D5-9F78-49A6-9A24-8F223EA11EFC}" type="parTrans" cxnId="{8A72B289-FFF5-4B50-BD74-94121AC2A9B0}">
      <dgm:prSet/>
      <dgm:spPr/>
      <dgm:t>
        <a:bodyPr/>
        <a:lstStyle/>
        <a:p>
          <a:endParaRPr lang="en-US"/>
        </a:p>
      </dgm:t>
    </dgm:pt>
    <dgm:pt modelId="{68E819F2-1C17-47BB-B9B7-49570BA129F1}" type="sibTrans" cxnId="{8A72B289-FFF5-4B50-BD74-94121AC2A9B0}">
      <dgm:prSet/>
      <dgm:spPr/>
      <dgm:t>
        <a:bodyPr/>
        <a:lstStyle/>
        <a:p>
          <a:endParaRPr lang="en-US"/>
        </a:p>
      </dgm:t>
    </dgm:pt>
    <dgm:pt modelId="{F3FC26FC-6977-4E90-9B2A-C9F9788C953F}">
      <dgm:prSet phldrT="[Text]"/>
      <dgm:spPr/>
      <dgm:t>
        <a:bodyPr/>
        <a:lstStyle/>
        <a:p>
          <a:r>
            <a:rPr lang="en-US" b="1" dirty="0" smtClean="0"/>
            <a:t>?</a:t>
          </a:r>
          <a:endParaRPr lang="en-US" b="1" dirty="0"/>
        </a:p>
      </dgm:t>
    </dgm:pt>
    <dgm:pt modelId="{49C714BA-6569-4DEF-A32E-969DA7CD7434}" type="parTrans" cxnId="{D5C6094C-BCD1-4E1F-A340-8959D6049AE7}">
      <dgm:prSet/>
      <dgm:spPr/>
      <dgm:t>
        <a:bodyPr/>
        <a:lstStyle/>
        <a:p>
          <a:endParaRPr lang="en-US"/>
        </a:p>
      </dgm:t>
    </dgm:pt>
    <dgm:pt modelId="{BB845E68-B928-479D-9407-21C0743CCED6}" type="sibTrans" cxnId="{D5C6094C-BCD1-4E1F-A340-8959D6049AE7}">
      <dgm:prSet/>
      <dgm:spPr/>
      <dgm:t>
        <a:bodyPr/>
        <a:lstStyle/>
        <a:p>
          <a:endParaRPr lang="en-US"/>
        </a:p>
      </dgm:t>
    </dgm:pt>
    <dgm:pt modelId="{83EC7190-9BD4-4EC7-B6F4-C477F44B67CC}">
      <dgm:prSet phldrT="[Text]"/>
      <dgm:spPr/>
      <dgm:t>
        <a:bodyPr/>
        <a:lstStyle/>
        <a:p>
          <a:r>
            <a:rPr lang="en-US" b="1" dirty="0" smtClean="0"/>
            <a:t>?</a:t>
          </a:r>
          <a:endParaRPr lang="en-US" b="1" dirty="0"/>
        </a:p>
      </dgm:t>
    </dgm:pt>
    <dgm:pt modelId="{4817E932-1211-473E-9CFC-BE8A6B6A5AB4}" type="parTrans" cxnId="{CDDEAC9E-90C3-441F-AF9A-9D06B5547126}">
      <dgm:prSet/>
      <dgm:spPr/>
      <dgm:t>
        <a:bodyPr/>
        <a:lstStyle/>
        <a:p>
          <a:endParaRPr lang="en-US"/>
        </a:p>
      </dgm:t>
    </dgm:pt>
    <dgm:pt modelId="{585F1E2C-B57A-4638-915D-D99DEF24DA18}" type="sibTrans" cxnId="{CDDEAC9E-90C3-441F-AF9A-9D06B5547126}">
      <dgm:prSet/>
      <dgm:spPr/>
      <dgm:t>
        <a:bodyPr/>
        <a:lstStyle/>
        <a:p>
          <a:endParaRPr lang="en-US"/>
        </a:p>
      </dgm:t>
    </dgm:pt>
    <dgm:pt modelId="{6D5CFFD3-5A55-4187-B422-73986DE06DD8}">
      <dgm:prSet phldrT="[Text]"/>
      <dgm:spPr/>
      <dgm:t>
        <a:bodyPr/>
        <a:lstStyle/>
        <a:p>
          <a:r>
            <a:rPr lang="en-US" b="1" dirty="0" smtClean="0"/>
            <a:t>HAK PEROLEHAN SAMA</a:t>
          </a:r>
          <a:endParaRPr lang="en-US" b="1" dirty="0"/>
        </a:p>
      </dgm:t>
    </dgm:pt>
    <dgm:pt modelId="{227B4CFE-960B-4792-BE48-F7D98969D177}" type="parTrans" cxnId="{736D72D8-27F8-4E78-BEEB-2816078162D7}">
      <dgm:prSet/>
      <dgm:spPr/>
      <dgm:t>
        <a:bodyPr/>
        <a:lstStyle/>
        <a:p>
          <a:endParaRPr lang="en-US"/>
        </a:p>
      </dgm:t>
    </dgm:pt>
    <dgm:pt modelId="{2E01AD18-1B48-4F10-8A99-4BF7DA321441}" type="sibTrans" cxnId="{736D72D8-27F8-4E78-BEEB-2816078162D7}">
      <dgm:prSet/>
      <dgm:spPr/>
      <dgm:t>
        <a:bodyPr/>
        <a:lstStyle/>
        <a:p>
          <a:endParaRPr lang="en-US"/>
        </a:p>
      </dgm:t>
    </dgm:pt>
    <dgm:pt modelId="{166293C3-BEA1-4DD3-BB36-37B86B1738BF}">
      <dgm:prSet phldrT="[Text]"/>
      <dgm:spPr/>
      <dgm:t>
        <a:bodyPr/>
        <a:lstStyle/>
        <a:p>
          <a:r>
            <a:rPr lang="en-US" b="1" dirty="0" smtClean="0"/>
            <a:t>SEMUA FAVORIT/SAMA</a:t>
          </a:r>
          <a:endParaRPr lang="en-US" b="1" dirty="0"/>
        </a:p>
      </dgm:t>
    </dgm:pt>
    <dgm:pt modelId="{D52B9556-7387-4C15-A29F-AF377161BFC9}" type="parTrans" cxnId="{A42FA9FB-A87C-4F74-8812-24C536CE29CF}">
      <dgm:prSet/>
      <dgm:spPr/>
      <dgm:t>
        <a:bodyPr/>
        <a:lstStyle/>
        <a:p>
          <a:endParaRPr lang="en-US"/>
        </a:p>
      </dgm:t>
    </dgm:pt>
    <dgm:pt modelId="{1B49541B-89DF-44E6-9F87-24F535DD5A33}" type="sibTrans" cxnId="{A42FA9FB-A87C-4F74-8812-24C536CE29CF}">
      <dgm:prSet/>
      <dgm:spPr/>
      <dgm:t>
        <a:bodyPr/>
        <a:lstStyle/>
        <a:p>
          <a:endParaRPr lang="en-US"/>
        </a:p>
      </dgm:t>
    </dgm:pt>
    <dgm:pt modelId="{B7641B50-C295-4A5F-A1D4-3AECEE0E0350}">
      <dgm:prSet phldrT="[Text]"/>
      <dgm:spPr/>
      <dgm:t>
        <a:bodyPr/>
        <a:lstStyle/>
        <a:p>
          <a:r>
            <a:rPr lang="en-US" b="1" dirty="0" smtClean="0"/>
            <a:t>REFLEKSI SEBAGAI DASAR</a:t>
          </a:r>
          <a:endParaRPr lang="en-US" b="1" dirty="0"/>
        </a:p>
      </dgm:t>
    </dgm:pt>
    <dgm:pt modelId="{9FBBDB97-E32D-4804-BC0A-FCA2B6694835}" type="parTrans" cxnId="{AA6239E9-EBF5-47A0-990A-250EF232D74B}">
      <dgm:prSet/>
      <dgm:spPr/>
      <dgm:t>
        <a:bodyPr/>
        <a:lstStyle/>
        <a:p>
          <a:endParaRPr lang="en-US"/>
        </a:p>
      </dgm:t>
    </dgm:pt>
    <dgm:pt modelId="{B705DE2E-9BB5-4D3E-9FBE-3D373EB6B6B9}" type="sibTrans" cxnId="{AA6239E9-EBF5-47A0-990A-250EF232D74B}">
      <dgm:prSet/>
      <dgm:spPr/>
      <dgm:t>
        <a:bodyPr/>
        <a:lstStyle/>
        <a:p>
          <a:endParaRPr lang="en-US"/>
        </a:p>
      </dgm:t>
    </dgm:pt>
    <dgm:pt modelId="{06688E11-B0A7-4CD3-A1E8-ED49B4F851B6}">
      <dgm:prSet phldrT="[Text]"/>
      <dgm:spPr/>
      <dgm:t>
        <a:bodyPr/>
        <a:lstStyle/>
        <a:p>
          <a:r>
            <a:rPr lang="en-US" b="1" dirty="0" smtClean="0"/>
            <a:t>AGAMA=PENGETAHUAN</a:t>
          </a:r>
          <a:endParaRPr lang="en-US" b="1" dirty="0"/>
        </a:p>
      </dgm:t>
    </dgm:pt>
    <dgm:pt modelId="{DDC3650B-8726-432C-9583-56213E921713}" type="parTrans" cxnId="{B45A1FC7-5287-4112-B42A-B0DE7721DD4A}">
      <dgm:prSet/>
      <dgm:spPr/>
      <dgm:t>
        <a:bodyPr/>
        <a:lstStyle/>
        <a:p>
          <a:endParaRPr lang="en-US"/>
        </a:p>
      </dgm:t>
    </dgm:pt>
    <dgm:pt modelId="{C0E4A3F2-8B0C-4243-B0C4-928DF438DCE3}" type="sibTrans" cxnId="{B45A1FC7-5287-4112-B42A-B0DE7721DD4A}">
      <dgm:prSet/>
      <dgm:spPr/>
      <dgm:t>
        <a:bodyPr/>
        <a:lstStyle/>
        <a:p>
          <a:endParaRPr lang="en-US"/>
        </a:p>
      </dgm:t>
    </dgm:pt>
    <dgm:pt modelId="{80493094-B957-460B-9865-591372AE0405}" type="pres">
      <dgm:prSet presAssocID="{43D95325-ED49-4E40-AD96-592F359ED7B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F1C7C9F-53C6-4252-A855-B1E5DAFFC7E5}" type="pres">
      <dgm:prSet presAssocID="{E42B9B3B-2302-4E11-B4FF-A37C2374A9A6}" presName="hierRoot1" presStyleCnt="0">
        <dgm:presLayoutVars>
          <dgm:hierBranch val="init"/>
        </dgm:presLayoutVars>
      </dgm:prSet>
      <dgm:spPr/>
    </dgm:pt>
    <dgm:pt modelId="{8306705F-B53B-4AAD-9936-FDF27BA0A7CB}" type="pres">
      <dgm:prSet presAssocID="{E42B9B3B-2302-4E11-B4FF-A37C2374A9A6}" presName="rootComposite1" presStyleCnt="0"/>
      <dgm:spPr/>
    </dgm:pt>
    <dgm:pt modelId="{013296CA-5319-4805-ABAA-474917700BE0}" type="pres">
      <dgm:prSet presAssocID="{E42B9B3B-2302-4E11-B4FF-A37C2374A9A6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8F7FD97-55A2-4925-99C8-A886C15CF05E}" type="pres">
      <dgm:prSet presAssocID="{E42B9B3B-2302-4E11-B4FF-A37C2374A9A6}" presName="rootConnector1" presStyleLbl="node1" presStyleIdx="0" presStyleCnt="0"/>
      <dgm:spPr/>
      <dgm:t>
        <a:bodyPr/>
        <a:lstStyle/>
        <a:p>
          <a:endParaRPr lang="en-US"/>
        </a:p>
      </dgm:t>
    </dgm:pt>
    <dgm:pt modelId="{47E09B2C-6A7D-4AEB-ACC3-987FC468DF50}" type="pres">
      <dgm:prSet presAssocID="{E42B9B3B-2302-4E11-B4FF-A37C2374A9A6}" presName="hierChild2" presStyleCnt="0"/>
      <dgm:spPr/>
    </dgm:pt>
    <dgm:pt modelId="{85D436B9-B6AE-45E6-BE0D-6B22C76E759F}" type="pres">
      <dgm:prSet presAssocID="{9767ACB9-2217-47E5-A86F-121077B82FF1}" presName="Name64" presStyleLbl="parChTrans1D2" presStyleIdx="0" presStyleCnt="5"/>
      <dgm:spPr/>
      <dgm:t>
        <a:bodyPr/>
        <a:lstStyle/>
        <a:p>
          <a:endParaRPr lang="en-US"/>
        </a:p>
      </dgm:t>
    </dgm:pt>
    <dgm:pt modelId="{F4C32535-6FA9-455F-B57C-6B8BEC9133D6}" type="pres">
      <dgm:prSet presAssocID="{6C635403-BC74-4D59-B061-6AA51C2E1575}" presName="hierRoot2" presStyleCnt="0">
        <dgm:presLayoutVars>
          <dgm:hierBranch val="init"/>
        </dgm:presLayoutVars>
      </dgm:prSet>
      <dgm:spPr/>
    </dgm:pt>
    <dgm:pt modelId="{2B141D5F-D4EF-42B8-B524-D79F65BF0B50}" type="pres">
      <dgm:prSet presAssocID="{6C635403-BC74-4D59-B061-6AA51C2E1575}" presName="rootComposite" presStyleCnt="0"/>
      <dgm:spPr/>
    </dgm:pt>
    <dgm:pt modelId="{3383070B-0798-40F7-AC08-ABA52029C0C3}" type="pres">
      <dgm:prSet presAssocID="{6C635403-BC74-4D59-B061-6AA51C2E1575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3A6760F-EE73-41AC-99E8-ADA92A47625E}" type="pres">
      <dgm:prSet presAssocID="{6C635403-BC74-4D59-B061-6AA51C2E1575}" presName="rootConnector" presStyleLbl="node2" presStyleIdx="0" presStyleCnt="4"/>
      <dgm:spPr/>
      <dgm:t>
        <a:bodyPr/>
        <a:lstStyle/>
        <a:p>
          <a:endParaRPr lang="en-US"/>
        </a:p>
      </dgm:t>
    </dgm:pt>
    <dgm:pt modelId="{5CB4B273-BDF9-47B7-9929-A17B51ACC599}" type="pres">
      <dgm:prSet presAssocID="{6C635403-BC74-4D59-B061-6AA51C2E1575}" presName="hierChild4" presStyleCnt="0"/>
      <dgm:spPr/>
    </dgm:pt>
    <dgm:pt modelId="{8CAED3A2-2BCA-4E92-A67B-F41122B4B4A1}" type="pres">
      <dgm:prSet presAssocID="{227B4CFE-960B-4792-BE48-F7D98969D177}" presName="Name64" presStyleLbl="parChTrans1D3" presStyleIdx="0" presStyleCnt="8"/>
      <dgm:spPr/>
      <dgm:t>
        <a:bodyPr/>
        <a:lstStyle/>
        <a:p>
          <a:endParaRPr lang="en-US"/>
        </a:p>
      </dgm:t>
    </dgm:pt>
    <dgm:pt modelId="{B9CD8B65-8A38-44A4-99EF-E46B7DF17DC4}" type="pres">
      <dgm:prSet presAssocID="{6D5CFFD3-5A55-4187-B422-73986DE06DD8}" presName="hierRoot2" presStyleCnt="0">
        <dgm:presLayoutVars>
          <dgm:hierBranch val="init"/>
        </dgm:presLayoutVars>
      </dgm:prSet>
      <dgm:spPr/>
    </dgm:pt>
    <dgm:pt modelId="{EC59AF1C-080F-4C37-B6DA-4FFF8BF71A21}" type="pres">
      <dgm:prSet presAssocID="{6D5CFFD3-5A55-4187-B422-73986DE06DD8}" presName="rootComposite" presStyleCnt="0"/>
      <dgm:spPr/>
    </dgm:pt>
    <dgm:pt modelId="{6B68A6E3-0C01-4832-AD83-F0AF1BFC3E74}" type="pres">
      <dgm:prSet presAssocID="{6D5CFFD3-5A55-4187-B422-73986DE06DD8}" presName="rootText" presStyleLbl="node3" presStyleIdx="0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0C96E5-BE4F-47A2-99E6-C40D563FA245}" type="pres">
      <dgm:prSet presAssocID="{6D5CFFD3-5A55-4187-B422-73986DE06DD8}" presName="rootConnector" presStyleLbl="node3" presStyleIdx="0" presStyleCnt="8"/>
      <dgm:spPr/>
      <dgm:t>
        <a:bodyPr/>
        <a:lstStyle/>
        <a:p>
          <a:endParaRPr lang="en-US"/>
        </a:p>
      </dgm:t>
    </dgm:pt>
    <dgm:pt modelId="{34A80B11-7DD8-494E-88BD-365DDD1D45C3}" type="pres">
      <dgm:prSet presAssocID="{6D5CFFD3-5A55-4187-B422-73986DE06DD8}" presName="hierChild4" presStyleCnt="0"/>
      <dgm:spPr/>
    </dgm:pt>
    <dgm:pt modelId="{BDBB0E78-66F4-4BFC-B4C1-8A5C153305CE}" type="pres">
      <dgm:prSet presAssocID="{6D5CFFD3-5A55-4187-B422-73986DE06DD8}" presName="hierChild5" presStyleCnt="0"/>
      <dgm:spPr/>
    </dgm:pt>
    <dgm:pt modelId="{7ADB6339-8003-436D-A3A8-BA8BD75F7097}" type="pres">
      <dgm:prSet presAssocID="{7A5B56F4-C514-4771-BAD5-D2FDA3596EBB}" presName="Name64" presStyleLbl="parChTrans1D3" presStyleIdx="1" presStyleCnt="8"/>
      <dgm:spPr/>
      <dgm:t>
        <a:bodyPr/>
        <a:lstStyle/>
        <a:p>
          <a:endParaRPr lang="en-US"/>
        </a:p>
      </dgm:t>
    </dgm:pt>
    <dgm:pt modelId="{DD862DBC-2969-4677-803E-42741F9D039D}" type="pres">
      <dgm:prSet presAssocID="{D87756C8-5F7D-439E-9E98-9F541EE2AD34}" presName="hierRoot2" presStyleCnt="0">
        <dgm:presLayoutVars>
          <dgm:hierBranch val="init"/>
        </dgm:presLayoutVars>
      </dgm:prSet>
      <dgm:spPr/>
    </dgm:pt>
    <dgm:pt modelId="{2959AC47-60FC-4586-BD20-04E6DF278E4F}" type="pres">
      <dgm:prSet presAssocID="{D87756C8-5F7D-439E-9E98-9F541EE2AD34}" presName="rootComposite" presStyleCnt="0"/>
      <dgm:spPr/>
    </dgm:pt>
    <dgm:pt modelId="{07015EB2-2C97-4576-85BE-66BDC7615607}" type="pres">
      <dgm:prSet presAssocID="{D87756C8-5F7D-439E-9E98-9F541EE2AD34}" presName="rootText" presStyleLbl="node3" presStyleIdx="1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5B76261-1847-4D69-976A-F494DAE98A93}" type="pres">
      <dgm:prSet presAssocID="{D87756C8-5F7D-439E-9E98-9F541EE2AD34}" presName="rootConnector" presStyleLbl="node3" presStyleIdx="1" presStyleCnt="8"/>
      <dgm:spPr/>
      <dgm:t>
        <a:bodyPr/>
        <a:lstStyle/>
        <a:p>
          <a:endParaRPr lang="en-US"/>
        </a:p>
      </dgm:t>
    </dgm:pt>
    <dgm:pt modelId="{7F34441D-B9FC-4DBE-A9CF-2D37E6D6F878}" type="pres">
      <dgm:prSet presAssocID="{D87756C8-5F7D-439E-9E98-9F541EE2AD34}" presName="hierChild4" presStyleCnt="0"/>
      <dgm:spPr/>
    </dgm:pt>
    <dgm:pt modelId="{2FBBC88D-E6F2-4A1F-A158-B5641CA94446}" type="pres">
      <dgm:prSet presAssocID="{D87756C8-5F7D-439E-9E98-9F541EE2AD34}" presName="hierChild5" presStyleCnt="0"/>
      <dgm:spPr/>
    </dgm:pt>
    <dgm:pt modelId="{B09FBA8E-87CD-4532-AA28-AB19C7E0C983}" type="pres">
      <dgm:prSet presAssocID="{6C635403-BC74-4D59-B061-6AA51C2E1575}" presName="hierChild5" presStyleCnt="0"/>
      <dgm:spPr/>
    </dgm:pt>
    <dgm:pt modelId="{9576EB28-3D90-4A21-85FE-E9D64A1CCA2B}" type="pres">
      <dgm:prSet presAssocID="{6C514956-6502-4E97-B35A-0D42CE2CE993}" presName="Name64" presStyleLbl="parChTrans1D2" presStyleIdx="1" presStyleCnt="5"/>
      <dgm:spPr/>
      <dgm:t>
        <a:bodyPr/>
        <a:lstStyle/>
        <a:p>
          <a:endParaRPr lang="en-US"/>
        </a:p>
      </dgm:t>
    </dgm:pt>
    <dgm:pt modelId="{85A4A6B9-ED99-4C4C-97ED-7E39503DAC33}" type="pres">
      <dgm:prSet presAssocID="{1EFF77C0-C309-4F5E-B6EC-F957DF47D16C}" presName="hierRoot2" presStyleCnt="0">
        <dgm:presLayoutVars>
          <dgm:hierBranch val="init"/>
        </dgm:presLayoutVars>
      </dgm:prSet>
      <dgm:spPr/>
    </dgm:pt>
    <dgm:pt modelId="{BC546EFC-D330-49D8-B465-5CAE7BE552AE}" type="pres">
      <dgm:prSet presAssocID="{1EFF77C0-C309-4F5E-B6EC-F957DF47D16C}" presName="rootComposite" presStyleCnt="0"/>
      <dgm:spPr/>
    </dgm:pt>
    <dgm:pt modelId="{2FC10BF7-ED1B-43BB-BFB2-35FDC9BFFB9F}" type="pres">
      <dgm:prSet presAssocID="{1EFF77C0-C309-4F5E-B6EC-F957DF47D16C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2A9A0B-9981-4FA6-BEDE-9B293605F114}" type="pres">
      <dgm:prSet presAssocID="{1EFF77C0-C309-4F5E-B6EC-F957DF47D16C}" presName="rootConnector" presStyleLbl="node2" presStyleIdx="1" presStyleCnt="4"/>
      <dgm:spPr/>
      <dgm:t>
        <a:bodyPr/>
        <a:lstStyle/>
        <a:p>
          <a:endParaRPr lang="en-US"/>
        </a:p>
      </dgm:t>
    </dgm:pt>
    <dgm:pt modelId="{3641F447-A550-4B25-84AD-5AC00BF2BAA5}" type="pres">
      <dgm:prSet presAssocID="{1EFF77C0-C309-4F5E-B6EC-F957DF47D16C}" presName="hierChild4" presStyleCnt="0"/>
      <dgm:spPr/>
    </dgm:pt>
    <dgm:pt modelId="{D400EFE5-BF92-4680-A4E5-7830F4A5A611}" type="pres">
      <dgm:prSet presAssocID="{D52B9556-7387-4C15-A29F-AF377161BFC9}" presName="Name64" presStyleLbl="parChTrans1D3" presStyleIdx="2" presStyleCnt="8"/>
      <dgm:spPr/>
      <dgm:t>
        <a:bodyPr/>
        <a:lstStyle/>
        <a:p>
          <a:endParaRPr lang="en-US"/>
        </a:p>
      </dgm:t>
    </dgm:pt>
    <dgm:pt modelId="{1DE668EF-1D8F-485E-95AB-979B7DD739AC}" type="pres">
      <dgm:prSet presAssocID="{166293C3-BEA1-4DD3-BB36-37B86B1738BF}" presName="hierRoot2" presStyleCnt="0">
        <dgm:presLayoutVars>
          <dgm:hierBranch val="init"/>
        </dgm:presLayoutVars>
      </dgm:prSet>
      <dgm:spPr/>
    </dgm:pt>
    <dgm:pt modelId="{90C7DAA0-DDE3-4C5F-87DA-2037D4CF89D8}" type="pres">
      <dgm:prSet presAssocID="{166293C3-BEA1-4DD3-BB36-37B86B1738BF}" presName="rootComposite" presStyleCnt="0"/>
      <dgm:spPr/>
    </dgm:pt>
    <dgm:pt modelId="{E28E27EC-5668-416C-A67A-2EEA90127B0A}" type="pres">
      <dgm:prSet presAssocID="{166293C3-BEA1-4DD3-BB36-37B86B1738BF}" presName="rootText" presStyleLbl="node3" presStyleIdx="2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F5B13F-A169-45F0-A96F-47C42CCC5807}" type="pres">
      <dgm:prSet presAssocID="{166293C3-BEA1-4DD3-BB36-37B86B1738BF}" presName="rootConnector" presStyleLbl="node3" presStyleIdx="2" presStyleCnt="8"/>
      <dgm:spPr/>
      <dgm:t>
        <a:bodyPr/>
        <a:lstStyle/>
        <a:p>
          <a:endParaRPr lang="en-US"/>
        </a:p>
      </dgm:t>
    </dgm:pt>
    <dgm:pt modelId="{97521AF4-3FFC-42C7-BBAE-851B11238878}" type="pres">
      <dgm:prSet presAssocID="{166293C3-BEA1-4DD3-BB36-37B86B1738BF}" presName="hierChild4" presStyleCnt="0"/>
      <dgm:spPr/>
    </dgm:pt>
    <dgm:pt modelId="{5CF3A614-D2EA-4758-BE8C-8B3F7DF177CF}" type="pres">
      <dgm:prSet presAssocID="{166293C3-BEA1-4DD3-BB36-37B86B1738BF}" presName="hierChild5" presStyleCnt="0"/>
      <dgm:spPr/>
    </dgm:pt>
    <dgm:pt modelId="{BDD20421-EB71-4292-AEBE-208C8A439D6C}" type="pres">
      <dgm:prSet presAssocID="{7357D795-18D2-4910-BF15-8F12A3696EF1}" presName="Name64" presStyleLbl="parChTrans1D3" presStyleIdx="3" presStyleCnt="8"/>
      <dgm:spPr/>
      <dgm:t>
        <a:bodyPr/>
        <a:lstStyle/>
        <a:p>
          <a:endParaRPr lang="en-US"/>
        </a:p>
      </dgm:t>
    </dgm:pt>
    <dgm:pt modelId="{8AE625FC-66BC-4133-BD9E-9D1AB8E18D8F}" type="pres">
      <dgm:prSet presAssocID="{B91CC065-3B8C-4118-8067-F215AE914C19}" presName="hierRoot2" presStyleCnt="0">
        <dgm:presLayoutVars>
          <dgm:hierBranch val="init"/>
        </dgm:presLayoutVars>
      </dgm:prSet>
      <dgm:spPr/>
    </dgm:pt>
    <dgm:pt modelId="{E7174262-B0FE-4C22-B1AE-A384C94048B5}" type="pres">
      <dgm:prSet presAssocID="{B91CC065-3B8C-4118-8067-F215AE914C19}" presName="rootComposite" presStyleCnt="0"/>
      <dgm:spPr/>
    </dgm:pt>
    <dgm:pt modelId="{23C3EE15-9FAD-4208-8EDC-65DD3624819F}" type="pres">
      <dgm:prSet presAssocID="{B91CC065-3B8C-4118-8067-F215AE914C19}" presName="rootText" presStyleLbl="node3" presStyleIdx="3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CD19EDD-FAD4-45DC-8DBE-6186BC7A656C}" type="pres">
      <dgm:prSet presAssocID="{B91CC065-3B8C-4118-8067-F215AE914C19}" presName="rootConnector" presStyleLbl="node3" presStyleIdx="3" presStyleCnt="8"/>
      <dgm:spPr/>
      <dgm:t>
        <a:bodyPr/>
        <a:lstStyle/>
        <a:p>
          <a:endParaRPr lang="en-US"/>
        </a:p>
      </dgm:t>
    </dgm:pt>
    <dgm:pt modelId="{4892037D-084A-4DB0-98B9-03EA6829C5D6}" type="pres">
      <dgm:prSet presAssocID="{B91CC065-3B8C-4118-8067-F215AE914C19}" presName="hierChild4" presStyleCnt="0"/>
      <dgm:spPr/>
    </dgm:pt>
    <dgm:pt modelId="{C80CBF7A-3976-44F9-9D64-C6C0247DDAE0}" type="pres">
      <dgm:prSet presAssocID="{B91CC065-3B8C-4118-8067-F215AE914C19}" presName="hierChild5" presStyleCnt="0"/>
      <dgm:spPr/>
    </dgm:pt>
    <dgm:pt modelId="{65BFBCAF-0E26-4CE2-BD8F-EF99EFCBDE25}" type="pres">
      <dgm:prSet presAssocID="{1EFF77C0-C309-4F5E-B6EC-F957DF47D16C}" presName="hierChild5" presStyleCnt="0"/>
      <dgm:spPr/>
    </dgm:pt>
    <dgm:pt modelId="{B89613A3-8262-4941-A2D3-5B45EF0BB0DF}" type="pres">
      <dgm:prSet presAssocID="{A92F4CA0-8B87-4743-894D-51028C5AB2F5}" presName="Name64" presStyleLbl="parChTrans1D2" presStyleIdx="2" presStyleCnt="5"/>
      <dgm:spPr/>
      <dgm:t>
        <a:bodyPr/>
        <a:lstStyle/>
        <a:p>
          <a:endParaRPr lang="en-US"/>
        </a:p>
      </dgm:t>
    </dgm:pt>
    <dgm:pt modelId="{2E2023DB-A1F9-45D9-B9B2-17F0FE0F840D}" type="pres">
      <dgm:prSet presAssocID="{BCB62BEB-0CFE-4B28-8113-BFF6492708AF}" presName="hierRoot2" presStyleCnt="0">
        <dgm:presLayoutVars>
          <dgm:hierBranch val="init"/>
        </dgm:presLayoutVars>
      </dgm:prSet>
      <dgm:spPr/>
    </dgm:pt>
    <dgm:pt modelId="{98548504-3EBA-4324-B09D-59F6FA1CB7F5}" type="pres">
      <dgm:prSet presAssocID="{BCB62BEB-0CFE-4B28-8113-BFF6492708AF}" presName="rootComposite" presStyleCnt="0"/>
      <dgm:spPr/>
    </dgm:pt>
    <dgm:pt modelId="{84BA8C22-FD15-4C71-9B36-4FCF5E55BC84}" type="pres">
      <dgm:prSet presAssocID="{BCB62BEB-0CFE-4B28-8113-BFF6492708AF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4128E10-AA05-48F1-AB18-032EAC524CD4}" type="pres">
      <dgm:prSet presAssocID="{BCB62BEB-0CFE-4B28-8113-BFF6492708AF}" presName="rootConnector" presStyleLbl="node2" presStyleIdx="2" presStyleCnt="4"/>
      <dgm:spPr/>
      <dgm:t>
        <a:bodyPr/>
        <a:lstStyle/>
        <a:p>
          <a:endParaRPr lang="en-US"/>
        </a:p>
      </dgm:t>
    </dgm:pt>
    <dgm:pt modelId="{53CF9F6F-790C-41C0-86D3-A028E3090BFC}" type="pres">
      <dgm:prSet presAssocID="{BCB62BEB-0CFE-4B28-8113-BFF6492708AF}" presName="hierChild4" presStyleCnt="0"/>
      <dgm:spPr/>
    </dgm:pt>
    <dgm:pt modelId="{30D40643-15CA-431E-87DF-6FBFF1ED8A74}" type="pres">
      <dgm:prSet presAssocID="{9FBBDB97-E32D-4804-BC0A-FCA2B6694835}" presName="Name64" presStyleLbl="parChTrans1D3" presStyleIdx="4" presStyleCnt="8"/>
      <dgm:spPr/>
      <dgm:t>
        <a:bodyPr/>
        <a:lstStyle/>
        <a:p>
          <a:endParaRPr lang="en-US"/>
        </a:p>
      </dgm:t>
    </dgm:pt>
    <dgm:pt modelId="{A6D16B7F-69B6-4BF4-B53A-C564F5759A61}" type="pres">
      <dgm:prSet presAssocID="{B7641B50-C295-4A5F-A1D4-3AECEE0E0350}" presName="hierRoot2" presStyleCnt="0">
        <dgm:presLayoutVars>
          <dgm:hierBranch val="init"/>
        </dgm:presLayoutVars>
      </dgm:prSet>
      <dgm:spPr/>
    </dgm:pt>
    <dgm:pt modelId="{E48AC528-8075-4ED4-A0F7-52076EBF2981}" type="pres">
      <dgm:prSet presAssocID="{B7641B50-C295-4A5F-A1D4-3AECEE0E0350}" presName="rootComposite" presStyleCnt="0"/>
      <dgm:spPr/>
    </dgm:pt>
    <dgm:pt modelId="{1DB70C91-5166-4628-9069-2133C74D368D}" type="pres">
      <dgm:prSet presAssocID="{B7641B50-C295-4A5F-A1D4-3AECEE0E0350}" presName="rootText" presStyleLbl="node3" presStyleIdx="4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DF8621-CD40-40DF-A006-56E01DE2C13E}" type="pres">
      <dgm:prSet presAssocID="{B7641B50-C295-4A5F-A1D4-3AECEE0E0350}" presName="rootConnector" presStyleLbl="node3" presStyleIdx="4" presStyleCnt="8"/>
      <dgm:spPr/>
      <dgm:t>
        <a:bodyPr/>
        <a:lstStyle/>
        <a:p>
          <a:endParaRPr lang="en-US"/>
        </a:p>
      </dgm:t>
    </dgm:pt>
    <dgm:pt modelId="{44DB5872-FDA6-45CE-8A41-C67FAFD017B5}" type="pres">
      <dgm:prSet presAssocID="{B7641B50-C295-4A5F-A1D4-3AECEE0E0350}" presName="hierChild4" presStyleCnt="0"/>
      <dgm:spPr/>
    </dgm:pt>
    <dgm:pt modelId="{9C59E21B-EF18-48C9-BA74-350B17895FE4}" type="pres">
      <dgm:prSet presAssocID="{B7641B50-C295-4A5F-A1D4-3AECEE0E0350}" presName="hierChild5" presStyleCnt="0"/>
      <dgm:spPr/>
    </dgm:pt>
    <dgm:pt modelId="{781A7EFA-382C-4115-9E26-67D15A5480E0}" type="pres">
      <dgm:prSet presAssocID="{49C714BA-6569-4DEF-A32E-969DA7CD7434}" presName="Name64" presStyleLbl="parChTrans1D3" presStyleIdx="5" presStyleCnt="8"/>
      <dgm:spPr/>
      <dgm:t>
        <a:bodyPr/>
        <a:lstStyle/>
        <a:p>
          <a:endParaRPr lang="en-US"/>
        </a:p>
      </dgm:t>
    </dgm:pt>
    <dgm:pt modelId="{66082A08-F6D2-4AC2-83C4-E718C34C44F4}" type="pres">
      <dgm:prSet presAssocID="{F3FC26FC-6977-4E90-9B2A-C9F9788C953F}" presName="hierRoot2" presStyleCnt="0">
        <dgm:presLayoutVars>
          <dgm:hierBranch val="init"/>
        </dgm:presLayoutVars>
      </dgm:prSet>
      <dgm:spPr/>
    </dgm:pt>
    <dgm:pt modelId="{EF6D2C1C-44CA-4B3B-85C6-5AFA8D890505}" type="pres">
      <dgm:prSet presAssocID="{F3FC26FC-6977-4E90-9B2A-C9F9788C953F}" presName="rootComposite" presStyleCnt="0"/>
      <dgm:spPr/>
    </dgm:pt>
    <dgm:pt modelId="{B88E7194-B8B3-48EB-B20D-16198C7D8463}" type="pres">
      <dgm:prSet presAssocID="{F3FC26FC-6977-4E90-9B2A-C9F9788C953F}" presName="rootText" presStyleLbl="node3" presStyleIdx="5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6DF5E4-AFC1-4BD9-B647-55D80A295D1B}" type="pres">
      <dgm:prSet presAssocID="{F3FC26FC-6977-4E90-9B2A-C9F9788C953F}" presName="rootConnector" presStyleLbl="node3" presStyleIdx="5" presStyleCnt="8"/>
      <dgm:spPr/>
      <dgm:t>
        <a:bodyPr/>
        <a:lstStyle/>
        <a:p>
          <a:endParaRPr lang="en-US"/>
        </a:p>
      </dgm:t>
    </dgm:pt>
    <dgm:pt modelId="{F1F51FC1-BE20-4A04-9FCC-F63B3CDE3845}" type="pres">
      <dgm:prSet presAssocID="{F3FC26FC-6977-4E90-9B2A-C9F9788C953F}" presName="hierChild4" presStyleCnt="0"/>
      <dgm:spPr/>
    </dgm:pt>
    <dgm:pt modelId="{27A5EF7C-871A-4451-8DE1-723F61AC540A}" type="pres">
      <dgm:prSet presAssocID="{F3FC26FC-6977-4E90-9B2A-C9F9788C953F}" presName="hierChild5" presStyleCnt="0"/>
      <dgm:spPr/>
    </dgm:pt>
    <dgm:pt modelId="{6E076BDF-967A-4806-AB97-D24ECC3D943C}" type="pres">
      <dgm:prSet presAssocID="{BCB62BEB-0CFE-4B28-8113-BFF6492708AF}" presName="hierChild5" presStyleCnt="0"/>
      <dgm:spPr/>
    </dgm:pt>
    <dgm:pt modelId="{ED550409-3A56-4313-9D00-C2F9C16AE45D}" type="pres">
      <dgm:prSet presAssocID="{8941E7D5-9F78-49A6-9A24-8F223EA11EFC}" presName="Name64" presStyleLbl="parChTrans1D2" presStyleIdx="3" presStyleCnt="5"/>
      <dgm:spPr/>
      <dgm:t>
        <a:bodyPr/>
        <a:lstStyle/>
        <a:p>
          <a:endParaRPr lang="en-US"/>
        </a:p>
      </dgm:t>
    </dgm:pt>
    <dgm:pt modelId="{ECF1D557-A024-45F6-9F0F-D602DBF81E0C}" type="pres">
      <dgm:prSet presAssocID="{7251E847-EEDE-442D-AACD-72B0B73D51E8}" presName="hierRoot2" presStyleCnt="0">
        <dgm:presLayoutVars>
          <dgm:hierBranch val="init"/>
        </dgm:presLayoutVars>
      </dgm:prSet>
      <dgm:spPr/>
    </dgm:pt>
    <dgm:pt modelId="{450738F3-46C4-4667-B2F7-C07A791F6D72}" type="pres">
      <dgm:prSet presAssocID="{7251E847-EEDE-442D-AACD-72B0B73D51E8}" presName="rootComposite" presStyleCnt="0"/>
      <dgm:spPr/>
    </dgm:pt>
    <dgm:pt modelId="{9CFFA1F9-6E37-4FFE-B790-F0DD752FA05B}" type="pres">
      <dgm:prSet presAssocID="{7251E847-EEDE-442D-AACD-72B0B73D51E8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86589AB-33A0-404F-BA62-1D665E80B0AC}" type="pres">
      <dgm:prSet presAssocID="{7251E847-EEDE-442D-AACD-72B0B73D51E8}" presName="rootConnector" presStyleLbl="node2" presStyleIdx="3" presStyleCnt="4"/>
      <dgm:spPr/>
      <dgm:t>
        <a:bodyPr/>
        <a:lstStyle/>
        <a:p>
          <a:endParaRPr lang="en-US"/>
        </a:p>
      </dgm:t>
    </dgm:pt>
    <dgm:pt modelId="{EA382D2E-8CCE-453D-AF0C-633CBB69AA5D}" type="pres">
      <dgm:prSet presAssocID="{7251E847-EEDE-442D-AACD-72B0B73D51E8}" presName="hierChild4" presStyleCnt="0"/>
      <dgm:spPr/>
    </dgm:pt>
    <dgm:pt modelId="{E963E939-E80C-4129-8D3D-CF8570E6FA63}" type="pres">
      <dgm:prSet presAssocID="{DDC3650B-8726-432C-9583-56213E921713}" presName="Name64" presStyleLbl="parChTrans1D3" presStyleIdx="6" presStyleCnt="8"/>
      <dgm:spPr/>
      <dgm:t>
        <a:bodyPr/>
        <a:lstStyle/>
        <a:p>
          <a:endParaRPr lang="en-US"/>
        </a:p>
      </dgm:t>
    </dgm:pt>
    <dgm:pt modelId="{46D50075-A839-4AC6-B494-EA88526B8B3C}" type="pres">
      <dgm:prSet presAssocID="{06688E11-B0A7-4CD3-A1E8-ED49B4F851B6}" presName="hierRoot2" presStyleCnt="0">
        <dgm:presLayoutVars>
          <dgm:hierBranch val="init"/>
        </dgm:presLayoutVars>
      </dgm:prSet>
      <dgm:spPr/>
    </dgm:pt>
    <dgm:pt modelId="{6AB23357-15E2-4F63-9976-BA3937A240CA}" type="pres">
      <dgm:prSet presAssocID="{06688E11-B0A7-4CD3-A1E8-ED49B4F851B6}" presName="rootComposite" presStyleCnt="0"/>
      <dgm:spPr/>
    </dgm:pt>
    <dgm:pt modelId="{D7225FAE-0B1E-4C05-9558-4AFCA2B2572E}" type="pres">
      <dgm:prSet presAssocID="{06688E11-B0A7-4CD3-A1E8-ED49B4F851B6}" presName="rootText" presStyleLbl="node3" presStyleIdx="6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DB34933-5C2C-48FB-8056-5C44688AE268}" type="pres">
      <dgm:prSet presAssocID="{06688E11-B0A7-4CD3-A1E8-ED49B4F851B6}" presName="rootConnector" presStyleLbl="node3" presStyleIdx="6" presStyleCnt="8"/>
      <dgm:spPr/>
      <dgm:t>
        <a:bodyPr/>
        <a:lstStyle/>
        <a:p>
          <a:endParaRPr lang="en-US"/>
        </a:p>
      </dgm:t>
    </dgm:pt>
    <dgm:pt modelId="{23755E6B-4E89-4DDE-9859-49634A9B5AD9}" type="pres">
      <dgm:prSet presAssocID="{06688E11-B0A7-4CD3-A1E8-ED49B4F851B6}" presName="hierChild4" presStyleCnt="0"/>
      <dgm:spPr/>
    </dgm:pt>
    <dgm:pt modelId="{7D4D0347-AFBC-4ECB-B376-ECE523F3E31B}" type="pres">
      <dgm:prSet presAssocID="{06688E11-B0A7-4CD3-A1E8-ED49B4F851B6}" presName="hierChild5" presStyleCnt="0"/>
      <dgm:spPr/>
    </dgm:pt>
    <dgm:pt modelId="{226B120F-D88B-4EA4-8057-616F481DD7DA}" type="pres">
      <dgm:prSet presAssocID="{4817E932-1211-473E-9CFC-BE8A6B6A5AB4}" presName="Name64" presStyleLbl="parChTrans1D3" presStyleIdx="7" presStyleCnt="8"/>
      <dgm:spPr/>
      <dgm:t>
        <a:bodyPr/>
        <a:lstStyle/>
        <a:p>
          <a:endParaRPr lang="en-US"/>
        </a:p>
      </dgm:t>
    </dgm:pt>
    <dgm:pt modelId="{573EE9BC-7D61-402B-B4CF-D934DBB27CB5}" type="pres">
      <dgm:prSet presAssocID="{83EC7190-9BD4-4EC7-B6F4-C477F44B67CC}" presName="hierRoot2" presStyleCnt="0">
        <dgm:presLayoutVars>
          <dgm:hierBranch val="init"/>
        </dgm:presLayoutVars>
      </dgm:prSet>
      <dgm:spPr/>
    </dgm:pt>
    <dgm:pt modelId="{B48B937D-C0DC-45ED-A324-743517B2B69A}" type="pres">
      <dgm:prSet presAssocID="{83EC7190-9BD4-4EC7-B6F4-C477F44B67CC}" presName="rootComposite" presStyleCnt="0"/>
      <dgm:spPr/>
    </dgm:pt>
    <dgm:pt modelId="{B1FD5FDA-BB8D-4066-83B4-ED71A3AF9AB1}" type="pres">
      <dgm:prSet presAssocID="{83EC7190-9BD4-4EC7-B6F4-C477F44B67CC}" presName="rootText" presStyleLbl="node3" presStyleIdx="7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230C620-36AD-48CA-8F02-7B3DFEA5E500}" type="pres">
      <dgm:prSet presAssocID="{83EC7190-9BD4-4EC7-B6F4-C477F44B67CC}" presName="rootConnector" presStyleLbl="node3" presStyleIdx="7" presStyleCnt="8"/>
      <dgm:spPr/>
      <dgm:t>
        <a:bodyPr/>
        <a:lstStyle/>
        <a:p>
          <a:endParaRPr lang="en-US"/>
        </a:p>
      </dgm:t>
    </dgm:pt>
    <dgm:pt modelId="{82922CC7-71C6-4023-B2F2-66CD2E83171E}" type="pres">
      <dgm:prSet presAssocID="{83EC7190-9BD4-4EC7-B6F4-C477F44B67CC}" presName="hierChild4" presStyleCnt="0"/>
      <dgm:spPr/>
    </dgm:pt>
    <dgm:pt modelId="{5616171F-7152-42D1-855D-7FEEF1A1C6E4}" type="pres">
      <dgm:prSet presAssocID="{83EC7190-9BD4-4EC7-B6F4-C477F44B67CC}" presName="hierChild5" presStyleCnt="0"/>
      <dgm:spPr/>
    </dgm:pt>
    <dgm:pt modelId="{EA7D3964-9C60-4987-A4AA-1341F93BA0F2}" type="pres">
      <dgm:prSet presAssocID="{7251E847-EEDE-442D-AACD-72B0B73D51E8}" presName="hierChild5" presStyleCnt="0"/>
      <dgm:spPr/>
    </dgm:pt>
    <dgm:pt modelId="{0A76288F-7034-4117-8192-99D369E271F9}" type="pres">
      <dgm:prSet presAssocID="{E42B9B3B-2302-4E11-B4FF-A37C2374A9A6}" presName="hierChild3" presStyleCnt="0"/>
      <dgm:spPr/>
    </dgm:pt>
    <dgm:pt modelId="{548F3371-F79C-4A34-99F7-7939B6FA50C6}" type="pres">
      <dgm:prSet presAssocID="{B9BE042A-DE01-44A0-994A-625DF547F662}" presName="Name115" presStyleLbl="parChTrans1D2" presStyleIdx="4" presStyleCnt="5"/>
      <dgm:spPr/>
      <dgm:t>
        <a:bodyPr/>
        <a:lstStyle/>
        <a:p>
          <a:endParaRPr lang="en-US"/>
        </a:p>
      </dgm:t>
    </dgm:pt>
    <dgm:pt modelId="{1BCD30E2-992C-49CE-B1CE-D2A164D459AC}" type="pres">
      <dgm:prSet presAssocID="{AD6E0709-3E62-4684-ADC8-E28CAADCEB41}" presName="hierRoot3" presStyleCnt="0">
        <dgm:presLayoutVars>
          <dgm:hierBranch val="init"/>
        </dgm:presLayoutVars>
      </dgm:prSet>
      <dgm:spPr/>
    </dgm:pt>
    <dgm:pt modelId="{E7F14547-D58F-4658-9096-BEA44EFE2601}" type="pres">
      <dgm:prSet presAssocID="{AD6E0709-3E62-4684-ADC8-E28CAADCEB41}" presName="rootComposite3" presStyleCnt="0"/>
      <dgm:spPr/>
    </dgm:pt>
    <dgm:pt modelId="{87A472A5-B18F-4436-818E-36B0BDCB2BF4}" type="pres">
      <dgm:prSet presAssocID="{AD6E0709-3E62-4684-ADC8-E28CAADCEB41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8857F9C-BE29-4006-BFEB-2062F136002C}" type="pres">
      <dgm:prSet presAssocID="{AD6E0709-3E62-4684-ADC8-E28CAADCEB41}" presName="rootConnector3" presStyleLbl="asst1" presStyleIdx="0" presStyleCnt="1"/>
      <dgm:spPr/>
      <dgm:t>
        <a:bodyPr/>
        <a:lstStyle/>
        <a:p>
          <a:endParaRPr lang="en-US"/>
        </a:p>
      </dgm:t>
    </dgm:pt>
    <dgm:pt modelId="{94DF2CC6-71C6-48EC-847A-2823F944D845}" type="pres">
      <dgm:prSet presAssocID="{AD6E0709-3E62-4684-ADC8-E28CAADCEB41}" presName="hierChild6" presStyleCnt="0"/>
      <dgm:spPr/>
    </dgm:pt>
    <dgm:pt modelId="{25E088DE-706E-4C35-B8CA-07C44810ECAB}" type="pres">
      <dgm:prSet presAssocID="{AD6E0709-3E62-4684-ADC8-E28CAADCEB41}" presName="hierChild7" presStyleCnt="0"/>
      <dgm:spPr/>
    </dgm:pt>
  </dgm:ptLst>
  <dgm:cxnLst>
    <dgm:cxn modelId="{ED04B7A6-498A-4CC3-BB53-786B171AB707}" type="presOf" srcId="{BCB62BEB-0CFE-4B28-8113-BFF6492708AF}" destId="{84BA8C22-FD15-4C71-9B36-4FCF5E55BC84}" srcOrd="0" destOrd="0" presId="urn:microsoft.com/office/officeart/2009/3/layout/HorizontalOrganizationChart"/>
    <dgm:cxn modelId="{A2B6156B-2FAD-4F66-821A-8673F92DA062}" type="presOf" srcId="{F3FC26FC-6977-4E90-9B2A-C9F9788C953F}" destId="{B88E7194-B8B3-48EB-B20D-16198C7D8463}" srcOrd="0" destOrd="0" presId="urn:microsoft.com/office/officeart/2009/3/layout/HorizontalOrganizationChart"/>
    <dgm:cxn modelId="{D51D243B-1824-4016-A15C-F401590F5239}" type="presOf" srcId="{BCB62BEB-0CFE-4B28-8113-BFF6492708AF}" destId="{D4128E10-AA05-48F1-AB18-032EAC524CD4}" srcOrd="1" destOrd="0" presId="urn:microsoft.com/office/officeart/2009/3/layout/HorizontalOrganizationChart"/>
    <dgm:cxn modelId="{F3EE84B1-2FA8-402F-B5D7-5FCD98D09EBD}" srcId="{E42B9B3B-2302-4E11-B4FF-A37C2374A9A6}" destId="{1EFF77C0-C309-4F5E-B6EC-F957DF47D16C}" srcOrd="2" destOrd="0" parTransId="{6C514956-6502-4E97-B35A-0D42CE2CE993}" sibTransId="{EACF4C43-77BD-43DC-9329-433DBC8DC8CA}"/>
    <dgm:cxn modelId="{736D72D8-27F8-4E78-BEEB-2816078162D7}" srcId="{6C635403-BC74-4D59-B061-6AA51C2E1575}" destId="{6D5CFFD3-5A55-4187-B422-73986DE06DD8}" srcOrd="0" destOrd="0" parTransId="{227B4CFE-960B-4792-BE48-F7D98969D177}" sibTransId="{2E01AD18-1B48-4F10-8A99-4BF7DA321441}"/>
    <dgm:cxn modelId="{8A72B289-FFF5-4B50-BD74-94121AC2A9B0}" srcId="{E42B9B3B-2302-4E11-B4FF-A37C2374A9A6}" destId="{7251E847-EEDE-442D-AACD-72B0B73D51E8}" srcOrd="4" destOrd="0" parTransId="{8941E7D5-9F78-49A6-9A24-8F223EA11EFC}" sibTransId="{68E819F2-1C17-47BB-B9B7-49570BA129F1}"/>
    <dgm:cxn modelId="{6ED60C92-49A1-4B13-903E-565CB96E4776}" srcId="{6C635403-BC74-4D59-B061-6AA51C2E1575}" destId="{D87756C8-5F7D-439E-9E98-9F541EE2AD34}" srcOrd="1" destOrd="0" parTransId="{7A5B56F4-C514-4771-BAD5-D2FDA3596EBB}" sibTransId="{F5F42DBB-6DCB-4834-B11A-F4622EF28879}"/>
    <dgm:cxn modelId="{740B752F-E827-4141-889F-F1A60A268E4C}" type="presOf" srcId="{83EC7190-9BD4-4EC7-B6F4-C477F44B67CC}" destId="{B1FD5FDA-BB8D-4066-83B4-ED71A3AF9AB1}" srcOrd="0" destOrd="0" presId="urn:microsoft.com/office/officeart/2009/3/layout/HorizontalOrganizationChart"/>
    <dgm:cxn modelId="{B6C7157D-93E2-483C-BCB0-A22128391F43}" type="presOf" srcId="{AD6E0709-3E62-4684-ADC8-E28CAADCEB41}" destId="{87A472A5-B18F-4436-818E-36B0BDCB2BF4}" srcOrd="0" destOrd="0" presId="urn:microsoft.com/office/officeart/2009/3/layout/HorizontalOrganizationChart"/>
    <dgm:cxn modelId="{9DA73868-6C11-4049-B7FB-DBFAC8F0D8DD}" type="presOf" srcId="{AD6E0709-3E62-4684-ADC8-E28CAADCEB41}" destId="{48857F9C-BE29-4006-BFEB-2062F136002C}" srcOrd="1" destOrd="0" presId="urn:microsoft.com/office/officeart/2009/3/layout/HorizontalOrganizationChart"/>
    <dgm:cxn modelId="{33CCB1E1-CAE2-4B37-BAB3-507A12BA1BE9}" type="presOf" srcId="{DDC3650B-8726-432C-9583-56213E921713}" destId="{E963E939-E80C-4129-8D3D-CF8570E6FA63}" srcOrd="0" destOrd="0" presId="urn:microsoft.com/office/officeart/2009/3/layout/HorizontalOrganizationChart"/>
    <dgm:cxn modelId="{8DAF1488-9EE4-4459-8598-F489AE009D9F}" type="presOf" srcId="{4817E932-1211-473E-9CFC-BE8A6B6A5AB4}" destId="{226B120F-D88B-4EA4-8057-616F481DD7DA}" srcOrd="0" destOrd="0" presId="urn:microsoft.com/office/officeart/2009/3/layout/HorizontalOrganizationChart"/>
    <dgm:cxn modelId="{F480A70F-4DCF-4BD7-94CD-9D1114F37B2F}" type="presOf" srcId="{D87756C8-5F7D-439E-9E98-9F541EE2AD34}" destId="{07015EB2-2C97-4576-85BE-66BDC7615607}" srcOrd="0" destOrd="0" presId="urn:microsoft.com/office/officeart/2009/3/layout/HorizontalOrganizationChart"/>
    <dgm:cxn modelId="{CB62D423-8F5F-4F81-BD5E-EDF8E391B0FC}" type="presOf" srcId="{1EFF77C0-C309-4F5E-B6EC-F957DF47D16C}" destId="{2FC10BF7-ED1B-43BB-BFB2-35FDC9BFFB9F}" srcOrd="0" destOrd="0" presId="urn:microsoft.com/office/officeart/2009/3/layout/HorizontalOrganizationChart"/>
    <dgm:cxn modelId="{094B09E5-2620-499A-9EAA-E492EBA437C2}" type="presOf" srcId="{7251E847-EEDE-442D-AACD-72B0B73D51E8}" destId="{9CFFA1F9-6E37-4FFE-B790-F0DD752FA05B}" srcOrd="0" destOrd="0" presId="urn:microsoft.com/office/officeart/2009/3/layout/HorizontalOrganizationChart"/>
    <dgm:cxn modelId="{7AA12B5B-2814-40AC-95BA-D4DEE127E83F}" type="presOf" srcId="{8941E7D5-9F78-49A6-9A24-8F223EA11EFC}" destId="{ED550409-3A56-4313-9D00-C2F9C16AE45D}" srcOrd="0" destOrd="0" presId="urn:microsoft.com/office/officeart/2009/3/layout/HorizontalOrganizationChart"/>
    <dgm:cxn modelId="{B7DE0120-8A8B-4A50-85F8-9DD53E92D8A4}" type="presOf" srcId="{B91CC065-3B8C-4118-8067-F215AE914C19}" destId="{23C3EE15-9FAD-4208-8EDC-65DD3624819F}" srcOrd="0" destOrd="0" presId="urn:microsoft.com/office/officeart/2009/3/layout/HorizontalOrganizationChart"/>
    <dgm:cxn modelId="{6F56D98F-A1F1-465F-8D25-F2830E3DCEB3}" type="presOf" srcId="{9767ACB9-2217-47E5-A86F-121077B82FF1}" destId="{85D436B9-B6AE-45E6-BE0D-6B22C76E759F}" srcOrd="0" destOrd="0" presId="urn:microsoft.com/office/officeart/2009/3/layout/HorizontalOrganizationChart"/>
    <dgm:cxn modelId="{EAD2AC53-EE5C-4339-9DC9-F0880DEB7F5F}" type="presOf" srcId="{43D95325-ED49-4E40-AD96-592F359ED7BD}" destId="{80493094-B957-460B-9865-591372AE0405}" srcOrd="0" destOrd="0" presId="urn:microsoft.com/office/officeart/2009/3/layout/HorizontalOrganizationChart"/>
    <dgm:cxn modelId="{8AB1FD1D-CDE0-4EBA-9C0E-6BB6697FF5D3}" type="presOf" srcId="{9FBBDB97-E32D-4804-BC0A-FCA2B6694835}" destId="{30D40643-15CA-431E-87DF-6FBFF1ED8A74}" srcOrd="0" destOrd="0" presId="urn:microsoft.com/office/officeart/2009/3/layout/HorizontalOrganizationChart"/>
    <dgm:cxn modelId="{B45A1FC7-5287-4112-B42A-B0DE7721DD4A}" srcId="{7251E847-EEDE-442D-AACD-72B0B73D51E8}" destId="{06688E11-B0A7-4CD3-A1E8-ED49B4F851B6}" srcOrd="0" destOrd="0" parTransId="{DDC3650B-8726-432C-9583-56213E921713}" sibTransId="{C0E4A3F2-8B0C-4243-B0C4-928DF438DCE3}"/>
    <dgm:cxn modelId="{3463431F-D67A-4FDA-BA40-C170C233E31A}" type="presOf" srcId="{06688E11-B0A7-4CD3-A1E8-ED49B4F851B6}" destId="{4DB34933-5C2C-48FB-8056-5C44688AE268}" srcOrd="1" destOrd="0" presId="urn:microsoft.com/office/officeart/2009/3/layout/HorizontalOrganizationChart"/>
    <dgm:cxn modelId="{A8CF602F-A6DB-4C77-8565-48E36B448E14}" type="presOf" srcId="{166293C3-BEA1-4DD3-BB36-37B86B1738BF}" destId="{E28E27EC-5668-416C-A67A-2EEA90127B0A}" srcOrd="0" destOrd="0" presId="urn:microsoft.com/office/officeart/2009/3/layout/HorizontalOrganizationChart"/>
    <dgm:cxn modelId="{C570380C-9116-4BED-8D59-2EA713DAC88A}" type="presOf" srcId="{6C635403-BC74-4D59-B061-6AA51C2E1575}" destId="{53A6760F-EE73-41AC-99E8-ADA92A47625E}" srcOrd="1" destOrd="0" presId="urn:microsoft.com/office/officeart/2009/3/layout/HorizontalOrganizationChart"/>
    <dgm:cxn modelId="{B0C498D9-8175-42C2-B7E0-133B898AFE63}" type="presOf" srcId="{166293C3-BEA1-4DD3-BB36-37B86B1738BF}" destId="{81F5B13F-A169-45F0-A96F-47C42CCC5807}" srcOrd="1" destOrd="0" presId="urn:microsoft.com/office/officeart/2009/3/layout/HorizontalOrganizationChart"/>
    <dgm:cxn modelId="{11A42AE4-51B6-4C0A-808E-DC41410F21AC}" srcId="{E42B9B3B-2302-4E11-B4FF-A37C2374A9A6}" destId="{AD6E0709-3E62-4684-ADC8-E28CAADCEB41}" srcOrd="0" destOrd="0" parTransId="{B9BE042A-DE01-44A0-994A-625DF547F662}" sibTransId="{35622156-3A4B-4CD8-A7EC-B1C2F494718C}"/>
    <dgm:cxn modelId="{69DCD388-776C-4715-811A-262A83339C29}" type="presOf" srcId="{1EFF77C0-C309-4F5E-B6EC-F957DF47D16C}" destId="{832A9A0B-9981-4FA6-BEDE-9B293605F114}" srcOrd="1" destOrd="0" presId="urn:microsoft.com/office/officeart/2009/3/layout/HorizontalOrganizationChart"/>
    <dgm:cxn modelId="{7C605F7C-89E6-4ABC-8F76-CC8945BEFE8C}" type="presOf" srcId="{6C635403-BC74-4D59-B061-6AA51C2E1575}" destId="{3383070B-0798-40F7-AC08-ABA52029C0C3}" srcOrd="0" destOrd="0" presId="urn:microsoft.com/office/officeart/2009/3/layout/HorizontalOrganizationChart"/>
    <dgm:cxn modelId="{D5C6094C-BCD1-4E1F-A340-8959D6049AE7}" srcId="{BCB62BEB-0CFE-4B28-8113-BFF6492708AF}" destId="{F3FC26FC-6977-4E90-9B2A-C9F9788C953F}" srcOrd="1" destOrd="0" parTransId="{49C714BA-6569-4DEF-A32E-969DA7CD7434}" sibTransId="{BB845E68-B928-479D-9407-21C0743CCED6}"/>
    <dgm:cxn modelId="{B150EB96-58AB-434B-92BE-00EE6979E200}" type="presOf" srcId="{7A5B56F4-C514-4771-BAD5-D2FDA3596EBB}" destId="{7ADB6339-8003-436D-A3A8-BA8BD75F7097}" srcOrd="0" destOrd="0" presId="urn:microsoft.com/office/officeart/2009/3/layout/HorizontalOrganizationChart"/>
    <dgm:cxn modelId="{696A757F-8C38-419D-898B-0FB561B51843}" type="presOf" srcId="{49C714BA-6569-4DEF-A32E-969DA7CD7434}" destId="{781A7EFA-382C-4115-9E26-67D15A5480E0}" srcOrd="0" destOrd="0" presId="urn:microsoft.com/office/officeart/2009/3/layout/HorizontalOrganizationChart"/>
    <dgm:cxn modelId="{83CF5E33-4E4B-47D9-AF92-D40E5685D1B3}" type="presOf" srcId="{B7641B50-C295-4A5F-A1D4-3AECEE0E0350}" destId="{1DB70C91-5166-4628-9069-2133C74D368D}" srcOrd="0" destOrd="0" presId="urn:microsoft.com/office/officeart/2009/3/layout/HorizontalOrganizationChart"/>
    <dgm:cxn modelId="{8BCF484E-7A80-41E3-8E3C-531BE12D9CF6}" srcId="{1EFF77C0-C309-4F5E-B6EC-F957DF47D16C}" destId="{B91CC065-3B8C-4118-8067-F215AE914C19}" srcOrd="1" destOrd="0" parTransId="{7357D795-18D2-4910-BF15-8F12A3696EF1}" sibTransId="{3D31C94B-B372-4819-A9DB-3AA72B3FE8B2}"/>
    <dgm:cxn modelId="{E771965A-00B1-4CD0-A725-836DEB674B57}" type="presOf" srcId="{B9BE042A-DE01-44A0-994A-625DF547F662}" destId="{548F3371-F79C-4A34-99F7-7939B6FA50C6}" srcOrd="0" destOrd="0" presId="urn:microsoft.com/office/officeart/2009/3/layout/HorizontalOrganizationChart"/>
    <dgm:cxn modelId="{CDDEAC9E-90C3-441F-AF9A-9D06B5547126}" srcId="{7251E847-EEDE-442D-AACD-72B0B73D51E8}" destId="{83EC7190-9BD4-4EC7-B6F4-C477F44B67CC}" srcOrd="1" destOrd="0" parTransId="{4817E932-1211-473E-9CFC-BE8A6B6A5AB4}" sibTransId="{585F1E2C-B57A-4638-915D-D99DEF24DA18}"/>
    <dgm:cxn modelId="{0F082633-BBB2-43E9-ADC5-AA01D617D6DA}" type="presOf" srcId="{E42B9B3B-2302-4E11-B4FF-A37C2374A9A6}" destId="{013296CA-5319-4805-ABAA-474917700BE0}" srcOrd="0" destOrd="0" presId="urn:microsoft.com/office/officeart/2009/3/layout/HorizontalOrganizationChart"/>
    <dgm:cxn modelId="{E1CEA2DA-CE8F-49D0-A5E6-52C74CCE6D36}" type="presOf" srcId="{83EC7190-9BD4-4EC7-B6F4-C477F44B67CC}" destId="{3230C620-36AD-48CA-8F02-7B3DFEA5E500}" srcOrd="1" destOrd="0" presId="urn:microsoft.com/office/officeart/2009/3/layout/HorizontalOrganizationChart"/>
    <dgm:cxn modelId="{C1383DB2-F308-4AF9-A0E0-32C2DED0B43A}" srcId="{E42B9B3B-2302-4E11-B4FF-A37C2374A9A6}" destId="{BCB62BEB-0CFE-4B28-8113-BFF6492708AF}" srcOrd="3" destOrd="0" parTransId="{A92F4CA0-8B87-4743-894D-51028C5AB2F5}" sibTransId="{16887915-3A4C-4A8D-8088-23DF4FB7AE8C}"/>
    <dgm:cxn modelId="{1D5D8B50-177B-45A2-9EE3-8E19E0DEB132}" srcId="{43D95325-ED49-4E40-AD96-592F359ED7BD}" destId="{E42B9B3B-2302-4E11-B4FF-A37C2374A9A6}" srcOrd="0" destOrd="0" parTransId="{85EE3AA5-8458-49BC-8A37-8EE6CF79822D}" sibTransId="{7605C605-8B0D-46B4-93D7-3D495EB11042}"/>
    <dgm:cxn modelId="{EC527CBB-D91C-4F8D-8D68-301E2251F26C}" type="presOf" srcId="{F3FC26FC-6977-4E90-9B2A-C9F9788C953F}" destId="{CF6DF5E4-AFC1-4BD9-B647-55D80A295D1B}" srcOrd="1" destOrd="0" presId="urn:microsoft.com/office/officeart/2009/3/layout/HorizontalOrganizationChart"/>
    <dgm:cxn modelId="{1B1BF386-07DA-45A4-B633-21CC3EC56B87}" type="presOf" srcId="{B91CC065-3B8C-4118-8067-F215AE914C19}" destId="{2CD19EDD-FAD4-45DC-8DBE-6186BC7A656C}" srcOrd="1" destOrd="0" presId="urn:microsoft.com/office/officeart/2009/3/layout/HorizontalOrganizationChart"/>
    <dgm:cxn modelId="{0358902E-CCF7-4750-AF7B-C6F254796910}" type="presOf" srcId="{227B4CFE-960B-4792-BE48-F7D98969D177}" destId="{8CAED3A2-2BCA-4E92-A67B-F41122B4B4A1}" srcOrd="0" destOrd="0" presId="urn:microsoft.com/office/officeart/2009/3/layout/HorizontalOrganizationChart"/>
    <dgm:cxn modelId="{7C8B69DF-44F3-4A0D-B4D4-5E17BA638B52}" type="presOf" srcId="{A92F4CA0-8B87-4743-894D-51028C5AB2F5}" destId="{B89613A3-8262-4941-A2D3-5B45EF0BB0DF}" srcOrd="0" destOrd="0" presId="urn:microsoft.com/office/officeart/2009/3/layout/HorizontalOrganizationChart"/>
    <dgm:cxn modelId="{317AD3C9-5E8A-49B6-9031-1D4E55AB4967}" type="presOf" srcId="{B7641B50-C295-4A5F-A1D4-3AECEE0E0350}" destId="{14DF8621-CD40-40DF-A006-56E01DE2C13E}" srcOrd="1" destOrd="0" presId="urn:microsoft.com/office/officeart/2009/3/layout/HorizontalOrganizationChart"/>
    <dgm:cxn modelId="{432ACB8B-24AF-41BD-8FA6-09D9C0BAC67A}" type="presOf" srcId="{E42B9B3B-2302-4E11-B4FF-A37C2374A9A6}" destId="{C8F7FD97-55A2-4925-99C8-A886C15CF05E}" srcOrd="1" destOrd="0" presId="urn:microsoft.com/office/officeart/2009/3/layout/HorizontalOrganizationChart"/>
    <dgm:cxn modelId="{4FBDFF13-7E7C-46AE-944F-0DE08D6B4AB0}" srcId="{E42B9B3B-2302-4E11-B4FF-A37C2374A9A6}" destId="{6C635403-BC74-4D59-B061-6AA51C2E1575}" srcOrd="1" destOrd="0" parTransId="{9767ACB9-2217-47E5-A86F-121077B82FF1}" sibTransId="{C0D14AC7-A8AB-48FE-B300-75DAFE2F98AD}"/>
    <dgm:cxn modelId="{6045D3FD-17CC-45A5-AFC3-83411CC2BC36}" type="presOf" srcId="{7251E847-EEDE-442D-AACD-72B0B73D51E8}" destId="{686589AB-33A0-404F-BA62-1D665E80B0AC}" srcOrd="1" destOrd="0" presId="urn:microsoft.com/office/officeart/2009/3/layout/HorizontalOrganizationChart"/>
    <dgm:cxn modelId="{A42FA9FB-A87C-4F74-8812-24C536CE29CF}" srcId="{1EFF77C0-C309-4F5E-B6EC-F957DF47D16C}" destId="{166293C3-BEA1-4DD3-BB36-37B86B1738BF}" srcOrd="0" destOrd="0" parTransId="{D52B9556-7387-4C15-A29F-AF377161BFC9}" sibTransId="{1B49541B-89DF-44E6-9F87-24F535DD5A33}"/>
    <dgm:cxn modelId="{91332A35-340A-4AE1-A7BB-C7147982B26F}" type="presOf" srcId="{D52B9556-7387-4C15-A29F-AF377161BFC9}" destId="{D400EFE5-BF92-4680-A4E5-7830F4A5A611}" srcOrd="0" destOrd="0" presId="urn:microsoft.com/office/officeart/2009/3/layout/HorizontalOrganizationChart"/>
    <dgm:cxn modelId="{729DD9D0-79D7-4C9E-9FDA-E503FED1391D}" type="presOf" srcId="{D87756C8-5F7D-439E-9E98-9F541EE2AD34}" destId="{95B76261-1847-4D69-976A-F494DAE98A93}" srcOrd="1" destOrd="0" presId="urn:microsoft.com/office/officeart/2009/3/layout/HorizontalOrganizationChart"/>
    <dgm:cxn modelId="{C07B254E-B4B6-41D2-81B8-F25BB2899B9E}" type="presOf" srcId="{06688E11-B0A7-4CD3-A1E8-ED49B4F851B6}" destId="{D7225FAE-0B1E-4C05-9558-4AFCA2B2572E}" srcOrd="0" destOrd="0" presId="urn:microsoft.com/office/officeart/2009/3/layout/HorizontalOrganizationChart"/>
    <dgm:cxn modelId="{AA6239E9-EBF5-47A0-990A-250EF232D74B}" srcId="{BCB62BEB-0CFE-4B28-8113-BFF6492708AF}" destId="{B7641B50-C295-4A5F-A1D4-3AECEE0E0350}" srcOrd="0" destOrd="0" parTransId="{9FBBDB97-E32D-4804-BC0A-FCA2B6694835}" sibTransId="{B705DE2E-9BB5-4D3E-9FBE-3D373EB6B6B9}"/>
    <dgm:cxn modelId="{BE5E9DBC-B32E-4F42-8170-DA9EBAE55D66}" type="presOf" srcId="{6C514956-6502-4E97-B35A-0D42CE2CE993}" destId="{9576EB28-3D90-4A21-85FE-E9D64A1CCA2B}" srcOrd="0" destOrd="0" presId="urn:microsoft.com/office/officeart/2009/3/layout/HorizontalOrganizationChart"/>
    <dgm:cxn modelId="{23841880-523E-4805-AC00-E41E7E6BE712}" type="presOf" srcId="{6D5CFFD3-5A55-4187-B422-73986DE06DD8}" destId="{570C96E5-BE4F-47A2-99E6-C40D563FA245}" srcOrd="1" destOrd="0" presId="urn:microsoft.com/office/officeart/2009/3/layout/HorizontalOrganizationChart"/>
    <dgm:cxn modelId="{C9A98D16-2218-4DE0-B9D1-165C37E27292}" type="presOf" srcId="{6D5CFFD3-5A55-4187-B422-73986DE06DD8}" destId="{6B68A6E3-0C01-4832-AD83-F0AF1BFC3E74}" srcOrd="0" destOrd="0" presId="urn:microsoft.com/office/officeart/2009/3/layout/HorizontalOrganizationChart"/>
    <dgm:cxn modelId="{80296DF7-8E36-4220-B6DB-2689F1A40EC3}" type="presOf" srcId="{7357D795-18D2-4910-BF15-8F12A3696EF1}" destId="{BDD20421-EB71-4292-AEBE-208C8A439D6C}" srcOrd="0" destOrd="0" presId="urn:microsoft.com/office/officeart/2009/3/layout/HorizontalOrganizationChart"/>
    <dgm:cxn modelId="{10D1C9D5-7132-4037-9E46-0750A1107AFE}" type="presParOf" srcId="{80493094-B957-460B-9865-591372AE0405}" destId="{8F1C7C9F-53C6-4252-A855-B1E5DAFFC7E5}" srcOrd="0" destOrd="0" presId="urn:microsoft.com/office/officeart/2009/3/layout/HorizontalOrganizationChart"/>
    <dgm:cxn modelId="{03B7C437-842F-4C30-B990-A43144ADAF84}" type="presParOf" srcId="{8F1C7C9F-53C6-4252-A855-B1E5DAFFC7E5}" destId="{8306705F-B53B-4AAD-9936-FDF27BA0A7CB}" srcOrd="0" destOrd="0" presId="urn:microsoft.com/office/officeart/2009/3/layout/HorizontalOrganizationChart"/>
    <dgm:cxn modelId="{C6B5B7E3-4D5E-451E-827C-A599C1E26B50}" type="presParOf" srcId="{8306705F-B53B-4AAD-9936-FDF27BA0A7CB}" destId="{013296CA-5319-4805-ABAA-474917700BE0}" srcOrd="0" destOrd="0" presId="urn:microsoft.com/office/officeart/2009/3/layout/HorizontalOrganizationChart"/>
    <dgm:cxn modelId="{E767AD35-38C2-4F4B-997A-DBCB07E061BC}" type="presParOf" srcId="{8306705F-B53B-4AAD-9936-FDF27BA0A7CB}" destId="{C8F7FD97-55A2-4925-99C8-A886C15CF05E}" srcOrd="1" destOrd="0" presId="urn:microsoft.com/office/officeart/2009/3/layout/HorizontalOrganizationChart"/>
    <dgm:cxn modelId="{2B987357-1EA9-4073-83E6-17D27D113FB0}" type="presParOf" srcId="{8F1C7C9F-53C6-4252-A855-B1E5DAFFC7E5}" destId="{47E09B2C-6A7D-4AEB-ACC3-987FC468DF50}" srcOrd="1" destOrd="0" presId="urn:microsoft.com/office/officeart/2009/3/layout/HorizontalOrganizationChart"/>
    <dgm:cxn modelId="{57F53596-E829-4FEE-9D5D-1F2226ECACA5}" type="presParOf" srcId="{47E09B2C-6A7D-4AEB-ACC3-987FC468DF50}" destId="{85D436B9-B6AE-45E6-BE0D-6B22C76E759F}" srcOrd="0" destOrd="0" presId="urn:microsoft.com/office/officeart/2009/3/layout/HorizontalOrganizationChart"/>
    <dgm:cxn modelId="{A0CF7FE1-1526-4759-A286-05CD0F29BFD0}" type="presParOf" srcId="{47E09B2C-6A7D-4AEB-ACC3-987FC468DF50}" destId="{F4C32535-6FA9-455F-B57C-6B8BEC9133D6}" srcOrd="1" destOrd="0" presId="urn:microsoft.com/office/officeart/2009/3/layout/HorizontalOrganizationChart"/>
    <dgm:cxn modelId="{C9D1F7D0-099C-49DD-8F47-45178F9829D5}" type="presParOf" srcId="{F4C32535-6FA9-455F-B57C-6B8BEC9133D6}" destId="{2B141D5F-D4EF-42B8-B524-D79F65BF0B50}" srcOrd="0" destOrd="0" presId="urn:microsoft.com/office/officeart/2009/3/layout/HorizontalOrganizationChart"/>
    <dgm:cxn modelId="{2883669E-6A44-4FCC-802B-5732F5C392A3}" type="presParOf" srcId="{2B141D5F-D4EF-42B8-B524-D79F65BF0B50}" destId="{3383070B-0798-40F7-AC08-ABA52029C0C3}" srcOrd="0" destOrd="0" presId="urn:microsoft.com/office/officeart/2009/3/layout/HorizontalOrganizationChart"/>
    <dgm:cxn modelId="{F6D39B84-EC3F-474E-ABB0-A7F1DEF175E9}" type="presParOf" srcId="{2B141D5F-D4EF-42B8-B524-D79F65BF0B50}" destId="{53A6760F-EE73-41AC-99E8-ADA92A47625E}" srcOrd="1" destOrd="0" presId="urn:microsoft.com/office/officeart/2009/3/layout/HorizontalOrganizationChart"/>
    <dgm:cxn modelId="{2438C501-0519-4935-A600-E563A8C8E45F}" type="presParOf" srcId="{F4C32535-6FA9-455F-B57C-6B8BEC9133D6}" destId="{5CB4B273-BDF9-47B7-9929-A17B51ACC599}" srcOrd="1" destOrd="0" presId="urn:microsoft.com/office/officeart/2009/3/layout/HorizontalOrganizationChart"/>
    <dgm:cxn modelId="{540FA907-4928-4D35-B225-032B4C89FC35}" type="presParOf" srcId="{5CB4B273-BDF9-47B7-9929-A17B51ACC599}" destId="{8CAED3A2-2BCA-4E92-A67B-F41122B4B4A1}" srcOrd="0" destOrd="0" presId="urn:microsoft.com/office/officeart/2009/3/layout/HorizontalOrganizationChart"/>
    <dgm:cxn modelId="{C25CD32A-07DD-4B87-AB03-CBA5D3E01EDD}" type="presParOf" srcId="{5CB4B273-BDF9-47B7-9929-A17B51ACC599}" destId="{B9CD8B65-8A38-44A4-99EF-E46B7DF17DC4}" srcOrd="1" destOrd="0" presId="urn:microsoft.com/office/officeart/2009/3/layout/HorizontalOrganizationChart"/>
    <dgm:cxn modelId="{F2B4B1DC-4F28-42B1-90D3-04412A07DC87}" type="presParOf" srcId="{B9CD8B65-8A38-44A4-99EF-E46B7DF17DC4}" destId="{EC59AF1C-080F-4C37-B6DA-4FFF8BF71A21}" srcOrd="0" destOrd="0" presId="urn:microsoft.com/office/officeart/2009/3/layout/HorizontalOrganizationChart"/>
    <dgm:cxn modelId="{106EEBC2-6668-4C84-B365-BC2394E2F0F1}" type="presParOf" srcId="{EC59AF1C-080F-4C37-B6DA-4FFF8BF71A21}" destId="{6B68A6E3-0C01-4832-AD83-F0AF1BFC3E74}" srcOrd="0" destOrd="0" presId="urn:microsoft.com/office/officeart/2009/3/layout/HorizontalOrganizationChart"/>
    <dgm:cxn modelId="{84E23E75-1ACD-4E25-AC8A-BA939B9C738E}" type="presParOf" srcId="{EC59AF1C-080F-4C37-B6DA-4FFF8BF71A21}" destId="{570C96E5-BE4F-47A2-99E6-C40D563FA245}" srcOrd="1" destOrd="0" presId="urn:microsoft.com/office/officeart/2009/3/layout/HorizontalOrganizationChart"/>
    <dgm:cxn modelId="{88A59076-269B-449E-9A45-E5EA59CCE74F}" type="presParOf" srcId="{B9CD8B65-8A38-44A4-99EF-E46B7DF17DC4}" destId="{34A80B11-7DD8-494E-88BD-365DDD1D45C3}" srcOrd="1" destOrd="0" presId="urn:microsoft.com/office/officeart/2009/3/layout/HorizontalOrganizationChart"/>
    <dgm:cxn modelId="{E8E5F1A1-30EC-42C9-9EEB-C55B9C4CFDAF}" type="presParOf" srcId="{B9CD8B65-8A38-44A4-99EF-E46B7DF17DC4}" destId="{BDBB0E78-66F4-4BFC-B4C1-8A5C153305CE}" srcOrd="2" destOrd="0" presId="urn:microsoft.com/office/officeart/2009/3/layout/HorizontalOrganizationChart"/>
    <dgm:cxn modelId="{CD517FCC-79E4-4F6C-ABD3-CA43DDADBE74}" type="presParOf" srcId="{5CB4B273-BDF9-47B7-9929-A17B51ACC599}" destId="{7ADB6339-8003-436D-A3A8-BA8BD75F7097}" srcOrd="2" destOrd="0" presId="urn:microsoft.com/office/officeart/2009/3/layout/HorizontalOrganizationChart"/>
    <dgm:cxn modelId="{26D2F2C6-C21B-46FF-AB91-5A897F237BC4}" type="presParOf" srcId="{5CB4B273-BDF9-47B7-9929-A17B51ACC599}" destId="{DD862DBC-2969-4677-803E-42741F9D039D}" srcOrd="3" destOrd="0" presId="urn:microsoft.com/office/officeart/2009/3/layout/HorizontalOrganizationChart"/>
    <dgm:cxn modelId="{BF25D72C-C5EE-4219-83E8-50CFE3DEEB74}" type="presParOf" srcId="{DD862DBC-2969-4677-803E-42741F9D039D}" destId="{2959AC47-60FC-4586-BD20-04E6DF278E4F}" srcOrd="0" destOrd="0" presId="urn:microsoft.com/office/officeart/2009/3/layout/HorizontalOrganizationChart"/>
    <dgm:cxn modelId="{331EC774-AF1C-4011-AFE2-62434806A62B}" type="presParOf" srcId="{2959AC47-60FC-4586-BD20-04E6DF278E4F}" destId="{07015EB2-2C97-4576-85BE-66BDC7615607}" srcOrd="0" destOrd="0" presId="urn:microsoft.com/office/officeart/2009/3/layout/HorizontalOrganizationChart"/>
    <dgm:cxn modelId="{56A50E0D-2CC9-4654-B41F-E778C382B940}" type="presParOf" srcId="{2959AC47-60FC-4586-BD20-04E6DF278E4F}" destId="{95B76261-1847-4D69-976A-F494DAE98A93}" srcOrd="1" destOrd="0" presId="urn:microsoft.com/office/officeart/2009/3/layout/HorizontalOrganizationChart"/>
    <dgm:cxn modelId="{9A87E264-45FC-4D26-B2ED-AA23D35E0F1A}" type="presParOf" srcId="{DD862DBC-2969-4677-803E-42741F9D039D}" destId="{7F34441D-B9FC-4DBE-A9CF-2D37E6D6F878}" srcOrd="1" destOrd="0" presId="urn:microsoft.com/office/officeart/2009/3/layout/HorizontalOrganizationChart"/>
    <dgm:cxn modelId="{18A261D1-668D-46EF-A5E6-8FD2662F74C2}" type="presParOf" srcId="{DD862DBC-2969-4677-803E-42741F9D039D}" destId="{2FBBC88D-E6F2-4A1F-A158-B5641CA94446}" srcOrd="2" destOrd="0" presId="urn:microsoft.com/office/officeart/2009/3/layout/HorizontalOrganizationChart"/>
    <dgm:cxn modelId="{36ECA755-923C-4F56-A7E5-377961D93FCD}" type="presParOf" srcId="{F4C32535-6FA9-455F-B57C-6B8BEC9133D6}" destId="{B09FBA8E-87CD-4532-AA28-AB19C7E0C983}" srcOrd="2" destOrd="0" presId="urn:microsoft.com/office/officeart/2009/3/layout/HorizontalOrganizationChart"/>
    <dgm:cxn modelId="{7F62E045-A645-4322-8DA3-0D521F0EF3F4}" type="presParOf" srcId="{47E09B2C-6A7D-4AEB-ACC3-987FC468DF50}" destId="{9576EB28-3D90-4A21-85FE-E9D64A1CCA2B}" srcOrd="2" destOrd="0" presId="urn:microsoft.com/office/officeart/2009/3/layout/HorizontalOrganizationChart"/>
    <dgm:cxn modelId="{229A8A6B-E3DB-483D-9E09-88736F165689}" type="presParOf" srcId="{47E09B2C-6A7D-4AEB-ACC3-987FC468DF50}" destId="{85A4A6B9-ED99-4C4C-97ED-7E39503DAC33}" srcOrd="3" destOrd="0" presId="urn:microsoft.com/office/officeart/2009/3/layout/HorizontalOrganizationChart"/>
    <dgm:cxn modelId="{94A0E5B7-ED0C-4A73-9841-1B1BCDED4AAA}" type="presParOf" srcId="{85A4A6B9-ED99-4C4C-97ED-7E39503DAC33}" destId="{BC546EFC-D330-49D8-B465-5CAE7BE552AE}" srcOrd="0" destOrd="0" presId="urn:microsoft.com/office/officeart/2009/3/layout/HorizontalOrganizationChart"/>
    <dgm:cxn modelId="{FF4D79DA-3078-4EA8-A33C-3F403E74B371}" type="presParOf" srcId="{BC546EFC-D330-49D8-B465-5CAE7BE552AE}" destId="{2FC10BF7-ED1B-43BB-BFB2-35FDC9BFFB9F}" srcOrd="0" destOrd="0" presId="urn:microsoft.com/office/officeart/2009/3/layout/HorizontalOrganizationChart"/>
    <dgm:cxn modelId="{1C1E0BDE-B225-4A06-96A0-7D04A630D4F0}" type="presParOf" srcId="{BC546EFC-D330-49D8-B465-5CAE7BE552AE}" destId="{832A9A0B-9981-4FA6-BEDE-9B293605F114}" srcOrd="1" destOrd="0" presId="urn:microsoft.com/office/officeart/2009/3/layout/HorizontalOrganizationChart"/>
    <dgm:cxn modelId="{3CCD20BE-6447-406D-BF6B-5D4B47C84CA7}" type="presParOf" srcId="{85A4A6B9-ED99-4C4C-97ED-7E39503DAC33}" destId="{3641F447-A550-4B25-84AD-5AC00BF2BAA5}" srcOrd="1" destOrd="0" presId="urn:microsoft.com/office/officeart/2009/3/layout/HorizontalOrganizationChart"/>
    <dgm:cxn modelId="{529F63C9-C50D-405D-8247-385BDD7CCD23}" type="presParOf" srcId="{3641F447-A550-4B25-84AD-5AC00BF2BAA5}" destId="{D400EFE5-BF92-4680-A4E5-7830F4A5A611}" srcOrd="0" destOrd="0" presId="urn:microsoft.com/office/officeart/2009/3/layout/HorizontalOrganizationChart"/>
    <dgm:cxn modelId="{18F18AA1-7BB7-493D-955E-814242B41577}" type="presParOf" srcId="{3641F447-A550-4B25-84AD-5AC00BF2BAA5}" destId="{1DE668EF-1D8F-485E-95AB-979B7DD739AC}" srcOrd="1" destOrd="0" presId="urn:microsoft.com/office/officeart/2009/3/layout/HorizontalOrganizationChart"/>
    <dgm:cxn modelId="{461A846C-7DBD-45B7-9CE8-7620AA28D2B8}" type="presParOf" srcId="{1DE668EF-1D8F-485E-95AB-979B7DD739AC}" destId="{90C7DAA0-DDE3-4C5F-87DA-2037D4CF89D8}" srcOrd="0" destOrd="0" presId="urn:microsoft.com/office/officeart/2009/3/layout/HorizontalOrganizationChart"/>
    <dgm:cxn modelId="{674F50A6-9853-4CA0-8ED8-E7D7ABE4641B}" type="presParOf" srcId="{90C7DAA0-DDE3-4C5F-87DA-2037D4CF89D8}" destId="{E28E27EC-5668-416C-A67A-2EEA90127B0A}" srcOrd="0" destOrd="0" presId="urn:microsoft.com/office/officeart/2009/3/layout/HorizontalOrganizationChart"/>
    <dgm:cxn modelId="{27605B3F-E860-419D-BC0A-CFEEE217DDA6}" type="presParOf" srcId="{90C7DAA0-DDE3-4C5F-87DA-2037D4CF89D8}" destId="{81F5B13F-A169-45F0-A96F-47C42CCC5807}" srcOrd="1" destOrd="0" presId="urn:microsoft.com/office/officeart/2009/3/layout/HorizontalOrganizationChart"/>
    <dgm:cxn modelId="{081519AA-A613-419D-ADEA-6A43BD8BB048}" type="presParOf" srcId="{1DE668EF-1D8F-485E-95AB-979B7DD739AC}" destId="{97521AF4-3FFC-42C7-BBAE-851B11238878}" srcOrd="1" destOrd="0" presId="urn:microsoft.com/office/officeart/2009/3/layout/HorizontalOrganizationChart"/>
    <dgm:cxn modelId="{E6F3D43C-7AF5-42FE-BCD0-DD63685B4CBC}" type="presParOf" srcId="{1DE668EF-1D8F-485E-95AB-979B7DD739AC}" destId="{5CF3A614-D2EA-4758-BE8C-8B3F7DF177CF}" srcOrd="2" destOrd="0" presId="urn:microsoft.com/office/officeart/2009/3/layout/HorizontalOrganizationChart"/>
    <dgm:cxn modelId="{97C1592A-7842-4310-B7B0-36D1EB309CCC}" type="presParOf" srcId="{3641F447-A550-4B25-84AD-5AC00BF2BAA5}" destId="{BDD20421-EB71-4292-AEBE-208C8A439D6C}" srcOrd="2" destOrd="0" presId="urn:microsoft.com/office/officeart/2009/3/layout/HorizontalOrganizationChart"/>
    <dgm:cxn modelId="{10E6672F-9312-4647-AFB6-69EE9D3197FE}" type="presParOf" srcId="{3641F447-A550-4B25-84AD-5AC00BF2BAA5}" destId="{8AE625FC-66BC-4133-BD9E-9D1AB8E18D8F}" srcOrd="3" destOrd="0" presId="urn:microsoft.com/office/officeart/2009/3/layout/HorizontalOrganizationChart"/>
    <dgm:cxn modelId="{1E8EF09C-E919-4F2A-8A2D-4E902BFB363A}" type="presParOf" srcId="{8AE625FC-66BC-4133-BD9E-9D1AB8E18D8F}" destId="{E7174262-B0FE-4C22-B1AE-A384C94048B5}" srcOrd="0" destOrd="0" presId="urn:microsoft.com/office/officeart/2009/3/layout/HorizontalOrganizationChart"/>
    <dgm:cxn modelId="{AEE4FA27-C5A2-4EBA-A62D-963697C7B0A6}" type="presParOf" srcId="{E7174262-B0FE-4C22-B1AE-A384C94048B5}" destId="{23C3EE15-9FAD-4208-8EDC-65DD3624819F}" srcOrd="0" destOrd="0" presId="urn:microsoft.com/office/officeart/2009/3/layout/HorizontalOrganizationChart"/>
    <dgm:cxn modelId="{3B9A011C-E034-454B-A2B8-86361E02E7B9}" type="presParOf" srcId="{E7174262-B0FE-4C22-B1AE-A384C94048B5}" destId="{2CD19EDD-FAD4-45DC-8DBE-6186BC7A656C}" srcOrd="1" destOrd="0" presId="urn:microsoft.com/office/officeart/2009/3/layout/HorizontalOrganizationChart"/>
    <dgm:cxn modelId="{462F3DFD-48C8-4F9F-903E-D45352CA16CA}" type="presParOf" srcId="{8AE625FC-66BC-4133-BD9E-9D1AB8E18D8F}" destId="{4892037D-084A-4DB0-98B9-03EA6829C5D6}" srcOrd="1" destOrd="0" presId="urn:microsoft.com/office/officeart/2009/3/layout/HorizontalOrganizationChart"/>
    <dgm:cxn modelId="{9BE4EB03-1495-4C2F-83C0-9771062C5CD4}" type="presParOf" srcId="{8AE625FC-66BC-4133-BD9E-9D1AB8E18D8F}" destId="{C80CBF7A-3976-44F9-9D64-C6C0247DDAE0}" srcOrd="2" destOrd="0" presId="urn:microsoft.com/office/officeart/2009/3/layout/HorizontalOrganizationChart"/>
    <dgm:cxn modelId="{3BBCD42D-9767-4079-A0EE-4E9E6C1E6921}" type="presParOf" srcId="{85A4A6B9-ED99-4C4C-97ED-7E39503DAC33}" destId="{65BFBCAF-0E26-4CE2-BD8F-EF99EFCBDE25}" srcOrd="2" destOrd="0" presId="urn:microsoft.com/office/officeart/2009/3/layout/HorizontalOrganizationChart"/>
    <dgm:cxn modelId="{BAD78769-A56E-4DCF-A47E-8CDF78282565}" type="presParOf" srcId="{47E09B2C-6A7D-4AEB-ACC3-987FC468DF50}" destId="{B89613A3-8262-4941-A2D3-5B45EF0BB0DF}" srcOrd="4" destOrd="0" presId="urn:microsoft.com/office/officeart/2009/3/layout/HorizontalOrganizationChart"/>
    <dgm:cxn modelId="{E8DC09C6-5CE6-4CF9-8EFC-79610C2866C7}" type="presParOf" srcId="{47E09B2C-6A7D-4AEB-ACC3-987FC468DF50}" destId="{2E2023DB-A1F9-45D9-B9B2-17F0FE0F840D}" srcOrd="5" destOrd="0" presId="urn:microsoft.com/office/officeart/2009/3/layout/HorizontalOrganizationChart"/>
    <dgm:cxn modelId="{6A4F6EE5-FD81-4862-B19D-56279F5B1AB8}" type="presParOf" srcId="{2E2023DB-A1F9-45D9-B9B2-17F0FE0F840D}" destId="{98548504-3EBA-4324-B09D-59F6FA1CB7F5}" srcOrd="0" destOrd="0" presId="urn:microsoft.com/office/officeart/2009/3/layout/HorizontalOrganizationChart"/>
    <dgm:cxn modelId="{5A307D38-3F3A-462F-942E-4B3FCDC811D4}" type="presParOf" srcId="{98548504-3EBA-4324-B09D-59F6FA1CB7F5}" destId="{84BA8C22-FD15-4C71-9B36-4FCF5E55BC84}" srcOrd="0" destOrd="0" presId="urn:microsoft.com/office/officeart/2009/3/layout/HorizontalOrganizationChart"/>
    <dgm:cxn modelId="{B0D3D1BD-4981-49EF-83FF-F9BC6DEAE261}" type="presParOf" srcId="{98548504-3EBA-4324-B09D-59F6FA1CB7F5}" destId="{D4128E10-AA05-48F1-AB18-032EAC524CD4}" srcOrd="1" destOrd="0" presId="urn:microsoft.com/office/officeart/2009/3/layout/HorizontalOrganizationChart"/>
    <dgm:cxn modelId="{3A658FD7-8CE4-4B4B-A7A4-6F49C095E815}" type="presParOf" srcId="{2E2023DB-A1F9-45D9-B9B2-17F0FE0F840D}" destId="{53CF9F6F-790C-41C0-86D3-A028E3090BFC}" srcOrd="1" destOrd="0" presId="urn:microsoft.com/office/officeart/2009/3/layout/HorizontalOrganizationChart"/>
    <dgm:cxn modelId="{F9C55AB3-CDB3-4A4D-B565-89C8F6B13271}" type="presParOf" srcId="{53CF9F6F-790C-41C0-86D3-A028E3090BFC}" destId="{30D40643-15CA-431E-87DF-6FBFF1ED8A74}" srcOrd="0" destOrd="0" presId="urn:microsoft.com/office/officeart/2009/3/layout/HorizontalOrganizationChart"/>
    <dgm:cxn modelId="{F1597BDE-C97D-40FB-9013-56C89B9152E5}" type="presParOf" srcId="{53CF9F6F-790C-41C0-86D3-A028E3090BFC}" destId="{A6D16B7F-69B6-4BF4-B53A-C564F5759A61}" srcOrd="1" destOrd="0" presId="urn:microsoft.com/office/officeart/2009/3/layout/HorizontalOrganizationChart"/>
    <dgm:cxn modelId="{0CA69E86-B515-40FB-8B5B-4A4B2116611D}" type="presParOf" srcId="{A6D16B7F-69B6-4BF4-B53A-C564F5759A61}" destId="{E48AC528-8075-4ED4-A0F7-52076EBF2981}" srcOrd="0" destOrd="0" presId="urn:microsoft.com/office/officeart/2009/3/layout/HorizontalOrganizationChart"/>
    <dgm:cxn modelId="{35B539D5-7E93-4775-BF1A-9FD311ACB3F9}" type="presParOf" srcId="{E48AC528-8075-4ED4-A0F7-52076EBF2981}" destId="{1DB70C91-5166-4628-9069-2133C74D368D}" srcOrd="0" destOrd="0" presId="urn:microsoft.com/office/officeart/2009/3/layout/HorizontalOrganizationChart"/>
    <dgm:cxn modelId="{75BB6865-DB92-4F2C-986A-5D0B6E9AD22C}" type="presParOf" srcId="{E48AC528-8075-4ED4-A0F7-52076EBF2981}" destId="{14DF8621-CD40-40DF-A006-56E01DE2C13E}" srcOrd="1" destOrd="0" presId="urn:microsoft.com/office/officeart/2009/3/layout/HorizontalOrganizationChart"/>
    <dgm:cxn modelId="{D9A3E353-BE70-4C3B-BF9C-43B253A4DF2F}" type="presParOf" srcId="{A6D16B7F-69B6-4BF4-B53A-C564F5759A61}" destId="{44DB5872-FDA6-45CE-8A41-C67FAFD017B5}" srcOrd="1" destOrd="0" presId="urn:microsoft.com/office/officeart/2009/3/layout/HorizontalOrganizationChart"/>
    <dgm:cxn modelId="{C9C6A303-09D4-4201-A1B0-0F8E5C019658}" type="presParOf" srcId="{A6D16B7F-69B6-4BF4-B53A-C564F5759A61}" destId="{9C59E21B-EF18-48C9-BA74-350B17895FE4}" srcOrd="2" destOrd="0" presId="urn:microsoft.com/office/officeart/2009/3/layout/HorizontalOrganizationChart"/>
    <dgm:cxn modelId="{ACE26A2B-BED9-41EA-9F4B-00E81069DC99}" type="presParOf" srcId="{53CF9F6F-790C-41C0-86D3-A028E3090BFC}" destId="{781A7EFA-382C-4115-9E26-67D15A5480E0}" srcOrd="2" destOrd="0" presId="urn:microsoft.com/office/officeart/2009/3/layout/HorizontalOrganizationChart"/>
    <dgm:cxn modelId="{2FBF811B-4941-4E35-9DC7-29A4932E02D5}" type="presParOf" srcId="{53CF9F6F-790C-41C0-86D3-A028E3090BFC}" destId="{66082A08-F6D2-4AC2-83C4-E718C34C44F4}" srcOrd="3" destOrd="0" presId="urn:microsoft.com/office/officeart/2009/3/layout/HorizontalOrganizationChart"/>
    <dgm:cxn modelId="{8FB93F0C-AEC5-4673-8B1F-278055487DCD}" type="presParOf" srcId="{66082A08-F6D2-4AC2-83C4-E718C34C44F4}" destId="{EF6D2C1C-44CA-4B3B-85C6-5AFA8D890505}" srcOrd="0" destOrd="0" presId="urn:microsoft.com/office/officeart/2009/3/layout/HorizontalOrganizationChart"/>
    <dgm:cxn modelId="{55AE130F-D0BC-4ED9-84CE-9E01F6F2DE12}" type="presParOf" srcId="{EF6D2C1C-44CA-4B3B-85C6-5AFA8D890505}" destId="{B88E7194-B8B3-48EB-B20D-16198C7D8463}" srcOrd="0" destOrd="0" presId="urn:microsoft.com/office/officeart/2009/3/layout/HorizontalOrganizationChart"/>
    <dgm:cxn modelId="{BD6174F6-B8E1-48B0-8D43-32015279B548}" type="presParOf" srcId="{EF6D2C1C-44CA-4B3B-85C6-5AFA8D890505}" destId="{CF6DF5E4-AFC1-4BD9-B647-55D80A295D1B}" srcOrd="1" destOrd="0" presId="urn:microsoft.com/office/officeart/2009/3/layout/HorizontalOrganizationChart"/>
    <dgm:cxn modelId="{1A95E036-7A51-4FB9-8F12-A1E6C729C29A}" type="presParOf" srcId="{66082A08-F6D2-4AC2-83C4-E718C34C44F4}" destId="{F1F51FC1-BE20-4A04-9FCC-F63B3CDE3845}" srcOrd="1" destOrd="0" presId="urn:microsoft.com/office/officeart/2009/3/layout/HorizontalOrganizationChart"/>
    <dgm:cxn modelId="{D77C29D3-74C7-46E8-BC2D-3368D74DDF8D}" type="presParOf" srcId="{66082A08-F6D2-4AC2-83C4-E718C34C44F4}" destId="{27A5EF7C-871A-4451-8DE1-723F61AC540A}" srcOrd="2" destOrd="0" presId="urn:microsoft.com/office/officeart/2009/3/layout/HorizontalOrganizationChart"/>
    <dgm:cxn modelId="{B3F8C252-914E-44B8-9B82-24B3113F0A99}" type="presParOf" srcId="{2E2023DB-A1F9-45D9-B9B2-17F0FE0F840D}" destId="{6E076BDF-967A-4806-AB97-D24ECC3D943C}" srcOrd="2" destOrd="0" presId="urn:microsoft.com/office/officeart/2009/3/layout/HorizontalOrganizationChart"/>
    <dgm:cxn modelId="{13285FA5-401A-48D8-BBC4-B90A3AAFE953}" type="presParOf" srcId="{47E09B2C-6A7D-4AEB-ACC3-987FC468DF50}" destId="{ED550409-3A56-4313-9D00-C2F9C16AE45D}" srcOrd="6" destOrd="0" presId="urn:microsoft.com/office/officeart/2009/3/layout/HorizontalOrganizationChart"/>
    <dgm:cxn modelId="{37DA0B1F-BA93-4338-92B7-F116D1366238}" type="presParOf" srcId="{47E09B2C-6A7D-4AEB-ACC3-987FC468DF50}" destId="{ECF1D557-A024-45F6-9F0F-D602DBF81E0C}" srcOrd="7" destOrd="0" presId="urn:microsoft.com/office/officeart/2009/3/layout/HorizontalOrganizationChart"/>
    <dgm:cxn modelId="{0527FD3B-4465-4EB5-A40C-627632727866}" type="presParOf" srcId="{ECF1D557-A024-45F6-9F0F-D602DBF81E0C}" destId="{450738F3-46C4-4667-B2F7-C07A791F6D72}" srcOrd="0" destOrd="0" presId="urn:microsoft.com/office/officeart/2009/3/layout/HorizontalOrganizationChart"/>
    <dgm:cxn modelId="{DBEAA5EB-773E-4CD6-8279-6EFF1F154513}" type="presParOf" srcId="{450738F3-46C4-4667-B2F7-C07A791F6D72}" destId="{9CFFA1F9-6E37-4FFE-B790-F0DD752FA05B}" srcOrd="0" destOrd="0" presId="urn:microsoft.com/office/officeart/2009/3/layout/HorizontalOrganizationChart"/>
    <dgm:cxn modelId="{C80BFDF0-9CC5-48BA-A858-5BF5C7C09574}" type="presParOf" srcId="{450738F3-46C4-4667-B2F7-C07A791F6D72}" destId="{686589AB-33A0-404F-BA62-1D665E80B0AC}" srcOrd="1" destOrd="0" presId="urn:microsoft.com/office/officeart/2009/3/layout/HorizontalOrganizationChart"/>
    <dgm:cxn modelId="{1A5836B8-5B0B-43AF-A607-BA7A257AE114}" type="presParOf" srcId="{ECF1D557-A024-45F6-9F0F-D602DBF81E0C}" destId="{EA382D2E-8CCE-453D-AF0C-633CBB69AA5D}" srcOrd="1" destOrd="0" presId="urn:microsoft.com/office/officeart/2009/3/layout/HorizontalOrganizationChart"/>
    <dgm:cxn modelId="{8ED987AA-931A-458C-8BE7-A05FF7C39F3D}" type="presParOf" srcId="{EA382D2E-8CCE-453D-AF0C-633CBB69AA5D}" destId="{E963E939-E80C-4129-8D3D-CF8570E6FA63}" srcOrd="0" destOrd="0" presId="urn:microsoft.com/office/officeart/2009/3/layout/HorizontalOrganizationChart"/>
    <dgm:cxn modelId="{AA500D33-652B-4B3B-B86B-378F80832975}" type="presParOf" srcId="{EA382D2E-8CCE-453D-AF0C-633CBB69AA5D}" destId="{46D50075-A839-4AC6-B494-EA88526B8B3C}" srcOrd="1" destOrd="0" presId="urn:microsoft.com/office/officeart/2009/3/layout/HorizontalOrganizationChart"/>
    <dgm:cxn modelId="{E026071F-59D6-49BD-801A-66C136AE146D}" type="presParOf" srcId="{46D50075-A839-4AC6-B494-EA88526B8B3C}" destId="{6AB23357-15E2-4F63-9976-BA3937A240CA}" srcOrd="0" destOrd="0" presId="urn:microsoft.com/office/officeart/2009/3/layout/HorizontalOrganizationChart"/>
    <dgm:cxn modelId="{6131AD47-523A-4B90-91FC-0CC07889863C}" type="presParOf" srcId="{6AB23357-15E2-4F63-9976-BA3937A240CA}" destId="{D7225FAE-0B1E-4C05-9558-4AFCA2B2572E}" srcOrd="0" destOrd="0" presId="urn:microsoft.com/office/officeart/2009/3/layout/HorizontalOrganizationChart"/>
    <dgm:cxn modelId="{FEF0ED5C-28D0-4200-B085-4DCE13BF5833}" type="presParOf" srcId="{6AB23357-15E2-4F63-9976-BA3937A240CA}" destId="{4DB34933-5C2C-48FB-8056-5C44688AE268}" srcOrd="1" destOrd="0" presId="urn:microsoft.com/office/officeart/2009/3/layout/HorizontalOrganizationChart"/>
    <dgm:cxn modelId="{5EEAAF94-2004-4424-830B-5DA9A97FECD0}" type="presParOf" srcId="{46D50075-A839-4AC6-B494-EA88526B8B3C}" destId="{23755E6B-4E89-4DDE-9859-49634A9B5AD9}" srcOrd="1" destOrd="0" presId="urn:microsoft.com/office/officeart/2009/3/layout/HorizontalOrganizationChart"/>
    <dgm:cxn modelId="{2C34E038-952D-4972-9776-622DAAABA507}" type="presParOf" srcId="{46D50075-A839-4AC6-B494-EA88526B8B3C}" destId="{7D4D0347-AFBC-4ECB-B376-ECE523F3E31B}" srcOrd="2" destOrd="0" presId="urn:microsoft.com/office/officeart/2009/3/layout/HorizontalOrganizationChart"/>
    <dgm:cxn modelId="{359C3676-BE64-49E4-8F63-D0CCF151D5BC}" type="presParOf" srcId="{EA382D2E-8CCE-453D-AF0C-633CBB69AA5D}" destId="{226B120F-D88B-4EA4-8057-616F481DD7DA}" srcOrd="2" destOrd="0" presId="urn:microsoft.com/office/officeart/2009/3/layout/HorizontalOrganizationChart"/>
    <dgm:cxn modelId="{65A03B44-B6D8-4A6E-A1BB-5D2853AB27E6}" type="presParOf" srcId="{EA382D2E-8CCE-453D-AF0C-633CBB69AA5D}" destId="{573EE9BC-7D61-402B-B4CF-D934DBB27CB5}" srcOrd="3" destOrd="0" presId="urn:microsoft.com/office/officeart/2009/3/layout/HorizontalOrganizationChart"/>
    <dgm:cxn modelId="{A5DE3CE9-E2FE-4808-BABE-115E5C4A275D}" type="presParOf" srcId="{573EE9BC-7D61-402B-B4CF-D934DBB27CB5}" destId="{B48B937D-C0DC-45ED-A324-743517B2B69A}" srcOrd="0" destOrd="0" presId="urn:microsoft.com/office/officeart/2009/3/layout/HorizontalOrganizationChart"/>
    <dgm:cxn modelId="{B45B3260-BBD0-4D09-AE7A-C894A4AEE1B0}" type="presParOf" srcId="{B48B937D-C0DC-45ED-A324-743517B2B69A}" destId="{B1FD5FDA-BB8D-4066-83B4-ED71A3AF9AB1}" srcOrd="0" destOrd="0" presId="urn:microsoft.com/office/officeart/2009/3/layout/HorizontalOrganizationChart"/>
    <dgm:cxn modelId="{BA0185E9-31AF-4FF1-A3AE-22E9982BB47B}" type="presParOf" srcId="{B48B937D-C0DC-45ED-A324-743517B2B69A}" destId="{3230C620-36AD-48CA-8F02-7B3DFEA5E500}" srcOrd="1" destOrd="0" presId="urn:microsoft.com/office/officeart/2009/3/layout/HorizontalOrganizationChart"/>
    <dgm:cxn modelId="{1813CB87-0BD1-4979-B802-761404EC13DE}" type="presParOf" srcId="{573EE9BC-7D61-402B-B4CF-D934DBB27CB5}" destId="{82922CC7-71C6-4023-B2F2-66CD2E83171E}" srcOrd="1" destOrd="0" presId="urn:microsoft.com/office/officeart/2009/3/layout/HorizontalOrganizationChart"/>
    <dgm:cxn modelId="{E96276DD-963B-4241-9848-7BBE72A846EC}" type="presParOf" srcId="{573EE9BC-7D61-402B-B4CF-D934DBB27CB5}" destId="{5616171F-7152-42D1-855D-7FEEF1A1C6E4}" srcOrd="2" destOrd="0" presId="urn:microsoft.com/office/officeart/2009/3/layout/HorizontalOrganizationChart"/>
    <dgm:cxn modelId="{0F8B8B48-8BE1-44FF-A7F0-623784DB92CE}" type="presParOf" srcId="{ECF1D557-A024-45F6-9F0F-D602DBF81E0C}" destId="{EA7D3964-9C60-4987-A4AA-1341F93BA0F2}" srcOrd="2" destOrd="0" presId="urn:microsoft.com/office/officeart/2009/3/layout/HorizontalOrganizationChart"/>
    <dgm:cxn modelId="{A6F4C78B-8118-457E-817D-B1F2D1C27AA7}" type="presParOf" srcId="{8F1C7C9F-53C6-4252-A855-B1E5DAFFC7E5}" destId="{0A76288F-7034-4117-8192-99D369E271F9}" srcOrd="2" destOrd="0" presId="urn:microsoft.com/office/officeart/2009/3/layout/HorizontalOrganizationChart"/>
    <dgm:cxn modelId="{7D604FBB-A964-43F7-BA43-2E842B8D653A}" type="presParOf" srcId="{0A76288F-7034-4117-8192-99D369E271F9}" destId="{548F3371-F79C-4A34-99F7-7939B6FA50C6}" srcOrd="0" destOrd="0" presId="urn:microsoft.com/office/officeart/2009/3/layout/HorizontalOrganizationChart"/>
    <dgm:cxn modelId="{917A3703-D907-444B-9E68-E56DFCF6EA30}" type="presParOf" srcId="{0A76288F-7034-4117-8192-99D369E271F9}" destId="{1BCD30E2-992C-49CE-B1CE-D2A164D459AC}" srcOrd="1" destOrd="0" presId="urn:microsoft.com/office/officeart/2009/3/layout/HorizontalOrganizationChart"/>
    <dgm:cxn modelId="{EF739FD6-017C-4E7B-9D54-675DB891B3C6}" type="presParOf" srcId="{1BCD30E2-992C-49CE-B1CE-D2A164D459AC}" destId="{E7F14547-D58F-4658-9096-BEA44EFE2601}" srcOrd="0" destOrd="0" presId="urn:microsoft.com/office/officeart/2009/3/layout/HorizontalOrganizationChart"/>
    <dgm:cxn modelId="{B4B6347A-ADBE-4222-9C3A-5C8767991BF1}" type="presParOf" srcId="{E7F14547-D58F-4658-9096-BEA44EFE2601}" destId="{87A472A5-B18F-4436-818E-36B0BDCB2BF4}" srcOrd="0" destOrd="0" presId="urn:microsoft.com/office/officeart/2009/3/layout/HorizontalOrganizationChart"/>
    <dgm:cxn modelId="{8904D9E6-6404-4EF0-AC88-0818F58251B0}" type="presParOf" srcId="{E7F14547-D58F-4658-9096-BEA44EFE2601}" destId="{48857F9C-BE29-4006-BFEB-2062F136002C}" srcOrd="1" destOrd="0" presId="urn:microsoft.com/office/officeart/2009/3/layout/HorizontalOrganizationChart"/>
    <dgm:cxn modelId="{EB7C02A6-B60A-4FEE-B551-838A3E9E650F}" type="presParOf" srcId="{1BCD30E2-992C-49CE-B1CE-D2A164D459AC}" destId="{94DF2CC6-71C6-48EC-847A-2823F944D845}" srcOrd="1" destOrd="0" presId="urn:microsoft.com/office/officeart/2009/3/layout/HorizontalOrganizationChart"/>
    <dgm:cxn modelId="{2461287C-E91B-4F08-B616-918809CF55D1}" type="presParOf" srcId="{1BCD30E2-992C-49CE-B1CE-D2A164D459AC}" destId="{25E088DE-706E-4C35-B8CA-07C44810ECAB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BEDF4F-0DAE-4E91-9FDF-DD189BD62766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id-ID"/>
        </a:p>
      </dgm:t>
    </dgm:pt>
    <dgm:pt modelId="{8E3E6554-376B-414C-A902-ED3B51210FD6}">
      <dgm:prSet phldrT="[Text]"/>
      <dgm:spPr/>
      <dgm:t>
        <a:bodyPr/>
        <a:lstStyle/>
        <a:p>
          <a:r>
            <a:rPr lang="id-ID" dirty="0" smtClean="0"/>
            <a:t>Dasar Filosofis </a:t>
          </a:r>
          <a:r>
            <a:rPr lang="id-ID" dirty="0" err="1" smtClean="0"/>
            <a:t>Pendidi</a:t>
          </a:r>
          <a:r>
            <a:rPr lang="en-US" dirty="0" smtClean="0"/>
            <a:t>k</a:t>
          </a:r>
          <a:r>
            <a:rPr lang="id-ID" dirty="0" smtClean="0"/>
            <a:t>an </a:t>
          </a:r>
          <a:endParaRPr lang="id-ID" dirty="0"/>
        </a:p>
      </dgm:t>
    </dgm:pt>
    <dgm:pt modelId="{4D204396-F32D-4976-B235-5F8E80604D26}" type="parTrans" cxnId="{9953DC70-5ED6-439F-830B-2DA6F90D6A65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991C3A1D-A0DE-4154-B05B-2077F76B1B00}" type="sibTrans" cxnId="{9953DC70-5ED6-439F-830B-2DA6F90D6A65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A9F9089D-503B-45AB-98FC-626A86D94941}">
      <dgm:prSet phldrT="[Text]"/>
      <dgm:spPr/>
      <dgm:t>
        <a:bodyPr/>
        <a:lstStyle/>
        <a:p>
          <a:r>
            <a:rPr lang="id-ID" dirty="0" smtClean="0"/>
            <a:t>Makna dan </a:t>
          </a:r>
          <a:r>
            <a:rPr lang="id-ID" dirty="0" err="1" smtClean="0"/>
            <a:t>Hakekat</a:t>
          </a:r>
          <a:r>
            <a:rPr lang="id-ID" dirty="0" smtClean="0"/>
            <a:t> Pendidikan</a:t>
          </a:r>
          <a:endParaRPr lang="id-ID" dirty="0"/>
        </a:p>
      </dgm:t>
    </dgm:pt>
    <dgm:pt modelId="{93A1A737-68C0-4593-B9A0-A67B978E618F}" type="parTrans" cxnId="{F25EDDD2-2A54-4C3A-BC73-3ACD9E916444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988621CF-726B-4D52-9AD0-0C1D420F6DFA}" type="sibTrans" cxnId="{F25EDDD2-2A54-4C3A-BC73-3ACD9E916444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230A08D0-5B42-4235-AF9A-0FEE02E0DC9C}">
      <dgm:prSet phldrT="[Text]"/>
      <dgm:spPr/>
      <dgm:t>
        <a:bodyPr/>
        <a:lstStyle/>
        <a:p>
          <a:r>
            <a:rPr lang="id-ID" dirty="0" smtClean="0"/>
            <a:t>Apa </a:t>
          </a:r>
          <a:r>
            <a:rPr lang="en-US" dirty="0" smtClean="0"/>
            <a:t>t</a:t>
          </a:r>
          <a:r>
            <a:rPr lang="id-ID" dirty="0" err="1" smtClean="0"/>
            <a:t>ujuan</a:t>
          </a:r>
          <a:r>
            <a:rPr lang="id-ID" dirty="0" smtClean="0"/>
            <a:t> Pendidikan</a:t>
          </a:r>
          <a:r>
            <a:rPr lang="en-US" dirty="0" smtClean="0"/>
            <a:t>?</a:t>
          </a:r>
          <a:endParaRPr lang="id-ID" dirty="0"/>
        </a:p>
      </dgm:t>
    </dgm:pt>
    <dgm:pt modelId="{F19A9716-0DA2-49EE-931C-01809F709DF2}" type="parTrans" cxnId="{48B4B9D7-61F3-49D0-A7A9-70D032B6D0AC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A61893A3-F2BD-4805-9261-0E07F0FDCD60}" type="sibTrans" cxnId="{48B4B9D7-61F3-49D0-A7A9-70D032B6D0AC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963D53BB-7A6E-486D-AD07-03AD6E8DE9E8}">
      <dgm:prSet phldrT="[Text]"/>
      <dgm:spPr/>
      <dgm:t>
        <a:bodyPr/>
        <a:lstStyle/>
        <a:p>
          <a:r>
            <a:rPr lang="id-ID" dirty="0" err="1" smtClean="0"/>
            <a:t>Landasan</a:t>
          </a:r>
          <a:r>
            <a:rPr lang="id-ID" dirty="0" smtClean="0"/>
            <a:t> </a:t>
          </a:r>
          <a:r>
            <a:rPr lang="en-US" dirty="0" smtClean="0"/>
            <a:t>y</a:t>
          </a:r>
          <a:r>
            <a:rPr lang="id-ID" dirty="0" err="1" smtClean="0"/>
            <a:t>ang</a:t>
          </a:r>
          <a:r>
            <a:rPr lang="id-ID" dirty="0" smtClean="0"/>
            <a:t> </a:t>
          </a:r>
          <a:r>
            <a:rPr lang="en-US" dirty="0" smtClean="0"/>
            <a:t>b</a:t>
          </a:r>
          <a:r>
            <a:rPr lang="id-ID" dirty="0" err="1" smtClean="0"/>
            <a:t>erdasar</a:t>
          </a:r>
          <a:r>
            <a:rPr lang="id-ID" dirty="0" smtClean="0"/>
            <a:t>,be</a:t>
          </a:r>
          <a:r>
            <a:rPr lang="en-US" dirty="0" smtClean="0"/>
            <a:t>r</a:t>
          </a:r>
          <a:r>
            <a:rPr lang="id-ID" dirty="0" smtClean="0"/>
            <a:t>sifat </a:t>
          </a:r>
          <a:r>
            <a:rPr lang="en-US" dirty="0" smtClean="0"/>
            <a:t>f</a:t>
          </a:r>
          <a:r>
            <a:rPr lang="id-ID" dirty="0" err="1" smtClean="0"/>
            <a:t>ilosofis</a:t>
          </a:r>
          <a:endParaRPr lang="id-ID" dirty="0"/>
        </a:p>
      </dgm:t>
    </dgm:pt>
    <dgm:pt modelId="{F5141847-4473-40F4-997D-9AB8C9F69029}" type="parTrans" cxnId="{56C6B2FC-3077-4701-A3D1-81D826AFA8C9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393E5CD0-41A2-4002-8BD6-CDBD87E72A74}" type="sibTrans" cxnId="{56C6B2FC-3077-4701-A3D1-81D826AFA8C9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AE7C0D19-4879-4643-8DF9-4B1C994D4204}">
      <dgm:prSet phldrT="[Text]"/>
      <dgm:spPr/>
      <dgm:t>
        <a:bodyPr/>
        <a:lstStyle/>
        <a:p>
          <a:r>
            <a:rPr lang="id-ID" dirty="0" smtClean="0"/>
            <a:t>Ilmu dan Falsafah Negara </a:t>
          </a:r>
          <a:endParaRPr lang="id-ID" dirty="0"/>
        </a:p>
      </dgm:t>
    </dgm:pt>
    <dgm:pt modelId="{99ABED01-177C-4351-BBDB-94F3481997D4}" type="parTrans" cxnId="{54400088-40DD-464D-BC3F-A24414ABF4D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B30784DA-C98E-4CCF-A0D9-6371E2FECD09}" type="sibTrans" cxnId="{54400088-40DD-464D-BC3F-A24414ABF4D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099142E4-303F-47E8-9DF0-F02D070B95BE}">
      <dgm:prSet/>
      <dgm:spPr/>
      <dgm:t>
        <a:bodyPr/>
        <a:lstStyle/>
        <a:p>
          <a:r>
            <a:rPr lang="id-ID" dirty="0" smtClean="0"/>
            <a:t>Apakah</a:t>
          </a:r>
        </a:p>
        <a:p>
          <a:r>
            <a:rPr lang="id-ID" dirty="0" smtClean="0"/>
            <a:t> Pendidikan itu</a:t>
          </a:r>
          <a:r>
            <a:rPr lang="en-US" dirty="0" smtClean="0"/>
            <a:t>?</a:t>
          </a:r>
          <a:endParaRPr lang="id-ID" dirty="0"/>
        </a:p>
      </dgm:t>
    </dgm:pt>
    <dgm:pt modelId="{919AEE28-1F6B-433D-8AB7-D518EDA01F06}" type="parTrans" cxnId="{268061C1-F2B5-4D5F-8103-C9F1D950686E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0935D3B4-52D7-442B-A954-EDC820A8E582}" type="sibTrans" cxnId="{268061C1-F2B5-4D5F-8103-C9F1D950686E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5E81D234-EA83-4190-8574-6CAF4B7F9B6C}">
      <dgm:prSet/>
      <dgm:spPr/>
      <dgm:t>
        <a:bodyPr/>
        <a:lstStyle/>
        <a:p>
          <a:r>
            <a:rPr lang="id-ID" dirty="0" smtClean="0"/>
            <a:t>Mengapa Pendidikan </a:t>
          </a:r>
          <a:r>
            <a:rPr lang="en-US" dirty="0" smtClean="0"/>
            <a:t>d</a:t>
          </a:r>
          <a:r>
            <a:rPr lang="id-ID" dirty="0" err="1" smtClean="0"/>
            <a:t>iperlukan</a:t>
          </a:r>
          <a:r>
            <a:rPr lang="en-US" dirty="0" smtClean="0"/>
            <a:t>?</a:t>
          </a:r>
          <a:endParaRPr lang="id-ID" dirty="0"/>
        </a:p>
      </dgm:t>
    </dgm:pt>
    <dgm:pt modelId="{B9C97907-69C4-434D-AB7E-80D617EB7741}" type="parTrans" cxnId="{FBA8BAA1-91DA-4A2A-93F6-9ED3C4466654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EE76465C-8E00-44D7-B321-463606AD2F25}" type="sibTrans" cxnId="{FBA8BAA1-91DA-4A2A-93F6-9ED3C4466654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CF54D5B3-D98F-4083-831C-19413B27B144}" type="pres">
      <dgm:prSet presAssocID="{5CBEDF4F-0DAE-4E91-9FDF-DD189BD6276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DD8002E-EC7E-4CC9-9D27-5195C184FCA2}" type="pres">
      <dgm:prSet presAssocID="{8E3E6554-376B-414C-A902-ED3B51210FD6}" presName="root1" presStyleCnt="0"/>
      <dgm:spPr/>
      <dgm:t>
        <a:bodyPr/>
        <a:lstStyle/>
        <a:p>
          <a:endParaRPr lang="en-US"/>
        </a:p>
      </dgm:t>
    </dgm:pt>
    <dgm:pt modelId="{1BB99FDF-539E-44D6-836E-F241A154FE14}" type="pres">
      <dgm:prSet presAssocID="{8E3E6554-376B-414C-A902-ED3B51210FD6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F9629F7A-F69C-4B73-8892-BE4C8B6AD162}" type="pres">
      <dgm:prSet presAssocID="{8E3E6554-376B-414C-A902-ED3B51210FD6}" presName="level2hierChild" presStyleCnt="0"/>
      <dgm:spPr/>
      <dgm:t>
        <a:bodyPr/>
        <a:lstStyle/>
        <a:p>
          <a:endParaRPr lang="en-US"/>
        </a:p>
      </dgm:t>
    </dgm:pt>
    <dgm:pt modelId="{D24EB89D-7DD9-4E03-BAE1-C2955E513F0A}" type="pres">
      <dgm:prSet presAssocID="{93A1A737-68C0-4593-B9A0-A67B978E618F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C6CB56CC-BE21-418E-A340-FB6886496E7B}" type="pres">
      <dgm:prSet presAssocID="{93A1A737-68C0-4593-B9A0-A67B978E618F}" presName="connTx" presStyleLbl="parChTrans1D2" presStyleIdx="0" presStyleCnt="2"/>
      <dgm:spPr/>
      <dgm:t>
        <a:bodyPr/>
        <a:lstStyle/>
        <a:p>
          <a:endParaRPr lang="en-US"/>
        </a:p>
      </dgm:t>
    </dgm:pt>
    <dgm:pt modelId="{3A0BDF4E-3F78-4964-B0C8-BDEDECD5AA85}" type="pres">
      <dgm:prSet presAssocID="{A9F9089D-503B-45AB-98FC-626A86D94941}" presName="root2" presStyleCnt="0"/>
      <dgm:spPr/>
      <dgm:t>
        <a:bodyPr/>
        <a:lstStyle/>
        <a:p>
          <a:endParaRPr lang="en-US"/>
        </a:p>
      </dgm:t>
    </dgm:pt>
    <dgm:pt modelId="{0277EE4B-CF01-4656-B5B7-938FE4AA4417}" type="pres">
      <dgm:prSet presAssocID="{A9F9089D-503B-45AB-98FC-626A86D94941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EB692F-3380-4BF4-A103-5227F30022E7}" type="pres">
      <dgm:prSet presAssocID="{A9F9089D-503B-45AB-98FC-626A86D94941}" presName="level3hierChild" presStyleCnt="0"/>
      <dgm:spPr/>
      <dgm:t>
        <a:bodyPr/>
        <a:lstStyle/>
        <a:p>
          <a:endParaRPr lang="en-US"/>
        </a:p>
      </dgm:t>
    </dgm:pt>
    <dgm:pt modelId="{75A85215-9506-436B-85E9-FB8E46948070}" type="pres">
      <dgm:prSet presAssocID="{919AEE28-1F6B-433D-8AB7-D518EDA01F06}" presName="conn2-1" presStyleLbl="parChTrans1D3" presStyleIdx="0" presStyleCnt="4"/>
      <dgm:spPr/>
      <dgm:t>
        <a:bodyPr/>
        <a:lstStyle/>
        <a:p>
          <a:endParaRPr lang="en-US"/>
        </a:p>
      </dgm:t>
    </dgm:pt>
    <dgm:pt modelId="{EBA67BE9-EF7F-4CBF-AD8D-1333A1E07452}" type="pres">
      <dgm:prSet presAssocID="{919AEE28-1F6B-433D-8AB7-D518EDA01F06}" presName="connTx" presStyleLbl="parChTrans1D3" presStyleIdx="0" presStyleCnt="4"/>
      <dgm:spPr/>
      <dgm:t>
        <a:bodyPr/>
        <a:lstStyle/>
        <a:p>
          <a:endParaRPr lang="en-US"/>
        </a:p>
      </dgm:t>
    </dgm:pt>
    <dgm:pt modelId="{DF9CB315-D6BF-44A3-AB90-496B25EF0EB3}" type="pres">
      <dgm:prSet presAssocID="{099142E4-303F-47E8-9DF0-F02D070B95BE}" presName="root2" presStyleCnt="0"/>
      <dgm:spPr/>
      <dgm:t>
        <a:bodyPr/>
        <a:lstStyle/>
        <a:p>
          <a:endParaRPr lang="en-US"/>
        </a:p>
      </dgm:t>
    </dgm:pt>
    <dgm:pt modelId="{5B2077A3-01E0-4052-B910-319C112B7B5B}" type="pres">
      <dgm:prSet presAssocID="{099142E4-303F-47E8-9DF0-F02D070B95BE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0B28A4-639A-4CF0-8EC0-308938EB0EDE}" type="pres">
      <dgm:prSet presAssocID="{099142E4-303F-47E8-9DF0-F02D070B95BE}" presName="level3hierChild" presStyleCnt="0"/>
      <dgm:spPr/>
      <dgm:t>
        <a:bodyPr/>
        <a:lstStyle/>
        <a:p>
          <a:endParaRPr lang="en-US"/>
        </a:p>
      </dgm:t>
    </dgm:pt>
    <dgm:pt modelId="{91473DF2-C0E8-4C28-A5E8-6709E04D8282}" type="pres">
      <dgm:prSet presAssocID="{B9C97907-69C4-434D-AB7E-80D617EB7741}" presName="conn2-1" presStyleLbl="parChTrans1D3" presStyleIdx="1" presStyleCnt="4"/>
      <dgm:spPr/>
      <dgm:t>
        <a:bodyPr/>
        <a:lstStyle/>
        <a:p>
          <a:endParaRPr lang="en-US"/>
        </a:p>
      </dgm:t>
    </dgm:pt>
    <dgm:pt modelId="{17E1D470-AD79-42D6-B0BF-AAC518909BDE}" type="pres">
      <dgm:prSet presAssocID="{B9C97907-69C4-434D-AB7E-80D617EB7741}" presName="connTx" presStyleLbl="parChTrans1D3" presStyleIdx="1" presStyleCnt="4"/>
      <dgm:spPr/>
      <dgm:t>
        <a:bodyPr/>
        <a:lstStyle/>
        <a:p>
          <a:endParaRPr lang="en-US"/>
        </a:p>
      </dgm:t>
    </dgm:pt>
    <dgm:pt modelId="{09CBBB4D-9185-498B-B4C9-187B0392B6B3}" type="pres">
      <dgm:prSet presAssocID="{5E81D234-EA83-4190-8574-6CAF4B7F9B6C}" presName="root2" presStyleCnt="0"/>
      <dgm:spPr/>
      <dgm:t>
        <a:bodyPr/>
        <a:lstStyle/>
        <a:p>
          <a:endParaRPr lang="en-US"/>
        </a:p>
      </dgm:t>
    </dgm:pt>
    <dgm:pt modelId="{EC0833FF-1713-49F7-B022-0A0C4AB578D4}" type="pres">
      <dgm:prSet presAssocID="{5E81D234-EA83-4190-8574-6CAF4B7F9B6C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A7D9191-E250-4F89-A203-9254D6900627}" type="pres">
      <dgm:prSet presAssocID="{5E81D234-EA83-4190-8574-6CAF4B7F9B6C}" presName="level3hierChild" presStyleCnt="0"/>
      <dgm:spPr/>
      <dgm:t>
        <a:bodyPr/>
        <a:lstStyle/>
        <a:p>
          <a:endParaRPr lang="en-US"/>
        </a:p>
      </dgm:t>
    </dgm:pt>
    <dgm:pt modelId="{A46A60F4-6605-41DD-9696-41D8749CC07A}" type="pres">
      <dgm:prSet presAssocID="{F19A9716-0DA2-49EE-931C-01809F709DF2}" presName="conn2-1" presStyleLbl="parChTrans1D3" presStyleIdx="2" presStyleCnt="4"/>
      <dgm:spPr/>
      <dgm:t>
        <a:bodyPr/>
        <a:lstStyle/>
        <a:p>
          <a:endParaRPr lang="en-US"/>
        </a:p>
      </dgm:t>
    </dgm:pt>
    <dgm:pt modelId="{CA60FB8F-2331-42CC-AA7B-F8E837086407}" type="pres">
      <dgm:prSet presAssocID="{F19A9716-0DA2-49EE-931C-01809F709DF2}" presName="connTx" presStyleLbl="parChTrans1D3" presStyleIdx="2" presStyleCnt="4"/>
      <dgm:spPr/>
      <dgm:t>
        <a:bodyPr/>
        <a:lstStyle/>
        <a:p>
          <a:endParaRPr lang="en-US"/>
        </a:p>
      </dgm:t>
    </dgm:pt>
    <dgm:pt modelId="{C194AC5B-E37C-4EF1-B580-E4B21C8F10F8}" type="pres">
      <dgm:prSet presAssocID="{230A08D0-5B42-4235-AF9A-0FEE02E0DC9C}" presName="root2" presStyleCnt="0"/>
      <dgm:spPr/>
      <dgm:t>
        <a:bodyPr/>
        <a:lstStyle/>
        <a:p>
          <a:endParaRPr lang="en-US"/>
        </a:p>
      </dgm:t>
    </dgm:pt>
    <dgm:pt modelId="{BBA22DC2-419B-4C54-A85C-E5B8EC6D5A60}" type="pres">
      <dgm:prSet presAssocID="{230A08D0-5B42-4235-AF9A-0FEE02E0DC9C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28B27EB5-E66F-42BD-AC53-C0328047AA73}" type="pres">
      <dgm:prSet presAssocID="{230A08D0-5B42-4235-AF9A-0FEE02E0DC9C}" presName="level3hierChild" presStyleCnt="0"/>
      <dgm:spPr/>
      <dgm:t>
        <a:bodyPr/>
        <a:lstStyle/>
        <a:p>
          <a:endParaRPr lang="en-US"/>
        </a:p>
      </dgm:t>
    </dgm:pt>
    <dgm:pt modelId="{B649BD08-D054-4B42-A49B-666A2E1F8175}" type="pres">
      <dgm:prSet presAssocID="{F5141847-4473-40F4-997D-9AB8C9F69029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AECEFEA1-7FB2-4696-A717-BC77E92AEF42}" type="pres">
      <dgm:prSet presAssocID="{F5141847-4473-40F4-997D-9AB8C9F69029}" presName="connTx" presStyleLbl="parChTrans1D2" presStyleIdx="1" presStyleCnt="2"/>
      <dgm:spPr/>
      <dgm:t>
        <a:bodyPr/>
        <a:lstStyle/>
        <a:p>
          <a:endParaRPr lang="en-US"/>
        </a:p>
      </dgm:t>
    </dgm:pt>
    <dgm:pt modelId="{6DA3A101-792C-47AA-AC74-89551986AEDE}" type="pres">
      <dgm:prSet presAssocID="{963D53BB-7A6E-486D-AD07-03AD6E8DE9E8}" presName="root2" presStyleCnt="0"/>
      <dgm:spPr/>
      <dgm:t>
        <a:bodyPr/>
        <a:lstStyle/>
        <a:p>
          <a:endParaRPr lang="en-US"/>
        </a:p>
      </dgm:t>
    </dgm:pt>
    <dgm:pt modelId="{8B633BF8-627B-4722-BD94-76232D2C4448}" type="pres">
      <dgm:prSet presAssocID="{963D53BB-7A6E-486D-AD07-03AD6E8DE9E8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24E2A3A-009A-42EE-A73E-BD1F6E07EA4F}" type="pres">
      <dgm:prSet presAssocID="{963D53BB-7A6E-486D-AD07-03AD6E8DE9E8}" presName="level3hierChild" presStyleCnt="0"/>
      <dgm:spPr/>
      <dgm:t>
        <a:bodyPr/>
        <a:lstStyle/>
        <a:p>
          <a:endParaRPr lang="en-US"/>
        </a:p>
      </dgm:t>
    </dgm:pt>
    <dgm:pt modelId="{37B0D2E5-2240-4894-9DFD-E3CC52C0130E}" type="pres">
      <dgm:prSet presAssocID="{99ABED01-177C-4351-BBDB-94F3481997D4}" presName="conn2-1" presStyleLbl="parChTrans1D3" presStyleIdx="3" presStyleCnt="4"/>
      <dgm:spPr/>
      <dgm:t>
        <a:bodyPr/>
        <a:lstStyle/>
        <a:p>
          <a:endParaRPr lang="en-US"/>
        </a:p>
      </dgm:t>
    </dgm:pt>
    <dgm:pt modelId="{2827BFAD-3E9A-4699-A0E9-4EC0B7446342}" type="pres">
      <dgm:prSet presAssocID="{99ABED01-177C-4351-BBDB-94F3481997D4}" presName="connTx" presStyleLbl="parChTrans1D3" presStyleIdx="3" presStyleCnt="4"/>
      <dgm:spPr/>
      <dgm:t>
        <a:bodyPr/>
        <a:lstStyle/>
        <a:p>
          <a:endParaRPr lang="en-US"/>
        </a:p>
      </dgm:t>
    </dgm:pt>
    <dgm:pt modelId="{23D3BB6D-2568-46BC-877F-747AAB9C08C4}" type="pres">
      <dgm:prSet presAssocID="{AE7C0D19-4879-4643-8DF9-4B1C994D4204}" presName="root2" presStyleCnt="0"/>
      <dgm:spPr/>
      <dgm:t>
        <a:bodyPr/>
        <a:lstStyle/>
        <a:p>
          <a:endParaRPr lang="en-US"/>
        </a:p>
      </dgm:t>
    </dgm:pt>
    <dgm:pt modelId="{0EF5028A-4339-4727-B89C-1569D34154DF}" type="pres">
      <dgm:prSet presAssocID="{AE7C0D19-4879-4643-8DF9-4B1C994D4204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7E2E21-AB8E-4BA7-936A-52423DC2554C}" type="pres">
      <dgm:prSet presAssocID="{AE7C0D19-4879-4643-8DF9-4B1C994D4204}" presName="level3hierChild" presStyleCnt="0"/>
      <dgm:spPr/>
      <dgm:t>
        <a:bodyPr/>
        <a:lstStyle/>
        <a:p>
          <a:endParaRPr lang="en-US"/>
        </a:p>
      </dgm:t>
    </dgm:pt>
  </dgm:ptLst>
  <dgm:cxnLst>
    <dgm:cxn modelId="{C080E1F7-2530-4E7D-8B16-9FAD164607A7}" type="presOf" srcId="{F19A9716-0DA2-49EE-931C-01809F709DF2}" destId="{A46A60F4-6605-41DD-9696-41D8749CC07A}" srcOrd="0" destOrd="0" presId="urn:microsoft.com/office/officeart/2005/8/layout/hierarchy2"/>
    <dgm:cxn modelId="{E2C05303-4C73-4F77-88EF-66F2B7A09FB1}" type="presOf" srcId="{99ABED01-177C-4351-BBDB-94F3481997D4}" destId="{37B0D2E5-2240-4894-9DFD-E3CC52C0130E}" srcOrd="0" destOrd="0" presId="urn:microsoft.com/office/officeart/2005/8/layout/hierarchy2"/>
    <dgm:cxn modelId="{FBA8BAA1-91DA-4A2A-93F6-9ED3C4466654}" srcId="{A9F9089D-503B-45AB-98FC-626A86D94941}" destId="{5E81D234-EA83-4190-8574-6CAF4B7F9B6C}" srcOrd="1" destOrd="0" parTransId="{B9C97907-69C4-434D-AB7E-80D617EB7741}" sibTransId="{EE76465C-8E00-44D7-B321-463606AD2F25}"/>
    <dgm:cxn modelId="{CDBFFCD2-5734-481C-9B78-85F1CD979BED}" type="presOf" srcId="{8E3E6554-376B-414C-A902-ED3B51210FD6}" destId="{1BB99FDF-539E-44D6-836E-F241A154FE14}" srcOrd="0" destOrd="0" presId="urn:microsoft.com/office/officeart/2005/8/layout/hierarchy2"/>
    <dgm:cxn modelId="{7151F121-AC7C-4AC3-B301-479EEE04C289}" type="presOf" srcId="{919AEE28-1F6B-433D-8AB7-D518EDA01F06}" destId="{EBA67BE9-EF7F-4CBF-AD8D-1333A1E07452}" srcOrd="1" destOrd="0" presId="urn:microsoft.com/office/officeart/2005/8/layout/hierarchy2"/>
    <dgm:cxn modelId="{651BA339-4635-40A8-9614-3CF335CB0177}" type="presOf" srcId="{99ABED01-177C-4351-BBDB-94F3481997D4}" destId="{2827BFAD-3E9A-4699-A0E9-4EC0B7446342}" srcOrd="1" destOrd="0" presId="urn:microsoft.com/office/officeart/2005/8/layout/hierarchy2"/>
    <dgm:cxn modelId="{54400088-40DD-464D-BC3F-A24414ABF4DD}" srcId="{963D53BB-7A6E-486D-AD07-03AD6E8DE9E8}" destId="{AE7C0D19-4879-4643-8DF9-4B1C994D4204}" srcOrd="0" destOrd="0" parTransId="{99ABED01-177C-4351-BBDB-94F3481997D4}" sibTransId="{B30784DA-C98E-4CCF-A0D9-6371E2FECD09}"/>
    <dgm:cxn modelId="{0272FE8C-DC48-4299-932D-5A3859B89C5C}" type="presOf" srcId="{5E81D234-EA83-4190-8574-6CAF4B7F9B6C}" destId="{EC0833FF-1713-49F7-B022-0A0C4AB578D4}" srcOrd="0" destOrd="0" presId="urn:microsoft.com/office/officeart/2005/8/layout/hierarchy2"/>
    <dgm:cxn modelId="{BA6BDF36-67FB-46A1-BE4D-4D9751768462}" type="presOf" srcId="{A9F9089D-503B-45AB-98FC-626A86D94941}" destId="{0277EE4B-CF01-4656-B5B7-938FE4AA4417}" srcOrd="0" destOrd="0" presId="urn:microsoft.com/office/officeart/2005/8/layout/hierarchy2"/>
    <dgm:cxn modelId="{9953DC70-5ED6-439F-830B-2DA6F90D6A65}" srcId="{5CBEDF4F-0DAE-4E91-9FDF-DD189BD62766}" destId="{8E3E6554-376B-414C-A902-ED3B51210FD6}" srcOrd="0" destOrd="0" parTransId="{4D204396-F32D-4976-B235-5F8E80604D26}" sibTransId="{991C3A1D-A0DE-4154-B05B-2077F76B1B00}"/>
    <dgm:cxn modelId="{FD6F74C1-6A8E-455F-8BAB-1ADEE8C02FE5}" type="presOf" srcId="{AE7C0D19-4879-4643-8DF9-4B1C994D4204}" destId="{0EF5028A-4339-4727-B89C-1569D34154DF}" srcOrd="0" destOrd="0" presId="urn:microsoft.com/office/officeart/2005/8/layout/hierarchy2"/>
    <dgm:cxn modelId="{32056DE8-E12F-4B7A-B83C-2D5A69DECC44}" type="presOf" srcId="{230A08D0-5B42-4235-AF9A-0FEE02E0DC9C}" destId="{BBA22DC2-419B-4C54-A85C-E5B8EC6D5A60}" srcOrd="0" destOrd="0" presId="urn:microsoft.com/office/officeart/2005/8/layout/hierarchy2"/>
    <dgm:cxn modelId="{F25EDDD2-2A54-4C3A-BC73-3ACD9E916444}" srcId="{8E3E6554-376B-414C-A902-ED3B51210FD6}" destId="{A9F9089D-503B-45AB-98FC-626A86D94941}" srcOrd="0" destOrd="0" parTransId="{93A1A737-68C0-4593-B9A0-A67B978E618F}" sibTransId="{988621CF-726B-4D52-9AD0-0C1D420F6DFA}"/>
    <dgm:cxn modelId="{DA74C81A-35DB-4FCA-9BA3-C54D88DA232D}" type="presOf" srcId="{F5141847-4473-40F4-997D-9AB8C9F69029}" destId="{AECEFEA1-7FB2-4696-A717-BC77E92AEF42}" srcOrd="1" destOrd="0" presId="urn:microsoft.com/office/officeart/2005/8/layout/hierarchy2"/>
    <dgm:cxn modelId="{48B4B9D7-61F3-49D0-A7A9-70D032B6D0AC}" srcId="{A9F9089D-503B-45AB-98FC-626A86D94941}" destId="{230A08D0-5B42-4235-AF9A-0FEE02E0DC9C}" srcOrd="2" destOrd="0" parTransId="{F19A9716-0DA2-49EE-931C-01809F709DF2}" sibTransId="{A61893A3-F2BD-4805-9261-0E07F0FDCD60}"/>
    <dgm:cxn modelId="{5ED0F996-2E7C-4A0B-B0F0-E0ABE4380AAD}" type="presOf" srcId="{93A1A737-68C0-4593-B9A0-A67B978E618F}" destId="{D24EB89D-7DD9-4E03-BAE1-C2955E513F0A}" srcOrd="0" destOrd="0" presId="urn:microsoft.com/office/officeart/2005/8/layout/hierarchy2"/>
    <dgm:cxn modelId="{48A8C3F8-7E4D-4B63-A93D-5E359A02414B}" type="presOf" srcId="{B9C97907-69C4-434D-AB7E-80D617EB7741}" destId="{17E1D470-AD79-42D6-B0BF-AAC518909BDE}" srcOrd="1" destOrd="0" presId="urn:microsoft.com/office/officeart/2005/8/layout/hierarchy2"/>
    <dgm:cxn modelId="{0BFF3B91-FAB2-4D90-A86E-4972AC73A88E}" type="presOf" srcId="{F19A9716-0DA2-49EE-931C-01809F709DF2}" destId="{CA60FB8F-2331-42CC-AA7B-F8E837086407}" srcOrd="1" destOrd="0" presId="urn:microsoft.com/office/officeart/2005/8/layout/hierarchy2"/>
    <dgm:cxn modelId="{CF81D58F-08FC-4183-B25B-3FA36CCDD16E}" type="presOf" srcId="{93A1A737-68C0-4593-B9A0-A67B978E618F}" destId="{C6CB56CC-BE21-418E-A340-FB6886496E7B}" srcOrd="1" destOrd="0" presId="urn:microsoft.com/office/officeart/2005/8/layout/hierarchy2"/>
    <dgm:cxn modelId="{8DD8DB7B-378D-425D-A3DC-A9711D0415E0}" type="presOf" srcId="{B9C97907-69C4-434D-AB7E-80D617EB7741}" destId="{91473DF2-C0E8-4C28-A5E8-6709E04D8282}" srcOrd="0" destOrd="0" presId="urn:microsoft.com/office/officeart/2005/8/layout/hierarchy2"/>
    <dgm:cxn modelId="{EDF6F018-7774-4363-A66E-210318071800}" type="presOf" srcId="{099142E4-303F-47E8-9DF0-F02D070B95BE}" destId="{5B2077A3-01E0-4052-B910-319C112B7B5B}" srcOrd="0" destOrd="0" presId="urn:microsoft.com/office/officeart/2005/8/layout/hierarchy2"/>
    <dgm:cxn modelId="{62E0BE95-5925-4F6C-8156-EF55B39296DD}" type="presOf" srcId="{F5141847-4473-40F4-997D-9AB8C9F69029}" destId="{B649BD08-D054-4B42-A49B-666A2E1F8175}" srcOrd="0" destOrd="0" presId="urn:microsoft.com/office/officeart/2005/8/layout/hierarchy2"/>
    <dgm:cxn modelId="{7D99BCEE-347D-4898-8A5B-4FE8A8319288}" type="presOf" srcId="{919AEE28-1F6B-433D-8AB7-D518EDA01F06}" destId="{75A85215-9506-436B-85E9-FB8E46948070}" srcOrd="0" destOrd="0" presId="urn:microsoft.com/office/officeart/2005/8/layout/hierarchy2"/>
    <dgm:cxn modelId="{E4621536-B335-4332-8970-0B6B56D1AF39}" type="presOf" srcId="{963D53BB-7A6E-486D-AD07-03AD6E8DE9E8}" destId="{8B633BF8-627B-4722-BD94-76232D2C4448}" srcOrd="0" destOrd="0" presId="urn:microsoft.com/office/officeart/2005/8/layout/hierarchy2"/>
    <dgm:cxn modelId="{268061C1-F2B5-4D5F-8103-C9F1D950686E}" srcId="{A9F9089D-503B-45AB-98FC-626A86D94941}" destId="{099142E4-303F-47E8-9DF0-F02D070B95BE}" srcOrd="0" destOrd="0" parTransId="{919AEE28-1F6B-433D-8AB7-D518EDA01F06}" sibTransId="{0935D3B4-52D7-442B-A954-EDC820A8E582}"/>
    <dgm:cxn modelId="{56C6B2FC-3077-4701-A3D1-81D826AFA8C9}" srcId="{8E3E6554-376B-414C-A902-ED3B51210FD6}" destId="{963D53BB-7A6E-486D-AD07-03AD6E8DE9E8}" srcOrd="1" destOrd="0" parTransId="{F5141847-4473-40F4-997D-9AB8C9F69029}" sibTransId="{393E5CD0-41A2-4002-8BD6-CDBD87E72A74}"/>
    <dgm:cxn modelId="{3416566A-9A47-4F21-BC17-1C056A78AB80}" type="presOf" srcId="{5CBEDF4F-0DAE-4E91-9FDF-DD189BD62766}" destId="{CF54D5B3-D98F-4083-831C-19413B27B144}" srcOrd="0" destOrd="0" presId="urn:microsoft.com/office/officeart/2005/8/layout/hierarchy2"/>
    <dgm:cxn modelId="{A4F08615-1E73-42FD-B054-6037F5C77724}" type="presParOf" srcId="{CF54D5B3-D98F-4083-831C-19413B27B144}" destId="{9DD8002E-EC7E-4CC9-9D27-5195C184FCA2}" srcOrd="0" destOrd="0" presId="urn:microsoft.com/office/officeart/2005/8/layout/hierarchy2"/>
    <dgm:cxn modelId="{DB4C6CDE-B548-4068-9015-09BF2777C819}" type="presParOf" srcId="{9DD8002E-EC7E-4CC9-9D27-5195C184FCA2}" destId="{1BB99FDF-539E-44D6-836E-F241A154FE14}" srcOrd="0" destOrd="0" presId="urn:microsoft.com/office/officeart/2005/8/layout/hierarchy2"/>
    <dgm:cxn modelId="{55CDFF72-5C07-454C-923B-8EC49AD57ADB}" type="presParOf" srcId="{9DD8002E-EC7E-4CC9-9D27-5195C184FCA2}" destId="{F9629F7A-F69C-4B73-8892-BE4C8B6AD162}" srcOrd="1" destOrd="0" presId="urn:microsoft.com/office/officeart/2005/8/layout/hierarchy2"/>
    <dgm:cxn modelId="{CC0055F2-D86F-4D52-92B4-0908D6555A39}" type="presParOf" srcId="{F9629F7A-F69C-4B73-8892-BE4C8B6AD162}" destId="{D24EB89D-7DD9-4E03-BAE1-C2955E513F0A}" srcOrd="0" destOrd="0" presId="urn:microsoft.com/office/officeart/2005/8/layout/hierarchy2"/>
    <dgm:cxn modelId="{EAAAB008-5AFF-4609-8964-6DBB634A5CD5}" type="presParOf" srcId="{D24EB89D-7DD9-4E03-BAE1-C2955E513F0A}" destId="{C6CB56CC-BE21-418E-A340-FB6886496E7B}" srcOrd="0" destOrd="0" presId="urn:microsoft.com/office/officeart/2005/8/layout/hierarchy2"/>
    <dgm:cxn modelId="{E8C1F3B9-7819-4043-B4C4-9FD65395B1A1}" type="presParOf" srcId="{F9629F7A-F69C-4B73-8892-BE4C8B6AD162}" destId="{3A0BDF4E-3F78-4964-B0C8-BDEDECD5AA85}" srcOrd="1" destOrd="0" presId="urn:microsoft.com/office/officeart/2005/8/layout/hierarchy2"/>
    <dgm:cxn modelId="{0D7D8A67-2985-42CD-8990-B2DDCADF88F9}" type="presParOf" srcId="{3A0BDF4E-3F78-4964-B0C8-BDEDECD5AA85}" destId="{0277EE4B-CF01-4656-B5B7-938FE4AA4417}" srcOrd="0" destOrd="0" presId="urn:microsoft.com/office/officeart/2005/8/layout/hierarchy2"/>
    <dgm:cxn modelId="{1DF79A6E-B757-41ED-8090-77563E78533B}" type="presParOf" srcId="{3A0BDF4E-3F78-4964-B0C8-BDEDECD5AA85}" destId="{D8EB692F-3380-4BF4-A103-5227F30022E7}" srcOrd="1" destOrd="0" presId="urn:microsoft.com/office/officeart/2005/8/layout/hierarchy2"/>
    <dgm:cxn modelId="{82660E1D-5BA5-48F6-9CB4-CEDC94EC65E8}" type="presParOf" srcId="{D8EB692F-3380-4BF4-A103-5227F30022E7}" destId="{75A85215-9506-436B-85E9-FB8E46948070}" srcOrd="0" destOrd="0" presId="urn:microsoft.com/office/officeart/2005/8/layout/hierarchy2"/>
    <dgm:cxn modelId="{62FD3F53-631A-4FF4-A42E-35262C67CC40}" type="presParOf" srcId="{75A85215-9506-436B-85E9-FB8E46948070}" destId="{EBA67BE9-EF7F-4CBF-AD8D-1333A1E07452}" srcOrd="0" destOrd="0" presId="urn:microsoft.com/office/officeart/2005/8/layout/hierarchy2"/>
    <dgm:cxn modelId="{12980E15-3A67-4695-888F-46A19AFA916F}" type="presParOf" srcId="{D8EB692F-3380-4BF4-A103-5227F30022E7}" destId="{DF9CB315-D6BF-44A3-AB90-496B25EF0EB3}" srcOrd="1" destOrd="0" presId="urn:microsoft.com/office/officeart/2005/8/layout/hierarchy2"/>
    <dgm:cxn modelId="{F033760F-58DE-4C0A-9ADE-6A62602C2A64}" type="presParOf" srcId="{DF9CB315-D6BF-44A3-AB90-496B25EF0EB3}" destId="{5B2077A3-01E0-4052-B910-319C112B7B5B}" srcOrd="0" destOrd="0" presId="urn:microsoft.com/office/officeart/2005/8/layout/hierarchy2"/>
    <dgm:cxn modelId="{0A0E2E4A-30D2-4F2D-829D-ECF8A7D08541}" type="presParOf" srcId="{DF9CB315-D6BF-44A3-AB90-496B25EF0EB3}" destId="{170B28A4-639A-4CF0-8EC0-308938EB0EDE}" srcOrd="1" destOrd="0" presId="urn:microsoft.com/office/officeart/2005/8/layout/hierarchy2"/>
    <dgm:cxn modelId="{F7F2A6E7-1E82-447F-B4A3-D7D666EB0C4C}" type="presParOf" srcId="{D8EB692F-3380-4BF4-A103-5227F30022E7}" destId="{91473DF2-C0E8-4C28-A5E8-6709E04D8282}" srcOrd="2" destOrd="0" presId="urn:microsoft.com/office/officeart/2005/8/layout/hierarchy2"/>
    <dgm:cxn modelId="{94FE684F-24E9-4EC6-BBE5-497F9F11BA41}" type="presParOf" srcId="{91473DF2-C0E8-4C28-A5E8-6709E04D8282}" destId="{17E1D470-AD79-42D6-B0BF-AAC518909BDE}" srcOrd="0" destOrd="0" presId="urn:microsoft.com/office/officeart/2005/8/layout/hierarchy2"/>
    <dgm:cxn modelId="{851774CF-95A7-47AD-A2C2-84DA6F41EF85}" type="presParOf" srcId="{D8EB692F-3380-4BF4-A103-5227F30022E7}" destId="{09CBBB4D-9185-498B-B4C9-187B0392B6B3}" srcOrd="3" destOrd="0" presId="urn:microsoft.com/office/officeart/2005/8/layout/hierarchy2"/>
    <dgm:cxn modelId="{843B19DC-9335-436B-A063-31C935B3E910}" type="presParOf" srcId="{09CBBB4D-9185-498B-B4C9-187B0392B6B3}" destId="{EC0833FF-1713-49F7-B022-0A0C4AB578D4}" srcOrd="0" destOrd="0" presId="urn:microsoft.com/office/officeart/2005/8/layout/hierarchy2"/>
    <dgm:cxn modelId="{94A3DB81-CB06-460D-B43A-77FD0E33247D}" type="presParOf" srcId="{09CBBB4D-9185-498B-B4C9-187B0392B6B3}" destId="{1A7D9191-E250-4F89-A203-9254D6900627}" srcOrd="1" destOrd="0" presId="urn:microsoft.com/office/officeart/2005/8/layout/hierarchy2"/>
    <dgm:cxn modelId="{CFE03AE7-1775-4247-91D4-D03FB31701DC}" type="presParOf" srcId="{D8EB692F-3380-4BF4-A103-5227F30022E7}" destId="{A46A60F4-6605-41DD-9696-41D8749CC07A}" srcOrd="4" destOrd="0" presId="urn:microsoft.com/office/officeart/2005/8/layout/hierarchy2"/>
    <dgm:cxn modelId="{01AA0759-592A-496A-B0B8-76339B8B9C84}" type="presParOf" srcId="{A46A60F4-6605-41DD-9696-41D8749CC07A}" destId="{CA60FB8F-2331-42CC-AA7B-F8E837086407}" srcOrd="0" destOrd="0" presId="urn:microsoft.com/office/officeart/2005/8/layout/hierarchy2"/>
    <dgm:cxn modelId="{EDEEF0C0-9160-4AAA-B787-4C36A596ECE0}" type="presParOf" srcId="{D8EB692F-3380-4BF4-A103-5227F30022E7}" destId="{C194AC5B-E37C-4EF1-B580-E4B21C8F10F8}" srcOrd="5" destOrd="0" presId="urn:microsoft.com/office/officeart/2005/8/layout/hierarchy2"/>
    <dgm:cxn modelId="{73EDED39-C7B1-4596-BA27-3375F23DCBBC}" type="presParOf" srcId="{C194AC5B-E37C-4EF1-B580-E4B21C8F10F8}" destId="{BBA22DC2-419B-4C54-A85C-E5B8EC6D5A60}" srcOrd="0" destOrd="0" presId="urn:microsoft.com/office/officeart/2005/8/layout/hierarchy2"/>
    <dgm:cxn modelId="{FE35EA54-5D7D-40D7-9248-F815C8254D07}" type="presParOf" srcId="{C194AC5B-E37C-4EF1-B580-E4B21C8F10F8}" destId="{28B27EB5-E66F-42BD-AC53-C0328047AA73}" srcOrd="1" destOrd="0" presId="urn:microsoft.com/office/officeart/2005/8/layout/hierarchy2"/>
    <dgm:cxn modelId="{A0EDCCDE-9DF3-48ED-8B18-ED7B7048BCF3}" type="presParOf" srcId="{F9629F7A-F69C-4B73-8892-BE4C8B6AD162}" destId="{B649BD08-D054-4B42-A49B-666A2E1F8175}" srcOrd="2" destOrd="0" presId="urn:microsoft.com/office/officeart/2005/8/layout/hierarchy2"/>
    <dgm:cxn modelId="{ACB7ACFD-CDE5-4D60-BFCE-CE0F4C0A711F}" type="presParOf" srcId="{B649BD08-D054-4B42-A49B-666A2E1F8175}" destId="{AECEFEA1-7FB2-4696-A717-BC77E92AEF42}" srcOrd="0" destOrd="0" presId="urn:microsoft.com/office/officeart/2005/8/layout/hierarchy2"/>
    <dgm:cxn modelId="{33BA661A-D300-429E-B4AB-88145AC9C366}" type="presParOf" srcId="{F9629F7A-F69C-4B73-8892-BE4C8B6AD162}" destId="{6DA3A101-792C-47AA-AC74-89551986AEDE}" srcOrd="3" destOrd="0" presId="urn:microsoft.com/office/officeart/2005/8/layout/hierarchy2"/>
    <dgm:cxn modelId="{6D544701-7690-4C4C-842B-99B058586AE1}" type="presParOf" srcId="{6DA3A101-792C-47AA-AC74-89551986AEDE}" destId="{8B633BF8-627B-4722-BD94-76232D2C4448}" srcOrd="0" destOrd="0" presId="urn:microsoft.com/office/officeart/2005/8/layout/hierarchy2"/>
    <dgm:cxn modelId="{DAFD6F8D-3563-4C7B-86AB-F30669C16258}" type="presParOf" srcId="{6DA3A101-792C-47AA-AC74-89551986AEDE}" destId="{624E2A3A-009A-42EE-A73E-BD1F6E07EA4F}" srcOrd="1" destOrd="0" presId="urn:microsoft.com/office/officeart/2005/8/layout/hierarchy2"/>
    <dgm:cxn modelId="{78980BC8-6E94-4C23-A95B-565FCF82E46B}" type="presParOf" srcId="{624E2A3A-009A-42EE-A73E-BD1F6E07EA4F}" destId="{37B0D2E5-2240-4894-9DFD-E3CC52C0130E}" srcOrd="0" destOrd="0" presId="urn:microsoft.com/office/officeart/2005/8/layout/hierarchy2"/>
    <dgm:cxn modelId="{2F8E81E0-3951-43FF-9E05-22395A7784F2}" type="presParOf" srcId="{37B0D2E5-2240-4894-9DFD-E3CC52C0130E}" destId="{2827BFAD-3E9A-4699-A0E9-4EC0B7446342}" srcOrd="0" destOrd="0" presId="urn:microsoft.com/office/officeart/2005/8/layout/hierarchy2"/>
    <dgm:cxn modelId="{6B3689A0-455C-4C02-BCD9-8DFA02341229}" type="presParOf" srcId="{624E2A3A-009A-42EE-A73E-BD1F6E07EA4F}" destId="{23D3BB6D-2568-46BC-877F-747AAB9C08C4}" srcOrd="1" destOrd="0" presId="urn:microsoft.com/office/officeart/2005/8/layout/hierarchy2"/>
    <dgm:cxn modelId="{AC7E25A4-3230-4160-B0A2-5159BC169554}" type="presParOf" srcId="{23D3BB6D-2568-46BC-877F-747AAB9C08C4}" destId="{0EF5028A-4339-4727-B89C-1569D34154DF}" srcOrd="0" destOrd="0" presId="urn:microsoft.com/office/officeart/2005/8/layout/hierarchy2"/>
    <dgm:cxn modelId="{A52CD020-69D4-4145-A3E5-B525C7E1D229}" type="presParOf" srcId="{23D3BB6D-2568-46BC-877F-747AAB9C08C4}" destId="{1B7E2E21-AB8E-4BA7-936A-52423DC2554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F3371-F79C-4A34-99F7-7939B6FA50C6}">
      <dsp:nvSpPr>
        <dsp:cNvPr id="0" name=""/>
        <dsp:cNvSpPr/>
      </dsp:nvSpPr>
      <dsp:spPr>
        <a:xfrm>
          <a:off x="2682747" y="3011732"/>
          <a:ext cx="1320997" cy="117946"/>
        </a:xfrm>
        <a:custGeom>
          <a:avLst/>
          <a:gdLst/>
          <a:ahLst/>
          <a:cxnLst/>
          <a:rect l="0" t="0" r="0" b="0"/>
          <a:pathLst>
            <a:path>
              <a:moveTo>
                <a:pt x="0" y="117946"/>
              </a:moveTo>
              <a:lnTo>
                <a:pt x="1320997" y="117946"/>
              </a:lnTo>
              <a:lnTo>
                <a:pt x="1320997" y="0"/>
              </a:lnTo>
            </a:path>
          </a:pathLst>
        </a:custGeom>
        <a:noFill/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6B120F-D88B-4EA4-8057-616F481DD7DA}">
      <dsp:nvSpPr>
        <dsp:cNvPr id="0" name=""/>
        <dsp:cNvSpPr/>
      </dsp:nvSpPr>
      <dsp:spPr>
        <a:xfrm>
          <a:off x="7211882" y="5564088"/>
          <a:ext cx="377427" cy="4057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8713" y="0"/>
              </a:lnTo>
              <a:lnTo>
                <a:pt x="188713" y="405735"/>
              </a:lnTo>
              <a:lnTo>
                <a:pt x="377427" y="405735"/>
              </a:lnTo>
            </a:path>
          </a:pathLst>
        </a:custGeom>
        <a:noFill/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63E939-E80C-4129-8D3D-CF8570E6FA63}">
      <dsp:nvSpPr>
        <dsp:cNvPr id="0" name=""/>
        <dsp:cNvSpPr/>
      </dsp:nvSpPr>
      <dsp:spPr>
        <a:xfrm>
          <a:off x="7211882" y="5158353"/>
          <a:ext cx="377427" cy="405735"/>
        </a:xfrm>
        <a:custGeom>
          <a:avLst/>
          <a:gdLst/>
          <a:ahLst/>
          <a:cxnLst/>
          <a:rect l="0" t="0" r="0" b="0"/>
          <a:pathLst>
            <a:path>
              <a:moveTo>
                <a:pt x="0" y="405735"/>
              </a:moveTo>
              <a:lnTo>
                <a:pt x="188713" y="405735"/>
              </a:lnTo>
              <a:lnTo>
                <a:pt x="188713" y="0"/>
              </a:lnTo>
              <a:lnTo>
                <a:pt x="377427" y="0"/>
              </a:lnTo>
            </a:path>
          </a:pathLst>
        </a:custGeom>
        <a:noFill/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550409-3A56-4313-9D00-C2F9C16AE45D}">
      <dsp:nvSpPr>
        <dsp:cNvPr id="0" name=""/>
        <dsp:cNvSpPr/>
      </dsp:nvSpPr>
      <dsp:spPr>
        <a:xfrm>
          <a:off x="2682747" y="3129678"/>
          <a:ext cx="2641995" cy="24344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53281" y="0"/>
              </a:lnTo>
              <a:lnTo>
                <a:pt x="2453281" y="2434410"/>
              </a:lnTo>
              <a:lnTo>
                <a:pt x="2641995" y="2434410"/>
              </a:lnTo>
            </a:path>
          </a:pathLst>
        </a:custGeom>
        <a:noFill/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1A7EFA-382C-4115-9E26-67D15A5480E0}">
      <dsp:nvSpPr>
        <dsp:cNvPr id="0" name=""/>
        <dsp:cNvSpPr/>
      </dsp:nvSpPr>
      <dsp:spPr>
        <a:xfrm>
          <a:off x="7211882" y="3941148"/>
          <a:ext cx="377427" cy="4057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8713" y="0"/>
              </a:lnTo>
              <a:lnTo>
                <a:pt x="188713" y="405735"/>
              </a:lnTo>
              <a:lnTo>
                <a:pt x="377427" y="405735"/>
              </a:lnTo>
            </a:path>
          </a:pathLst>
        </a:custGeom>
        <a:noFill/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D40643-15CA-431E-87DF-6FBFF1ED8A74}">
      <dsp:nvSpPr>
        <dsp:cNvPr id="0" name=""/>
        <dsp:cNvSpPr/>
      </dsp:nvSpPr>
      <dsp:spPr>
        <a:xfrm>
          <a:off x="7211882" y="3535413"/>
          <a:ext cx="377427" cy="405735"/>
        </a:xfrm>
        <a:custGeom>
          <a:avLst/>
          <a:gdLst/>
          <a:ahLst/>
          <a:cxnLst/>
          <a:rect l="0" t="0" r="0" b="0"/>
          <a:pathLst>
            <a:path>
              <a:moveTo>
                <a:pt x="0" y="405735"/>
              </a:moveTo>
              <a:lnTo>
                <a:pt x="188713" y="405735"/>
              </a:lnTo>
              <a:lnTo>
                <a:pt x="188713" y="0"/>
              </a:lnTo>
              <a:lnTo>
                <a:pt x="377427" y="0"/>
              </a:lnTo>
            </a:path>
          </a:pathLst>
        </a:custGeom>
        <a:noFill/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9613A3-8262-4941-A2D3-5B45EF0BB0DF}">
      <dsp:nvSpPr>
        <dsp:cNvPr id="0" name=""/>
        <dsp:cNvSpPr/>
      </dsp:nvSpPr>
      <dsp:spPr>
        <a:xfrm>
          <a:off x="2682747" y="3129678"/>
          <a:ext cx="2641995" cy="8114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53281" y="0"/>
              </a:lnTo>
              <a:lnTo>
                <a:pt x="2453281" y="811470"/>
              </a:lnTo>
              <a:lnTo>
                <a:pt x="2641995" y="811470"/>
              </a:lnTo>
            </a:path>
          </a:pathLst>
        </a:custGeom>
        <a:noFill/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D20421-EB71-4292-AEBE-208C8A439D6C}">
      <dsp:nvSpPr>
        <dsp:cNvPr id="0" name=""/>
        <dsp:cNvSpPr/>
      </dsp:nvSpPr>
      <dsp:spPr>
        <a:xfrm>
          <a:off x="7211882" y="2318208"/>
          <a:ext cx="377427" cy="4057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8713" y="0"/>
              </a:lnTo>
              <a:lnTo>
                <a:pt x="188713" y="405735"/>
              </a:lnTo>
              <a:lnTo>
                <a:pt x="377427" y="405735"/>
              </a:lnTo>
            </a:path>
          </a:pathLst>
        </a:custGeom>
        <a:noFill/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00EFE5-BF92-4680-A4E5-7830F4A5A611}">
      <dsp:nvSpPr>
        <dsp:cNvPr id="0" name=""/>
        <dsp:cNvSpPr/>
      </dsp:nvSpPr>
      <dsp:spPr>
        <a:xfrm>
          <a:off x="7211882" y="1912473"/>
          <a:ext cx="377427" cy="405735"/>
        </a:xfrm>
        <a:custGeom>
          <a:avLst/>
          <a:gdLst/>
          <a:ahLst/>
          <a:cxnLst/>
          <a:rect l="0" t="0" r="0" b="0"/>
          <a:pathLst>
            <a:path>
              <a:moveTo>
                <a:pt x="0" y="405735"/>
              </a:moveTo>
              <a:lnTo>
                <a:pt x="188713" y="405735"/>
              </a:lnTo>
              <a:lnTo>
                <a:pt x="188713" y="0"/>
              </a:lnTo>
              <a:lnTo>
                <a:pt x="377427" y="0"/>
              </a:lnTo>
            </a:path>
          </a:pathLst>
        </a:custGeom>
        <a:noFill/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76EB28-3D90-4A21-85FE-E9D64A1CCA2B}">
      <dsp:nvSpPr>
        <dsp:cNvPr id="0" name=""/>
        <dsp:cNvSpPr/>
      </dsp:nvSpPr>
      <dsp:spPr>
        <a:xfrm>
          <a:off x="2682747" y="2318208"/>
          <a:ext cx="2641995" cy="811470"/>
        </a:xfrm>
        <a:custGeom>
          <a:avLst/>
          <a:gdLst/>
          <a:ahLst/>
          <a:cxnLst/>
          <a:rect l="0" t="0" r="0" b="0"/>
          <a:pathLst>
            <a:path>
              <a:moveTo>
                <a:pt x="0" y="811470"/>
              </a:moveTo>
              <a:lnTo>
                <a:pt x="2453281" y="811470"/>
              </a:lnTo>
              <a:lnTo>
                <a:pt x="2453281" y="0"/>
              </a:lnTo>
              <a:lnTo>
                <a:pt x="2641995" y="0"/>
              </a:lnTo>
            </a:path>
          </a:pathLst>
        </a:custGeom>
        <a:noFill/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DB6339-8003-436D-A3A8-BA8BD75F7097}">
      <dsp:nvSpPr>
        <dsp:cNvPr id="0" name=""/>
        <dsp:cNvSpPr/>
      </dsp:nvSpPr>
      <dsp:spPr>
        <a:xfrm>
          <a:off x="7211882" y="695268"/>
          <a:ext cx="377427" cy="4057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8713" y="0"/>
              </a:lnTo>
              <a:lnTo>
                <a:pt x="188713" y="405735"/>
              </a:lnTo>
              <a:lnTo>
                <a:pt x="377427" y="405735"/>
              </a:lnTo>
            </a:path>
          </a:pathLst>
        </a:custGeom>
        <a:noFill/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AED3A2-2BCA-4E92-A67B-F41122B4B4A1}">
      <dsp:nvSpPr>
        <dsp:cNvPr id="0" name=""/>
        <dsp:cNvSpPr/>
      </dsp:nvSpPr>
      <dsp:spPr>
        <a:xfrm>
          <a:off x="7211882" y="289533"/>
          <a:ext cx="377427" cy="405735"/>
        </a:xfrm>
        <a:custGeom>
          <a:avLst/>
          <a:gdLst/>
          <a:ahLst/>
          <a:cxnLst/>
          <a:rect l="0" t="0" r="0" b="0"/>
          <a:pathLst>
            <a:path>
              <a:moveTo>
                <a:pt x="0" y="405735"/>
              </a:moveTo>
              <a:lnTo>
                <a:pt x="188713" y="405735"/>
              </a:lnTo>
              <a:lnTo>
                <a:pt x="188713" y="0"/>
              </a:lnTo>
              <a:lnTo>
                <a:pt x="377427" y="0"/>
              </a:lnTo>
            </a:path>
          </a:pathLst>
        </a:custGeom>
        <a:noFill/>
        <a:ln w="1079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D436B9-B6AE-45E6-BE0D-6B22C76E759F}">
      <dsp:nvSpPr>
        <dsp:cNvPr id="0" name=""/>
        <dsp:cNvSpPr/>
      </dsp:nvSpPr>
      <dsp:spPr>
        <a:xfrm>
          <a:off x="2682747" y="695268"/>
          <a:ext cx="2641995" cy="2434410"/>
        </a:xfrm>
        <a:custGeom>
          <a:avLst/>
          <a:gdLst/>
          <a:ahLst/>
          <a:cxnLst/>
          <a:rect l="0" t="0" r="0" b="0"/>
          <a:pathLst>
            <a:path>
              <a:moveTo>
                <a:pt x="0" y="2434410"/>
              </a:moveTo>
              <a:lnTo>
                <a:pt x="2453281" y="2434410"/>
              </a:lnTo>
              <a:lnTo>
                <a:pt x="2453281" y="0"/>
              </a:lnTo>
              <a:lnTo>
                <a:pt x="2641995" y="0"/>
              </a:lnTo>
            </a:path>
          </a:pathLst>
        </a:custGeom>
        <a:noFill/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3296CA-5319-4805-ABAA-474917700BE0}">
      <dsp:nvSpPr>
        <dsp:cNvPr id="0" name=""/>
        <dsp:cNvSpPr/>
      </dsp:nvSpPr>
      <dsp:spPr>
        <a:xfrm>
          <a:off x="795608" y="2841889"/>
          <a:ext cx="1887139" cy="5755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PENDIDIKAN</a:t>
          </a:r>
          <a:endParaRPr lang="en-US" sz="1300" b="1" kern="1200" dirty="0"/>
        </a:p>
      </dsp:txBody>
      <dsp:txXfrm>
        <a:off x="795608" y="2841889"/>
        <a:ext cx="1887139" cy="575577"/>
      </dsp:txXfrm>
    </dsp:sp>
    <dsp:sp modelId="{3383070B-0798-40F7-AC08-ABA52029C0C3}">
      <dsp:nvSpPr>
        <dsp:cNvPr id="0" name=""/>
        <dsp:cNvSpPr/>
      </dsp:nvSpPr>
      <dsp:spPr>
        <a:xfrm>
          <a:off x="5324742" y="407479"/>
          <a:ext cx="1887139" cy="57557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INDIVIDU</a:t>
          </a:r>
          <a:endParaRPr lang="en-US" sz="1300" b="1" kern="1200" dirty="0"/>
        </a:p>
      </dsp:txBody>
      <dsp:txXfrm>
        <a:off x="5324742" y="407479"/>
        <a:ext cx="1887139" cy="575577"/>
      </dsp:txXfrm>
    </dsp:sp>
    <dsp:sp modelId="{6B68A6E3-0C01-4832-AD83-F0AF1BFC3E74}">
      <dsp:nvSpPr>
        <dsp:cNvPr id="0" name=""/>
        <dsp:cNvSpPr/>
      </dsp:nvSpPr>
      <dsp:spPr>
        <a:xfrm>
          <a:off x="7589310" y="1744"/>
          <a:ext cx="1887139" cy="57557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HAK PEROLEHAN SAMA</a:t>
          </a:r>
          <a:endParaRPr lang="en-US" sz="1300" b="1" kern="1200" dirty="0"/>
        </a:p>
      </dsp:txBody>
      <dsp:txXfrm>
        <a:off x="7589310" y="1744"/>
        <a:ext cx="1887139" cy="575577"/>
      </dsp:txXfrm>
    </dsp:sp>
    <dsp:sp modelId="{07015EB2-2C97-4576-85BE-66BDC7615607}">
      <dsp:nvSpPr>
        <dsp:cNvPr id="0" name=""/>
        <dsp:cNvSpPr/>
      </dsp:nvSpPr>
      <dsp:spPr>
        <a:xfrm>
          <a:off x="7589310" y="813214"/>
          <a:ext cx="1887139" cy="57557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?</a:t>
          </a:r>
          <a:endParaRPr lang="en-US" sz="1300" b="1" kern="1200" dirty="0"/>
        </a:p>
      </dsp:txBody>
      <dsp:txXfrm>
        <a:off x="7589310" y="813214"/>
        <a:ext cx="1887139" cy="575577"/>
      </dsp:txXfrm>
    </dsp:sp>
    <dsp:sp modelId="{2FC10BF7-ED1B-43BB-BFB2-35FDC9BFFB9F}">
      <dsp:nvSpPr>
        <dsp:cNvPr id="0" name=""/>
        <dsp:cNvSpPr/>
      </dsp:nvSpPr>
      <dsp:spPr>
        <a:xfrm>
          <a:off x="5324742" y="2030419"/>
          <a:ext cx="1887139" cy="57557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SOSIAL</a:t>
          </a:r>
          <a:endParaRPr lang="en-US" sz="1300" b="1" kern="1200" dirty="0"/>
        </a:p>
      </dsp:txBody>
      <dsp:txXfrm>
        <a:off x="5324742" y="2030419"/>
        <a:ext cx="1887139" cy="575577"/>
      </dsp:txXfrm>
    </dsp:sp>
    <dsp:sp modelId="{E28E27EC-5668-416C-A67A-2EEA90127B0A}">
      <dsp:nvSpPr>
        <dsp:cNvPr id="0" name=""/>
        <dsp:cNvSpPr/>
      </dsp:nvSpPr>
      <dsp:spPr>
        <a:xfrm>
          <a:off x="7589310" y="1624684"/>
          <a:ext cx="1887139" cy="57557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SEMUA FAVORIT/SAMA</a:t>
          </a:r>
          <a:endParaRPr lang="en-US" sz="1300" b="1" kern="1200" dirty="0"/>
        </a:p>
      </dsp:txBody>
      <dsp:txXfrm>
        <a:off x="7589310" y="1624684"/>
        <a:ext cx="1887139" cy="575577"/>
      </dsp:txXfrm>
    </dsp:sp>
    <dsp:sp modelId="{23C3EE15-9FAD-4208-8EDC-65DD3624819F}">
      <dsp:nvSpPr>
        <dsp:cNvPr id="0" name=""/>
        <dsp:cNvSpPr/>
      </dsp:nvSpPr>
      <dsp:spPr>
        <a:xfrm>
          <a:off x="7589310" y="2436154"/>
          <a:ext cx="1887139" cy="57557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?</a:t>
          </a:r>
          <a:endParaRPr lang="en-US" sz="1300" b="1" kern="1200" dirty="0"/>
        </a:p>
      </dsp:txBody>
      <dsp:txXfrm>
        <a:off x="7589310" y="2436154"/>
        <a:ext cx="1887139" cy="575577"/>
      </dsp:txXfrm>
    </dsp:sp>
    <dsp:sp modelId="{84BA8C22-FD15-4C71-9B36-4FCF5E55BC84}">
      <dsp:nvSpPr>
        <dsp:cNvPr id="0" name=""/>
        <dsp:cNvSpPr/>
      </dsp:nvSpPr>
      <dsp:spPr>
        <a:xfrm>
          <a:off x="5324742" y="3653359"/>
          <a:ext cx="1887139" cy="57557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SUSILA</a:t>
          </a:r>
          <a:endParaRPr lang="en-US" sz="1300" b="1" kern="1200" dirty="0"/>
        </a:p>
      </dsp:txBody>
      <dsp:txXfrm>
        <a:off x="5324742" y="3653359"/>
        <a:ext cx="1887139" cy="575577"/>
      </dsp:txXfrm>
    </dsp:sp>
    <dsp:sp modelId="{1DB70C91-5166-4628-9069-2133C74D368D}">
      <dsp:nvSpPr>
        <dsp:cNvPr id="0" name=""/>
        <dsp:cNvSpPr/>
      </dsp:nvSpPr>
      <dsp:spPr>
        <a:xfrm>
          <a:off x="7589310" y="3247624"/>
          <a:ext cx="1887139" cy="57557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REFLEKSI SEBAGAI DASAR</a:t>
          </a:r>
          <a:endParaRPr lang="en-US" sz="1300" b="1" kern="1200" dirty="0"/>
        </a:p>
      </dsp:txBody>
      <dsp:txXfrm>
        <a:off x="7589310" y="3247624"/>
        <a:ext cx="1887139" cy="575577"/>
      </dsp:txXfrm>
    </dsp:sp>
    <dsp:sp modelId="{B88E7194-B8B3-48EB-B20D-16198C7D8463}">
      <dsp:nvSpPr>
        <dsp:cNvPr id="0" name=""/>
        <dsp:cNvSpPr/>
      </dsp:nvSpPr>
      <dsp:spPr>
        <a:xfrm>
          <a:off x="7589310" y="4059094"/>
          <a:ext cx="1887139" cy="57557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?</a:t>
          </a:r>
          <a:endParaRPr lang="en-US" sz="1300" b="1" kern="1200" dirty="0"/>
        </a:p>
      </dsp:txBody>
      <dsp:txXfrm>
        <a:off x="7589310" y="4059094"/>
        <a:ext cx="1887139" cy="575577"/>
      </dsp:txXfrm>
    </dsp:sp>
    <dsp:sp modelId="{9CFFA1F9-6E37-4FFE-B790-F0DD752FA05B}">
      <dsp:nvSpPr>
        <dsp:cNvPr id="0" name=""/>
        <dsp:cNvSpPr/>
      </dsp:nvSpPr>
      <dsp:spPr>
        <a:xfrm>
          <a:off x="5324742" y="5276299"/>
          <a:ext cx="1887139" cy="57557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AGAMA</a:t>
          </a:r>
          <a:endParaRPr lang="en-US" sz="1300" b="1" kern="1200" dirty="0"/>
        </a:p>
      </dsp:txBody>
      <dsp:txXfrm>
        <a:off x="5324742" y="5276299"/>
        <a:ext cx="1887139" cy="575577"/>
      </dsp:txXfrm>
    </dsp:sp>
    <dsp:sp modelId="{D7225FAE-0B1E-4C05-9558-4AFCA2B2572E}">
      <dsp:nvSpPr>
        <dsp:cNvPr id="0" name=""/>
        <dsp:cNvSpPr/>
      </dsp:nvSpPr>
      <dsp:spPr>
        <a:xfrm>
          <a:off x="7589310" y="4870564"/>
          <a:ext cx="1887139" cy="57557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AGAMA=PENGETAHUAN</a:t>
          </a:r>
          <a:endParaRPr lang="en-US" sz="1300" b="1" kern="1200" dirty="0"/>
        </a:p>
      </dsp:txBody>
      <dsp:txXfrm>
        <a:off x="7589310" y="4870564"/>
        <a:ext cx="1887139" cy="575577"/>
      </dsp:txXfrm>
    </dsp:sp>
    <dsp:sp modelId="{B1FD5FDA-BB8D-4066-83B4-ED71A3AF9AB1}">
      <dsp:nvSpPr>
        <dsp:cNvPr id="0" name=""/>
        <dsp:cNvSpPr/>
      </dsp:nvSpPr>
      <dsp:spPr>
        <a:xfrm>
          <a:off x="7589310" y="5682034"/>
          <a:ext cx="1887139" cy="57557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?</a:t>
          </a:r>
          <a:endParaRPr lang="en-US" sz="1300" b="1" kern="1200" dirty="0"/>
        </a:p>
      </dsp:txBody>
      <dsp:txXfrm>
        <a:off x="7589310" y="5682034"/>
        <a:ext cx="1887139" cy="575577"/>
      </dsp:txXfrm>
    </dsp:sp>
    <dsp:sp modelId="{87A472A5-B18F-4436-818E-36B0BDCB2BF4}">
      <dsp:nvSpPr>
        <dsp:cNvPr id="0" name=""/>
        <dsp:cNvSpPr/>
      </dsp:nvSpPr>
      <dsp:spPr>
        <a:xfrm>
          <a:off x="3060175" y="2436154"/>
          <a:ext cx="1887139" cy="57557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b="1" kern="1200" dirty="0" smtClean="0"/>
            <a:t>MANUSIA</a:t>
          </a:r>
          <a:endParaRPr lang="en-US" sz="1300" b="1" kern="1200" dirty="0"/>
        </a:p>
      </dsp:txBody>
      <dsp:txXfrm>
        <a:off x="3060175" y="2436154"/>
        <a:ext cx="1887139" cy="5755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50000"/>
              <a:lumOff val="5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10/6/2017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20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8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6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tabLst>
          <a:tab pos="1143000" algn="l"/>
        </a:tabLst>
        <a:defRPr sz="1400" kern="1200">
          <a:solidFill>
            <a:schemeClr val="bg2">
              <a:lumMod val="20000"/>
              <a:lumOff val="8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PENDIDIKAN%20DI%20FINLANDIA.mp4" TargetMode="External"/><Relationship Id="rId2" Type="http://schemas.openxmlformats.org/officeDocument/2006/relationships/hyperlink" Target="Menggugat%20Sistem%20Pendidikan%20!720p.mp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odel%20Pembelajaran%20Prakarya%20SMK%20Kurikulum%202013%20(2).mp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Sekolah%20di%20Indonesia%20dibandingkan%20Sekolah%20di%20Finlandia.mp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6.b.%20SISTEM%20BUATAN%20MANUSAI%202.ppt" TargetMode="External"/><Relationship Id="rId2" Type="http://schemas.openxmlformats.org/officeDocument/2006/relationships/hyperlink" Target="8.a.%20SISTEM.ppt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LANDASAN &amp; PENGEMBANGAN PENDIDIKAN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</a:t>
            </a:r>
            <a:r>
              <a:rPr lang="en-US" dirty="0" err="1" smtClean="0"/>
              <a:t>Ngasbun</a:t>
            </a:r>
            <a:r>
              <a:rPr lang="en-US" dirty="0" smtClean="0"/>
              <a:t> </a:t>
            </a:r>
            <a:r>
              <a:rPr lang="en-US" dirty="0" err="1" smtClean="0"/>
              <a:t>Egar</a:t>
            </a:r>
            <a:r>
              <a:rPr lang="en-US" dirty="0" smtClean="0"/>
              <a:t>, </a:t>
            </a:r>
            <a:r>
              <a:rPr lang="en-US" dirty="0" err="1" smtClean="0"/>
              <a:t>M.Pd</a:t>
            </a:r>
            <a:r>
              <a:rPr lang="en-US" dirty="0" smtClean="0"/>
              <a:t>.</a:t>
            </a:r>
          </a:p>
          <a:p>
            <a:r>
              <a:rPr lang="en-US" dirty="0" smtClean="0"/>
              <a:t>Dr. Nazla Maharani Umaya, </a:t>
            </a:r>
            <a:r>
              <a:rPr lang="en-US" dirty="0" err="1" smtClean="0"/>
              <a:t>M.Hum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36" y="94129"/>
            <a:ext cx="1160418" cy="164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82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POKOK BAHASAN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0432367"/>
              </p:ext>
            </p:extLst>
          </p:nvPr>
        </p:nvGraphicFramePr>
        <p:xfrm>
          <a:off x="3523129" y="833720"/>
          <a:ext cx="8189259" cy="519055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8189259"/>
              </a:tblGrid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Hakikat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Manusia dan Pengembangannya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Hakikat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Pendidikan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Pendidikan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 Sekolah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Landasan-landasan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Pendidikan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 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Pendekatan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sistem dan sistem pendidikan nasional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 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Profesi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guru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 D</a:t>
                      </a:r>
                      <a:r>
                        <a:rPr lang="id-ID" sz="1600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asar-dasar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pembelajaran di sekolah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9. M</a:t>
                      </a:r>
                      <a:r>
                        <a:rPr lang="id-ID" sz="1600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asalah-masalah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belajar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 M</a:t>
                      </a:r>
                      <a:r>
                        <a:rPr lang="id-ID" sz="1600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etode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model, dan pendekatan dalam pembelajaran serta evaluasi hasil belajar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 P</a:t>
                      </a:r>
                      <a:r>
                        <a:rPr lang="id-ID" sz="1600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usat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sumber belajar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 B</a:t>
                      </a:r>
                      <a:r>
                        <a:rPr lang="id-ID" sz="1600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imbingan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konseling di sekolah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 </a:t>
                      </a:r>
                      <a:r>
                        <a:rPr lang="id-ID" sz="16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pengelolaan </a:t>
                      </a:r>
                      <a:r>
                        <a:rPr lang="id-ID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kelas dan administrasi pendidikan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754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2457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br>
              <a:rPr lang="en-US" dirty="0" smtClean="0"/>
            </a:br>
            <a:r>
              <a:rPr lang="id-ID" dirty="0"/>
              <a:t>Hakikat Manusia dan Pengembangannya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5768788" y="954560"/>
            <a:ext cx="4787900" cy="423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3752" tIns="41877" rIns="83752" bIns="41877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200" b="1" dirty="0" err="1" smtClean="0"/>
              <a:t>berfikir</a:t>
            </a:r>
            <a:r>
              <a:rPr kumimoji="0" lang="en-US" altLang="en-US" sz="2200" b="1" dirty="0"/>
              <a:t>, </a:t>
            </a:r>
            <a:r>
              <a:rPr kumimoji="0" lang="en-US" altLang="en-US" sz="2200" b="1" dirty="0" err="1"/>
              <a:t>berakal</a:t>
            </a:r>
            <a:r>
              <a:rPr kumimoji="0" lang="en-US" altLang="en-US" sz="2200" b="1" dirty="0"/>
              <a:t> </a:t>
            </a:r>
            <a:r>
              <a:rPr kumimoji="0" lang="en-US" altLang="en-US" sz="2200" b="1" dirty="0" err="1" smtClean="0"/>
              <a:t>budi</a:t>
            </a:r>
            <a:endParaRPr kumimoji="0" lang="en-US" altLang="en-US" sz="180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64218" y="954560"/>
            <a:ext cx="1572559" cy="423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752" tIns="41877" rIns="83752" bIns="41877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200" b="1" dirty="0" smtClean="0"/>
              <a:t>MANUSIA</a:t>
            </a:r>
            <a:endParaRPr kumimoji="0" lang="en-US" altLang="en-US" sz="1800" dirty="0"/>
          </a:p>
        </p:txBody>
      </p:sp>
      <p:sp>
        <p:nvSpPr>
          <p:cNvPr id="7" name="Right Arrow 6"/>
          <p:cNvSpPr/>
          <p:nvPr/>
        </p:nvSpPr>
        <p:spPr>
          <a:xfrm>
            <a:off x="5136777" y="1021976"/>
            <a:ext cx="632011" cy="3134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564217" y="1577607"/>
            <a:ext cx="8174702" cy="761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752" tIns="41877" rIns="83752" bIns="41877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200" b="1" dirty="0" smtClean="0"/>
              <a:t>KEMAMPUAN MANUSIA: (</a:t>
            </a:r>
            <a:r>
              <a:rPr kumimoji="0" lang="en-US" altLang="en-US" sz="2200" b="1" dirty="0" err="1" smtClean="0"/>
              <a:t>hal</a:t>
            </a:r>
            <a:r>
              <a:rPr kumimoji="0" lang="en-US" altLang="en-US" sz="2200" b="1" dirty="0" smtClean="0"/>
              <a:t> yang </a:t>
            </a:r>
            <a:r>
              <a:rPr kumimoji="0" lang="en-US" altLang="en-US" sz="2200" b="1" dirty="0" err="1" smtClean="0"/>
              <a:t>harus</a:t>
            </a:r>
            <a:r>
              <a:rPr kumimoji="0" lang="en-US" altLang="en-US" sz="2200" b="1" dirty="0" smtClean="0"/>
              <a:t> </a:t>
            </a:r>
            <a:r>
              <a:rPr kumimoji="0" lang="en-US" altLang="en-US" sz="2200" b="1" dirty="0" err="1" smtClean="0"/>
              <a:t>dijadikan</a:t>
            </a:r>
            <a:r>
              <a:rPr kumimoji="0" lang="en-US" altLang="en-US" sz="2200" b="1" dirty="0" smtClean="0"/>
              <a:t> </a:t>
            </a:r>
            <a:r>
              <a:rPr kumimoji="0" lang="en-US" altLang="en-US" sz="2200" b="1" dirty="0" err="1" smtClean="0"/>
              <a:t>dasar</a:t>
            </a:r>
            <a:r>
              <a:rPr kumimoji="0" lang="en-US" altLang="en-US" sz="2200" b="1" dirty="0" smtClean="0"/>
              <a:t> </a:t>
            </a:r>
            <a:r>
              <a:rPr kumimoji="0" lang="en-US" altLang="en-US" sz="2200" b="1" dirty="0" err="1" smtClean="0"/>
              <a:t>dalam</a:t>
            </a:r>
            <a:r>
              <a:rPr kumimoji="0" lang="en-US" altLang="en-US" sz="2200" b="1" dirty="0" smtClean="0"/>
              <a:t> </a:t>
            </a:r>
            <a:r>
              <a:rPr kumimoji="0" lang="en-US" altLang="en-US" sz="2200" b="1" dirty="0" err="1" smtClean="0"/>
              <a:t>menentukan</a:t>
            </a:r>
            <a:r>
              <a:rPr kumimoji="0" lang="en-US" altLang="en-US" sz="2200" b="1" dirty="0" smtClean="0"/>
              <a:t> </a:t>
            </a:r>
            <a:r>
              <a:rPr kumimoji="0" lang="en-US" altLang="en-US" sz="2200" b="1" dirty="0" err="1" smtClean="0"/>
              <a:t>jenis</a:t>
            </a:r>
            <a:r>
              <a:rPr kumimoji="0" lang="en-US" altLang="en-US" sz="2200" b="1" dirty="0" smtClean="0"/>
              <a:t> </a:t>
            </a:r>
            <a:r>
              <a:rPr kumimoji="0" lang="en-US" altLang="en-US" sz="2200" b="1" dirty="0" err="1" smtClean="0"/>
              <a:t>sistem</a:t>
            </a:r>
            <a:r>
              <a:rPr kumimoji="0" lang="en-US" altLang="en-US" sz="2200" b="1" dirty="0" smtClean="0"/>
              <a:t> </a:t>
            </a:r>
            <a:r>
              <a:rPr kumimoji="0" lang="en-US" altLang="en-US" sz="2200" b="1" dirty="0" err="1" smtClean="0"/>
              <a:t>pendidikan</a:t>
            </a:r>
            <a:r>
              <a:rPr kumimoji="0" lang="en-US" altLang="en-US" sz="2200" b="1" dirty="0" smtClean="0"/>
              <a:t>)</a:t>
            </a:r>
            <a:endParaRPr kumimoji="0" lang="en-US" altLang="en-US" sz="1800" dirty="0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6769098" y="2932014"/>
            <a:ext cx="3787590" cy="2793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752" tIns="41877" rIns="83752" bIns="41877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kumimoji="0" lang="en-US" altLang="en-US" sz="2200" b="1" dirty="0" err="1" smtClean="0"/>
              <a:t>Menyadari</a:t>
            </a:r>
            <a:r>
              <a:rPr kumimoji="0" lang="en-US" altLang="en-US" sz="2200" b="1" dirty="0" smtClean="0"/>
              <a:t> </a:t>
            </a:r>
            <a:r>
              <a:rPr kumimoji="0" lang="en-US" altLang="en-US" sz="2200" b="1" dirty="0" err="1" smtClean="0"/>
              <a:t>diri</a:t>
            </a:r>
            <a:endParaRPr kumimoji="0" lang="en-US" altLang="en-US" sz="2200" b="1" dirty="0" smtClean="0"/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kumimoji="0" lang="en-US" altLang="en-US" sz="2200" b="1" dirty="0" err="1" smtClean="0"/>
              <a:t>Bereksistensi</a:t>
            </a:r>
            <a:endParaRPr kumimoji="0" lang="en-US" altLang="en-US" sz="2200" b="1" dirty="0" smtClean="0"/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kumimoji="0" lang="en-US" altLang="en-US" sz="2200" b="1" dirty="0" smtClean="0"/>
              <a:t>Rasa </a:t>
            </a:r>
            <a:r>
              <a:rPr kumimoji="0" lang="en-US" altLang="en-US" sz="2200" b="1" dirty="0" err="1" smtClean="0"/>
              <a:t>pemilikan</a:t>
            </a:r>
            <a:r>
              <a:rPr kumimoji="0" lang="en-US" altLang="en-US" sz="2200" b="1" dirty="0" smtClean="0"/>
              <a:t> kata </a:t>
            </a:r>
            <a:r>
              <a:rPr kumimoji="0" lang="en-US" altLang="en-US" sz="2200" b="1" dirty="0" err="1" smtClean="0"/>
              <a:t>hati</a:t>
            </a:r>
            <a:endParaRPr kumimoji="0" lang="en-US" altLang="en-US" sz="2200" b="1" dirty="0" smtClean="0"/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kumimoji="0" lang="en-US" altLang="en-US" sz="2200" b="1" dirty="0" err="1" smtClean="0"/>
              <a:t>Bermoral</a:t>
            </a:r>
            <a:endParaRPr kumimoji="0" lang="en-US" altLang="en-US" sz="2200" b="1" dirty="0" smtClean="0"/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kumimoji="0" lang="en-US" altLang="en-US" sz="2200" b="1" dirty="0" err="1" smtClean="0"/>
              <a:t>Bertanggung</a:t>
            </a:r>
            <a:r>
              <a:rPr kumimoji="0" lang="en-US" altLang="en-US" sz="2200" b="1" dirty="0" smtClean="0"/>
              <a:t> </a:t>
            </a:r>
            <a:r>
              <a:rPr kumimoji="0" lang="en-US" altLang="en-US" sz="2200" b="1" dirty="0" err="1" smtClean="0"/>
              <a:t>jawab</a:t>
            </a:r>
            <a:endParaRPr kumimoji="0" lang="en-US" altLang="en-US" sz="2200" b="1" dirty="0" smtClean="0"/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kumimoji="0" lang="en-US" altLang="en-US" sz="2200" b="1" dirty="0" err="1" smtClean="0"/>
              <a:t>Memiliki</a:t>
            </a:r>
            <a:r>
              <a:rPr kumimoji="0" lang="en-US" altLang="en-US" sz="2200" b="1" dirty="0" smtClean="0"/>
              <a:t> rasa </a:t>
            </a:r>
            <a:r>
              <a:rPr kumimoji="0" lang="en-US" altLang="en-US" sz="2200" b="1" dirty="0" err="1" smtClean="0"/>
              <a:t>kebebasan</a:t>
            </a:r>
            <a:endParaRPr kumimoji="0" lang="en-US" altLang="en-US" sz="2200" b="1" dirty="0" smtClean="0"/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kumimoji="0" lang="en-US" sz="2200" b="1" dirty="0" err="1" smtClean="0"/>
              <a:t>Berkewajiban</a:t>
            </a:r>
            <a:r>
              <a:rPr kumimoji="0" lang="en-US" sz="2200" b="1" dirty="0" smtClean="0"/>
              <a:t> </a:t>
            </a:r>
            <a:r>
              <a:rPr kumimoji="0" lang="en-US" sz="2200" b="1" dirty="0" err="1" smtClean="0"/>
              <a:t>dan</a:t>
            </a:r>
            <a:r>
              <a:rPr kumimoji="0" lang="en-US" sz="2200" b="1" dirty="0" smtClean="0"/>
              <a:t> </a:t>
            </a:r>
            <a:r>
              <a:rPr kumimoji="0" lang="en-US" sz="2200" b="1" dirty="0" err="1" smtClean="0"/>
              <a:t>Berhak</a:t>
            </a:r>
            <a:endParaRPr kumimoji="0" lang="en-US" sz="2200" b="1" dirty="0" smtClean="0"/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kumimoji="0" lang="en-US" sz="2200" b="1" dirty="0" err="1" smtClean="0"/>
              <a:t>Menghayati</a:t>
            </a:r>
            <a:r>
              <a:rPr kumimoji="0" lang="en-US" sz="2200" b="1" dirty="0" smtClean="0"/>
              <a:t> </a:t>
            </a:r>
            <a:r>
              <a:rPr kumimoji="0" lang="en-US" sz="2200" b="1" dirty="0" err="1" smtClean="0"/>
              <a:t>kebahagiaan</a:t>
            </a:r>
            <a:endParaRPr kumimoji="0" lang="en-US" altLang="en-US" sz="2200" b="1" dirty="0"/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3557131" y="2587008"/>
            <a:ext cx="2663587" cy="761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3752" tIns="41877" rIns="83752" bIns="41877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90000"/>
              <a:buFont typeface="Monotype Sorts" pitchFamily="2" charset="2"/>
              <a:buChar char="4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en-US" altLang="en-US" sz="2200" b="1" dirty="0" smtClean="0"/>
              <a:t>MANUSIA BUTUH UNTUK DAPAT</a:t>
            </a:r>
            <a:endParaRPr kumimoji="0" lang="en-US" altLang="en-US" sz="1800" dirty="0"/>
          </a:p>
        </p:txBody>
      </p:sp>
      <p:sp>
        <p:nvSpPr>
          <p:cNvPr id="3" name="Right Arrow 2"/>
          <p:cNvSpPr/>
          <p:nvPr/>
        </p:nvSpPr>
        <p:spPr>
          <a:xfrm>
            <a:off x="5752765" y="2917542"/>
            <a:ext cx="903861" cy="3462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Horizontal Scroll 5">
            <a:hlinkClick r:id="rId2" action="ppaction://hlinkfile"/>
          </p:cNvPr>
          <p:cNvSpPr/>
          <p:nvPr/>
        </p:nvSpPr>
        <p:spPr>
          <a:xfrm>
            <a:off x="2743201" y="5556931"/>
            <a:ext cx="457200" cy="33617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v1</a:t>
            </a:r>
            <a:endParaRPr lang="en-US" dirty="0"/>
          </a:p>
        </p:txBody>
      </p:sp>
      <p:sp>
        <p:nvSpPr>
          <p:cNvPr id="11" name="Horizontal Scroll 10">
            <a:hlinkClick r:id="rId3" action="ppaction://hlinkfile"/>
          </p:cNvPr>
          <p:cNvSpPr/>
          <p:nvPr/>
        </p:nvSpPr>
        <p:spPr>
          <a:xfrm>
            <a:off x="10986247" y="2245317"/>
            <a:ext cx="623049" cy="33617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056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65117"/>
            <a:ext cx="3795557" cy="480598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DIMENSI HAKEKAT MANUSIA :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3640667" y="631694"/>
            <a:ext cx="3089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 smtClean="0"/>
              <a:t>Manusia</a:t>
            </a:r>
            <a:r>
              <a:rPr lang="en-US" sz="1600" dirty="0" smtClean="0"/>
              <a:t> </a:t>
            </a:r>
            <a:r>
              <a:rPr lang="en-US" sz="1600" dirty="0" err="1" smtClean="0"/>
              <a:t>sebagai</a:t>
            </a:r>
            <a:r>
              <a:rPr lang="en-US" sz="1600" dirty="0" smtClean="0"/>
              <a:t> </a:t>
            </a:r>
            <a:r>
              <a:rPr lang="en-US" sz="1600" dirty="0" err="1" smtClean="0"/>
              <a:t>makhluk</a:t>
            </a:r>
            <a:r>
              <a:rPr lang="en-US" sz="1600" dirty="0" smtClean="0"/>
              <a:t> </a:t>
            </a:r>
            <a:r>
              <a:rPr lang="en-US" sz="1600" dirty="0" err="1" smtClean="0"/>
              <a:t>individu</a:t>
            </a:r>
            <a:endParaRPr lang="en-US" sz="16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6967976" y="692798"/>
            <a:ext cx="48385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just">
              <a:buFont typeface="Arial" panose="020B0604020202020204" pitchFamily="34" charset="0"/>
              <a:buChar char="•"/>
              <a:defRPr/>
            </a:pPr>
            <a:r>
              <a:rPr lang="en-US" sz="1600" dirty="0" err="1" smtClean="0"/>
              <a:t>Manusia</a:t>
            </a:r>
            <a:r>
              <a:rPr lang="en-US" sz="1600" dirty="0" smtClean="0"/>
              <a:t> </a:t>
            </a:r>
            <a:r>
              <a:rPr lang="en-US" sz="1600" dirty="0" err="1" smtClean="0"/>
              <a:t>memiliki</a:t>
            </a:r>
            <a:r>
              <a:rPr lang="en-US" sz="1600" dirty="0" smtClean="0"/>
              <a:t> </a:t>
            </a:r>
            <a:r>
              <a:rPr lang="en-US" sz="1600" dirty="0" err="1" smtClean="0"/>
              <a:t>ciri</a:t>
            </a:r>
            <a:r>
              <a:rPr lang="en-US" sz="1600" dirty="0" smtClean="0"/>
              <a:t> </a:t>
            </a:r>
            <a:r>
              <a:rPr lang="en-US" sz="1600" dirty="0" err="1" smtClean="0"/>
              <a:t>pribadi</a:t>
            </a:r>
            <a:r>
              <a:rPr lang="en-US" sz="1600" dirty="0" smtClean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n-US" sz="1600" dirty="0" err="1" smtClean="0"/>
              <a:t>Diciptakan</a:t>
            </a:r>
            <a:r>
              <a:rPr lang="en-US" sz="1600" dirty="0" smtClean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menjadi</a:t>
            </a:r>
            <a:r>
              <a:rPr lang="en-US" sz="1600" dirty="0"/>
              <a:t> </a:t>
            </a:r>
            <a:r>
              <a:rPr lang="en-US" sz="1600" dirty="0" err="1"/>
              <a:t>berbeda</a:t>
            </a:r>
            <a:r>
              <a:rPr lang="en-US" sz="1600" dirty="0"/>
              <a:t> </a:t>
            </a:r>
            <a:r>
              <a:rPr lang="en-US" sz="1600" dirty="0" err="1" smtClean="0"/>
              <a:t>dari</a:t>
            </a:r>
            <a:r>
              <a:rPr lang="en-US" sz="1600" dirty="0" smtClean="0"/>
              <a:t> yang </a:t>
            </a:r>
            <a:r>
              <a:rPr lang="en-US" sz="1600" dirty="0"/>
              <a:t>lain,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menjadi</a:t>
            </a:r>
            <a:r>
              <a:rPr lang="en-US" sz="1600" dirty="0"/>
              <a:t> </a:t>
            </a:r>
            <a:r>
              <a:rPr lang="en-US" sz="1600" dirty="0" err="1"/>
              <a:t>dirinya</a:t>
            </a:r>
            <a:r>
              <a:rPr lang="en-US" sz="1600" dirty="0"/>
              <a:t>  </a:t>
            </a:r>
            <a:r>
              <a:rPr lang="en-US" sz="1600" dirty="0" err="1" smtClean="0"/>
              <a:t>sendiri</a:t>
            </a:r>
            <a:r>
              <a:rPr lang="en-US" sz="1600" dirty="0" smtClean="0"/>
              <a:t>. </a:t>
            </a:r>
          </a:p>
          <a:p>
            <a:pPr marL="282575" indent="-282575" algn="just">
              <a:buFont typeface="Arial" panose="020B0604020202020204" pitchFamily="34" charset="0"/>
              <a:buChar char="•"/>
              <a:defRPr/>
            </a:pPr>
            <a:r>
              <a:rPr lang="en-US" sz="1600" dirty="0" err="1" smtClean="0"/>
              <a:t>Setiap</a:t>
            </a:r>
            <a:r>
              <a:rPr lang="en-US" sz="1600" dirty="0" smtClean="0"/>
              <a:t> </a:t>
            </a:r>
            <a:r>
              <a:rPr lang="en-US" sz="1600" dirty="0"/>
              <a:t>orang </a:t>
            </a:r>
            <a:r>
              <a:rPr lang="en-US" sz="1600" dirty="0" err="1"/>
              <a:t>memiliki</a:t>
            </a:r>
            <a:r>
              <a:rPr lang="en-US" sz="1600" dirty="0"/>
              <a:t> </a:t>
            </a:r>
            <a:r>
              <a:rPr lang="en-US" sz="1600" dirty="0" err="1"/>
              <a:t>individualitas</a:t>
            </a:r>
            <a:r>
              <a:rPr lang="en-US" sz="1600" dirty="0"/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3663108" y="1725577"/>
            <a:ext cx="29290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1600" dirty="0" err="1" smtClean="0"/>
              <a:t>Manusia</a:t>
            </a:r>
            <a:r>
              <a:rPr lang="id-ID" altLang="en-US" sz="1600" dirty="0" smtClean="0"/>
              <a:t> 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sebagai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makhluk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sosial</a:t>
            </a:r>
            <a:endParaRPr lang="en-US" altLang="en-US" sz="1600" dirty="0" smtClean="0"/>
          </a:p>
        </p:txBody>
      </p:sp>
      <p:sp>
        <p:nvSpPr>
          <p:cNvPr id="7" name="Rectangle 6"/>
          <p:cNvSpPr/>
          <p:nvPr/>
        </p:nvSpPr>
        <p:spPr>
          <a:xfrm>
            <a:off x="3685549" y="3109556"/>
            <a:ext cx="28841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1600" dirty="0" err="1" smtClean="0"/>
              <a:t>Manusia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sebagai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makhluk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susila</a:t>
            </a:r>
            <a:endParaRPr lang="en-US" altLang="en-US" sz="1600" dirty="0" smtClean="0"/>
          </a:p>
        </p:txBody>
      </p:sp>
      <p:sp>
        <p:nvSpPr>
          <p:cNvPr id="8" name="Rectangle 7"/>
          <p:cNvSpPr/>
          <p:nvPr/>
        </p:nvSpPr>
        <p:spPr>
          <a:xfrm>
            <a:off x="3663108" y="4840050"/>
            <a:ext cx="32784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1600" dirty="0" err="1" smtClean="0"/>
              <a:t>Manusia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sebagai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makhluk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beragama</a:t>
            </a:r>
            <a:endParaRPr lang="en-US" sz="1600" dirty="0"/>
          </a:p>
        </p:txBody>
      </p:sp>
      <p:sp>
        <p:nvSpPr>
          <p:cNvPr id="9" name="Rectangle 8"/>
          <p:cNvSpPr/>
          <p:nvPr/>
        </p:nvSpPr>
        <p:spPr>
          <a:xfrm>
            <a:off x="6941570" y="1756887"/>
            <a:ext cx="48649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err="1"/>
              <a:t>Selalu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terhubung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dengan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manusia</a:t>
            </a:r>
            <a:r>
              <a:rPr lang="en-US" altLang="en-US" sz="1600" dirty="0"/>
              <a:t> </a:t>
            </a:r>
            <a:r>
              <a:rPr lang="en-US" altLang="en-US" sz="1600" dirty="0" err="1"/>
              <a:t>lainnya</a:t>
            </a:r>
            <a:endParaRPr lang="en-US" altLang="en-US" sz="1600" dirty="0"/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err="1" smtClean="0"/>
              <a:t>Berkedudukan</a:t>
            </a:r>
            <a:r>
              <a:rPr lang="en-GB" altLang="en-US" sz="1600" dirty="0" smtClean="0"/>
              <a:t> </a:t>
            </a:r>
            <a:r>
              <a:rPr lang="en-GB" altLang="en-US" sz="1600" dirty="0" err="1" smtClean="0"/>
              <a:t>sebagai</a:t>
            </a:r>
            <a:r>
              <a:rPr lang="en-GB" altLang="en-US" sz="1600" dirty="0" smtClean="0"/>
              <a:t> </a:t>
            </a:r>
            <a:r>
              <a:rPr lang="en-GB" altLang="en-US" sz="1600" dirty="0" err="1"/>
              <a:t>warga</a:t>
            </a:r>
            <a:r>
              <a:rPr lang="en-GB" altLang="en-US" sz="1600" dirty="0"/>
              <a:t> </a:t>
            </a:r>
            <a:r>
              <a:rPr lang="en-GB" altLang="en-US" sz="1600" dirty="0" err="1"/>
              <a:t>masyarakat</a:t>
            </a:r>
            <a:r>
              <a:rPr lang="en-GB" altLang="en-US" sz="1600" dirty="0"/>
              <a:t>. </a:t>
            </a:r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err="1" smtClean="0"/>
              <a:t>Membutuhkan</a:t>
            </a:r>
            <a:r>
              <a:rPr lang="en-GB" altLang="en-US" sz="1600" dirty="0" smtClean="0"/>
              <a:t> </a:t>
            </a:r>
            <a:r>
              <a:rPr lang="en-GB" altLang="en-US" sz="1600" dirty="0" err="1"/>
              <a:t>manusia</a:t>
            </a:r>
            <a:r>
              <a:rPr lang="en-GB" altLang="en-US" sz="1600" dirty="0"/>
              <a:t> lain. </a:t>
            </a:r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err="1" smtClean="0"/>
              <a:t>Berkomunikasi</a:t>
            </a:r>
            <a:r>
              <a:rPr lang="en-GB" altLang="en-US" sz="1600" dirty="0"/>
              <a:t>, </a:t>
            </a:r>
            <a:r>
              <a:rPr lang="en-GB" altLang="en-US" sz="1600" dirty="0" err="1"/>
              <a:t>berinteraksi</a:t>
            </a:r>
            <a:r>
              <a:rPr lang="en-GB" altLang="en-US" sz="1600" dirty="0"/>
              <a:t>, </a:t>
            </a:r>
            <a:r>
              <a:rPr lang="en-GB" altLang="en-US" sz="1600" dirty="0" err="1"/>
              <a:t>dan</a:t>
            </a:r>
            <a:r>
              <a:rPr lang="en-GB" altLang="en-US" sz="1600" dirty="0"/>
              <a:t> </a:t>
            </a:r>
            <a:r>
              <a:rPr lang="en-GB" altLang="en-US" sz="1600" dirty="0" err="1"/>
              <a:t>bersosialisasi</a:t>
            </a:r>
            <a:r>
              <a:rPr lang="en-GB" altLang="en-US" sz="1600" dirty="0"/>
              <a:t> </a:t>
            </a:r>
            <a:r>
              <a:rPr lang="en-GB" altLang="en-US" sz="1600" dirty="0" err="1"/>
              <a:t>dengan</a:t>
            </a:r>
            <a:r>
              <a:rPr lang="en-GB" altLang="en-US" sz="1600" dirty="0"/>
              <a:t> </a:t>
            </a:r>
            <a:r>
              <a:rPr lang="en-GB" altLang="en-US" sz="1600" dirty="0" err="1"/>
              <a:t>manusia</a:t>
            </a:r>
            <a:r>
              <a:rPr lang="en-GB" altLang="en-US" sz="1600" dirty="0"/>
              <a:t> </a:t>
            </a:r>
            <a:r>
              <a:rPr lang="en-GB" altLang="en-US" sz="1600" dirty="0" err="1"/>
              <a:t>lainnya</a:t>
            </a:r>
            <a:r>
              <a:rPr lang="en-GB" altLang="en-US" sz="1600" dirty="0"/>
              <a:t>. </a:t>
            </a:r>
            <a:endParaRPr lang="en-US" altLang="en-US" sz="1600" dirty="0"/>
          </a:p>
        </p:txBody>
      </p:sp>
      <p:sp>
        <p:nvSpPr>
          <p:cNvPr id="10" name="Rectangle 9"/>
          <p:cNvSpPr/>
          <p:nvPr/>
        </p:nvSpPr>
        <p:spPr>
          <a:xfrm>
            <a:off x="6948015" y="3109556"/>
            <a:ext cx="48585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err="1"/>
              <a:t>Beretika</a:t>
            </a:r>
            <a:r>
              <a:rPr lang="en-US" altLang="en-US" sz="1600" dirty="0"/>
              <a:t> </a:t>
            </a:r>
            <a:r>
              <a:rPr lang="en-US" altLang="en-US" sz="1600" dirty="0" err="1"/>
              <a:t>dan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etiket</a:t>
            </a:r>
            <a:r>
              <a:rPr lang="id-ID" altLang="en-US" sz="1600" dirty="0"/>
              <a:t> </a:t>
            </a:r>
            <a:endParaRPr lang="en-US" altLang="en-US" sz="1600" dirty="0"/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err="1"/>
              <a:t>Berhubungan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dengan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nilai-nilai</a:t>
            </a:r>
            <a:r>
              <a:rPr lang="en-US" altLang="en-US" sz="1600" dirty="0"/>
              <a:t>.</a:t>
            </a:r>
            <a:endParaRPr lang="id-ID" altLang="en-US" sz="1600" dirty="0"/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err="1"/>
              <a:t>Memiliki</a:t>
            </a:r>
            <a:r>
              <a:rPr lang="en-US" altLang="en-US" sz="1600" dirty="0"/>
              <a:t> </a:t>
            </a:r>
            <a:r>
              <a:rPr lang="en-US" altLang="en-US" sz="1600" dirty="0" err="1" smtClean="0"/>
              <a:t>nilai-nilai</a:t>
            </a:r>
            <a:endParaRPr lang="en-US" altLang="en-US" sz="1600" dirty="0" smtClean="0"/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err="1" smtClean="0"/>
              <a:t>Menghayati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nilai-nilai</a:t>
            </a:r>
            <a:endParaRPr lang="en-US" altLang="en-US" sz="1600" dirty="0" smtClean="0"/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err="1" smtClean="0"/>
              <a:t>Melaksanakan</a:t>
            </a:r>
            <a:r>
              <a:rPr lang="en-US" altLang="en-US" sz="1600" dirty="0" smtClean="0"/>
              <a:t> </a:t>
            </a:r>
            <a:r>
              <a:rPr lang="en-US" altLang="en-US" sz="1600" dirty="0" err="1"/>
              <a:t>nilai-nilai</a:t>
            </a:r>
            <a:r>
              <a:rPr lang="en-US" altLang="en-US" sz="1600" dirty="0"/>
              <a:t> </a:t>
            </a:r>
            <a:r>
              <a:rPr lang="en-US" altLang="en-US" sz="1600" dirty="0" err="1" smtClean="0"/>
              <a:t>dalam</a:t>
            </a:r>
            <a:r>
              <a:rPr lang="en-US" altLang="en-US" sz="1600" dirty="0" smtClean="0"/>
              <a:t> </a:t>
            </a:r>
            <a:r>
              <a:rPr lang="en-US" altLang="en-US" sz="1600" dirty="0" err="1"/>
              <a:t>perbuatan</a:t>
            </a:r>
            <a:endParaRPr lang="id-ID" altLang="en-US" sz="1600" dirty="0"/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err="1" smtClean="0"/>
              <a:t>Otonom</a:t>
            </a:r>
            <a:r>
              <a:rPr lang="en-US" altLang="en-US" sz="1600" dirty="0"/>
              <a:t>, </a:t>
            </a:r>
            <a:r>
              <a:rPr lang="en-US" altLang="en-US" sz="1600" dirty="0" err="1"/>
              <a:t>heteronom</a:t>
            </a:r>
            <a:r>
              <a:rPr lang="en-US" altLang="en-US" sz="1600" dirty="0"/>
              <a:t>, </a:t>
            </a:r>
            <a:r>
              <a:rPr lang="en-US" altLang="en-US" sz="1600" dirty="0" err="1"/>
              <a:t>dan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Keagamaan</a:t>
            </a:r>
            <a:endParaRPr lang="en-US" altLang="en-US" sz="1600" dirty="0"/>
          </a:p>
        </p:txBody>
      </p:sp>
      <p:sp>
        <p:nvSpPr>
          <p:cNvPr id="11" name="Rectangle 10"/>
          <p:cNvSpPr/>
          <p:nvPr/>
        </p:nvSpPr>
        <p:spPr>
          <a:xfrm>
            <a:off x="6941570" y="4840050"/>
            <a:ext cx="48649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smtClean="0"/>
              <a:t>Religious </a:t>
            </a:r>
            <a:r>
              <a:rPr lang="en-US" altLang="en-US" sz="1600" dirty="0" err="1" smtClean="0"/>
              <a:t>dan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mengakui</a:t>
            </a:r>
            <a:r>
              <a:rPr lang="en-US" altLang="en-US" sz="1600" dirty="0" smtClean="0"/>
              <a:t> </a:t>
            </a:r>
            <a:r>
              <a:rPr lang="en-US" altLang="en-US" sz="1600" dirty="0" err="1"/>
              <a:t>ketuhanan</a:t>
            </a:r>
            <a:endParaRPr lang="en-US" altLang="en-US" sz="1600" dirty="0"/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err="1" smtClean="0"/>
              <a:t>Berpedoman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pada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nilai-nilai</a:t>
            </a:r>
            <a:r>
              <a:rPr lang="en-US" altLang="en-US" sz="1600" dirty="0" smtClean="0"/>
              <a:t> </a:t>
            </a:r>
            <a:r>
              <a:rPr lang="en-US" altLang="en-US" sz="1600" dirty="0"/>
              <a:t>agama </a:t>
            </a:r>
            <a:endParaRPr lang="en-US" altLang="en-US" sz="1600" dirty="0" smtClean="0"/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err="1" smtClean="0"/>
              <a:t>Berperilaku</a:t>
            </a:r>
            <a:r>
              <a:rPr lang="en-US" altLang="en-US" sz="1600" dirty="0"/>
              <a:t>, </a:t>
            </a:r>
            <a:r>
              <a:rPr lang="en-US" altLang="en-US" sz="1600" dirty="0" err="1" smtClean="0"/>
              <a:t>dan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memiliki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pandangan</a:t>
            </a:r>
            <a:endParaRPr lang="en-US" altLang="en-US" sz="1600" dirty="0"/>
          </a:p>
        </p:txBody>
      </p:sp>
      <p:sp>
        <p:nvSpPr>
          <p:cNvPr id="12" name="Horizontal Scroll 11">
            <a:hlinkClick r:id="rId2" action="ppaction://hlinkfile"/>
          </p:cNvPr>
          <p:cNvSpPr/>
          <p:nvPr/>
        </p:nvSpPr>
        <p:spPr>
          <a:xfrm>
            <a:off x="10797990" y="5933449"/>
            <a:ext cx="457200" cy="33617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6066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98620" y="1330941"/>
            <a:ext cx="3089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 smtClean="0"/>
              <a:t>Manusia</a:t>
            </a:r>
            <a:r>
              <a:rPr lang="en-US" sz="1600" dirty="0" smtClean="0"/>
              <a:t> </a:t>
            </a:r>
            <a:r>
              <a:rPr lang="en-US" sz="1600" dirty="0" err="1" smtClean="0"/>
              <a:t>sebagai</a:t>
            </a:r>
            <a:r>
              <a:rPr lang="en-US" sz="1600" dirty="0" smtClean="0"/>
              <a:t> </a:t>
            </a:r>
            <a:r>
              <a:rPr lang="en-US" sz="1600" dirty="0" err="1" smtClean="0"/>
              <a:t>makhluk</a:t>
            </a:r>
            <a:r>
              <a:rPr lang="en-US" sz="1600" dirty="0" smtClean="0"/>
              <a:t> </a:t>
            </a:r>
            <a:r>
              <a:rPr lang="en-US" sz="1600" dirty="0" err="1" smtClean="0"/>
              <a:t>individu</a:t>
            </a:r>
            <a:endParaRPr lang="en-US" sz="16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6725929" y="1392045"/>
            <a:ext cx="48385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2575" indent="-282575" algn="just">
              <a:buFont typeface="Arial" panose="020B0604020202020204" pitchFamily="34" charset="0"/>
              <a:buChar char="•"/>
              <a:defRPr/>
            </a:pPr>
            <a:r>
              <a:rPr lang="en-US" sz="1600" dirty="0" err="1" smtClean="0"/>
              <a:t>Manusia</a:t>
            </a:r>
            <a:r>
              <a:rPr lang="en-US" sz="1600" dirty="0" smtClean="0"/>
              <a:t> </a:t>
            </a:r>
            <a:r>
              <a:rPr lang="en-US" sz="1600" dirty="0" err="1" smtClean="0"/>
              <a:t>memiliki</a:t>
            </a:r>
            <a:r>
              <a:rPr lang="en-US" sz="1600" dirty="0" smtClean="0"/>
              <a:t> </a:t>
            </a:r>
            <a:r>
              <a:rPr lang="en-US" sz="1600" dirty="0" err="1" smtClean="0"/>
              <a:t>ciri</a:t>
            </a:r>
            <a:r>
              <a:rPr lang="en-US" sz="1600" dirty="0" smtClean="0"/>
              <a:t> </a:t>
            </a:r>
            <a:r>
              <a:rPr lang="en-US" sz="1600" dirty="0" err="1" smtClean="0"/>
              <a:t>pribadi</a:t>
            </a:r>
            <a:r>
              <a:rPr lang="en-US" sz="1600" dirty="0" smtClean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n-US" sz="1600" dirty="0" err="1" smtClean="0"/>
              <a:t>Diciptakan</a:t>
            </a:r>
            <a:r>
              <a:rPr lang="en-US" sz="1600" dirty="0" smtClean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menjadi</a:t>
            </a:r>
            <a:r>
              <a:rPr lang="en-US" sz="1600" dirty="0"/>
              <a:t> </a:t>
            </a:r>
            <a:r>
              <a:rPr lang="en-US" sz="1600" dirty="0" err="1"/>
              <a:t>berbeda</a:t>
            </a:r>
            <a:r>
              <a:rPr lang="en-US" sz="1600" dirty="0"/>
              <a:t> </a:t>
            </a:r>
            <a:r>
              <a:rPr lang="en-US" sz="1600" dirty="0" err="1" smtClean="0"/>
              <a:t>dari</a:t>
            </a:r>
            <a:r>
              <a:rPr lang="en-US" sz="1600" dirty="0" smtClean="0"/>
              <a:t> yang </a:t>
            </a:r>
            <a:r>
              <a:rPr lang="en-US" sz="1600" dirty="0"/>
              <a:t>lain,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menjadi</a:t>
            </a:r>
            <a:r>
              <a:rPr lang="en-US" sz="1600" dirty="0"/>
              <a:t> </a:t>
            </a:r>
            <a:r>
              <a:rPr lang="en-US" sz="1600" dirty="0" err="1"/>
              <a:t>dirinya</a:t>
            </a:r>
            <a:r>
              <a:rPr lang="en-US" sz="1600" dirty="0"/>
              <a:t>  </a:t>
            </a:r>
            <a:r>
              <a:rPr lang="en-US" sz="1600" dirty="0" err="1" smtClean="0"/>
              <a:t>sendiri</a:t>
            </a:r>
            <a:r>
              <a:rPr lang="en-US" sz="1600" dirty="0" smtClean="0"/>
              <a:t>. </a:t>
            </a:r>
          </a:p>
          <a:p>
            <a:pPr marL="282575" indent="-282575" algn="just">
              <a:buFont typeface="Arial" panose="020B0604020202020204" pitchFamily="34" charset="0"/>
              <a:buChar char="•"/>
              <a:defRPr/>
            </a:pPr>
            <a:r>
              <a:rPr lang="en-US" sz="1600" dirty="0" err="1" smtClean="0"/>
              <a:t>Setiap</a:t>
            </a:r>
            <a:r>
              <a:rPr lang="en-US" sz="1600" dirty="0" smtClean="0"/>
              <a:t> </a:t>
            </a:r>
            <a:r>
              <a:rPr lang="en-US" sz="1600" dirty="0"/>
              <a:t>orang </a:t>
            </a:r>
            <a:r>
              <a:rPr lang="en-US" sz="1600" dirty="0" err="1"/>
              <a:t>memiliki</a:t>
            </a:r>
            <a:r>
              <a:rPr lang="en-US" sz="1600" dirty="0"/>
              <a:t> </a:t>
            </a:r>
            <a:r>
              <a:rPr lang="en-US" sz="1600" dirty="0" err="1"/>
              <a:t>individualitas</a:t>
            </a:r>
            <a:r>
              <a:rPr lang="en-US" sz="1600" dirty="0"/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3421061" y="4159495"/>
            <a:ext cx="29290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1600" dirty="0" err="1" smtClean="0"/>
              <a:t>Manusia</a:t>
            </a:r>
            <a:r>
              <a:rPr lang="id-ID" altLang="en-US" sz="1600" dirty="0" smtClean="0"/>
              <a:t> 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sebagai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makhluk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sosial</a:t>
            </a:r>
            <a:endParaRPr lang="en-US" altLang="en-US" sz="1600" dirty="0" smtClean="0"/>
          </a:p>
        </p:txBody>
      </p:sp>
      <p:sp>
        <p:nvSpPr>
          <p:cNvPr id="7" name="Rectangle 6"/>
          <p:cNvSpPr/>
          <p:nvPr/>
        </p:nvSpPr>
        <p:spPr>
          <a:xfrm>
            <a:off x="6699523" y="4190805"/>
            <a:ext cx="48649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1600" dirty="0" err="1"/>
              <a:t>Selalu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terhubung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dengan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manusia</a:t>
            </a:r>
            <a:r>
              <a:rPr lang="en-US" altLang="en-US" sz="1600" dirty="0"/>
              <a:t> </a:t>
            </a:r>
            <a:r>
              <a:rPr lang="en-US" altLang="en-US" sz="1600" dirty="0" err="1"/>
              <a:t>lainnya</a:t>
            </a:r>
            <a:endParaRPr lang="en-US" altLang="en-US" sz="1600" dirty="0"/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err="1" smtClean="0"/>
              <a:t>Berkedudukan</a:t>
            </a:r>
            <a:r>
              <a:rPr lang="en-GB" altLang="en-US" sz="1600" dirty="0" smtClean="0"/>
              <a:t> </a:t>
            </a:r>
            <a:r>
              <a:rPr lang="en-GB" altLang="en-US" sz="1600" dirty="0" err="1" smtClean="0"/>
              <a:t>sebagai</a:t>
            </a:r>
            <a:r>
              <a:rPr lang="en-GB" altLang="en-US" sz="1600" dirty="0" smtClean="0"/>
              <a:t> </a:t>
            </a:r>
            <a:r>
              <a:rPr lang="en-GB" altLang="en-US" sz="1600" dirty="0" err="1"/>
              <a:t>warga</a:t>
            </a:r>
            <a:r>
              <a:rPr lang="en-GB" altLang="en-US" sz="1600" dirty="0"/>
              <a:t> </a:t>
            </a:r>
            <a:r>
              <a:rPr lang="en-GB" altLang="en-US" sz="1600" dirty="0" err="1"/>
              <a:t>masyarakat</a:t>
            </a:r>
            <a:r>
              <a:rPr lang="en-GB" altLang="en-US" sz="1600" dirty="0"/>
              <a:t>. </a:t>
            </a:r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err="1" smtClean="0"/>
              <a:t>Membutuhkan</a:t>
            </a:r>
            <a:r>
              <a:rPr lang="en-GB" altLang="en-US" sz="1600" dirty="0" smtClean="0"/>
              <a:t> </a:t>
            </a:r>
            <a:r>
              <a:rPr lang="en-GB" altLang="en-US" sz="1600" dirty="0" err="1"/>
              <a:t>manusia</a:t>
            </a:r>
            <a:r>
              <a:rPr lang="en-GB" altLang="en-US" sz="1600" dirty="0"/>
              <a:t> lain. </a:t>
            </a:r>
          </a:p>
          <a:p>
            <a:pPr marL="285750" indent="-28575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err="1" smtClean="0"/>
              <a:t>Berkomunikasi</a:t>
            </a:r>
            <a:r>
              <a:rPr lang="en-GB" altLang="en-US" sz="1600" dirty="0"/>
              <a:t>, </a:t>
            </a:r>
            <a:r>
              <a:rPr lang="en-GB" altLang="en-US" sz="1600" dirty="0" err="1"/>
              <a:t>berinteraksi</a:t>
            </a:r>
            <a:r>
              <a:rPr lang="en-GB" altLang="en-US" sz="1600" dirty="0"/>
              <a:t>, </a:t>
            </a:r>
            <a:r>
              <a:rPr lang="en-GB" altLang="en-US" sz="1600" dirty="0" err="1"/>
              <a:t>dan</a:t>
            </a:r>
            <a:r>
              <a:rPr lang="en-GB" altLang="en-US" sz="1600" dirty="0"/>
              <a:t> </a:t>
            </a:r>
            <a:r>
              <a:rPr lang="en-GB" altLang="en-US" sz="1600" dirty="0" err="1"/>
              <a:t>bersosialisasi</a:t>
            </a:r>
            <a:r>
              <a:rPr lang="en-GB" altLang="en-US" sz="1600" dirty="0"/>
              <a:t> </a:t>
            </a:r>
            <a:r>
              <a:rPr lang="en-GB" altLang="en-US" sz="1600" dirty="0" err="1"/>
              <a:t>dengan</a:t>
            </a:r>
            <a:r>
              <a:rPr lang="en-GB" altLang="en-US" sz="1600" dirty="0"/>
              <a:t> </a:t>
            </a:r>
            <a:r>
              <a:rPr lang="en-GB" altLang="en-US" sz="1600" dirty="0" err="1"/>
              <a:t>manusia</a:t>
            </a:r>
            <a:r>
              <a:rPr lang="en-GB" altLang="en-US" sz="1600" dirty="0"/>
              <a:t> </a:t>
            </a:r>
            <a:r>
              <a:rPr lang="en-GB" altLang="en-US" sz="1600" dirty="0" err="1"/>
              <a:t>lainnya</a:t>
            </a:r>
            <a:r>
              <a:rPr lang="en-GB" altLang="en-US" sz="1600" dirty="0"/>
              <a:t>. </a:t>
            </a:r>
            <a:endParaRPr lang="en-US" altLang="en-US" sz="1600" dirty="0"/>
          </a:p>
        </p:txBody>
      </p:sp>
      <p:sp>
        <p:nvSpPr>
          <p:cNvPr id="8" name="Horizontal Scroll 7">
            <a:hlinkClick r:id="rId2" action="ppaction://hlinkfile"/>
          </p:cNvPr>
          <p:cNvSpPr/>
          <p:nvPr/>
        </p:nvSpPr>
        <p:spPr>
          <a:xfrm>
            <a:off x="10878671" y="6067919"/>
            <a:ext cx="564777" cy="33617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45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8987" y="675849"/>
            <a:ext cx="7315200" cy="3595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PENGEMBANGAN DIMENSI HAKEKAT MANUSIA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3558987" y="1201742"/>
            <a:ext cx="828787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3200" dirty="0" err="1" smtClean="0"/>
              <a:t>Diarahkan</a:t>
            </a:r>
            <a:r>
              <a:rPr lang="en-US" sz="3200" dirty="0" smtClean="0"/>
              <a:t> </a:t>
            </a:r>
            <a:r>
              <a:rPr lang="en-US" sz="3200" dirty="0" err="1"/>
              <a:t>kepada</a:t>
            </a:r>
            <a:r>
              <a:rPr lang="en-US" sz="3200" dirty="0"/>
              <a:t> </a:t>
            </a:r>
            <a:r>
              <a:rPr lang="en-US" sz="3200" dirty="0" err="1"/>
              <a:t>pengembangan</a:t>
            </a:r>
            <a:r>
              <a:rPr lang="en-US" sz="3200" dirty="0"/>
              <a:t> </a:t>
            </a:r>
            <a:r>
              <a:rPr lang="en-US" sz="3200" dirty="0" err="1" smtClean="0"/>
              <a:t>dimensi</a:t>
            </a:r>
            <a:r>
              <a:rPr lang="en-US" sz="3200" dirty="0" smtClean="0"/>
              <a:t> </a:t>
            </a:r>
            <a:r>
              <a:rPr lang="en-US" sz="3200" dirty="0" err="1"/>
              <a:t>keindividualan</a:t>
            </a:r>
            <a:r>
              <a:rPr lang="en-US" sz="3200" dirty="0"/>
              <a:t>, </a:t>
            </a:r>
            <a:r>
              <a:rPr lang="en-US" sz="3200" dirty="0" err="1"/>
              <a:t>kesosialan</a:t>
            </a:r>
            <a:r>
              <a:rPr lang="en-US" sz="3200" dirty="0"/>
              <a:t>, </a:t>
            </a:r>
            <a:r>
              <a:rPr lang="en-US" sz="3200" dirty="0" err="1"/>
              <a:t>kesusilaan</a:t>
            </a:r>
            <a:r>
              <a:rPr lang="en-US" sz="3200" dirty="0"/>
              <a:t>,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kebergamaan</a:t>
            </a:r>
            <a:r>
              <a:rPr lang="id-ID" sz="3200" dirty="0"/>
              <a:t> </a:t>
            </a:r>
            <a:r>
              <a:rPr lang="en-US" sz="3200" dirty="0" err="1" smtClean="0"/>
              <a:t>secara</a:t>
            </a:r>
            <a:r>
              <a:rPr lang="en-US" sz="3200" dirty="0" smtClean="0"/>
              <a:t> </a:t>
            </a:r>
            <a:r>
              <a:rPr lang="en-US" sz="3200" dirty="0" err="1" smtClean="0"/>
              <a:t>terpadu</a:t>
            </a:r>
            <a:r>
              <a:rPr lang="en-US" sz="3200" dirty="0" smtClean="0"/>
              <a:t>,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menjadi</a:t>
            </a:r>
            <a:r>
              <a:rPr lang="en-US" sz="3200" dirty="0" smtClean="0"/>
              <a:t> </a:t>
            </a:r>
            <a:r>
              <a:rPr lang="en-US" sz="3200" dirty="0" err="1" smtClean="0"/>
              <a:t>tidak</a:t>
            </a:r>
            <a:r>
              <a:rPr lang="en-US" sz="3200" dirty="0" smtClean="0"/>
              <a:t> </a:t>
            </a:r>
            <a:r>
              <a:rPr lang="en-US" sz="3200" dirty="0" err="1" smtClean="0"/>
              <a:t>utuh</a:t>
            </a:r>
            <a:r>
              <a:rPr lang="en-US" sz="3200" dirty="0" smtClean="0"/>
              <a:t> </a:t>
            </a:r>
            <a:r>
              <a:rPr lang="en-US" sz="3200" dirty="0" err="1" smtClean="0"/>
              <a:t>apabila</a:t>
            </a:r>
            <a:r>
              <a:rPr lang="en-US" sz="3200" dirty="0" smtClean="0"/>
              <a:t> </a:t>
            </a:r>
            <a:r>
              <a:rPr lang="en-US" altLang="en-US" sz="3200" dirty="0" err="1" smtClean="0"/>
              <a:t>dalam</a:t>
            </a:r>
            <a:r>
              <a:rPr lang="en-US" altLang="en-US" sz="3200" dirty="0" smtClean="0"/>
              <a:t> </a:t>
            </a:r>
            <a:r>
              <a:rPr lang="en-US" altLang="en-US" sz="3200" dirty="0"/>
              <a:t>proses </a:t>
            </a:r>
            <a:r>
              <a:rPr lang="en-US" altLang="en-US" sz="3200" dirty="0" err="1" smtClean="0"/>
              <a:t>pengembangan</a:t>
            </a:r>
            <a:r>
              <a:rPr lang="en-US" altLang="en-US" sz="3200" dirty="0" smtClean="0"/>
              <a:t> </a:t>
            </a:r>
            <a:r>
              <a:rPr lang="en-US" altLang="en-US" sz="3200" dirty="0" err="1"/>
              <a:t>ada</a:t>
            </a:r>
            <a:r>
              <a:rPr lang="en-US" altLang="en-US" sz="3200" dirty="0"/>
              <a:t> </a:t>
            </a:r>
            <a:r>
              <a:rPr lang="en-US" altLang="en-US" sz="3200" dirty="0" err="1"/>
              <a:t>unsur</a:t>
            </a:r>
            <a:r>
              <a:rPr lang="en-US" altLang="en-US" sz="3200" dirty="0"/>
              <a:t> </a:t>
            </a:r>
            <a:r>
              <a:rPr lang="en-US" altLang="en-US" sz="3200" dirty="0" err="1"/>
              <a:t>dimensi</a:t>
            </a:r>
            <a:r>
              <a:rPr lang="en-US" altLang="en-US" sz="3200" dirty="0"/>
              <a:t> yang </a:t>
            </a:r>
            <a:r>
              <a:rPr lang="en-US" altLang="en-US" sz="3200" dirty="0" err="1" smtClean="0"/>
              <a:t>terabaikan</a:t>
            </a:r>
            <a:r>
              <a:rPr lang="en-US" altLang="en-US" sz="3200" dirty="0" smtClean="0"/>
              <a:t>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791935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98632028"/>
              </p:ext>
            </p:extLst>
          </p:nvPr>
        </p:nvGraphicFramePr>
        <p:xfrm>
          <a:off x="996577" y="383490"/>
          <a:ext cx="10272058" cy="6259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2351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br>
              <a:rPr lang="en-US" dirty="0" smtClean="0"/>
            </a:br>
            <a:r>
              <a:rPr lang="en-US" dirty="0" err="1" smtClean="0"/>
              <a:t>Hakikat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/>
              <a:t>Sasaran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/>
              <a:t>bermaksud</a:t>
            </a:r>
            <a:r>
              <a:rPr lang="en-US" dirty="0"/>
              <a:t> </a:t>
            </a:r>
            <a:r>
              <a:rPr lang="en-US" dirty="0" err="1"/>
              <a:t>membantu</a:t>
            </a:r>
            <a:r>
              <a:rPr lang="en-US" dirty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menumbuhkembangkan</a:t>
            </a:r>
            <a:r>
              <a:rPr lang="en-US" dirty="0"/>
              <a:t> </a:t>
            </a:r>
            <a:r>
              <a:rPr lang="en-US" dirty="0" err="1"/>
              <a:t>potensi-potensi</a:t>
            </a:r>
            <a:r>
              <a:rPr lang="en-US" dirty="0"/>
              <a:t> </a:t>
            </a:r>
            <a:r>
              <a:rPr lang="en-US" dirty="0" err="1"/>
              <a:t>kemanusiaan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/>
              <a:t>mendidik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mungkin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tepat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pendidik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gambaran</a:t>
            </a:r>
            <a:r>
              <a:rPr lang="en-US" dirty="0"/>
              <a:t> yang </a:t>
            </a:r>
            <a:r>
              <a:rPr lang="en-US" dirty="0" err="1"/>
              <a:t>jelas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siapa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 smtClean="0"/>
              <a:t>sebenarnya</a:t>
            </a:r>
            <a:r>
              <a:rPr lang="en-US" dirty="0" smtClean="0"/>
              <a:t>.</a:t>
            </a:r>
          </a:p>
          <a:p>
            <a:pPr algn="just"/>
            <a:r>
              <a:rPr lang="en-US" sz="2100" dirty="0" err="1" smtClean="0"/>
              <a:t>Pendidikan</a:t>
            </a:r>
            <a:r>
              <a:rPr lang="en-US" sz="2100" dirty="0" smtClean="0"/>
              <a:t> </a:t>
            </a:r>
            <a:r>
              <a:rPr lang="en-US" sz="2100" dirty="0" err="1"/>
              <a:t>adalah</a:t>
            </a:r>
            <a:r>
              <a:rPr lang="en-US" sz="2100" dirty="0"/>
              <a:t> </a:t>
            </a:r>
            <a:r>
              <a:rPr lang="en-US" sz="2100" dirty="0" err="1"/>
              <a:t>sebuah</a:t>
            </a:r>
            <a:r>
              <a:rPr lang="en-US" sz="2100" dirty="0"/>
              <a:t> proses </a:t>
            </a:r>
            <a:r>
              <a:rPr lang="en-US" sz="2100" dirty="0" smtClean="0"/>
              <a:t>yang </a:t>
            </a:r>
            <a:r>
              <a:rPr lang="en-US" sz="2100" dirty="0" err="1" smtClean="0"/>
              <a:t>mencakup</a:t>
            </a:r>
            <a:r>
              <a:rPr lang="en-US" sz="2100" dirty="0" smtClean="0"/>
              <a:t> </a:t>
            </a:r>
            <a:r>
              <a:rPr lang="en-US" sz="2100" dirty="0" err="1" smtClean="0"/>
              <a:t>aktivitas</a:t>
            </a:r>
            <a:r>
              <a:rPr lang="en-US" sz="2100" dirty="0" smtClean="0"/>
              <a:t> m</a:t>
            </a:r>
            <a:r>
              <a:rPr lang="id-ID" sz="2100" dirty="0" err="1" smtClean="0"/>
              <a:t>enemukenali</a:t>
            </a:r>
            <a:r>
              <a:rPr lang="id-ID" sz="2100" dirty="0" smtClean="0"/>
              <a:t> </a:t>
            </a:r>
            <a:r>
              <a:rPr lang="id-ID" sz="2100" dirty="0"/>
              <a:t>(mengidentifikasi) potensi </a:t>
            </a:r>
            <a:r>
              <a:rPr lang="en-US" sz="2100" dirty="0" err="1" smtClean="0"/>
              <a:t>pembelajar</a:t>
            </a:r>
            <a:r>
              <a:rPr lang="en-US" sz="2100" dirty="0" smtClean="0"/>
              <a:t>, m</a:t>
            </a:r>
            <a:r>
              <a:rPr lang="id-ID" sz="2100" dirty="0" err="1" smtClean="0"/>
              <a:t>embangkitkan</a:t>
            </a:r>
            <a:r>
              <a:rPr lang="id-ID" sz="2100" dirty="0" smtClean="0"/>
              <a:t> </a:t>
            </a:r>
            <a:r>
              <a:rPr lang="id-ID" sz="2100" dirty="0"/>
              <a:t>rasa ingin tahu </a:t>
            </a:r>
            <a:r>
              <a:rPr lang="en-US" sz="2100" dirty="0" err="1"/>
              <a:t>pembelajar</a:t>
            </a:r>
            <a:r>
              <a:rPr lang="id-ID" sz="2100" dirty="0" smtClean="0"/>
              <a:t> </a:t>
            </a:r>
            <a:r>
              <a:rPr lang="id-ID" sz="2100" dirty="0"/>
              <a:t>(</a:t>
            </a:r>
            <a:r>
              <a:rPr lang="id-ID" sz="2100" dirty="0" err="1"/>
              <a:t>curiosity</a:t>
            </a:r>
            <a:r>
              <a:rPr lang="id-ID" sz="2100" dirty="0" smtClean="0"/>
              <a:t>)</a:t>
            </a:r>
            <a:r>
              <a:rPr lang="en-US" sz="2100" dirty="0" smtClean="0"/>
              <a:t>, m</a:t>
            </a:r>
            <a:r>
              <a:rPr lang="id-ID" sz="2100" dirty="0" err="1" smtClean="0"/>
              <a:t>embelajarkan</a:t>
            </a:r>
            <a:r>
              <a:rPr lang="id-ID" sz="2100" dirty="0" smtClean="0"/>
              <a:t> </a:t>
            </a:r>
            <a:r>
              <a:rPr lang="en-US" sz="2100" dirty="0" err="1"/>
              <a:t>pembelajar</a:t>
            </a:r>
            <a:r>
              <a:rPr lang="id-ID" sz="2100" dirty="0" smtClean="0"/>
              <a:t> </a:t>
            </a:r>
            <a:r>
              <a:rPr lang="id-ID" sz="2100" dirty="0"/>
              <a:t>secara </a:t>
            </a:r>
            <a:r>
              <a:rPr lang="id-ID" sz="2100" dirty="0" smtClean="0"/>
              <a:t>demokratis</a:t>
            </a:r>
            <a:r>
              <a:rPr lang="en-US" sz="2100" dirty="0" smtClean="0"/>
              <a:t>, m</a:t>
            </a:r>
            <a:r>
              <a:rPr lang="id-ID" sz="2100" dirty="0" err="1" smtClean="0"/>
              <a:t>enanamkan</a:t>
            </a:r>
            <a:r>
              <a:rPr lang="id-ID" sz="2100" dirty="0" smtClean="0"/>
              <a:t> </a:t>
            </a:r>
            <a:r>
              <a:rPr lang="id-ID" sz="2100" dirty="0"/>
              <a:t>kesadaran </a:t>
            </a:r>
            <a:r>
              <a:rPr lang="en-US" sz="2100" dirty="0" err="1"/>
              <a:t>pembelajar</a:t>
            </a:r>
            <a:r>
              <a:rPr lang="id-ID" sz="2100" dirty="0" smtClean="0"/>
              <a:t> </a:t>
            </a:r>
            <a:r>
              <a:rPr lang="id-ID" sz="2100" dirty="0"/>
              <a:t>tentang belajar sepanjang hayat (</a:t>
            </a:r>
            <a:r>
              <a:rPr lang="id-ID" sz="2100" dirty="0" err="1"/>
              <a:t>lifelong</a:t>
            </a:r>
            <a:r>
              <a:rPr lang="id-ID" sz="2100" dirty="0"/>
              <a:t> </a:t>
            </a:r>
            <a:r>
              <a:rPr lang="id-ID" sz="2100" dirty="0" err="1"/>
              <a:t>learning</a:t>
            </a:r>
            <a:r>
              <a:rPr lang="id-ID" sz="2100" dirty="0" smtClean="0"/>
              <a:t>)</a:t>
            </a:r>
            <a:r>
              <a:rPr lang="en-US" sz="2100" dirty="0" smtClean="0"/>
              <a:t>, </a:t>
            </a:r>
            <a:r>
              <a:rPr lang="en-US" sz="2100" dirty="0" err="1" smtClean="0"/>
              <a:t>dan</a:t>
            </a:r>
            <a:r>
              <a:rPr lang="en-US" sz="2100" dirty="0" smtClean="0"/>
              <a:t> m</a:t>
            </a:r>
            <a:r>
              <a:rPr lang="id-ID" sz="2100" dirty="0" err="1" smtClean="0"/>
              <a:t>eny</a:t>
            </a:r>
            <a:r>
              <a:rPr lang="en-US" sz="2100" dirty="0" smtClean="0"/>
              <a:t>a</a:t>
            </a:r>
            <a:r>
              <a:rPr lang="id-ID" sz="2100" dirty="0" err="1" smtClean="0"/>
              <a:t>darkan</a:t>
            </a:r>
            <a:r>
              <a:rPr lang="id-ID" sz="2100" dirty="0" smtClean="0"/>
              <a:t> </a:t>
            </a:r>
            <a:r>
              <a:rPr lang="en-US" sz="2100" dirty="0" err="1"/>
              <a:t>pembelajar</a:t>
            </a:r>
            <a:r>
              <a:rPr lang="id-ID" sz="2100" dirty="0" smtClean="0"/>
              <a:t> </a:t>
            </a:r>
            <a:r>
              <a:rPr lang="id-ID" sz="2100" dirty="0"/>
              <a:t>akan orientasi hidup jangka panjang (</a:t>
            </a:r>
            <a:r>
              <a:rPr lang="id-ID" sz="2100" dirty="0" err="1"/>
              <a:t>long</a:t>
            </a:r>
            <a:r>
              <a:rPr lang="id-ID" sz="2100" dirty="0"/>
              <a:t> term </a:t>
            </a:r>
            <a:r>
              <a:rPr lang="en-US" sz="2100" dirty="0"/>
              <a:t>goal of life)</a:t>
            </a:r>
          </a:p>
          <a:p>
            <a:pPr algn="just"/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657600" y="895236"/>
            <a:ext cx="7974106" cy="505838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900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330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 err="1" smtClean="0"/>
              <a:t>Keberhasilan</a:t>
            </a:r>
            <a:r>
              <a:rPr lang="en-US" sz="2400" dirty="0" smtClean="0"/>
              <a:t> </a:t>
            </a:r>
            <a:r>
              <a:rPr lang="en-US" sz="2400" dirty="0" err="1"/>
              <a:t>pendidikan</a:t>
            </a:r>
            <a:r>
              <a:rPr lang="en-US" sz="2400" dirty="0"/>
              <a:t> </a:t>
            </a:r>
            <a:r>
              <a:rPr lang="en-US" sz="2400" dirty="0" err="1"/>
              <a:t>diidentifikasi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adanya</a:t>
            </a:r>
            <a:r>
              <a:rPr lang="en-US" sz="2400" dirty="0"/>
              <a:t> </a:t>
            </a:r>
            <a:r>
              <a:rPr lang="en-US" sz="2400" dirty="0" smtClean="0"/>
              <a:t>p</a:t>
            </a:r>
            <a:r>
              <a:rPr lang="id-ID" sz="2400" dirty="0" err="1" smtClean="0"/>
              <a:t>erubahan</a:t>
            </a:r>
            <a:r>
              <a:rPr lang="id-ID" sz="2400" dirty="0" smtClean="0"/>
              <a:t> </a:t>
            </a:r>
            <a:r>
              <a:rPr lang="id-ID" sz="2400" dirty="0"/>
              <a:t>perilaku secara </a:t>
            </a:r>
            <a:r>
              <a:rPr lang="id-ID" sz="2400" dirty="0" err="1" smtClean="0"/>
              <a:t>holistic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mencakup</a:t>
            </a:r>
            <a:r>
              <a:rPr lang="en-US" sz="2400" dirty="0" smtClean="0"/>
              <a:t> </a:t>
            </a:r>
            <a:r>
              <a:rPr lang="en-US" sz="2400" dirty="0" err="1" smtClean="0"/>
              <a:t>aspek</a:t>
            </a:r>
            <a:r>
              <a:rPr lang="id-ID" sz="2400" dirty="0" smtClean="0"/>
              <a:t>:</a:t>
            </a:r>
            <a:endParaRPr lang="id-ID" sz="2400" dirty="0"/>
          </a:p>
          <a:p>
            <a:pPr marL="342900" indent="-342900">
              <a:spcBef>
                <a:spcPct val="20000"/>
              </a:spcBef>
              <a:spcAft>
                <a:spcPct val="45000"/>
              </a:spcAft>
              <a:buClr>
                <a:schemeClr val="hlink"/>
              </a:buClr>
              <a:buSzPct val="70000"/>
              <a:defRPr/>
            </a:pPr>
            <a:r>
              <a:rPr lang="id-ID" sz="2400" dirty="0"/>
              <a:t>Kognitif	</a:t>
            </a:r>
            <a:r>
              <a:rPr lang="en-US" sz="2400" dirty="0" smtClean="0"/>
              <a:t>	</a:t>
            </a:r>
            <a:r>
              <a:rPr lang="id-ID" sz="2400" dirty="0" smtClean="0"/>
              <a:t>: </a:t>
            </a:r>
            <a:r>
              <a:rPr lang="id-ID" sz="2400" dirty="0"/>
              <a:t>dari tidak tahu menjadi tahu</a:t>
            </a:r>
          </a:p>
          <a:p>
            <a:pPr marL="342900" indent="-342900">
              <a:spcBef>
                <a:spcPct val="20000"/>
              </a:spcBef>
              <a:spcAft>
                <a:spcPct val="45000"/>
              </a:spcAft>
              <a:buClr>
                <a:schemeClr val="hlink"/>
              </a:buClr>
              <a:buSzPct val="70000"/>
              <a:defRPr/>
            </a:pPr>
            <a:r>
              <a:rPr lang="id-ID" sz="2400" dirty="0"/>
              <a:t>Psikomotor	</a:t>
            </a:r>
            <a:r>
              <a:rPr lang="en-US" sz="2400" dirty="0" smtClean="0"/>
              <a:t>	</a:t>
            </a:r>
            <a:r>
              <a:rPr lang="id-ID" sz="2400" dirty="0" smtClean="0"/>
              <a:t>: </a:t>
            </a:r>
            <a:r>
              <a:rPr lang="id-ID" sz="2400" dirty="0"/>
              <a:t>dari tidak bisa menjadi bisa</a:t>
            </a:r>
          </a:p>
          <a:p>
            <a:pPr marL="342900" indent="-342900">
              <a:spcBef>
                <a:spcPct val="20000"/>
              </a:spcBef>
              <a:spcAft>
                <a:spcPct val="45000"/>
              </a:spcAft>
              <a:buClr>
                <a:schemeClr val="hlink"/>
              </a:buClr>
              <a:buSzPct val="70000"/>
              <a:defRPr/>
            </a:pPr>
            <a:r>
              <a:rPr lang="id-ID" sz="2400" dirty="0"/>
              <a:t>Afektif		: dari tidak mau menjadi mau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328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br>
              <a:rPr lang="en-US" dirty="0" smtClean="0"/>
            </a:br>
            <a:r>
              <a:rPr lang="id-ID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Pendidikan dan Sekolah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sadar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terencana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mewujudkan</a:t>
            </a:r>
            <a:r>
              <a:rPr lang="en-US" dirty="0"/>
              <a:t> </a:t>
            </a:r>
            <a:r>
              <a:rPr lang="en-US" dirty="0" err="1"/>
              <a:t>suasana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proses </a:t>
            </a:r>
            <a:r>
              <a:rPr lang="en-US" dirty="0" err="1"/>
              <a:t>pembelajaran</a:t>
            </a:r>
            <a:r>
              <a:rPr lang="en-US" dirty="0"/>
              <a:t> agar </a:t>
            </a:r>
            <a:r>
              <a:rPr lang="en-US" dirty="0" err="1"/>
              <a:t>pesertadidik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potensi</a:t>
            </a:r>
            <a:r>
              <a:rPr lang="en-US" dirty="0"/>
              <a:t> </a:t>
            </a:r>
            <a:r>
              <a:rPr lang="en-US" dirty="0" err="1"/>
              <a:t>dirinya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spritual</a:t>
            </a:r>
            <a:r>
              <a:rPr lang="en-US" dirty="0"/>
              <a:t> </a:t>
            </a:r>
            <a:r>
              <a:rPr lang="en-US" dirty="0" err="1"/>
              <a:t>keagamaan</a:t>
            </a:r>
            <a:r>
              <a:rPr lang="en-US" dirty="0"/>
              <a:t>, </a:t>
            </a:r>
            <a:r>
              <a:rPr lang="en-US" dirty="0" err="1"/>
              <a:t>pengendalian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, </a:t>
            </a:r>
            <a:r>
              <a:rPr lang="en-US" dirty="0" err="1"/>
              <a:t>kepribadian</a:t>
            </a:r>
            <a:r>
              <a:rPr lang="en-US" dirty="0"/>
              <a:t>, </a:t>
            </a:r>
            <a:r>
              <a:rPr lang="en-US" dirty="0" err="1"/>
              <a:t>kecerdasan</a:t>
            </a:r>
            <a:r>
              <a:rPr lang="en-US" dirty="0"/>
              <a:t>, </a:t>
            </a:r>
            <a:r>
              <a:rPr lang="en-US" dirty="0" err="1"/>
              <a:t>akhlak</a:t>
            </a:r>
            <a:r>
              <a:rPr lang="en-US" dirty="0"/>
              <a:t> </a:t>
            </a:r>
            <a:r>
              <a:rPr lang="en-US" dirty="0" err="1"/>
              <a:t>mulia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/>
              <a:t> yang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dirinya</a:t>
            </a:r>
            <a:r>
              <a:rPr lang="en-US" dirty="0"/>
              <a:t>, </a:t>
            </a:r>
            <a:r>
              <a:rPr lang="en-US" dirty="0" err="1"/>
              <a:t>masyarakat</a:t>
            </a:r>
            <a:r>
              <a:rPr lang="en-US" dirty="0"/>
              <a:t>, </a:t>
            </a:r>
            <a:r>
              <a:rPr lang="en-US" dirty="0" err="1"/>
              <a:t>bangsa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(</a:t>
            </a:r>
            <a:r>
              <a:rPr lang="en-US" b="1" dirty="0" smtClean="0"/>
              <a:t>UU </a:t>
            </a:r>
            <a:r>
              <a:rPr lang="en-US" b="1" dirty="0"/>
              <a:t>No. 20 </a:t>
            </a:r>
            <a:r>
              <a:rPr lang="en-US" b="1" dirty="0" err="1"/>
              <a:t>Tahun</a:t>
            </a:r>
            <a:r>
              <a:rPr lang="en-US" b="1" dirty="0"/>
              <a:t> </a:t>
            </a:r>
            <a:r>
              <a:rPr lang="en-US" b="1" dirty="0" smtClean="0"/>
              <a:t>2003)</a:t>
            </a:r>
            <a:r>
              <a:rPr lang="en-US" dirty="0" smtClean="0"/>
              <a:t>.</a:t>
            </a:r>
          </a:p>
          <a:p>
            <a:r>
              <a:rPr lang="en-US" b="1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lembaga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memberi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menerima</a:t>
            </a:r>
            <a:r>
              <a:rPr lang="en-US" dirty="0"/>
              <a:t> </a:t>
            </a:r>
            <a:r>
              <a:rPr lang="en-US" dirty="0" err="1"/>
              <a:t>pelajaran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 smtClean="0"/>
              <a:t>tingkatannya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kenegaraan</a:t>
            </a:r>
            <a:r>
              <a:rPr lang="en-US" dirty="0" smtClean="0"/>
              <a:t> (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nasional</a:t>
            </a:r>
            <a:r>
              <a:rPr lang="en-US" dirty="0" smtClean="0"/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75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9302" y="366566"/>
            <a:ext cx="8259979" cy="7764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 smtClean="0"/>
              <a:t>Pembatasan</a:t>
            </a:r>
            <a:r>
              <a:rPr lang="en-US" dirty="0" smtClean="0"/>
              <a:t> </a:t>
            </a:r>
            <a:r>
              <a:rPr lang="en-US" dirty="0" err="1" smtClean="0"/>
              <a:t>persepsi</a:t>
            </a:r>
            <a:r>
              <a:rPr lang="en-US" dirty="0" smtClean="0"/>
              <a:t> </a:t>
            </a:r>
            <a:r>
              <a:rPr lang="en-US" dirty="0" err="1" smtClean="0"/>
              <a:t>mengacu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b="1" dirty="0"/>
              <a:t>UU No. 20 </a:t>
            </a:r>
            <a:r>
              <a:rPr lang="en-US" b="1" dirty="0" err="1"/>
              <a:t>Tahun</a:t>
            </a:r>
            <a:r>
              <a:rPr lang="en-US" b="1" dirty="0"/>
              <a:t> </a:t>
            </a:r>
            <a:r>
              <a:rPr lang="en-US" b="1" dirty="0" smtClean="0"/>
              <a:t>2003 </a:t>
            </a:r>
            <a:r>
              <a:rPr lang="en-US" dirty="0" err="1" smtClean="0"/>
              <a:t>mencakup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479303" y="1441101"/>
            <a:ext cx="4198969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Pendidikan</a:t>
            </a:r>
            <a:r>
              <a:rPr lang="en-US" sz="20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nasional</a:t>
            </a:r>
            <a:endParaRPr lang="en-US" sz="20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Sistem</a:t>
            </a:r>
            <a:r>
              <a:rPr lang="en-US" sz="20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pendidikan</a:t>
            </a:r>
            <a:r>
              <a:rPr lang="en-US" sz="2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nasional</a:t>
            </a:r>
            <a:endParaRPr lang="en-US" sz="20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Peserta</a:t>
            </a:r>
            <a:r>
              <a:rPr lang="en-US" sz="20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didik</a:t>
            </a:r>
            <a:endParaRPr lang="en-US" sz="20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2">
                    <a:lumMod val="20000"/>
                    <a:lumOff val="80000"/>
                  </a:schemeClr>
                </a:solidFill>
              </a:rPr>
              <a:t>Tenaga </a:t>
            </a:r>
            <a:r>
              <a:rPr lang="en-US" sz="2000" b="1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kependidikan</a:t>
            </a:r>
            <a:endParaRPr lang="en-US" sz="2000" b="1" dirty="0" smtClean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 smtClean="0"/>
              <a:t>Jalur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pendidikan</a:t>
            </a:r>
            <a:endParaRPr lang="en-US" sz="2000" b="1" dirty="0" smtClean="0"/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 smtClean="0"/>
              <a:t>Jenjang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pendidikan</a:t>
            </a:r>
            <a:endParaRPr lang="en-US" sz="2000" b="1" dirty="0" smtClean="0"/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 smtClean="0"/>
              <a:t>Jenis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pendidikan</a:t>
            </a:r>
            <a:endParaRPr lang="en-US" sz="2000" b="1" dirty="0" smtClean="0"/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 smtClean="0"/>
              <a:t>Satuan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pendidikan</a:t>
            </a:r>
            <a:endParaRPr lang="en-US" sz="2000" b="1" dirty="0" smtClean="0"/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 smtClean="0"/>
              <a:t>Pendidikan</a:t>
            </a:r>
            <a:r>
              <a:rPr lang="en-US" sz="2000" b="1" dirty="0" smtClean="0"/>
              <a:t> formal</a:t>
            </a:r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 smtClean="0"/>
              <a:t>Pendidikan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nonformal</a:t>
            </a:r>
            <a:endParaRPr lang="en-US" sz="2000" b="1" dirty="0" smtClean="0"/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 smtClean="0"/>
              <a:t>Pendidikan</a:t>
            </a:r>
            <a:r>
              <a:rPr lang="en-US" sz="2000" b="1" dirty="0" smtClean="0"/>
              <a:t> informal</a:t>
            </a:r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 smtClean="0"/>
              <a:t>Pendidikan</a:t>
            </a:r>
            <a:r>
              <a:rPr lang="en-US" sz="2000" b="1" dirty="0" smtClean="0"/>
              <a:t> </a:t>
            </a:r>
            <a:r>
              <a:rPr lang="en-US" sz="2000" b="1" dirty="0" err="1"/>
              <a:t>anak</a:t>
            </a:r>
            <a:r>
              <a:rPr lang="en-US" sz="2000" b="1" dirty="0"/>
              <a:t> </a:t>
            </a:r>
            <a:r>
              <a:rPr lang="en-US" sz="2000" b="1" dirty="0" err="1"/>
              <a:t>usia</a:t>
            </a:r>
            <a:r>
              <a:rPr lang="en-US" sz="2000" b="1" dirty="0"/>
              <a:t> </a:t>
            </a:r>
            <a:r>
              <a:rPr lang="en-US" sz="2000" b="1" dirty="0" err="1" smtClean="0"/>
              <a:t>dini</a:t>
            </a:r>
            <a:endParaRPr lang="en-US" sz="2000" b="1" dirty="0" smtClean="0"/>
          </a:p>
        </p:txBody>
      </p:sp>
      <p:sp>
        <p:nvSpPr>
          <p:cNvPr id="6" name="Rectangle 5"/>
          <p:cNvSpPr/>
          <p:nvPr/>
        </p:nvSpPr>
        <p:spPr>
          <a:xfrm>
            <a:off x="7678271" y="1331260"/>
            <a:ext cx="4198969" cy="524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b="1" dirty="0" err="1"/>
              <a:t>Pendidikan</a:t>
            </a:r>
            <a:r>
              <a:rPr lang="en-US" sz="2000" b="1" dirty="0"/>
              <a:t> </a:t>
            </a:r>
            <a:r>
              <a:rPr lang="en-US" sz="2000" b="1" dirty="0" err="1"/>
              <a:t>jarak</a:t>
            </a:r>
            <a:r>
              <a:rPr lang="en-US" sz="2000" b="1" dirty="0"/>
              <a:t> </a:t>
            </a:r>
            <a:r>
              <a:rPr lang="en-US" sz="2000" b="1" dirty="0" err="1"/>
              <a:t>jauh</a:t>
            </a:r>
            <a:endParaRPr lang="en-US" sz="2000" b="1" dirty="0"/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 smtClean="0"/>
              <a:t>Pendidikan</a:t>
            </a:r>
            <a:r>
              <a:rPr lang="en-US" sz="2000" b="1" dirty="0" smtClean="0"/>
              <a:t> </a:t>
            </a:r>
            <a:r>
              <a:rPr lang="en-US" sz="2000" b="1" dirty="0" err="1"/>
              <a:t>berbasis</a:t>
            </a:r>
            <a:r>
              <a:rPr lang="en-US" sz="2000" b="1" dirty="0"/>
              <a:t> </a:t>
            </a:r>
            <a:r>
              <a:rPr lang="en-US" sz="2000" b="1" dirty="0" err="1"/>
              <a:t>masyarakat</a:t>
            </a:r>
            <a:endParaRPr lang="en-US" sz="2000" b="1" dirty="0"/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 err="1"/>
              <a:t>Standar</a:t>
            </a:r>
            <a:r>
              <a:rPr lang="en-US" sz="2000" b="1" dirty="0"/>
              <a:t> </a:t>
            </a:r>
            <a:r>
              <a:rPr lang="en-US" sz="2000" b="1" dirty="0" err="1"/>
              <a:t>nasional</a:t>
            </a:r>
            <a:r>
              <a:rPr lang="en-US" sz="2000" b="1" dirty="0"/>
              <a:t> </a:t>
            </a:r>
            <a:r>
              <a:rPr lang="en-US" sz="2000" b="1" dirty="0" err="1"/>
              <a:t>pendidikan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 smtClean="0"/>
              <a:t>Wajib</a:t>
            </a:r>
            <a:r>
              <a:rPr lang="en-US" sz="2000" b="1" dirty="0" smtClean="0"/>
              <a:t> </a:t>
            </a:r>
            <a:r>
              <a:rPr lang="en-US" sz="2000" b="1" dirty="0" err="1"/>
              <a:t>belajar</a:t>
            </a:r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/>
              <a:t>Kurikulum</a:t>
            </a:r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/>
              <a:t>Pembelajaran</a:t>
            </a:r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/>
              <a:t>Evaluasi</a:t>
            </a:r>
            <a:r>
              <a:rPr lang="en-US" sz="2000" b="1" dirty="0"/>
              <a:t> </a:t>
            </a:r>
            <a:r>
              <a:rPr lang="en-US" sz="2000" b="1" dirty="0" err="1"/>
              <a:t>pendidikan</a:t>
            </a:r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/>
              <a:t>Akreditasi</a:t>
            </a:r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/>
              <a:t>Sumber</a:t>
            </a:r>
            <a:r>
              <a:rPr lang="en-US" sz="2000" b="1" dirty="0"/>
              <a:t> </a:t>
            </a:r>
            <a:r>
              <a:rPr lang="en-US" sz="2000" b="1" dirty="0" err="1"/>
              <a:t>daya</a:t>
            </a:r>
            <a:r>
              <a:rPr lang="en-US" sz="2000" b="1" dirty="0"/>
              <a:t> </a:t>
            </a:r>
            <a:r>
              <a:rPr lang="en-US" sz="2000" b="1" dirty="0" err="1"/>
              <a:t>pendidikan</a:t>
            </a:r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/>
              <a:t>Dewan </a:t>
            </a:r>
            <a:r>
              <a:rPr lang="en-US" sz="2000" b="1" dirty="0" err="1"/>
              <a:t>pendidikan</a:t>
            </a:r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/>
              <a:t>Komite</a:t>
            </a:r>
            <a:r>
              <a:rPr lang="en-US" sz="2000" b="1" dirty="0"/>
              <a:t> </a:t>
            </a:r>
            <a:r>
              <a:rPr lang="en-US" sz="2000" b="1" dirty="0" err="1"/>
              <a:t>sekolah</a:t>
            </a:r>
            <a:r>
              <a:rPr lang="en-US" sz="2000" b="1" dirty="0"/>
              <a:t>/madrasah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/>
              <a:t>Warga</a:t>
            </a:r>
            <a:r>
              <a:rPr lang="en-US" sz="2000" b="1" dirty="0"/>
              <a:t> Negara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/>
              <a:t>Masyarakat</a:t>
            </a:r>
            <a:endParaRPr lang="en-US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/>
              <a:t>Pemerintah</a:t>
            </a:r>
            <a:r>
              <a:rPr lang="en-US" sz="2000" b="1" dirty="0"/>
              <a:t> Daerah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err="1"/>
              <a:t>Menteri</a:t>
            </a:r>
            <a:endParaRPr lang="en-US" sz="2000" b="1" dirty="0"/>
          </a:p>
          <a:p>
            <a:pPr marL="342900" indent="-342900" algn="just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68425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Landasan-landasan</a:t>
            </a:r>
            <a:r>
              <a:rPr lang="id-ID" dirty="0" smtClean="0"/>
              <a:t> </a:t>
            </a:r>
            <a:r>
              <a:rPr lang="id-ID" dirty="0"/>
              <a:t>Pendidikan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5856" y="1240625"/>
            <a:ext cx="7315200" cy="4402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LANDASAN DAN ASAS PENDIDIKAN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3465856" y="1957497"/>
            <a:ext cx="80458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 Dasar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ilosofis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endidikan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2.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Dasar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Psikologis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Pendidikan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3.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Dasar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Sosiologis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Pendidikan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4.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Dasar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Kultural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Pendidikan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5.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Dasar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Ilmiah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dan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Teknologi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  <a: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6.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Dasar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konstitusional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Pendidikan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7.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Asas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Pendidikan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Seumur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Hidup</a:t>
            </a:r>
            <a: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8.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Asas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Tutwuri</a:t>
            </a:r>
            <a:r>
              <a:rPr lang="en-US" altLang="en-US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hadayani</a:t>
            </a:r>
            <a:r>
              <a:rPr lang="en-US" altLang="en-US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id-ID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9.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Asas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Kemandirian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r>
              <a:rPr lang="en-US" altLang="en-US" sz="20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alam</a:t>
            </a:r>
            <a:r>
              <a:rPr lang="en-US" altLang="en-US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en-US" sz="2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Belajar</a:t>
            </a:r>
            <a:r>
              <a:rPr lang="en-US" altLang="en-US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39140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87923097"/>
              </p:ext>
            </p:extLst>
          </p:nvPr>
        </p:nvGraphicFramePr>
        <p:xfrm>
          <a:off x="784412" y="376516"/>
          <a:ext cx="10053918" cy="60511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02106" y="376516"/>
            <a:ext cx="2692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 LANDASAN FILOSOFIS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339575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37963" y="820270"/>
            <a:ext cx="8113059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4311">
              <a:lnSpc>
                <a:spcPct val="80000"/>
              </a:lnSpc>
              <a:buClr>
                <a:schemeClr val="tx1"/>
              </a:buClr>
              <a:defRPr/>
            </a:pP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Relasi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Filsafat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dan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Pendidikan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:</a:t>
            </a:r>
          </a:p>
          <a:p>
            <a:pPr algn="just" defTabSz="914311">
              <a:lnSpc>
                <a:spcPct val="80000"/>
              </a:lnSpc>
              <a:buClr>
                <a:schemeClr val="tx1"/>
              </a:buClr>
              <a:defRPr/>
            </a:pPr>
            <a:endParaRPr lang="en-US" sz="2400" dirty="0" smtClean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42900" indent="-342900" algn="just" defTabSz="91431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Filsafat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mencoba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merumuskan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citra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tentang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manusia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dan</a:t>
            </a:r>
            <a:r>
              <a:rPr lang="id-ID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masyarakat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sedangkan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pendidikan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mewujudkan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citra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filosofi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tersebut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.  </a:t>
            </a:r>
            <a:endParaRPr lang="en-US" sz="2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530225" indent="-530225" defTabSz="914311">
              <a:lnSpc>
                <a:spcPct val="80000"/>
              </a:lnSpc>
              <a:buClr>
                <a:schemeClr val="tx1"/>
              </a:buClr>
              <a:defRPr/>
            </a:pPr>
            <a:endParaRPr lang="en-US" sz="2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42900" indent="-342900" algn="just" defTabSz="91431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Filsafat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merupakan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rumusan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tentang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harkat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dan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martabat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manusia</a:t>
            </a:r>
            <a:r>
              <a:rPr lang="id-ID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beserta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masyarakatnya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yang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menentukan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tujuan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dan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cara-cara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penyelenggaraan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pendidikan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menjadi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sebuah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proses. </a:t>
            </a:r>
            <a:endParaRPr lang="en-US" sz="2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753990" indent="-753990" defTabSz="914311">
              <a:lnSpc>
                <a:spcPct val="80000"/>
              </a:lnSpc>
              <a:buClr>
                <a:schemeClr val="tx1"/>
              </a:buClr>
              <a:defRPr/>
            </a:pPr>
            <a:endParaRPr lang="en-US" sz="2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  <a:p>
            <a:pPr marL="342900" indent="-342900" algn="just" defTabSz="91431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Filsafat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dan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pendidikan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adalah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bentuk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jawaban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kritis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pokok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pendidikan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melalui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kata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kunci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apa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mengapa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bg2">
                    <a:lumMod val="20000"/>
                    <a:lumOff val="80000"/>
                  </a:schemeClr>
                </a:solidFill>
              </a:rPr>
              <a:t>ke</a:t>
            </a:r>
            <a:r>
              <a:rPr lang="en-US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mana,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dan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bagaimana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suatu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proses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pendidikan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diselenggarakan</a:t>
            </a:r>
            <a:r>
              <a:rPr lang="en-US" sz="24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. </a:t>
            </a:r>
            <a:endParaRPr lang="en-US" sz="24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9989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0023" y="793376"/>
            <a:ext cx="7674786" cy="5419972"/>
          </a:xfrm>
        </p:spPr>
        <p:txBody>
          <a:bodyPr anchor="t">
            <a:normAutofit/>
          </a:bodyPr>
          <a:lstStyle/>
          <a:p>
            <a:pPr marL="0" indent="0" algn="just">
              <a:spcBef>
                <a:spcPct val="0"/>
              </a:spcBef>
              <a:buClrTx/>
              <a:buNone/>
            </a:pPr>
            <a:r>
              <a:rPr lang="en-US" altLang="en-US" sz="1700" dirty="0" smtClean="0"/>
              <a:t>Model </a:t>
            </a:r>
            <a:r>
              <a:rPr lang="en-US" altLang="en-US" sz="1700" dirty="0" err="1" smtClean="0"/>
              <a:t>Pendekatan</a:t>
            </a:r>
            <a:r>
              <a:rPr lang="en-US" altLang="en-US" sz="1700" dirty="0" smtClean="0"/>
              <a:t> </a:t>
            </a:r>
            <a:r>
              <a:rPr lang="en-US" altLang="en-US" sz="1700" dirty="0" err="1" smtClean="0"/>
              <a:t>Filsafat</a:t>
            </a:r>
            <a:r>
              <a:rPr lang="en-US" altLang="en-US" sz="1700" dirty="0" smtClean="0"/>
              <a:t> </a:t>
            </a:r>
            <a:r>
              <a:rPr lang="en-US" altLang="en-US" sz="1700" dirty="0" err="1" smtClean="0"/>
              <a:t>dalam</a:t>
            </a:r>
            <a:r>
              <a:rPr lang="en-US" altLang="en-US" sz="1700" dirty="0" smtClean="0"/>
              <a:t> </a:t>
            </a:r>
            <a:r>
              <a:rPr lang="en-US" altLang="en-US" sz="1700" dirty="0" err="1" smtClean="0"/>
              <a:t>Pendidikan</a:t>
            </a:r>
            <a:r>
              <a:rPr lang="en-US" altLang="en-US" sz="1700" dirty="0" smtClean="0"/>
              <a:t>:</a:t>
            </a:r>
          </a:p>
          <a:p>
            <a:pPr marL="0" indent="0" algn="just">
              <a:spcBef>
                <a:spcPct val="0"/>
              </a:spcBef>
              <a:buClrTx/>
              <a:buNone/>
            </a:pPr>
            <a:endParaRPr lang="en-US" altLang="en-US" sz="1700" dirty="0" smtClean="0"/>
          </a:p>
          <a:p>
            <a:pPr marL="0" indent="0" algn="just">
              <a:spcBef>
                <a:spcPct val="0"/>
              </a:spcBef>
              <a:buClrTx/>
              <a:buNone/>
            </a:pPr>
            <a:r>
              <a:rPr lang="en-US" altLang="en-US" sz="1700" dirty="0" smtClean="0"/>
              <a:t>1 Model </a:t>
            </a:r>
            <a:r>
              <a:rPr lang="en-US" altLang="en-US" sz="1700" dirty="0" err="1"/>
              <a:t>filsafat</a:t>
            </a:r>
            <a:r>
              <a:rPr lang="en-US" altLang="en-US" sz="1700" dirty="0"/>
              <a:t> </a:t>
            </a:r>
            <a:r>
              <a:rPr lang="en-US" altLang="en-US" sz="1700" b="1" dirty="0" err="1" smtClean="0"/>
              <a:t>spekulatif</a:t>
            </a:r>
            <a:endParaRPr lang="en-US" altLang="en-US" sz="1700" b="1" dirty="0" smtClean="0"/>
          </a:p>
          <a:p>
            <a:pPr marL="228600" indent="0" algn="just">
              <a:spcBef>
                <a:spcPct val="0"/>
              </a:spcBef>
              <a:buClrTx/>
              <a:buNone/>
            </a:pPr>
            <a:r>
              <a:rPr lang="en-US" altLang="en-US" sz="1700" dirty="0" err="1"/>
              <a:t>cara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berfikir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sistematis</a:t>
            </a:r>
            <a:r>
              <a:rPr lang="en-US" altLang="en-US" sz="1700" dirty="0"/>
              <a:t> </a:t>
            </a:r>
            <a:r>
              <a:rPr lang="en-US" altLang="en-US" sz="1700" dirty="0" err="1"/>
              <a:t>tentang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segala</a:t>
            </a:r>
            <a:r>
              <a:rPr lang="en-US" altLang="en-US" sz="1700" dirty="0"/>
              <a:t> yang </a:t>
            </a:r>
            <a:r>
              <a:rPr lang="en-US" altLang="en-US" sz="1700" dirty="0" err="1"/>
              <a:t>ada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merenungkan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secara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rasional-spekulatif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seluruh</a:t>
            </a:r>
            <a:r>
              <a:rPr lang="en-US" altLang="en-US" sz="1700" dirty="0"/>
              <a:t> </a:t>
            </a:r>
            <a:r>
              <a:rPr lang="en-US" altLang="en-US" sz="1700" dirty="0" err="1"/>
              <a:t>persoalan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manusia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dengan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segala</a:t>
            </a:r>
            <a:r>
              <a:rPr lang="en-US" altLang="en-US" sz="1700" dirty="0"/>
              <a:t> yang </a:t>
            </a:r>
            <a:r>
              <a:rPr lang="en-US" altLang="en-US" sz="1700" dirty="0" err="1"/>
              <a:t>ada</a:t>
            </a:r>
            <a:r>
              <a:rPr lang="en-US" altLang="en-US" sz="1700" dirty="0"/>
              <a:t> di </a:t>
            </a:r>
            <a:r>
              <a:rPr lang="en-US" altLang="en-US" sz="1700" dirty="0" err="1"/>
              <a:t>jagat</a:t>
            </a:r>
            <a:r>
              <a:rPr lang="en-US" altLang="en-US" sz="1700" dirty="0"/>
              <a:t> </a:t>
            </a:r>
            <a:r>
              <a:rPr lang="en-US" altLang="en-US" sz="1700" dirty="0" err="1"/>
              <a:t>raya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ini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dengan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asumsi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manusia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memliki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kekuatan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intelektual</a:t>
            </a:r>
            <a:r>
              <a:rPr lang="en-US" altLang="en-US" sz="1700" dirty="0"/>
              <a:t> yang </a:t>
            </a:r>
            <a:r>
              <a:rPr lang="en-US" altLang="en-US" sz="1700" dirty="0" err="1"/>
              <a:t>sangat</a:t>
            </a:r>
            <a:r>
              <a:rPr lang="en-US" altLang="en-US" sz="1700" dirty="0"/>
              <a:t> </a:t>
            </a:r>
            <a:r>
              <a:rPr lang="en-US" altLang="en-US" sz="1700" dirty="0" err="1"/>
              <a:t>tinggi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berusaha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mencari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menemukan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hubungan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dalam</a:t>
            </a:r>
            <a:r>
              <a:rPr lang="en-US" altLang="en-US" sz="1700" dirty="0"/>
              <a:t> </a:t>
            </a:r>
            <a:r>
              <a:rPr lang="en-US" altLang="en-US" sz="1700" dirty="0" err="1"/>
              <a:t>keseluruhan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alam</a:t>
            </a:r>
            <a:r>
              <a:rPr lang="en-US" altLang="en-US" sz="1700" dirty="0"/>
              <a:t> </a:t>
            </a:r>
            <a:r>
              <a:rPr lang="en-US" altLang="en-US" sz="1700" dirty="0" err="1"/>
              <a:t>berfikir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keseluruhan</a:t>
            </a:r>
            <a:r>
              <a:rPr lang="en-US" altLang="en-US" sz="1700" dirty="0"/>
              <a:t> </a:t>
            </a:r>
            <a:r>
              <a:rPr lang="en-US" altLang="en-US" sz="1700" dirty="0" err="1" smtClean="0"/>
              <a:t>pengalaman</a:t>
            </a:r>
            <a:endParaRPr lang="en-US" altLang="en-US" sz="1700" dirty="0" smtClean="0"/>
          </a:p>
          <a:p>
            <a:pPr marL="0" indent="0" algn="just">
              <a:spcBef>
                <a:spcPct val="0"/>
              </a:spcBef>
              <a:buClrTx/>
              <a:buNone/>
            </a:pPr>
            <a:endParaRPr lang="en-US" altLang="en-US" sz="1700" dirty="0"/>
          </a:p>
          <a:p>
            <a:pPr marL="0" indent="0" algn="just">
              <a:spcBef>
                <a:spcPct val="0"/>
              </a:spcBef>
              <a:buClrTx/>
              <a:buNone/>
            </a:pPr>
            <a:r>
              <a:rPr lang="en-US" altLang="en-US" sz="1700" dirty="0" smtClean="0"/>
              <a:t>2 Model </a:t>
            </a:r>
            <a:r>
              <a:rPr lang="en-US" altLang="en-US" sz="1700" dirty="0" err="1"/>
              <a:t>filsafat</a:t>
            </a:r>
            <a:r>
              <a:rPr lang="en-US" altLang="en-US" sz="1700" dirty="0"/>
              <a:t> </a:t>
            </a:r>
            <a:r>
              <a:rPr lang="en-US" altLang="en-US" sz="1700" b="1" dirty="0" err="1" smtClean="0"/>
              <a:t>preskriptif</a:t>
            </a:r>
            <a:endParaRPr lang="en-US" altLang="en-US" sz="1700" b="1" dirty="0" smtClean="0"/>
          </a:p>
          <a:p>
            <a:pPr marL="228600" indent="0" algn="just">
              <a:spcBef>
                <a:spcPct val="0"/>
              </a:spcBef>
              <a:buClrTx/>
              <a:buNone/>
            </a:pPr>
            <a:r>
              <a:rPr lang="en-US" altLang="en-US" sz="1700" dirty="0" err="1"/>
              <a:t>menghasilkan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suatu</a:t>
            </a:r>
            <a:r>
              <a:rPr lang="en-US" altLang="en-US" sz="1700" dirty="0"/>
              <a:t> </a:t>
            </a:r>
            <a:r>
              <a:rPr lang="en-US" altLang="en-US" sz="1700" dirty="0" err="1"/>
              <a:t>ukuran</a:t>
            </a:r>
            <a:r>
              <a:rPr lang="en-US" altLang="en-US" sz="1700" dirty="0"/>
              <a:t> (</a:t>
            </a:r>
            <a:r>
              <a:rPr lang="en-US" altLang="en-US" sz="1700" dirty="0" err="1"/>
              <a:t>standar</a:t>
            </a:r>
            <a:r>
              <a:rPr lang="en-US" altLang="en-US" sz="1700" dirty="0"/>
              <a:t>) </a:t>
            </a:r>
            <a:r>
              <a:rPr lang="en-US" altLang="en-US" sz="1700" dirty="0" err="1"/>
              <a:t>penilaian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tentang</a:t>
            </a:r>
            <a:r>
              <a:rPr lang="en-US" altLang="en-US" sz="1700" dirty="0"/>
              <a:t> </a:t>
            </a:r>
            <a:r>
              <a:rPr lang="en-US" altLang="en-US" sz="1700" dirty="0" err="1"/>
              <a:t>nilai-nilai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penilaian</a:t>
            </a:r>
            <a:r>
              <a:rPr lang="en-US" altLang="en-US" sz="1700" dirty="0"/>
              <a:t> </a:t>
            </a:r>
            <a:r>
              <a:rPr lang="en-US" altLang="en-US" sz="1700" dirty="0" err="1" smtClean="0"/>
              <a:t>perbuatan</a:t>
            </a:r>
            <a:r>
              <a:rPr lang="en-US" altLang="en-US" sz="1700" dirty="0" smtClean="0"/>
              <a:t> </a:t>
            </a:r>
            <a:r>
              <a:rPr lang="en-US" altLang="en-US" sz="1700" dirty="0" err="1"/>
              <a:t>manusia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penilaian</a:t>
            </a:r>
            <a:r>
              <a:rPr lang="en-US" altLang="en-US" sz="1700" dirty="0"/>
              <a:t> </a:t>
            </a:r>
            <a:r>
              <a:rPr lang="en-US" altLang="en-US" sz="1700" dirty="0" err="1" smtClean="0"/>
              <a:t>seni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menguji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apa</a:t>
            </a:r>
            <a:r>
              <a:rPr lang="en-US" altLang="en-US" sz="1700" dirty="0"/>
              <a:t> yang </a:t>
            </a:r>
            <a:r>
              <a:rPr lang="en-US" altLang="en-US" sz="1700" dirty="0" err="1"/>
              <a:t>disebut</a:t>
            </a:r>
            <a:r>
              <a:rPr lang="en-US" altLang="en-US" sz="1700" dirty="0"/>
              <a:t> </a:t>
            </a:r>
            <a:r>
              <a:rPr lang="en-US" altLang="en-US" sz="1700" dirty="0" err="1"/>
              <a:t>baik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jahat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benar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salah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bagus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jelek</a:t>
            </a:r>
            <a:r>
              <a:rPr lang="en-US" altLang="en-US" sz="1700" dirty="0"/>
              <a:t>. </a:t>
            </a:r>
            <a:r>
              <a:rPr lang="en-US" altLang="en-US" sz="1700" dirty="0" err="1"/>
              <a:t>Nilai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suatu</a:t>
            </a:r>
            <a:r>
              <a:rPr lang="en-US" altLang="en-US" sz="1700" dirty="0"/>
              <a:t> </a:t>
            </a:r>
            <a:r>
              <a:rPr lang="en-US" altLang="en-US" sz="1700" dirty="0" err="1"/>
              <a:t>benda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pada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dasarnya</a:t>
            </a:r>
            <a:r>
              <a:rPr lang="en-US" altLang="en-US" sz="1700" dirty="0"/>
              <a:t> inherent </a:t>
            </a:r>
            <a:r>
              <a:rPr lang="en-US" altLang="en-US" sz="1700" dirty="0" err="1"/>
              <a:t>dalam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dirinya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atau</a:t>
            </a:r>
            <a:r>
              <a:rPr lang="en-US" altLang="en-US" sz="1700" dirty="0"/>
              <a:t> </a:t>
            </a:r>
            <a:r>
              <a:rPr lang="en-US" altLang="en-US" sz="1700" dirty="0" err="1"/>
              <a:t>hanya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merupakan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gambaran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dari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fikiran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kita</a:t>
            </a:r>
            <a:r>
              <a:rPr lang="en-US" altLang="en-US" sz="1700" dirty="0"/>
              <a:t>. </a:t>
            </a:r>
            <a:r>
              <a:rPr lang="en-US" altLang="en-US" sz="1700" dirty="0" err="1"/>
              <a:t>Dalam</a:t>
            </a:r>
            <a:r>
              <a:rPr lang="en-US" altLang="en-US" sz="1700" dirty="0"/>
              <a:t> </a:t>
            </a:r>
            <a:r>
              <a:rPr lang="en-US" altLang="en-US" sz="1700" dirty="0" err="1"/>
              <a:t>konteks</a:t>
            </a:r>
            <a:r>
              <a:rPr lang="en-US" altLang="en-US" sz="1700" dirty="0"/>
              <a:t> </a:t>
            </a:r>
            <a:r>
              <a:rPr lang="en-US" altLang="en-US" sz="1700" dirty="0" err="1"/>
              <a:t>pendidikan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filsafat</a:t>
            </a:r>
            <a:r>
              <a:rPr lang="en-US" altLang="en-US" sz="1700" dirty="0"/>
              <a:t> </a:t>
            </a:r>
            <a:r>
              <a:rPr lang="en-US" altLang="en-US" sz="1700" dirty="0" err="1"/>
              <a:t>preskriptif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memberi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resep</a:t>
            </a:r>
            <a:r>
              <a:rPr lang="en-US" altLang="en-US" sz="1700" dirty="0"/>
              <a:t> </a:t>
            </a:r>
            <a:r>
              <a:rPr lang="en-US" altLang="en-US" sz="1700" dirty="0" err="1"/>
              <a:t>tentang</a:t>
            </a:r>
            <a:r>
              <a:rPr lang="en-US" altLang="en-US" sz="1700" dirty="0"/>
              <a:t> </a:t>
            </a:r>
            <a:r>
              <a:rPr lang="en-US" altLang="en-US" sz="1700" dirty="0" err="1"/>
              <a:t>perbuatan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atau</a:t>
            </a:r>
            <a:r>
              <a:rPr lang="en-US" altLang="en-US" sz="1700" dirty="0"/>
              <a:t> </a:t>
            </a:r>
            <a:r>
              <a:rPr lang="en-US" altLang="en-US" sz="1700" dirty="0" err="1"/>
              <a:t>perilaku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manusia</a:t>
            </a:r>
            <a:r>
              <a:rPr lang="en-US" altLang="en-US" sz="1700" dirty="0"/>
              <a:t> yang </a:t>
            </a:r>
            <a:r>
              <a:rPr lang="en-US" altLang="en-US" sz="1700" dirty="0" err="1"/>
              <a:t>bermanfaat</a:t>
            </a:r>
            <a:r>
              <a:rPr lang="en-US" altLang="en-US" sz="1700" dirty="0"/>
              <a:t> </a:t>
            </a:r>
            <a:endParaRPr lang="en-US" altLang="en-US" sz="1700" dirty="0" smtClean="0"/>
          </a:p>
          <a:p>
            <a:pPr marL="0" indent="0" algn="just">
              <a:spcBef>
                <a:spcPct val="0"/>
              </a:spcBef>
              <a:buClrTx/>
              <a:buNone/>
            </a:pPr>
            <a:endParaRPr lang="id-ID" altLang="en-US" sz="1700" dirty="0"/>
          </a:p>
          <a:p>
            <a:pPr marL="0" indent="0" algn="just">
              <a:spcBef>
                <a:spcPct val="0"/>
              </a:spcBef>
              <a:buClrTx/>
              <a:buNone/>
            </a:pPr>
            <a:r>
              <a:rPr lang="en-US" altLang="en-US" sz="1700" dirty="0"/>
              <a:t>3 Model </a:t>
            </a:r>
            <a:r>
              <a:rPr lang="en-US" altLang="en-US" sz="1700" dirty="0" err="1"/>
              <a:t>filsafat</a:t>
            </a:r>
            <a:r>
              <a:rPr lang="en-US" altLang="en-US" sz="1700" dirty="0"/>
              <a:t> </a:t>
            </a:r>
            <a:r>
              <a:rPr lang="en-US" altLang="en-US" sz="1700" b="1" dirty="0" err="1"/>
              <a:t>analitik</a:t>
            </a:r>
            <a:r>
              <a:rPr lang="en-US" altLang="en-US" sz="1700" dirty="0"/>
              <a:t>.</a:t>
            </a:r>
          </a:p>
          <a:p>
            <a:pPr marL="228600" indent="0" algn="just">
              <a:spcBef>
                <a:spcPct val="0"/>
              </a:spcBef>
              <a:buClrTx/>
              <a:buNone/>
            </a:pPr>
            <a:r>
              <a:rPr lang="en-US" altLang="en-US" sz="1700" dirty="0" err="1"/>
              <a:t>memusatkan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pemikirannya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pada</a:t>
            </a:r>
            <a:r>
              <a:rPr lang="en-US" altLang="en-US" sz="1700" dirty="0"/>
              <a:t> kata-kata, </a:t>
            </a:r>
            <a:r>
              <a:rPr lang="en-US" altLang="en-US" sz="1700" dirty="0" err="1"/>
              <a:t>istilah-istilah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dan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pengertian-pengertian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dalam</a:t>
            </a:r>
            <a:r>
              <a:rPr lang="en-US" altLang="en-US" sz="1700" dirty="0"/>
              <a:t> </a:t>
            </a:r>
            <a:r>
              <a:rPr lang="en-US" altLang="en-US" sz="1700" dirty="0" err="1"/>
              <a:t>bahasa</a:t>
            </a:r>
            <a:r>
              <a:rPr lang="en-US" altLang="en-US" sz="1700" dirty="0"/>
              <a:t>, </a:t>
            </a:r>
            <a:r>
              <a:rPr lang="en-US" altLang="en-US" sz="1700" dirty="0" err="1"/>
              <a:t>menguji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suatu</a:t>
            </a:r>
            <a:r>
              <a:rPr lang="en-US" altLang="en-US" sz="1700" dirty="0"/>
              <a:t> ide </a:t>
            </a:r>
            <a:r>
              <a:rPr lang="en-US" altLang="en-US" sz="1700" dirty="0" err="1"/>
              <a:t>atau</a:t>
            </a:r>
            <a:r>
              <a:rPr lang="en-US" altLang="en-US" sz="1700" dirty="0"/>
              <a:t> </a:t>
            </a:r>
            <a:r>
              <a:rPr lang="en-US" altLang="en-US" sz="1700" dirty="0" err="1"/>
              <a:t>gagasan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untuk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menjernihkan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menjelaskan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istilah-istilah</a:t>
            </a:r>
            <a:r>
              <a:rPr lang="en-US" altLang="en-US" sz="1700" dirty="0"/>
              <a:t> yang </a:t>
            </a:r>
            <a:r>
              <a:rPr lang="en-US" altLang="en-US" sz="1700" dirty="0" err="1"/>
              <a:t>dipergunakan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secara</a:t>
            </a:r>
            <a:r>
              <a:rPr lang="en-US" altLang="en-US" sz="1700" dirty="0"/>
              <a:t> </a:t>
            </a:r>
            <a:r>
              <a:rPr lang="en-US" altLang="en-US" sz="1700" dirty="0" err="1"/>
              <a:t>hati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cenderung</a:t>
            </a:r>
            <a:r>
              <a:rPr lang="en-US" altLang="en-US" sz="1700" dirty="0"/>
              <a:t> </a:t>
            </a:r>
            <a:r>
              <a:rPr lang="en-US" altLang="en-US" sz="1700" dirty="0" err="1"/>
              <a:t>untuk</a:t>
            </a:r>
            <a:r>
              <a:rPr lang="en-US" altLang="en-US" sz="1700" dirty="0"/>
              <a:t> </a:t>
            </a:r>
            <a:r>
              <a:rPr lang="en-US" altLang="en-US" sz="1700" dirty="0" err="1"/>
              <a:t>tidak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membangun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suatu</a:t>
            </a:r>
            <a:r>
              <a:rPr lang="en-US" altLang="en-US" sz="1700" dirty="0"/>
              <a:t> </a:t>
            </a:r>
            <a:r>
              <a:rPr lang="en-US" altLang="en-US" sz="1700" dirty="0" err="1"/>
              <a:t>mazhab</a:t>
            </a:r>
            <a:r>
              <a:rPr lang="en-US" altLang="en-US" sz="1700" dirty="0"/>
              <a:t> </a:t>
            </a:r>
            <a:r>
              <a:rPr lang="en-US" altLang="en-US" sz="1700" dirty="0" err="1"/>
              <a:t>dalam</a:t>
            </a:r>
            <a:r>
              <a:rPr lang="en-US" altLang="en-US" sz="1700" dirty="0"/>
              <a:t> </a:t>
            </a:r>
            <a:r>
              <a:rPr lang="en-US" altLang="en-US" sz="1700" dirty="0" err="1"/>
              <a:t>sistem</a:t>
            </a:r>
            <a:r>
              <a:rPr lang="en-US" altLang="en-US" sz="1700" dirty="0"/>
              <a:t> </a:t>
            </a:r>
            <a:r>
              <a:rPr lang="en-US" altLang="en-US" sz="1700" dirty="0" err="1"/>
              <a:t>berfikir</a:t>
            </a:r>
            <a:endParaRPr lang="id-ID" altLang="en-US" sz="1700" dirty="0"/>
          </a:p>
          <a:p>
            <a:pPr algn="just">
              <a:spcBef>
                <a:spcPct val="0"/>
              </a:spcBef>
              <a:buClrTx/>
              <a:buNone/>
            </a:pPr>
            <a:endParaRPr lang="id-ID" altLang="en-US" sz="1700" dirty="0"/>
          </a:p>
        </p:txBody>
      </p:sp>
    </p:spTree>
    <p:extLst>
      <p:ext uri="{BB962C8B-B14F-4D97-AF65-F5344CB8AC3E}">
        <p14:creationId xmlns:p14="http://schemas.microsoft.com/office/powerpoint/2010/main" val="38612201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6918" y="1233440"/>
            <a:ext cx="8229600" cy="4751307"/>
          </a:xfrm>
        </p:spPr>
        <p:txBody>
          <a:bodyPr>
            <a:noAutofit/>
          </a:bodyPr>
          <a:lstStyle/>
          <a:p>
            <a:pPr defTabSz="914311">
              <a:spcBef>
                <a:spcPts val="0"/>
              </a:spcBef>
              <a:defRPr/>
            </a:pPr>
            <a:r>
              <a:rPr lang="sv-SE" sz="2100" dirty="0">
                <a:solidFill>
                  <a:schemeClr val="tx1"/>
                </a:solidFill>
                <a:cs typeface="Times New Roman" pitchFamily="18" charset="0"/>
              </a:rPr>
              <a:t>Pendidikan selalu melibatkan aspek kejiwaan</a:t>
            </a:r>
            <a:r>
              <a:rPr lang="id-ID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sz="2100" dirty="0" smtClean="0">
                <a:solidFill>
                  <a:schemeClr val="tx1"/>
                </a:solidFill>
                <a:cs typeface="Times New Roman" pitchFamily="18" charset="0"/>
              </a:rPr>
              <a:t>s</a:t>
            </a:r>
            <a:r>
              <a:rPr lang="sv-SE" sz="2100" dirty="0" smtClean="0">
                <a:solidFill>
                  <a:schemeClr val="tx1"/>
                </a:solidFill>
                <a:cs typeface="Times New Roman" pitchFamily="18" charset="0"/>
              </a:rPr>
              <a:t>ehingga </a:t>
            </a:r>
            <a:r>
              <a:rPr lang="sv-SE" sz="2100" dirty="0">
                <a:solidFill>
                  <a:schemeClr val="tx1"/>
                </a:solidFill>
                <a:cs typeface="Times New Roman" pitchFamily="18" charset="0"/>
              </a:rPr>
              <a:t>landasan psikologis merupakan salah satu yang penting dalam bidang pendidikan</a:t>
            </a:r>
          </a:p>
          <a:p>
            <a:pPr defTabSz="914311">
              <a:spcBef>
                <a:spcPts val="0"/>
              </a:spcBef>
              <a:defRPr/>
            </a:pPr>
            <a:r>
              <a:rPr lang="sv-SE" sz="2100" dirty="0">
                <a:solidFill>
                  <a:schemeClr val="tx1"/>
                </a:solidFill>
                <a:cs typeface="Times New Roman" pitchFamily="18" charset="0"/>
              </a:rPr>
              <a:t>Pada umumnya landasan psikologis dari pendidikan terutama tertuju pada pemahaman manusia, khususnya proses perkembangan dan proses </a:t>
            </a:r>
            <a:r>
              <a:rPr lang="sv-SE" sz="2100" dirty="0" smtClean="0">
                <a:solidFill>
                  <a:schemeClr val="tx1"/>
                </a:solidFill>
                <a:cs typeface="Times New Roman" pitchFamily="18" charset="0"/>
              </a:rPr>
              <a:t>belajar</a:t>
            </a:r>
          </a:p>
          <a:p>
            <a:pPr defTabSz="914311">
              <a:spcBef>
                <a:spcPts val="0"/>
              </a:spcBef>
              <a:defRPr/>
            </a:pPr>
            <a:r>
              <a:rPr lang="en-US" altLang="en-US" sz="2100" dirty="0" err="1" smtClean="0">
                <a:solidFill>
                  <a:schemeClr val="tx1"/>
                </a:solidFill>
                <a:cs typeface="Times New Roman" pitchFamily="18" charset="0"/>
              </a:rPr>
              <a:t>Psikologi</a:t>
            </a:r>
            <a:r>
              <a:rPr lang="en-US" altLang="en-US" sz="21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dan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 smtClean="0">
                <a:solidFill>
                  <a:schemeClr val="tx1"/>
                </a:solidFill>
                <a:cs typeface="Times New Roman" pitchFamily="18" charset="0"/>
              </a:rPr>
              <a:t>pendidikan</a:t>
            </a:r>
            <a:r>
              <a:rPr lang="en-US" altLang="en-US" sz="21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 smtClean="0">
                <a:solidFill>
                  <a:schemeClr val="tx1"/>
                </a:solidFill>
                <a:cs typeface="Times New Roman" pitchFamily="18" charset="0"/>
              </a:rPr>
              <a:t>dalam</a:t>
            </a:r>
            <a:r>
              <a:rPr lang="en-US" altLang="en-US" sz="21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 smtClean="0">
                <a:solidFill>
                  <a:schemeClr val="tx1"/>
                </a:solidFill>
                <a:cs typeface="Times New Roman" pitchFamily="18" charset="0"/>
              </a:rPr>
              <a:t>hal</a:t>
            </a:r>
            <a:r>
              <a:rPr lang="en-US" altLang="en-US" sz="21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 smtClean="0">
                <a:solidFill>
                  <a:schemeClr val="tx1"/>
                </a:solidFill>
                <a:cs typeface="Times New Roman" pitchFamily="18" charset="0"/>
              </a:rPr>
              <a:t>pemahaman</a:t>
            </a:r>
            <a:r>
              <a:rPr lang="en-US" altLang="en-US" sz="21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peserta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didik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terutama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yang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berkaitan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dengan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kejiwaan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merupakan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salah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satu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kunci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keberhasilan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pendidikan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endParaRPr lang="en-US" altLang="en-US" sz="21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defTabSz="914311">
              <a:spcBef>
                <a:spcPts val="0"/>
              </a:spcBef>
              <a:defRPr/>
            </a:pPr>
            <a:r>
              <a:rPr lang="en-US" altLang="en-US" sz="2100" dirty="0" err="1" smtClean="0">
                <a:solidFill>
                  <a:schemeClr val="tx1"/>
                </a:solidFill>
                <a:cs typeface="Times New Roman" pitchFamily="18" charset="0"/>
              </a:rPr>
              <a:t>Hasil</a:t>
            </a:r>
            <a:r>
              <a:rPr lang="en-US" altLang="en-US" sz="21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kajian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dan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penemuan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psikologi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sangat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diperlukan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penerapannya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di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bidang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pendidikan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seperti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pengetahuan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tentang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aspek-aspek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pribadi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urutan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dan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ciri-ciri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perkembangan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setiap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aspek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dan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konsep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tentang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cara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yang paling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tepat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untuk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 smtClean="0">
                <a:solidFill>
                  <a:schemeClr val="tx1"/>
                </a:solidFill>
                <a:cs typeface="Times New Roman" pitchFamily="18" charset="0"/>
              </a:rPr>
              <a:t>mengembangkannya</a:t>
            </a:r>
            <a:endParaRPr lang="en-US" altLang="en-US" sz="21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defTabSz="914311">
              <a:spcBef>
                <a:spcPts val="0"/>
              </a:spcBef>
              <a:defRPr/>
            </a:pPr>
            <a:r>
              <a:rPr lang="en-US" altLang="en-US" sz="2100" dirty="0" err="1" smtClean="0">
                <a:solidFill>
                  <a:schemeClr val="tx1"/>
                </a:solidFill>
                <a:cs typeface="Times New Roman" pitchFamily="18" charset="0"/>
              </a:rPr>
              <a:t>Psikologi</a:t>
            </a:r>
            <a:r>
              <a:rPr lang="en-US" altLang="en-US" sz="2100" dirty="0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menyediakan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sejumlah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informasi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tentang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kehidupan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pribadi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manusia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pada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umumnya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serta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gejala-gejala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yang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berkaitan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dengan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aspek</a:t>
            </a:r>
            <a:r>
              <a:rPr lang="en-US" altLang="en-US" sz="21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en-US" altLang="en-US" sz="2100" dirty="0" err="1">
                <a:solidFill>
                  <a:schemeClr val="tx1"/>
                </a:solidFill>
                <a:cs typeface="Times New Roman" pitchFamily="18" charset="0"/>
              </a:rPr>
              <a:t>pribadi</a:t>
            </a:r>
            <a:r>
              <a:rPr lang="en-US" altLang="en-US" sz="2100" dirty="0" smtClean="0">
                <a:solidFill>
                  <a:schemeClr val="tx1"/>
                </a:solidFill>
                <a:cs typeface="Times New Roman" pitchFamily="18" charset="0"/>
              </a:rPr>
              <a:t>.</a:t>
            </a:r>
            <a:endParaRPr lang="en-US" altLang="en-US" sz="21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29000" y="864108"/>
            <a:ext cx="2881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2 LANDASAN PSIKOLOGIS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23119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9682" y="833718"/>
            <a:ext cx="8148918" cy="4048372"/>
          </a:xfrm>
        </p:spPr>
        <p:txBody>
          <a:bodyPr>
            <a:normAutofit/>
          </a:bodyPr>
          <a:lstStyle/>
          <a:p>
            <a:pPr marL="228600" indent="-228600" defTabSz="914311">
              <a:spcBef>
                <a:spcPts val="0"/>
              </a:spcBef>
              <a:tabLst/>
              <a:defRPr/>
            </a:pPr>
            <a:r>
              <a:rPr lang="en-US" sz="2200" dirty="0" err="1" smtClean="0">
                <a:solidFill>
                  <a:schemeClr val="tx1"/>
                </a:solidFill>
              </a:rPr>
              <a:t>Kegiatan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Pendidikan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merupakan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suatu</a:t>
            </a:r>
            <a:r>
              <a:rPr lang="en-US" sz="2200" dirty="0">
                <a:solidFill>
                  <a:schemeClr val="tx1"/>
                </a:solidFill>
              </a:rPr>
              <a:t> proses </a:t>
            </a:r>
            <a:r>
              <a:rPr lang="en-US" sz="2200" dirty="0" err="1">
                <a:solidFill>
                  <a:schemeClr val="tx1"/>
                </a:solidFill>
              </a:rPr>
              <a:t>interaksi</a:t>
            </a:r>
            <a:r>
              <a:rPr lang="en-US" sz="2200" dirty="0">
                <a:solidFill>
                  <a:schemeClr val="tx1"/>
                </a:solidFill>
              </a:rPr>
              <a:t>  </a:t>
            </a:r>
            <a:r>
              <a:rPr lang="en-US" sz="2200" dirty="0" err="1">
                <a:solidFill>
                  <a:schemeClr val="tx1"/>
                </a:solidFill>
              </a:rPr>
              <a:t>antara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dua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individu</a:t>
            </a:r>
            <a:r>
              <a:rPr lang="en-US" sz="2200" dirty="0">
                <a:solidFill>
                  <a:schemeClr val="tx1"/>
                </a:solidFill>
              </a:rPr>
              <a:t>, </a:t>
            </a:r>
            <a:r>
              <a:rPr lang="en-US" sz="2200" dirty="0" err="1">
                <a:solidFill>
                  <a:schemeClr val="tx1"/>
                </a:solidFill>
              </a:rPr>
              <a:t>atau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dua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generasi</a:t>
            </a:r>
            <a:r>
              <a:rPr lang="en-US" sz="2200" dirty="0">
                <a:solidFill>
                  <a:schemeClr val="tx1"/>
                </a:solidFill>
              </a:rPr>
              <a:t>, yang </a:t>
            </a:r>
            <a:r>
              <a:rPr lang="en-US" sz="2200" dirty="0" err="1">
                <a:solidFill>
                  <a:schemeClr val="tx1"/>
                </a:solidFill>
              </a:rPr>
              <a:t>memugkinkan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generasi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muda</a:t>
            </a:r>
            <a:r>
              <a:rPr lang="en-US" sz="2200" dirty="0">
                <a:solidFill>
                  <a:schemeClr val="tx1"/>
                </a:solidFill>
              </a:rPr>
              <a:t> mem- </a:t>
            </a:r>
            <a:r>
              <a:rPr lang="en-US" sz="2200" dirty="0" err="1">
                <a:solidFill>
                  <a:schemeClr val="tx1"/>
                </a:solidFill>
              </a:rPr>
              <a:t>perkembangkan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diri</a:t>
            </a:r>
            <a:r>
              <a:rPr lang="en-US" sz="2200" dirty="0" smtClean="0">
                <a:solidFill>
                  <a:schemeClr val="tx1"/>
                </a:solidFill>
              </a:rPr>
              <a:t>.</a:t>
            </a:r>
          </a:p>
          <a:p>
            <a:pPr marL="228600" indent="-228600" defTabSz="914311">
              <a:spcBef>
                <a:spcPts val="0"/>
              </a:spcBef>
              <a:tabLst/>
              <a:defRPr/>
            </a:pPr>
            <a:r>
              <a:rPr lang="en-US" sz="2200" dirty="0" err="1" smtClean="0">
                <a:solidFill>
                  <a:schemeClr val="tx1"/>
                </a:solidFill>
              </a:rPr>
              <a:t>Kegiatan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pedidikan</a:t>
            </a:r>
            <a:r>
              <a:rPr lang="en-US" sz="2200" dirty="0">
                <a:solidFill>
                  <a:schemeClr val="tx1"/>
                </a:solidFill>
              </a:rPr>
              <a:t> yang </a:t>
            </a:r>
            <a:r>
              <a:rPr lang="en-US" sz="2200" dirty="0" err="1">
                <a:solidFill>
                  <a:schemeClr val="tx1"/>
                </a:solidFill>
              </a:rPr>
              <a:t>sistematis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terjadi</a:t>
            </a:r>
            <a:r>
              <a:rPr lang="en-US" sz="2200" dirty="0">
                <a:solidFill>
                  <a:schemeClr val="tx1"/>
                </a:solidFill>
              </a:rPr>
              <a:t> di </a:t>
            </a:r>
            <a:r>
              <a:rPr lang="en-US" sz="2200" dirty="0" err="1">
                <a:solidFill>
                  <a:schemeClr val="tx1"/>
                </a:solidFill>
              </a:rPr>
              <a:t>lembaga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sekolah</a:t>
            </a:r>
            <a:r>
              <a:rPr lang="en-US" sz="2200" dirty="0">
                <a:solidFill>
                  <a:schemeClr val="tx1"/>
                </a:solidFill>
              </a:rPr>
              <a:t> yang </a:t>
            </a:r>
            <a:r>
              <a:rPr lang="en-US" sz="2200" dirty="0" err="1">
                <a:solidFill>
                  <a:schemeClr val="tx1"/>
                </a:solidFill>
              </a:rPr>
              <a:t>dengan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sengaja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dibentuk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oleh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masyarakat</a:t>
            </a:r>
            <a:r>
              <a:rPr lang="en-US" sz="2200" dirty="0">
                <a:solidFill>
                  <a:schemeClr val="tx1"/>
                </a:solidFill>
              </a:rPr>
              <a:t>.  </a:t>
            </a:r>
            <a:endParaRPr lang="en-US" sz="2200" dirty="0" smtClean="0">
              <a:solidFill>
                <a:schemeClr val="tx1"/>
              </a:solidFill>
            </a:endParaRPr>
          </a:p>
          <a:p>
            <a:pPr marL="228600" indent="-228600" defTabSz="914311">
              <a:spcBef>
                <a:spcPts val="0"/>
              </a:spcBef>
              <a:tabLst/>
              <a:defRPr/>
            </a:pPr>
            <a:r>
              <a:rPr lang="en-US" sz="2200" dirty="0" err="1" smtClean="0">
                <a:solidFill>
                  <a:schemeClr val="tx1"/>
                </a:solidFill>
              </a:rPr>
              <a:t>Perhatian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sosiologi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pada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kegiatan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pendidikan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semakin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intensif</a:t>
            </a:r>
            <a:r>
              <a:rPr lang="en-US" sz="2200" dirty="0">
                <a:solidFill>
                  <a:schemeClr val="tx1"/>
                </a:solidFill>
              </a:rPr>
              <a:t>,  </a:t>
            </a:r>
            <a:r>
              <a:rPr lang="en-US" sz="2200" dirty="0" err="1">
                <a:solidFill>
                  <a:schemeClr val="tx1"/>
                </a:solidFill>
              </a:rPr>
              <a:t>sehingga</a:t>
            </a:r>
            <a:r>
              <a:rPr lang="en-US" sz="2200" dirty="0">
                <a:solidFill>
                  <a:schemeClr val="tx1"/>
                </a:solidFill>
              </a:rPr>
              <a:t>  </a:t>
            </a:r>
            <a:r>
              <a:rPr lang="en-US" sz="2200" dirty="0" err="1">
                <a:solidFill>
                  <a:schemeClr val="tx1"/>
                </a:solidFill>
              </a:rPr>
              <a:t>melahirkan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cabang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sosiologi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endParaRPr lang="en-US" sz="2200" dirty="0" smtClean="0">
              <a:solidFill>
                <a:schemeClr val="tx1"/>
              </a:solidFill>
            </a:endParaRPr>
          </a:p>
          <a:p>
            <a:pPr marL="228600" indent="-228600" defTabSz="914311">
              <a:spcBef>
                <a:spcPts val="0"/>
              </a:spcBef>
              <a:tabLst/>
              <a:defRPr/>
            </a:pPr>
            <a:r>
              <a:rPr lang="en-US" sz="2200" dirty="0" err="1" smtClean="0">
                <a:solidFill>
                  <a:schemeClr val="tx1"/>
                </a:solidFill>
              </a:rPr>
              <a:t>Sosiologi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pendidikan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merupakan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analisis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ilmiah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tentang</a:t>
            </a:r>
            <a:r>
              <a:rPr lang="en-US" sz="2200" dirty="0">
                <a:solidFill>
                  <a:schemeClr val="tx1"/>
                </a:solidFill>
              </a:rPr>
              <a:t> proses </a:t>
            </a:r>
            <a:r>
              <a:rPr lang="en-US" sz="2200" dirty="0" err="1">
                <a:solidFill>
                  <a:schemeClr val="tx1"/>
                </a:solidFill>
              </a:rPr>
              <a:t>sosial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dan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pola</a:t>
            </a:r>
            <a:r>
              <a:rPr lang="en-US" sz="2200" dirty="0">
                <a:solidFill>
                  <a:schemeClr val="tx1"/>
                </a:solidFill>
              </a:rPr>
              <a:t>- </a:t>
            </a:r>
            <a:r>
              <a:rPr lang="en-US" sz="2200" dirty="0" err="1">
                <a:solidFill>
                  <a:schemeClr val="tx1"/>
                </a:solidFill>
              </a:rPr>
              <a:t>pola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interaksi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sosial</a:t>
            </a:r>
            <a:r>
              <a:rPr lang="en-US" sz="2200" dirty="0">
                <a:solidFill>
                  <a:schemeClr val="tx1"/>
                </a:solidFill>
              </a:rPr>
              <a:t> di </a:t>
            </a:r>
            <a:r>
              <a:rPr lang="en-US" sz="2200" dirty="0" err="1">
                <a:solidFill>
                  <a:schemeClr val="tx1"/>
                </a:solidFill>
              </a:rPr>
              <a:t>dalam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Sistem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Pendidikan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75212" y="965423"/>
            <a:ext cx="2903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3 LANDASAN SOSIOLOGIS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215256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3092" y="843197"/>
            <a:ext cx="7315200" cy="56128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RUANG LINGKUP SOSIOLOGIS PENDIDIKAN: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533092" y="1404477"/>
            <a:ext cx="81792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800" dirty="0" err="1"/>
              <a:t>Hubungan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sistem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pendidikan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dengan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aspek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masyarakat</a:t>
            </a:r>
            <a:r>
              <a:rPr lang="en-US" altLang="en-US" sz="2800" dirty="0"/>
              <a:t> </a:t>
            </a:r>
            <a:r>
              <a:rPr lang="en-US" altLang="en-US" sz="2800" dirty="0" smtClean="0"/>
              <a:t>lain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800" dirty="0" err="1"/>
              <a:t>Hubungan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kemanusiaan</a:t>
            </a:r>
            <a:r>
              <a:rPr lang="en-US" altLang="en-US" sz="2800" dirty="0"/>
              <a:t> di </a:t>
            </a:r>
            <a:r>
              <a:rPr lang="en-US" altLang="en-US" sz="2800" dirty="0" err="1" smtClean="0"/>
              <a:t>sekolah</a:t>
            </a:r>
            <a:endParaRPr lang="en-US" altLang="en-US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800" dirty="0" err="1"/>
              <a:t>Pengaruh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sekolah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pada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perilaku</a:t>
            </a:r>
            <a:r>
              <a:rPr lang="en-US" altLang="en-US" sz="2800" dirty="0"/>
              <a:t> </a:t>
            </a:r>
            <a:r>
              <a:rPr lang="en-US" altLang="en-US" sz="2800" dirty="0" err="1" smtClean="0"/>
              <a:t>anggotanya</a:t>
            </a:r>
            <a:endParaRPr lang="en-US" altLang="en-US" sz="2800" dirty="0" smtClean="0"/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sz="2800" dirty="0" err="1"/>
              <a:t>Sekolah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dalam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komunitas</a:t>
            </a:r>
            <a:r>
              <a:rPr lang="en-US" altLang="en-US" sz="2800" dirty="0"/>
              <a:t> yang </a:t>
            </a:r>
            <a:r>
              <a:rPr lang="en-US" altLang="en-US" sz="2800" dirty="0" err="1"/>
              <a:t>mempelajari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pola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interaksi</a:t>
            </a:r>
            <a:r>
              <a:rPr lang="en-US" altLang="en-US" sz="2800" dirty="0"/>
              <a:t> </a:t>
            </a:r>
            <a:r>
              <a:rPr lang="id-ID" altLang="en-US" sz="2800" dirty="0"/>
              <a:t> </a:t>
            </a:r>
            <a:r>
              <a:rPr lang="en-US" altLang="en-US" sz="2800" dirty="0" err="1" smtClean="0"/>
              <a:t>antara</a:t>
            </a:r>
            <a:r>
              <a:rPr lang="id-ID" altLang="en-US" sz="2800" dirty="0" smtClean="0"/>
              <a:t> </a:t>
            </a:r>
            <a:r>
              <a:rPr lang="en-US" altLang="en-US" sz="2800" dirty="0" err="1"/>
              <a:t>sekolah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dengan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kelompok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sosial</a:t>
            </a:r>
            <a:r>
              <a:rPr lang="en-US" altLang="en-US" sz="2800" dirty="0"/>
              <a:t> lain di </a:t>
            </a:r>
            <a:r>
              <a:rPr lang="en-US" altLang="en-US" sz="2800" dirty="0" err="1" smtClean="0"/>
              <a:t>dalam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komunitas</a:t>
            </a:r>
            <a:r>
              <a:rPr lang="en-US" altLang="en-US" sz="2800" dirty="0" smtClean="0"/>
              <a:t> </a:t>
            </a:r>
            <a:r>
              <a:rPr lang="en-US" altLang="en-US" sz="2800" dirty="0" err="1"/>
              <a:t>nya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468884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6918" y="864108"/>
            <a:ext cx="8229600" cy="5120640"/>
          </a:xfrm>
        </p:spPr>
        <p:txBody>
          <a:bodyPr/>
          <a:lstStyle/>
          <a:p>
            <a:pPr marL="0" indent="0">
              <a:buNone/>
            </a:pPr>
            <a:r>
              <a:rPr lang="en-US" sz="2200" dirty="0" err="1" smtClean="0"/>
              <a:t>Cakupan</a:t>
            </a:r>
            <a:r>
              <a:rPr lang="en-US" sz="2200" dirty="0" smtClean="0"/>
              <a:t> </a:t>
            </a:r>
            <a:r>
              <a:rPr lang="en-US" sz="2200" dirty="0" err="1" smtClean="0"/>
              <a:t>landasan</a:t>
            </a:r>
            <a:r>
              <a:rPr lang="en-US" sz="2200" dirty="0" smtClean="0"/>
              <a:t> </a:t>
            </a:r>
            <a:r>
              <a:rPr lang="en-US" sz="2200" dirty="0" err="1" smtClean="0"/>
              <a:t>kultural</a:t>
            </a:r>
            <a:r>
              <a:rPr lang="en-US" sz="2200" dirty="0" smtClean="0"/>
              <a:t> </a:t>
            </a:r>
            <a:r>
              <a:rPr lang="en-US" sz="2200" dirty="0" err="1" smtClean="0"/>
              <a:t>dalam</a:t>
            </a:r>
            <a:r>
              <a:rPr lang="en-US" sz="2200" dirty="0" smtClean="0"/>
              <a:t> </a:t>
            </a:r>
            <a:r>
              <a:rPr lang="en-US" sz="2200" dirty="0" err="1" smtClean="0"/>
              <a:t>pendidikan</a:t>
            </a:r>
            <a:r>
              <a:rPr lang="en-US" sz="2200" dirty="0" smtClean="0"/>
              <a:t> </a:t>
            </a:r>
            <a:r>
              <a:rPr lang="en-US" sz="2200" dirty="0" err="1" smtClean="0"/>
              <a:t>berada</a:t>
            </a:r>
            <a:r>
              <a:rPr lang="en-US" sz="2200" dirty="0" smtClean="0"/>
              <a:t> </a:t>
            </a:r>
            <a:r>
              <a:rPr lang="en-US" sz="2200" dirty="0" err="1" smtClean="0"/>
              <a:t>pada</a:t>
            </a:r>
            <a:r>
              <a:rPr lang="en-US" sz="2200" dirty="0" smtClean="0"/>
              <a:t> </a:t>
            </a:r>
            <a:r>
              <a:rPr lang="en-US" sz="2200" dirty="0" err="1" smtClean="0"/>
              <a:t>ranah</a:t>
            </a:r>
            <a:r>
              <a:rPr lang="en-US" sz="2200" dirty="0" smtClean="0"/>
              <a:t>:</a:t>
            </a:r>
          </a:p>
          <a:p>
            <a:r>
              <a:rPr lang="en-US" altLang="en-US" sz="2200" dirty="0" err="1"/>
              <a:t>Pengertian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Kebudayaan</a:t>
            </a:r>
            <a:endParaRPr lang="en-US" altLang="en-US" sz="2200" dirty="0"/>
          </a:p>
          <a:p>
            <a:r>
              <a:rPr lang="en-US" sz="2200" dirty="0" err="1"/>
              <a:t>Fungsi</a:t>
            </a:r>
            <a:r>
              <a:rPr lang="en-US" sz="2200" dirty="0"/>
              <a:t> </a:t>
            </a:r>
            <a:r>
              <a:rPr lang="en-US" sz="2200" dirty="0" err="1"/>
              <a:t>kebudayaan</a:t>
            </a:r>
            <a:endParaRPr lang="en-US" sz="2200" dirty="0"/>
          </a:p>
          <a:p>
            <a:r>
              <a:rPr lang="en-US" sz="2200" dirty="0" err="1"/>
              <a:t>Unsur-Unsur</a:t>
            </a:r>
            <a:r>
              <a:rPr lang="en-US" sz="2200" dirty="0"/>
              <a:t> </a:t>
            </a:r>
            <a:r>
              <a:rPr lang="en-US" sz="2200" dirty="0" err="1"/>
              <a:t>kebudayaan</a:t>
            </a:r>
            <a:endParaRPr lang="en-US" sz="2200" dirty="0"/>
          </a:p>
          <a:p>
            <a:r>
              <a:rPr lang="en-US" altLang="en-US" sz="2200" dirty="0" err="1"/>
              <a:t>Ciri</a:t>
            </a:r>
            <a:r>
              <a:rPr lang="en-US" altLang="en-US" sz="2200" dirty="0"/>
              <a:t> &amp; </a:t>
            </a:r>
            <a:r>
              <a:rPr lang="en-US" altLang="en-US" sz="2200" dirty="0" err="1"/>
              <a:t>Wujud</a:t>
            </a:r>
            <a:r>
              <a:rPr lang="en-US" altLang="en-US" sz="2200" dirty="0"/>
              <a:t> </a:t>
            </a:r>
            <a:r>
              <a:rPr lang="en-US" altLang="en-US" sz="2200" dirty="0" err="1"/>
              <a:t>kebudayaan</a:t>
            </a:r>
            <a:endParaRPr lang="en-US" altLang="en-US" sz="2200" dirty="0"/>
          </a:p>
          <a:p>
            <a:r>
              <a:rPr lang="en-US" altLang="en-US" sz="2200" dirty="0" err="1"/>
              <a:t>Sifat</a:t>
            </a:r>
            <a:r>
              <a:rPr lang="en-US" altLang="en-US" sz="2200" dirty="0"/>
              <a:t> </a:t>
            </a:r>
            <a:r>
              <a:rPr lang="en-US" altLang="en-US" sz="2200" dirty="0" err="1"/>
              <a:t>kebudayaan</a:t>
            </a:r>
            <a:endParaRPr lang="en-US" altLang="en-US" sz="2200" dirty="0"/>
          </a:p>
          <a:p>
            <a:r>
              <a:rPr lang="en-US" altLang="en-US" sz="2200" dirty="0"/>
              <a:t>Proses </a:t>
            </a:r>
            <a:r>
              <a:rPr lang="en-US" altLang="en-US" sz="2200" dirty="0" err="1"/>
              <a:t>kebudayaan</a:t>
            </a:r>
            <a:endParaRPr lang="en-US" altLang="en-US" sz="2200" dirty="0"/>
          </a:p>
          <a:p>
            <a:r>
              <a:rPr lang="en-US" sz="2200" dirty="0" err="1"/>
              <a:t>Kebudayaan</a:t>
            </a:r>
            <a:r>
              <a:rPr lang="en-US" sz="2200" dirty="0"/>
              <a:t> </a:t>
            </a:r>
            <a:r>
              <a:rPr lang="en-US" sz="2200" dirty="0" err="1"/>
              <a:t>dan</a:t>
            </a:r>
            <a:r>
              <a:rPr lang="en-US" sz="2200" dirty="0"/>
              <a:t> </a:t>
            </a:r>
            <a:r>
              <a:rPr lang="en-US" sz="2200" dirty="0" err="1"/>
              <a:t>Pendidikan</a:t>
            </a:r>
            <a:endParaRPr lang="en-US" sz="22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455894" y="679442"/>
            <a:ext cx="27181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3 LANDASAN KULTURAL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266078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ct val="0"/>
              </a:spcBef>
              <a:buClrTx/>
              <a:buNone/>
            </a:pPr>
            <a:r>
              <a:rPr lang="en-US" altLang="en-US" sz="2200" dirty="0" err="1"/>
              <a:t>Terjadi</a:t>
            </a:r>
            <a:r>
              <a:rPr lang="en-US" altLang="en-US" sz="2200" dirty="0"/>
              <a:t> </a:t>
            </a:r>
            <a:r>
              <a:rPr lang="en-US" altLang="en-US" sz="2200" dirty="0" err="1"/>
              <a:t>saling</a:t>
            </a:r>
            <a:r>
              <a:rPr lang="en-US" altLang="en-US" sz="2200" dirty="0"/>
              <a:t> </a:t>
            </a:r>
            <a:r>
              <a:rPr lang="en-US" altLang="en-US" sz="2200" dirty="0" err="1"/>
              <a:t>pengaruh</a:t>
            </a:r>
            <a:r>
              <a:rPr lang="en-US" altLang="en-US" sz="2200" dirty="0"/>
              <a:t> </a:t>
            </a:r>
            <a:r>
              <a:rPr lang="en-US" altLang="en-US" sz="2200" dirty="0" err="1"/>
              <a:t>dan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mempengaruhi</a:t>
            </a:r>
            <a:r>
              <a:rPr lang="en-US" altLang="en-US" sz="2200" dirty="0"/>
              <a:t> </a:t>
            </a:r>
            <a:r>
              <a:rPr lang="id-ID" altLang="en-US" sz="2200" dirty="0"/>
              <a:t> </a:t>
            </a:r>
            <a:r>
              <a:rPr lang="en-US" altLang="en-US" sz="2200" dirty="0" err="1" smtClean="0"/>
              <a:t>antara</a:t>
            </a:r>
            <a:r>
              <a:rPr lang="en-US" altLang="en-US" sz="2200" dirty="0" smtClean="0"/>
              <a:t> </a:t>
            </a:r>
            <a:r>
              <a:rPr lang="en-US" altLang="en-US" sz="2200" dirty="0" err="1" smtClean="0"/>
              <a:t>pendidikan</a:t>
            </a:r>
            <a:r>
              <a:rPr lang="en-US" altLang="en-US" sz="2200" dirty="0" smtClean="0"/>
              <a:t> </a:t>
            </a:r>
            <a:r>
              <a:rPr lang="en-US" altLang="en-US" sz="2200" dirty="0" err="1"/>
              <a:t>dan</a:t>
            </a:r>
            <a:r>
              <a:rPr lang="en-US" altLang="en-US" sz="2200" dirty="0"/>
              <a:t> </a:t>
            </a:r>
            <a:r>
              <a:rPr lang="en-US" altLang="en-US" sz="2200" dirty="0" smtClean="0"/>
              <a:t>IPTEK. </a:t>
            </a:r>
            <a:r>
              <a:rPr lang="en-US" altLang="en-US" sz="2200" dirty="0" err="1" smtClean="0"/>
              <a:t>Perkembangan</a:t>
            </a:r>
            <a:r>
              <a:rPr lang="en-US" altLang="en-US" sz="2200" dirty="0" smtClean="0"/>
              <a:t> </a:t>
            </a:r>
            <a:r>
              <a:rPr lang="en-US" altLang="en-US" sz="2200" dirty="0"/>
              <a:t>IPTEK </a:t>
            </a:r>
            <a:r>
              <a:rPr lang="en-US" altLang="en-US" sz="2200" dirty="0" err="1"/>
              <a:t>dan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masyarakat</a:t>
            </a:r>
            <a:r>
              <a:rPr lang="en-US" altLang="en-US" sz="2200" dirty="0"/>
              <a:t> </a:t>
            </a:r>
            <a:r>
              <a:rPr lang="en-US" altLang="en-US" sz="2200" dirty="0" err="1"/>
              <a:t>mendorong</a:t>
            </a:r>
            <a:r>
              <a:rPr lang="en-US" altLang="en-US" sz="2200" dirty="0"/>
              <a:t> </a:t>
            </a:r>
            <a:r>
              <a:rPr lang="en-US" altLang="en-US" sz="2200" dirty="0" err="1" smtClean="0"/>
              <a:t>kemajuan</a:t>
            </a:r>
            <a:r>
              <a:rPr lang="en-US" altLang="en-US" sz="2200" dirty="0" smtClean="0"/>
              <a:t> </a:t>
            </a:r>
            <a:r>
              <a:rPr lang="en-US" altLang="en-US" sz="2200" dirty="0" err="1" smtClean="0"/>
              <a:t>pendidikan</a:t>
            </a:r>
            <a:endParaRPr lang="en-US" altLang="en-US" sz="2200" dirty="0" smtClean="0"/>
          </a:p>
          <a:p>
            <a:pPr marL="0" indent="0">
              <a:spcBef>
                <a:spcPct val="0"/>
              </a:spcBef>
              <a:buClrTx/>
              <a:buNone/>
            </a:pPr>
            <a:endParaRPr lang="en-US" altLang="en-US" sz="2200" dirty="0"/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200" dirty="0"/>
              <a:t>   </a:t>
            </a:r>
            <a:r>
              <a:rPr lang="en-US" altLang="en-US" sz="2200" dirty="0" err="1" smtClean="0"/>
              <a:t>Tiga</a:t>
            </a:r>
            <a:r>
              <a:rPr lang="en-US" altLang="en-US" sz="2200" dirty="0" smtClean="0"/>
              <a:t> </a:t>
            </a:r>
            <a:r>
              <a:rPr lang="en-US" altLang="en-US" sz="2200" dirty="0" err="1"/>
              <a:t>landasan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Ilmu</a:t>
            </a:r>
            <a:r>
              <a:rPr lang="en-US" altLang="en-US" sz="2200" dirty="0"/>
              <a:t>: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200" dirty="0"/>
              <a:t>    1. </a:t>
            </a:r>
            <a:r>
              <a:rPr lang="en-US" altLang="en-US" sz="2200" dirty="0" err="1"/>
              <a:t>Ontologi</a:t>
            </a:r>
            <a:r>
              <a:rPr lang="en-US" altLang="en-US" sz="2200" dirty="0"/>
              <a:t> -----------</a:t>
            </a:r>
            <a:r>
              <a:rPr lang="en-US" altLang="en-US" sz="2200" dirty="0" err="1"/>
              <a:t>Pengalaman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empirik</a:t>
            </a:r>
            <a:r>
              <a:rPr lang="en-US" altLang="en-US" sz="2200" dirty="0"/>
              <a:t>/</a:t>
            </a:r>
            <a:r>
              <a:rPr lang="en-US" altLang="en-US" sz="2200" dirty="0" err="1"/>
              <a:t>objek</a:t>
            </a:r>
            <a:r>
              <a:rPr lang="id-ID" altLang="en-US" sz="2200" dirty="0"/>
              <a:t> </a:t>
            </a:r>
            <a:r>
              <a:rPr lang="en-US" altLang="en-US" sz="2200" dirty="0" err="1"/>
              <a:t>ilmu</a:t>
            </a:r>
            <a:endParaRPr lang="en-US" altLang="en-US" sz="2200" dirty="0"/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200" dirty="0"/>
              <a:t>    2. </a:t>
            </a:r>
            <a:r>
              <a:rPr lang="en-US" altLang="en-US" sz="2200" dirty="0" err="1"/>
              <a:t>Epistimologi</a:t>
            </a:r>
            <a:r>
              <a:rPr lang="en-US" altLang="en-US" sz="2200" dirty="0"/>
              <a:t> ---- </a:t>
            </a:r>
            <a:r>
              <a:rPr lang="en-US" altLang="en-US" sz="2200" dirty="0" err="1"/>
              <a:t>Metode</a:t>
            </a:r>
            <a:r>
              <a:rPr lang="en-US" altLang="en-US" sz="2200" dirty="0"/>
              <a:t> </a:t>
            </a:r>
            <a:r>
              <a:rPr lang="en-US" altLang="en-US" sz="2200" dirty="0" err="1"/>
              <a:t>ilmiah</a:t>
            </a:r>
            <a:endParaRPr lang="en-US" altLang="en-US" sz="2200" dirty="0"/>
          </a:p>
          <a:p>
            <a:pPr>
              <a:spcBef>
                <a:spcPct val="0"/>
              </a:spcBef>
              <a:buClrTx/>
              <a:buNone/>
            </a:pPr>
            <a:r>
              <a:rPr lang="en-US" altLang="en-US" sz="2200" dirty="0"/>
              <a:t>    3. </a:t>
            </a:r>
            <a:r>
              <a:rPr lang="en-US" altLang="en-US" sz="2200" dirty="0" err="1"/>
              <a:t>Axiologis</a:t>
            </a:r>
            <a:r>
              <a:rPr lang="en-US" altLang="en-US" sz="2200" dirty="0"/>
              <a:t> ----- </a:t>
            </a:r>
            <a:r>
              <a:rPr lang="en-US" altLang="en-US" sz="2200" dirty="0" err="1"/>
              <a:t>Kegunaan</a:t>
            </a:r>
            <a:r>
              <a:rPr lang="en-US" altLang="en-US" sz="2200" dirty="0"/>
              <a:t> </a:t>
            </a:r>
            <a:r>
              <a:rPr lang="en-US" altLang="en-US" sz="2200" dirty="0" err="1"/>
              <a:t>ilmu</a:t>
            </a:r>
            <a:r>
              <a:rPr lang="en-US" altLang="en-US" sz="2200" dirty="0"/>
              <a:t> 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455894" y="679442"/>
            <a:ext cx="4168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3 LANDASAN ILMIAH DAN TEKNOLOGI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866856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0364" y="864108"/>
            <a:ext cx="7987553" cy="5120640"/>
          </a:xfrm>
        </p:spPr>
        <p:txBody>
          <a:bodyPr>
            <a:normAutofit fontScale="77500" lnSpcReduction="20000"/>
          </a:bodyPr>
          <a:lstStyle/>
          <a:p>
            <a:r>
              <a:rPr lang="es-ES" dirty="0" smtClean="0">
                <a:solidFill>
                  <a:schemeClr val="tx1"/>
                </a:solidFill>
              </a:rPr>
              <a:t>UNDANG </a:t>
            </a:r>
            <a:r>
              <a:rPr lang="es-ES" dirty="0" err="1" smtClean="0">
                <a:solidFill>
                  <a:schemeClr val="tx1"/>
                </a:solidFill>
              </a:rPr>
              <a:t>UNDANG</a:t>
            </a:r>
            <a:endParaRPr lang="es-ES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s-ES" dirty="0" smtClean="0">
                <a:solidFill>
                  <a:schemeClr val="tx1"/>
                </a:solidFill>
              </a:rPr>
              <a:t>CONTOH:</a:t>
            </a:r>
          </a:p>
          <a:p>
            <a:pPr marL="0" indent="0">
              <a:buNone/>
            </a:pPr>
            <a:r>
              <a:rPr lang="en-US" dirty="0" smtClean="0"/>
              <a:t>UU </a:t>
            </a:r>
            <a:r>
              <a:rPr lang="en-US" dirty="0" err="1" smtClean="0"/>
              <a:t>Nomor</a:t>
            </a:r>
            <a:r>
              <a:rPr lang="en-US" dirty="0" smtClean="0"/>
              <a:t> 20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smtClean="0"/>
              <a:t>2003, system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nasional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14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smtClean="0"/>
              <a:t>2005, guru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dosen</a:t>
            </a:r>
            <a:endParaRPr lang="en-US" dirty="0" smtClean="0"/>
          </a:p>
          <a:p>
            <a:r>
              <a:rPr lang="en-US" dirty="0" smtClean="0">
                <a:solidFill>
                  <a:schemeClr val="tx1"/>
                </a:solidFill>
              </a:rPr>
              <a:t>PERATURAN PEMERINTAH</a:t>
            </a:r>
          </a:p>
          <a:p>
            <a:pPr marL="0" indent="0">
              <a:buNone/>
            </a:pPr>
            <a:r>
              <a:rPr lang="es-ES" dirty="0" smtClean="0">
                <a:solidFill>
                  <a:schemeClr val="tx1"/>
                </a:solidFill>
              </a:rPr>
              <a:t>CONTOH:</a:t>
            </a:r>
          </a:p>
          <a:p>
            <a:pPr marL="0" indent="0">
              <a:buNone/>
            </a:pPr>
            <a:r>
              <a:rPr lang="en-US" dirty="0"/>
              <a:t>019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smtClean="0"/>
              <a:t>2005, </a:t>
            </a:r>
            <a:r>
              <a:rPr lang="en-US" dirty="0" err="1" smtClean="0"/>
              <a:t>Standar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Nasional</a:t>
            </a:r>
          </a:p>
          <a:p>
            <a:pPr marL="0" indent="0">
              <a:buNone/>
            </a:pPr>
            <a:r>
              <a:rPr lang="en-US" dirty="0"/>
              <a:t>047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smtClean="0"/>
              <a:t>2008,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endParaRPr lang="es-ES" dirty="0" smtClean="0">
              <a:solidFill>
                <a:schemeClr val="tx1"/>
              </a:solidFill>
            </a:endParaRPr>
          </a:p>
          <a:p>
            <a:r>
              <a:rPr lang="es-ES" dirty="0" smtClean="0">
                <a:solidFill>
                  <a:schemeClr val="tx1"/>
                </a:solidFill>
              </a:rPr>
              <a:t>PERATURAN PRESIDEN</a:t>
            </a:r>
          </a:p>
          <a:p>
            <a:pPr marL="0" indent="0">
              <a:buNone/>
            </a:pPr>
            <a:r>
              <a:rPr lang="es-ES" dirty="0" smtClean="0">
                <a:solidFill>
                  <a:schemeClr val="tx1"/>
                </a:solidFill>
              </a:rPr>
              <a:t>CONTOH:</a:t>
            </a:r>
          </a:p>
          <a:p>
            <a:pPr marL="0" indent="0">
              <a:buNone/>
            </a:pPr>
            <a:r>
              <a:rPr lang="en-US" dirty="0"/>
              <a:t>014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smtClean="0"/>
              <a:t>2015, </a:t>
            </a:r>
            <a:r>
              <a:rPr lang="en-US" dirty="0" err="1" smtClean="0"/>
              <a:t>Kementrian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Kebudayaan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87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smtClean="0"/>
              <a:t>2017, </a:t>
            </a:r>
            <a:r>
              <a:rPr lang="en-US" dirty="0" err="1" smtClean="0"/>
              <a:t>Penguatan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Karakter</a:t>
            </a:r>
            <a:endParaRPr lang="en-US" dirty="0" smtClean="0"/>
          </a:p>
          <a:p>
            <a:pPr marL="0" indent="0">
              <a:buNone/>
            </a:pPr>
            <a:r>
              <a:rPr lang="es-ES" dirty="0" smtClean="0">
                <a:solidFill>
                  <a:schemeClr val="tx1"/>
                </a:solidFill>
              </a:rPr>
              <a:t>PERATURAN MENTERI</a:t>
            </a:r>
          </a:p>
          <a:p>
            <a:pPr marL="0" indent="0">
              <a:buNone/>
            </a:pPr>
            <a:r>
              <a:rPr lang="es-ES" dirty="0" smtClean="0">
                <a:solidFill>
                  <a:schemeClr val="tx1"/>
                </a:solidFill>
              </a:rPr>
              <a:t>CONTOH:</a:t>
            </a:r>
          </a:p>
          <a:p>
            <a:pPr marL="0" indent="0">
              <a:buNone/>
            </a:pPr>
            <a:r>
              <a:rPr lang="en-US" dirty="0"/>
              <a:t>011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smtClean="0"/>
              <a:t>2005, </a:t>
            </a:r>
            <a:r>
              <a:rPr lang="en-US" dirty="0" err="1" smtClean="0"/>
              <a:t>Buku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Pelajaran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022 </a:t>
            </a:r>
            <a:r>
              <a:rPr lang="en-US" dirty="0" err="1"/>
              <a:t>Tahun</a:t>
            </a:r>
            <a:r>
              <a:rPr lang="en-US" dirty="0"/>
              <a:t> 2006, </a:t>
            </a:r>
            <a:r>
              <a:rPr lang="en-US" dirty="0" err="1"/>
              <a:t>Standar</a:t>
            </a:r>
            <a:r>
              <a:rPr lang="en-US" dirty="0"/>
              <a:t> Isi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Menengah</a:t>
            </a: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649070" y="316371"/>
            <a:ext cx="350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3 LANDASAN KONSTITUSIONAL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64101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ES" dirty="0">
                <a:solidFill>
                  <a:schemeClr val="tx1"/>
                </a:solidFill>
              </a:rPr>
              <a:t>KEPUTUSAN MENTERI</a:t>
            </a:r>
          </a:p>
          <a:p>
            <a:pPr marL="0" indent="0">
              <a:buNone/>
            </a:pPr>
            <a:r>
              <a:rPr lang="es-ES" dirty="0" smtClean="0">
                <a:solidFill>
                  <a:schemeClr val="tx1"/>
                </a:solidFill>
              </a:rPr>
              <a:t>CONTOH</a:t>
            </a:r>
            <a:r>
              <a:rPr lang="es-ES" dirty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r>
              <a:rPr lang="en-US" dirty="0"/>
              <a:t>060/U/2002, </a:t>
            </a:r>
            <a:r>
              <a:rPr lang="en-US" dirty="0" err="1"/>
              <a:t>Pedoman</a:t>
            </a:r>
            <a:r>
              <a:rPr lang="en-US" dirty="0"/>
              <a:t> </a:t>
            </a:r>
            <a:r>
              <a:rPr lang="en-US" dirty="0" err="1"/>
              <a:t>Pendirian</a:t>
            </a:r>
            <a:r>
              <a:rPr lang="en-US" dirty="0"/>
              <a:t> </a:t>
            </a:r>
            <a:r>
              <a:rPr lang="en-US" dirty="0" err="1"/>
              <a:t>Sekolah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042/P/2013, Unit </a:t>
            </a:r>
            <a:r>
              <a:rPr lang="en-US" dirty="0" err="1"/>
              <a:t>Implementasi</a:t>
            </a:r>
            <a:r>
              <a:rPr lang="en-US" dirty="0"/>
              <a:t> </a:t>
            </a:r>
            <a:r>
              <a:rPr lang="en-US" dirty="0" err="1"/>
              <a:t>Kurikulum</a:t>
            </a:r>
            <a:endParaRPr lang="en-US" dirty="0"/>
          </a:p>
          <a:p>
            <a:pPr marL="0" indent="0">
              <a:buNone/>
            </a:pPr>
            <a:r>
              <a:rPr lang="es-ES" dirty="0">
                <a:solidFill>
                  <a:schemeClr val="tx1"/>
                </a:solidFill>
              </a:rPr>
              <a:t>SURAT EDARAN MENTERI</a:t>
            </a:r>
          </a:p>
          <a:p>
            <a:pPr marL="0" indent="0">
              <a:buNone/>
            </a:pPr>
            <a:r>
              <a:rPr lang="es-ES" dirty="0">
                <a:solidFill>
                  <a:schemeClr val="tx1"/>
                </a:solidFill>
              </a:rPr>
              <a:t>CONTOH</a:t>
            </a:r>
          </a:p>
          <a:p>
            <a:pPr marL="0" indent="0">
              <a:buNone/>
            </a:pPr>
            <a:r>
              <a:rPr lang="en-US" dirty="0"/>
              <a:t>156928 </a:t>
            </a:r>
            <a:r>
              <a:rPr lang="en-US" dirty="0" err="1"/>
              <a:t>Tahun</a:t>
            </a:r>
            <a:r>
              <a:rPr lang="en-US" dirty="0"/>
              <a:t> 2013, </a:t>
            </a:r>
            <a:r>
              <a:rPr lang="en-US" dirty="0" err="1"/>
              <a:t>Implementasi</a:t>
            </a:r>
            <a:r>
              <a:rPr lang="en-US" dirty="0"/>
              <a:t> </a:t>
            </a:r>
            <a:r>
              <a:rPr lang="en-US" dirty="0" err="1"/>
              <a:t>Kurikulum</a:t>
            </a:r>
            <a:r>
              <a:rPr lang="en-US" dirty="0"/>
              <a:t> 2013</a:t>
            </a:r>
          </a:p>
          <a:p>
            <a:pPr marL="0" indent="0">
              <a:buNone/>
            </a:pPr>
            <a:r>
              <a:rPr lang="es-ES" dirty="0">
                <a:solidFill>
                  <a:schemeClr val="tx1"/>
                </a:solidFill>
              </a:rPr>
              <a:t>PERATURAN BERSAMA</a:t>
            </a:r>
          </a:p>
          <a:p>
            <a:pPr marL="0" indent="0">
              <a:buNone/>
            </a:pPr>
            <a:r>
              <a:rPr lang="es-ES" dirty="0">
                <a:solidFill>
                  <a:schemeClr val="tx1"/>
                </a:solidFill>
              </a:rPr>
              <a:t>CONTOH:</a:t>
            </a:r>
          </a:p>
          <a:p>
            <a:pPr marL="0" indent="0">
              <a:buNone/>
            </a:pPr>
            <a:r>
              <a:rPr lang="en-US" dirty="0"/>
              <a:t>003/V/PB/2010, </a:t>
            </a:r>
            <a:r>
              <a:rPr lang="en-US" dirty="0" err="1"/>
              <a:t>Petunjuk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Jabatan</a:t>
            </a:r>
            <a:r>
              <a:rPr lang="en-US" dirty="0"/>
              <a:t> </a:t>
            </a:r>
            <a:r>
              <a:rPr lang="en-US" dirty="0" err="1"/>
              <a:t>Fungsional</a:t>
            </a:r>
            <a:r>
              <a:rPr lang="en-US" dirty="0"/>
              <a:t> Guru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 </a:t>
            </a:r>
            <a:r>
              <a:rPr lang="en-US" dirty="0" err="1"/>
              <a:t>Kreditnya</a:t>
            </a: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SURAT EDARAN BERSAMA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CONTOH:</a:t>
            </a:r>
          </a:p>
          <a:p>
            <a:pPr marL="0" indent="0">
              <a:buNone/>
            </a:pPr>
            <a:r>
              <a:rPr lang="en-US" dirty="0"/>
              <a:t>0258 </a:t>
            </a:r>
            <a:r>
              <a:rPr lang="en-US" dirty="0" err="1"/>
              <a:t>Tahun</a:t>
            </a:r>
            <a:r>
              <a:rPr lang="en-US" dirty="0"/>
              <a:t> 2014, </a:t>
            </a:r>
            <a:r>
              <a:rPr lang="en-US" dirty="0" err="1"/>
              <a:t>Implementasi</a:t>
            </a:r>
            <a:r>
              <a:rPr lang="en-US" dirty="0"/>
              <a:t> </a:t>
            </a:r>
            <a:r>
              <a:rPr lang="en-US" dirty="0" err="1"/>
              <a:t>Kurikulum</a:t>
            </a:r>
            <a:r>
              <a:rPr lang="en-US" dirty="0"/>
              <a:t> </a:t>
            </a:r>
            <a:r>
              <a:rPr lang="en-US" dirty="0" smtClean="0"/>
              <a:t>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5706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</a:t>
            </a:r>
            <a:br>
              <a:rPr lang="en-US" dirty="0" smtClean="0"/>
            </a:br>
            <a:r>
              <a:rPr lang="id-ID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Pendekatan sistem dan sistem pendidikan nasional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err="1"/>
              <a:t>Pendekatan</a:t>
            </a:r>
            <a:r>
              <a:rPr lang="en-US" sz="2800" b="1" dirty="0"/>
              <a:t> </a:t>
            </a:r>
            <a:r>
              <a:rPr lang="en-US" sz="2800" b="1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cara</a:t>
            </a:r>
            <a:r>
              <a:rPr lang="en-US" sz="2800" dirty="0"/>
              <a:t> </a:t>
            </a:r>
            <a:r>
              <a:rPr lang="en-US" sz="2800" dirty="0" err="1"/>
              <a:t>berpikir</a:t>
            </a:r>
            <a:r>
              <a:rPr lang="en-US" sz="2800" dirty="0"/>
              <a:t> 	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bekerja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 smtClean="0"/>
              <a:t>konsep-konsep</a:t>
            </a:r>
            <a:r>
              <a:rPr lang="en-US" sz="2800" dirty="0" smtClean="0"/>
              <a:t> </a:t>
            </a:r>
            <a:r>
              <a:rPr lang="en-US" sz="2800" dirty="0" err="1"/>
              <a:t>teori</a:t>
            </a:r>
            <a:r>
              <a:rPr lang="en-US" sz="2800" dirty="0"/>
              <a:t> </a:t>
            </a:r>
            <a:r>
              <a:rPr lang="en-US" sz="2800" dirty="0" smtClean="0"/>
              <a:t>system.</a:t>
            </a:r>
            <a:endParaRPr lang="en-US" sz="2800" dirty="0"/>
          </a:p>
          <a:p>
            <a:r>
              <a:rPr lang="en-US" altLang="en-US" sz="2800" b="1" dirty="0" err="1"/>
              <a:t>Sistem</a:t>
            </a:r>
            <a:r>
              <a:rPr lang="en-US" altLang="en-US" sz="2800" b="1" dirty="0"/>
              <a:t> </a:t>
            </a:r>
            <a:r>
              <a:rPr lang="en-US" altLang="en-US" sz="2800" b="1" dirty="0" err="1"/>
              <a:t>pendidikan</a:t>
            </a:r>
            <a:r>
              <a:rPr lang="en-US" altLang="en-US" sz="2800" b="1" dirty="0"/>
              <a:t> </a:t>
            </a:r>
            <a:r>
              <a:rPr lang="en-US" altLang="en-US" sz="2800" b="1" dirty="0" err="1"/>
              <a:t>nasional</a:t>
            </a:r>
            <a:r>
              <a:rPr lang="en-US" altLang="en-US" sz="2800" dirty="0"/>
              <a:t> </a:t>
            </a:r>
            <a:r>
              <a:rPr lang="en-US" altLang="en-US" sz="2800" dirty="0" err="1"/>
              <a:t>adalah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keseluruhan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komponen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pendidikan</a:t>
            </a:r>
            <a:r>
              <a:rPr lang="en-US" altLang="en-US" sz="2800" dirty="0"/>
              <a:t> yang </a:t>
            </a:r>
            <a:r>
              <a:rPr lang="en-US" altLang="en-US" sz="2800" dirty="0" err="1"/>
              <a:t>saling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terkait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secara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terpadu</a:t>
            </a:r>
            <a:r>
              <a:rPr lang="en-US" altLang="en-US" sz="2800" dirty="0"/>
              <a:t> </a:t>
            </a:r>
            <a:r>
              <a:rPr lang="en-US" altLang="en-US" sz="2800" dirty="0" err="1"/>
              <a:t>untuk</a:t>
            </a:r>
            <a:r>
              <a:rPr lang="en-US" altLang="en-US" sz="2800" dirty="0"/>
              <a:t> </a:t>
            </a:r>
            <a:r>
              <a:rPr lang="en-US" altLang="en-US" sz="2800" dirty="0" err="1"/>
              <a:t>mencapai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tujuan</a:t>
            </a:r>
            <a:r>
              <a:rPr lang="en-US" altLang="en-US" sz="2800" dirty="0"/>
              <a:t> </a:t>
            </a:r>
            <a:r>
              <a:rPr lang="en-US" altLang="en-US" sz="2800" dirty="0" err="1"/>
              <a:t>pendidikan</a:t>
            </a:r>
            <a:r>
              <a:rPr lang="en-US" altLang="en-US" sz="2800" dirty="0"/>
              <a:t> </a:t>
            </a:r>
            <a:r>
              <a:rPr lang="en-US" altLang="en-US" sz="2800" dirty="0" err="1" smtClean="0"/>
              <a:t>nasional</a:t>
            </a:r>
            <a:r>
              <a:rPr lang="en-US" altLang="en-US" sz="2800" dirty="0" smtClean="0"/>
              <a:t>.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7324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8962" y="420355"/>
            <a:ext cx="7315200" cy="31923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KARAKTERISTIK SEBUAH SISTEM</a:t>
            </a:r>
            <a:endParaRPr lang="en-US" b="1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438962" y="958238"/>
            <a:ext cx="8421344" cy="50929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err="1"/>
              <a:t>Keseluruhan</a:t>
            </a:r>
            <a:r>
              <a:rPr lang="en-US" altLang="en-US" dirty="0"/>
              <a:t> </a:t>
            </a:r>
            <a:r>
              <a:rPr lang="en-US" altLang="en-US" dirty="0" err="1"/>
              <a:t>bersifat</a:t>
            </a:r>
            <a:r>
              <a:rPr lang="en-US" altLang="en-US" dirty="0"/>
              <a:t> primer, </a:t>
            </a:r>
            <a:r>
              <a:rPr lang="en-US" altLang="en-US" dirty="0" err="1" smtClean="0"/>
              <a:t>bagian-bagian</a:t>
            </a:r>
            <a:r>
              <a:rPr lang="en-US" altLang="en-US" dirty="0" smtClean="0"/>
              <a:t> </a:t>
            </a:r>
            <a:r>
              <a:rPr lang="en-US" altLang="en-US" dirty="0" err="1"/>
              <a:t>bersifat</a:t>
            </a:r>
            <a:r>
              <a:rPr lang="en-US" altLang="en-US" dirty="0"/>
              <a:t> </a:t>
            </a:r>
            <a:r>
              <a:rPr lang="en-US" altLang="en-US" dirty="0" err="1" smtClean="0"/>
              <a:t>sekunder</a:t>
            </a:r>
            <a:endParaRPr lang="en-US" altLang="en-US" dirty="0" smtClean="0"/>
          </a:p>
          <a:p>
            <a:r>
              <a:rPr lang="en-US" altLang="en-US" dirty="0" err="1" smtClean="0"/>
              <a:t>Integrasi</a:t>
            </a:r>
            <a:r>
              <a:rPr lang="en-US" altLang="en-US" dirty="0" smtClean="0"/>
              <a:t> </a:t>
            </a:r>
            <a:r>
              <a:rPr lang="en-US" altLang="en-US" dirty="0" err="1"/>
              <a:t>adalah</a:t>
            </a:r>
            <a:r>
              <a:rPr lang="en-US" altLang="en-US" dirty="0"/>
              <a:t> </a:t>
            </a:r>
            <a:r>
              <a:rPr lang="en-US" altLang="en-US" dirty="0" err="1"/>
              <a:t>kondisi</a:t>
            </a:r>
            <a:r>
              <a:rPr lang="en-US" altLang="en-US" dirty="0"/>
              <a:t> </a:t>
            </a:r>
            <a:r>
              <a:rPr lang="en-US" altLang="en-US" dirty="0" err="1"/>
              <a:t>saling</a:t>
            </a:r>
            <a:r>
              <a:rPr lang="en-US" altLang="en-US" dirty="0"/>
              <a:t> </a:t>
            </a:r>
            <a:r>
              <a:rPr lang="en-US" altLang="en-US" dirty="0" err="1" smtClean="0"/>
              <a:t>hubungan</a:t>
            </a:r>
            <a:r>
              <a:rPr lang="en-US" altLang="en-US" dirty="0" smtClean="0"/>
              <a:t> </a:t>
            </a:r>
            <a:r>
              <a:rPr lang="en-US" altLang="en-US" dirty="0" err="1"/>
              <a:t>antara</a:t>
            </a:r>
            <a:r>
              <a:rPr lang="en-US" altLang="en-US" dirty="0"/>
              <a:t> </a:t>
            </a:r>
            <a:r>
              <a:rPr lang="en-US" altLang="en-US" dirty="0" err="1" smtClean="0"/>
              <a:t>bagian-bagian</a:t>
            </a:r>
            <a:endParaRPr lang="en-US" altLang="en-US" dirty="0" smtClean="0"/>
          </a:p>
          <a:p>
            <a:r>
              <a:rPr lang="en-US" altLang="en-US" dirty="0" err="1" smtClean="0"/>
              <a:t>Bagian-bagian</a:t>
            </a:r>
            <a:r>
              <a:rPr lang="en-US" altLang="en-US" dirty="0" smtClean="0"/>
              <a:t> </a:t>
            </a:r>
            <a:r>
              <a:rPr lang="en-US" altLang="en-US" dirty="0" err="1"/>
              <a:t>membentuk</a:t>
            </a:r>
            <a:r>
              <a:rPr lang="en-US" altLang="en-US" dirty="0"/>
              <a:t> </a:t>
            </a:r>
            <a:r>
              <a:rPr lang="en-US" altLang="en-US" dirty="0" err="1"/>
              <a:t>sebuah</a:t>
            </a:r>
            <a:r>
              <a:rPr lang="en-US" altLang="en-US" dirty="0"/>
              <a:t> </a:t>
            </a:r>
            <a:r>
              <a:rPr lang="en-US" altLang="en-US" dirty="0" err="1" smtClean="0"/>
              <a:t>keseluruhan</a:t>
            </a:r>
            <a:endParaRPr lang="en-US" altLang="en-US" dirty="0" smtClean="0"/>
          </a:p>
          <a:p>
            <a:r>
              <a:rPr lang="en-US" altLang="en-US" dirty="0" err="1" smtClean="0"/>
              <a:t>Bagian-bagian</a:t>
            </a:r>
            <a:r>
              <a:rPr lang="en-US" altLang="en-US" dirty="0" smtClean="0"/>
              <a:t> </a:t>
            </a:r>
            <a:r>
              <a:rPr lang="en-US" altLang="en-US" dirty="0" err="1"/>
              <a:t>memainkan</a:t>
            </a:r>
            <a:r>
              <a:rPr lang="en-US" altLang="en-US" dirty="0"/>
              <a:t> </a:t>
            </a:r>
            <a:r>
              <a:rPr lang="en-US" altLang="en-US" dirty="0" err="1"/>
              <a:t>peranan</a:t>
            </a:r>
            <a:r>
              <a:rPr lang="en-US" altLang="en-US" dirty="0"/>
              <a:t> </a:t>
            </a:r>
            <a:r>
              <a:rPr lang="en-US" altLang="en-US" dirty="0" err="1" smtClean="0"/>
              <a:t>mereka</a:t>
            </a:r>
            <a:r>
              <a:rPr lang="en-US" altLang="en-US" dirty="0" smtClean="0"/>
              <a:t> </a:t>
            </a:r>
            <a:r>
              <a:rPr lang="en-US" altLang="en-US" dirty="0" err="1"/>
              <a:t>dalam</a:t>
            </a:r>
            <a:r>
              <a:rPr lang="en-US" altLang="en-US" dirty="0"/>
              <a:t> </a:t>
            </a:r>
            <a:r>
              <a:rPr lang="en-US" altLang="en-US" dirty="0" err="1"/>
              <a:t>kesatuannya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 smtClean="0"/>
              <a:t>mencapai</a:t>
            </a:r>
            <a:r>
              <a:rPr lang="en-US" altLang="en-US" dirty="0" smtClean="0"/>
              <a:t> </a:t>
            </a:r>
            <a:r>
              <a:rPr lang="en-US" altLang="en-US" dirty="0" err="1"/>
              <a:t>tujuan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 smtClean="0"/>
              <a:t>keseluruhan</a:t>
            </a:r>
            <a:endParaRPr lang="en-US" altLang="en-US" dirty="0" smtClean="0"/>
          </a:p>
          <a:p>
            <a:r>
              <a:rPr lang="en-US" altLang="en-US" dirty="0" err="1" smtClean="0"/>
              <a:t>Memiliki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tujuan</a:t>
            </a:r>
            <a:endParaRPr lang="en-US" altLang="en-US" dirty="0"/>
          </a:p>
          <a:p>
            <a:pPr>
              <a:lnSpc>
                <a:spcPct val="80000"/>
              </a:lnSpc>
            </a:pPr>
            <a:r>
              <a:rPr lang="en-US" altLang="en-US" dirty="0" err="1" smtClean="0"/>
              <a:t>Memiliki</a:t>
            </a:r>
            <a:r>
              <a:rPr lang="en-US" altLang="en-US" dirty="0" smtClean="0"/>
              <a:t> </a:t>
            </a:r>
            <a:r>
              <a:rPr lang="en-US" altLang="en-US" dirty="0" err="1"/>
              <a:t>batas</a:t>
            </a:r>
            <a:r>
              <a:rPr lang="en-US" altLang="en-US" dirty="0"/>
              <a:t> yang </a:t>
            </a:r>
            <a:r>
              <a:rPr lang="en-US" altLang="en-US" dirty="0" err="1"/>
              <a:t>memisahkannya</a:t>
            </a:r>
            <a:r>
              <a:rPr lang="en-US" altLang="en-US" dirty="0"/>
              <a:t>  </a:t>
            </a:r>
            <a:r>
              <a:rPr lang="en-US" altLang="en-US" dirty="0" err="1"/>
              <a:t>dari</a:t>
            </a:r>
            <a:r>
              <a:rPr lang="en-US" altLang="en-US" dirty="0"/>
              <a:t> </a:t>
            </a:r>
            <a:r>
              <a:rPr lang="en-US" altLang="en-US" dirty="0" err="1" smtClean="0"/>
              <a:t>lingkungannya</a:t>
            </a:r>
            <a:endParaRPr lang="en-US" altLang="en-US" dirty="0"/>
          </a:p>
          <a:p>
            <a:pPr>
              <a:lnSpc>
                <a:spcPct val="80000"/>
              </a:lnSpc>
            </a:pPr>
            <a:r>
              <a:rPr lang="en-US" altLang="en-US" dirty="0" err="1" smtClean="0"/>
              <a:t>Memiliki</a:t>
            </a:r>
            <a:r>
              <a:rPr lang="en-US" altLang="en-US" dirty="0" smtClean="0"/>
              <a:t> </a:t>
            </a:r>
            <a:r>
              <a:rPr lang="en-US" altLang="en-US" dirty="0" err="1"/>
              <a:t>sifat</a:t>
            </a:r>
            <a:r>
              <a:rPr lang="en-US" altLang="en-US" dirty="0"/>
              <a:t> </a:t>
            </a:r>
            <a:r>
              <a:rPr lang="en-US" altLang="en-US" i="1" dirty="0" err="1"/>
              <a:t>wholism</a:t>
            </a:r>
            <a:r>
              <a:rPr lang="en-US" altLang="en-US" dirty="0"/>
              <a:t> (</a:t>
            </a:r>
            <a:r>
              <a:rPr lang="en-US" altLang="en-US" dirty="0" err="1"/>
              <a:t>memiliki</a:t>
            </a:r>
            <a:r>
              <a:rPr lang="en-US" altLang="en-US" dirty="0"/>
              <a:t> </a:t>
            </a:r>
            <a:r>
              <a:rPr lang="en-US" altLang="en-US" dirty="0" err="1" smtClean="0"/>
              <a:t>unsur</a:t>
            </a:r>
            <a:r>
              <a:rPr lang="en-US" altLang="en-US" dirty="0" smtClean="0"/>
              <a:t>/ </a:t>
            </a:r>
            <a:r>
              <a:rPr lang="en-US" altLang="en-US" dirty="0" err="1" smtClean="0"/>
              <a:t>bagian</a:t>
            </a:r>
            <a:r>
              <a:rPr lang="en-US" altLang="en-US" dirty="0" smtClean="0"/>
              <a:t>/ </a:t>
            </a:r>
            <a:r>
              <a:rPr lang="en-US" altLang="en-US" dirty="0" err="1" smtClean="0"/>
              <a:t>komponen</a:t>
            </a:r>
            <a:r>
              <a:rPr lang="en-US" altLang="en-US" dirty="0" smtClean="0"/>
              <a:t> </a:t>
            </a:r>
            <a:r>
              <a:rPr lang="en-US" altLang="en-US" dirty="0"/>
              <a:t>yang </a:t>
            </a:r>
            <a:r>
              <a:rPr lang="en-US" altLang="en-US" dirty="0" err="1"/>
              <a:t>saling</a:t>
            </a:r>
            <a:r>
              <a:rPr lang="en-US" altLang="en-US" dirty="0"/>
              <a:t> </a:t>
            </a:r>
            <a:r>
              <a:rPr lang="en-US" altLang="en-US" dirty="0" err="1" smtClean="0"/>
              <a:t>berhubungan</a:t>
            </a:r>
            <a:r>
              <a:rPr lang="en-US" altLang="en-US" dirty="0" smtClean="0"/>
              <a:t>/</a:t>
            </a:r>
            <a:r>
              <a:rPr lang="en-US" altLang="en-US" dirty="0" err="1" smtClean="0"/>
              <a:t>ketergantungan</a:t>
            </a:r>
            <a:r>
              <a:rPr lang="en-US" altLang="en-US" dirty="0" smtClean="0"/>
              <a:t> </a:t>
            </a:r>
            <a:r>
              <a:rPr lang="en-US" altLang="en-US" dirty="0" err="1"/>
              <a:t>sebagai</a:t>
            </a:r>
            <a:r>
              <a:rPr lang="en-US" altLang="en-US" dirty="0"/>
              <a:t> </a:t>
            </a:r>
            <a:r>
              <a:rPr lang="en-US" altLang="en-US" dirty="0" err="1"/>
              <a:t>suatu</a:t>
            </a:r>
            <a:r>
              <a:rPr lang="en-US" altLang="en-US" dirty="0"/>
              <a:t> </a:t>
            </a:r>
            <a:r>
              <a:rPr lang="en-US" altLang="en-US" dirty="0" err="1" smtClean="0"/>
              <a:t>keseluruhan</a:t>
            </a:r>
            <a:r>
              <a:rPr lang="en-US" altLang="en-US" dirty="0" smtClean="0"/>
              <a:t>)</a:t>
            </a:r>
            <a:endParaRPr lang="en-US" altLang="en-US" dirty="0"/>
          </a:p>
          <a:p>
            <a:pPr>
              <a:lnSpc>
                <a:spcPct val="80000"/>
              </a:lnSpc>
            </a:pPr>
            <a:r>
              <a:rPr lang="en-US" altLang="en-US" dirty="0" smtClean="0"/>
              <a:t>Ada </a:t>
            </a:r>
            <a:r>
              <a:rPr lang="en-US" altLang="en-US" dirty="0"/>
              <a:t>proses </a:t>
            </a:r>
            <a:r>
              <a:rPr lang="en-US" altLang="en-US" dirty="0" err="1"/>
              <a:t>transformasi</a:t>
            </a:r>
            <a:r>
              <a:rPr lang="en-US" altLang="en-US" dirty="0"/>
              <a:t>, </a:t>
            </a:r>
            <a:r>
              <a:rPr lang="en-US" altLang="en-US" dirty="0" err="1"/>
              <a:t>yaitu</a:t>
            </a:r>
            <a:r>
              <a:rPr lang="en-US" altLang="en-US" dirty="0"/>
              <a:t> </a:t>
            </a:r>
            <a:r>
              <a:rPr lang="en-US" altLang="en-US" dirty="0" err="1"/>
              <a:t>mengubah</a:t>
            </a:r>
            <a:r>
              <a:rPr lang="en-US" altLang="en-US" dirty="0"/>
              <a:t> </a:t>
            </a:r>
            <a:r>
              <a:rPr lang="en-US" altLang="en-US" dirty="0" err="1" smtClean="0"/>
              <a:t>masukan</a:t>
            </a:r>
            <a:r>
              <a:rPr lang="en-US" altLang="en-US" dirty="0" smtClean="0"/>
              <a:t> </a:t>
            </a:r>
            <a:r>
              <a:rPr lang="en-US" altLang="en-US" dirty="0" err="1"/>
              <a:t>menjadi</a:t>
            </a:r>
            <a:r>
              <a:rPr lang="en-US" altLang="en-US" dirty="0"/>
              <a:t> </a:t>
            </a:r>
            <a:r>
              <a:rPr lang="en-US" altLang="en-US" dirty="0" err="1" smtClean="0"/>
              <a:t>keluaran</a:t>
            </a:r>
            <a:endParaRPr lang="en-US" altLang="en-US" dirty="0"/>
          </a:p>
          <a:p>
            <a:pPr>
              <a:lnSpc>
                <a:spcPct val="80000"/>
              </a:lnSpc>
            </a:pPr>
            <a:r>
              <a:rPr lang="en-US" altLang="en-US" dirty="0" err="1" smtClean="0"/>
              <a:t>Memiliki</a:t>
            </a:r>
            <a:r>
              <a:rPr lang="en-US" altLang="en-US" dirty="0" smtClean="0"/>
              <a:t> </a:t>
            </a:r>
            <a:r>
              <a:rPr lang="en-US" altLang="en-US" dirty="0"/>
              <a:t>sub </a:t>
            </a:r>
            <a:r>
              <a:rPr lang="en-US" altLang="en-US" dirty="0" err="1"/>
              <a:t>sistem</a:t>
            </a:r>
            <a:r>
              <a:rPr lang="en-US" altLang="en-US" dirty="0"/>
              <a:t>-sub </a:t>
            </a:r>
            <a:r>
              <a:rPr lang="en-US" altLang="en-US" dirty="0" err="1"/>
              <a:t>sistem</a:t>
            </a:r>
            <a:r>
              <a:rPr lang="en-US" altLang="en-US" dirty="0"/>
              <a:t>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 smtClean="0"/>
              <a:t>berhubungan</a:t>
            </a:r>
            <a:r>
              <a:rPr lang="en-US" altLang="en-US" dirty="0" smtClean="0"/>
              <a:t> </a:t>
            </a:r>
            <a:r>
              <a:rPr lang="en-US" altLang="en-US" dirty="0" err="1"/>
              <a:t>dengan</a:t>
            </a:r>
            <a:r>
              <a:rPr lang="en-US" altLang="en-US" dirty="0"/>
              <a:t> supra </a:t>
            </a:r>
            <a:r>
              <a:rPr lang="en-US" altLang="en-US" dirty="0" err="1"/>
              <a:t>sistem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3735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sz="3200" dirty="0"/>
              <a:t>a. </a:t>
            </a:r>
            <a:r>
              <a:rPr lang="en-US" sz="3200" dirty="0" err="1"/>
              <a:t>Ditinjau</a:t>
            </a:r>
            <a:r>
              <a:rPr lang="en-US" sz="3200" dirty="0"/>
              <a:t> </a:t>
            </a:r>
            <a:r>
              <a:rPr lang="en-US" sz="3200" dirty="0" err="1"/>
              <a:t>berdasarkan</a:t>
            </a:r>
            <a:r>
              <a:rPr lang="en-US" sz="3200" dirty="0"/>
              <a:t> </a:t>
            </a:r>
            <a:r>
              <a:rPr lang="en-US" sz="3200" dirty="0" err="1"/>
              <a:t>asalnya</a:t>
            </a:r>
            <a:r>
              <a:rPr lang="en-US" sz="3200" dirty="0"/>
              <a:t> :</a:t>
            </a:r>
          </a:p>
          <a:p>
            <a:pPr marL="0" lvl="1" indent="0">
              <a:spcAft>
                <a:spcPts val="0"/>
              </a:spcAft>
              <a:buNone/>
              <a:defRPr/>
            </a:pPr>
            <a:r>
              <a:rPr lang="en-US" sz="3200" dirty="0" err="1">
                <a:hlinkClick r:id="rId2" action="ppaction://hlinkpres?slideindex=1&amp;slidetitle="/>
              </a:rPr>
              <a:t>Sistem</a:t>
            </a:r>
            <a:r>
              <a:rPr lang="en-US" sz="3200" dirty="0">
                <a:hlinkClick r:id="rId2" action="ppaction://hlinkpres?slideindex=1&amp;slidetitle="/>
              </a:rPr>
              <a:t> </a:t>
            </a:r>
            <a:r>
              <a:rPr lang="en-US" sz="3200" dirty="0" err="1">
                <a:hlinkClick r:id="rId2" action="ppaction://hlinkpres?slideindex=1&amp;slidetitle="/>
              </a:rPr>
              <a:t>alami</a:t>
            </a:r>
            <a:endParaRPr lang="en-US" sz="3200" dirty="0"/>
          </a:p>
          <a:p>
            <a:pPr marL="0" lvl="1" indent="0">
              <a:spcAft>
                <a:spcPts val="0"/>
              </a:spcAft>
              <a:buNone/>
              <a:defRPr/>
            </a:pPr>
            <a:r>
              <a:rPr lang="en-US" sz="3200" dirty="0" err="1">
                <a:hlinkClick r:id="rId3" action="ppaction://hlinkpres?slideindex=1&amp;slidetitle="/>
              </a:rPr>
              <a:t>Sistem</a:t>
            </a:r>
            <a:r>
              <a:rPr lang="en-US" sz="3200" dirty="0">
                <a:hlinkClick r:id="rId3" action="ppaction://hlinkpres?slideindex=1&amp;slidetitle="/>
              </a:rPr>
              <a:t> </a:t>
            </a:r>
            <a:r>
              <a:rPr lang="en-US" sz="3200" dirty="0" err="1">
                <a:hlinkClick r:id="rId3" action="ppaction://hlinkpres?slideindex=1&amp;slidetitle="/>
              </a:rPr>
              <a:t>buatan</a:t>
            </a:r>
            <a:r>
              <a:rPr lang="en-US" sz="3200" dirty="0">
                <a:hlinkClick r:id="rId3" action="ppaction://hlinkpres?slideindex=1&amp;slidetitle="/>
              </a:rPr>
              <a:t> </a:t>
            </a:r>
            <a:r>
              <a:rPr lang="en-US" sz="3200" dirty="0" err="1">
                <a:hlinkClick r:id="rId3" action="ppaction://hlinkpres?slideindex=1&amp;slidetitle="/>
              </a:rPr>
              <a:t>manusia</a:t>
            </a:r>
            <a:endParaRPr lang="en-US" sz="3200" dirty="0"/>
          </a:p>
          <a:p>
            <a:pPr marL="0" lvl="1" indent="0">
              <a:spcAft>
                <a:spcPts val="0"/>
              </a:spcAft>
              <a:buNone/>
              <a:defRPr/>
            </a:pPr>
            <a:endParaRPr lang="en-US" sz="3200" dirty="0"/>
          </a:p>
          <a:p>
            <a:pPr marL="0" indent="0">
              <a:buNone/>
              <a:defRPr/>
            </a:pPr>
            <a:r>
              <a:rPr lang="en-US" sz="3200" dirty="0"/>
              <a:t>b. </a:t>
            </a:r>
            <a:r>
              <a:rPr lang="en-US" sz="3200" dirty="0" err="1"/>
              <a:t>Ditinjau</a:t>
            </a:r>
            <a:r>
              <a:rPr lang="en-US" sz="3200" dirty="0"/>
              <a:t> </a:t>
            </a:r>
            <a:r>
              <a:rPr lang="en-US" sz="3200" dirty="0" err="1"/>
              <a:t>berdasarkan</a:t>
            </a:r>
            <a:r>
              <a:rPr lang="en-US" sz="3200" dirty="0"/>
              <a:t> </a:t>
            </a:r>
            <a:r>
              <a:rPr lang="en-US" sz="3200" dirty="0" err="1"/>
              <a:t>hubungannya</a:t>
            </a:r>
            <a:r>
              <a:rPr lang="en-US" sz="3200" dirty="0"/>
              <a:t>   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lingkungan</a:t>
            </a:r>
            <a:r>
              <a:rPr lang="en-US" sz="3200" dirty="0"/>
              <a:t> :</a:t>
            </a:r>
          </a:p>
          <a:p>
            <a:pPr marL="0" lvl="1" indent="0">
              <a:spcAft>
                <a:spcPts val="0"/>
              </a:spcAft>
              <a:buNone/>
              <a:defRPr/>
            </a:pPr>
            <a:r>
              <a:rPr lang="en-US" sz="3200" dirty="0" err="1"/>
              <a:t>Sistem</a:t>
            </a:r>
            <a:r>
              <a:rPr lang="en-US" sz="3200" dirty="0"/>
              <a:t> </a:t>
            </a:r>
            <a:r>
              <a:rPr lang="en-US" sz="3200" dirty="0" err="1"/>
              <a:t>terbuka</a:t>
            </a:r>
            <a:endParaRPr lang="en-US" sz="3200" dirty="0"/>
          </a:p>
          <a:p>
            <a:pPr marL="0" lvl="1" indent="0">
              <a:spcAft>
                <a:spcPts val="0"/>
              </a:spcAft>
              <a:buNone/>
              <a:defRPr/>
            </a:pPr>
            <a:r>
              <a:rPr lang="en-US" sz="3200" dirty="0" err="1"/>
              <a:t>Sistem</a:t>
            </a:r>
            <a:r>
              <a:rPr lang="en-US" sz="3200" dirty="0"/>
              <a:t> </a:t>
            </a:r>
            <a:r>
              <a:rPr lang="en-US" sz="3200" dirty="0" err="1"/>
              <a:t>tertutup</a:t>
            </a:r>
            <a:endParaRPr lang="en-US" sz="3200" dirty="0"/>
          </a:p>
          <a:p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438962" y="420355"/>
            <a:ext cx="7315200" cy="3192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r>
              <a:rPr lang="en-US" b="1" dirty="0" smtClean="0"/>
              <a:t>TIPE </a:t>
            </a:r>
            <a:r>
              <a:rPr lang="en-US" b="1" dirty="0" err="1" smtClean="0"/>
              <a:t>TIPE</a:t>
            </a:r>
            <a:r>
              <a:rPr lang="en-US" b="1" dirty="0" smtClean="0"/>
              <a:t> SISTEM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099250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en-US" sz="2400" i="1" dirty="0">
                <a:solidFill>
                  <a:srgbClr val="FFFF00"/>
                </a:solidFill>
              </a:rPr>
              <a:t>Raw input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/>
              <a:t>: </a:t>
            </a:r>
            <a:r>
              <a:rPr lang="en-US" sz="2400" dirty="0" err="1"/>
              <a:t>individu</a:t>
            </a:r>
            <a:r>
              <a:rPr lang="en-US" sz="2400" dirty="0"/>
              <a:t> dg </a:t>
            </a:r>
            <a:r>
              <a:rPr lang="en-US" sz="2400" dirty="0" err="1"/>
              <a:t>karakteristik</a:t>
            </a:r>
            <a:r>
              <a:rPr lang="en-US" sz="2400" dirty="0"/>
              <a:t> </a:t>
            </a:r>
            <a:r>
              <a:rPr lang="en-US" sz="2400" dirty="0" err="1"/>
              <a:t>tertentu</a:t>
            </a:r>
            <a:r>
              <a:rPr lang="en-US" sz="2400" dirty="0"/>
              <a:t> yang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mengalami</a:t>
            </a:r>
            <a:r>
              <a:rPr lang="en-US" sz="2400" dirty="0"/>
              <a:t> proses </a:t>
            </a:r>
            <a:r>
              <a:rPr lang="en-US" sz="2400" dirty="0" err="1"/>
              <a:t>pendidikan</a:t>
            </a:r>
            <a:r>
              <a:rPr lang="en-US" sz="2400" dirty="0"/>
              <a:t>. </a:t>
            </a:r>
          </a:p>
          <a:p>
            <a:pPr marL="0" indent="0">
              <a:buNone/>
              <a:defRPr/>
            </a:pPr>
            <a:r>
              <a:rPr lang="en-US" sz="2400" i="1" dirty="0">
                <a:solidFill>
                  <a:srgbClr val="FFFF00"/>
                </a:solidFill>
              </a:rPr>
              <a:t>Instrumental input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/>
              <a:t>: </a:t>
            </a:r>
            <a:r>
              <a:rPr lang="en-US" sz="2400" dirty="0" err="1"/>
              <a:t>segala</a:t>
            </a:r>
            <a:r>
              <a:rPr lang="en-US" sz="2400" dirty="0"/>
              <a:t> </a:t>
            </a:r>
            <a:r>
              <a:rPr lang="en-US" sz="2400" dirty="0" err="1"/>
              <a:t>sesuatu</a:t>
            </a:r>
            <a:r>
              <a:rPr lang="en-US" sz="2400" dirty="0"/>
              <a:t> yang </a:t>
            </a:r>
            <a:r>
              <a:rPr lang="en-US" sz="2400" dirty="0" err="1"/>
              <a:t>sengaja</a:t>
            </a:r>
            <a:r>
              <a:rPr lang="en-US" sz="2400" dirty="0"/>
              <a:t> </a:t>
            </a:r>
            <a:r>
              <a:rPr lang="en-US" sz="2400" dirty="0" err="1"/>
              <a:t>diadakan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dirancang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keperluan</a:t>
            </a:r>
            <a:r>
              <a:rPr lang="en-US" sz="2400" dirty="0"/>
              <a:t> </a:t>
            </a:r>
            <a:r>
              <a:rPr lang="en-US" sz="2400" dirty="0" err="1"/>
              <a:t>pendidikan</a:t>
            </a:r>
            <a:r>
              <a:rPr lang="en-US" sz="2400" dirty="0"/>
              <a:t> (</a:t>
            </a:r>
            <a:r>
              <a:rPr lang="en-US" sz="2400" dirty="0" err="1"/>
              <a:t>kurikulum</a:t>
            </a:r>
            <a:r>
              <a:rPr lang="en-US" sz="2400" dirty="0"/>
              <a:t>, program, </a:t>
            </a:r>
            <a:r>
              <a:rPr lang="en-US" sz="2400" dirty="0" err="1"/>
              <a:t>pendidik</a:t>
            </a:r>
            <a:r>
              <a:rPr lang="en-US" sz="2400" dirty="0"/>
              <a:t>, </a:t>
            </a:r>
            <a:r>
              <a:rPr lang="en-US" sz="2400" dirty="0" err="1"/>
              <a:t>dst</a:t>
            </a:r>
            <a:r>
              <a:rPr lang="en-US" sz="2400" dirty="0"/>
              <a:t>.);</a:t>
            </a:r>
          </a:p>
          <a:p>
            <a:pPr marL="0" indent="0">
              <a:buNone/>
              <a:defRPr/>
            </a:pPr>
            <a:r>
              <a:rPr lang="en-US" sz="2400" i="1" dirty="0">
                <a:solidFill>
                  <a:srgbClr val="FFFF00"/>
                </a:solidFill>
              </a:rPr>
              <a:t>Environmental input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/>
              <a:t>: </a:t>
            </a:r>
            <a:r>
              <a:rPr lang="en-US" sz="2400" dirty="0" err="1"/>
              <a:t>berupa</a:t>
            </a:r>
            <a:r>
              <a:rPr lang="en-US" sz="2400" dirty="0"/>
              <a:t> </a:t>
            </a:r>
            <a:r>
              <a:rPr lang="en-US" sz="2400" dirty="0" err="1"/>
              <a:t>lingkungan</a:t>
            </a:r>
            <a:r>
              <a:rPr lang="en-US" sz="2400" dirty="0"/>
              <a:t>,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lingkungan</a:t>
            </a:r>
            <a:r>
              <a:rPr lang="en-US" sz="2400" dirty="0"/>
              <a:t> </a:t>
            </a:r>
            <a:r>
              <a:rPr lang="en-US" sz="2400" dirty="0" err="1"/>
              <a:t>fisik</a:t>
            </a:r>
            <a:r>
              <a:rPr lang="en-US" sz="2400" dirty="0"/>
              <a:t> </a:t>
            </a:r>
            <a:r>
              <a:rPr lang="en-US" sz="2400" dirty="0" err="1"/>
              <a:t>maupun</a:t>
            </a:r>
            <a:r>
              <a:rPr lang="en-US" sz="2400" dirty="0"/>
              <a:t> </a:t>
            </a:r>
            <a:r>
              <a:rPr lang="en-US" sz="2400" dirty="0" err="1"/>
              <a:t>lingkungan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;</a:t>
            </a:r>
          </a:p>
          <a:p>
            <a:pPr marL="0" indent="0">
              <a:buNone/>
              <a:defRPr/>
            </a:pPr>
            <a:r>
              <a:rPr lang="en-US" sz="2400" i="1" dirty="0">
                <a:solidFill>
                  <a:srgbClr val="FFFF00"/>
                </a:solidFill>
              </a:rPr>
              <a:t>Output</a:t>
            </a:r>
            <a:r>
              <a:rPr lang="en-US" sz="2400" dirty="0">
                <a:solidFill>
                  <a:srgbClr val="FFFF00"/>
                </a:solidFill>
              </a:rPr>
              <a:t> </a:t>
            </a:r>
            <a:r>
              <a:rPr lang="en-US" sz="2400" dirty="0"/>
              <a:t>: </a:t>
            </a:r>
            <a:r>
              <a:rPr lang="en-US" sz="2400" dirty="0" err="1"/>
              <a:t>peserta</a:t>
            </a:r>
            <a:r>
              <a:rPr lang="en-US" sz="2400" dirty="0"/>
              <a:t> </a:t>
            </a:r>
            <a:r>
              <a:rPr lang="en-US" sz="2400" dirty="0" err="1"/>
              <a:t>didik</a:t>
            </a:r>
            <a:r>
              <a:rPr lang="en-US" sz="2400" dirty="0"/>
              <a:t> yang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mengikuti</a:t>
            </a:r>
            <a:r>
              <a:rPr lang="en-US" sz="2400" dirty="0"/>
              <a:t> proses </a:t>
            </a:r>
            <a:r>
              <a:rPr lang="en-US" sz="2400" dirty="0" err="1"/>
              <a:t>pendidikan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</a:t>
            </a:r>
            <a:r>
              <a:rPr lang="en-US" sz="2400" dirty="0" err="1"/>
              <a:t>tertentu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mengalami</a:t>
            </a:r>
            <a:r>
              <a:rPr lang="en-US" sz="2400" dirty="0"/>
              <a:t> </a:t>
            </a:r>
            <a:r>
              <a:rPr lang="en-US" sz="2400" dirty="0" err="1"/>
              <a:t>perubahan</a:t>
            </a:r>
            <a:r>
              <a:rPr lang="en-US" sz="2400" dirty="0"/>
              <a:t> </a:t>
            </a:r>
            <a:r>
              <a:rPr lang="en-US" sz="2400" dirty="0" err="1"/>
              <a:t>tingkah</a:t>
            </a:r>
            <a:r>
              <a:rPr lang="en-US" sz="2400" dirty="0"/>
              <a:t> </a:t>
            </a:r>
            <a:r>
              <a:rPr lang="en-US" sz="2400" dirty="0" err="1"/>
              <a:t>laku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kualifikasi</a:t>
            </a:r>
            <a:r>
              <a:rPr lang="en-US" sz="2400" dirty="0"/>
              <a:t> </a:t>
            </a:r>
            <a:r>
              <a:rPr lang="en-US" sz="2400" dirty="0" err="1"/>
              <a:t>tertentu</a:t>
            </a:r>
            <a:r>
              <a:rPr lang="en-US" sz="2400" dirty="0"/>
              <a:t> (</a:t>
            </a:r>
            <a:r>
              <a:rPr lang="en-US" sz="2400" dirty="0" err="1"/>
              <a:t>tujuan</a:t>
            </a:r>
            <a:r>
              <a:rPr lang="en-US" sz="2400" dirty="0"/>
              <a:t> </a:t>
            </a:r>
            <a:r>
              <a:rPr lang="en-US" sz="2400" dirty="0" err="1"/>
              <a:t>pendidikan</a:t>
            </a:r>
            <a:r>
              <a:rPr lang="en-US" sz="2400" dirty="0"/>
              <a:t>).</a:t>
            </a:r>
          </a:p>
          <a:p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438962" y="420355"/>
            <a:ext cx="7315200" cy="3192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r>
              <a:rPr lang="en-US" b="1" dirty="0" smtClean="0"/>
              <a:t>UNSUR-UNSUR SISTEM PENDIDIKAN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165208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7220" y="393461"/>
            <a:ext cx="7315200" cy="5209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SUPRA SISTEM PENDIDIKAN NASIONAL INDONESIS</a:t>
            </a:r>
            <a:endParaRPr lang="en-US" dirty="0"/>
          </a:p>
        </p:txBody>
      </p:sp>
      <p:pic>
        <p:nvPicPr>
          <p:cNvPr id="4" name="Picture 3" descr="Data edit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729" y="914400"/>
            <a:ext cx="8382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79075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</a:t>
            </a:r>
            <a:br>
              <a:rPr lang="en-US" dirty="0" smtClean="0"/>
            </a:br>
            <a:r>
              <a:rPr lang="id-ID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Profesi guru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Pendidik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tenaga</a:t>
            </a:r>
            <a:r>
              <a:rPr lang="en-US" dirty="0"/>
              <a:t> </a:t>
            </a:r>
            <a:r>
              <a:rPr lang="en-US" dirty="0" err="1"/>
              <a:t>kependidikan</a:t>
            </a:r>
            <a:r>
              <a:rPr lang="en-US" dirty="0"/>
              <a:t> yang </a:t>
            </a:r>
            <a:r>
              <a:rPr lang="en-US" dirty="0" err="1"/>
              <a:t>berkualifikasi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guru, </a:t>
            </a:r>
            <a:r>
              <a:rPr lang="en-US" dirty="0" err="1"/>
              <a:t>dosen</a:t>
            </a:r>
            <a:r>
              <a:rPr lang="en-US" dirty="0"/>
              <a:t>, </a:t>
            </a:r>
            <a:r>
              <a:rPr lang="en-US" dirty="0" err="1"/>
              <a:t>konselor</a:t>
            </a:r>
            <a:r>
              <a:rPr lang="en-US" dirty="0"/>
              <a:t>, </a:t>
            </a:r>
            <a:r>
              <a:rPr lang="en-US" dirty="0" err="1"/>
              <a:t>pamong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, </a:t>
            </a:r>
            <a:r>
              <a:rPr lang="en-US" dirty="0" err="1"/>
              <a:t>widyaiswara</a:t>
            </a:r>
            <a:r>
              <a:rPr lang="en-US" dirty="0"/>
              <a:t>, tutor, </a:t>
            </a:r>
            <a:r>
              <a:rPr lang="en-US" dirty="0" err="1"/>
              <a:t>instruktur</a:t>
            </a:r>
            <a:r>
              <a:rPr lang="en-US" dirty="0"/>
              <a:t>, </a:t>
            </a:r>
            <a:r>
              <a:rPr lang="en-US" dirty="0" err="1"/>
              <a:t>fasilitator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sebutan</a:t>
            </a:r>
            <a:r>
              <a:rPr lang="en-US" dirty="0"/>
              <a:t> lain yang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kekhususannya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berpartisipasi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menyelenggarakan</a:t>
            </a:r>
            <a:r>
              <a:rPr lang="en-US" dirty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(UU </a:t>
            </a:r>
            <a:r>
              <a:rPr lang="en-US" dirty="0" err="1" smtClean="0"/>
              <a:t>nomor</a:t>
            </a:r>
            <a:r>
              <a:rPr lang="en-US" dirty="0" smtClean="0"/>
              <a:t> 20 </a:t>
            </a:r>
            <a:r>
              <a:rPr lang="en-US" dirty="0" err="1" smtClean="0"/>
              <a:t>tahun</a:t>
            </a:r>
            <a:r>
              <a:rPr lang="en-US" dirty="0" smtClean="0"/>
              <a:t> 2003 </a:t>
            </a:r>
            <a:r>
              <a:rPr lang="en-US" dirty="0" err="1" smtClean="0"/>
              <a:t>pasal</a:t>
            </a:r>
            <a:r>
              <a:rPr lang="en-US" dirty="0" smtClean="0"/>
              <a:t> 1 </a:t>
            </a:r>
            <a:r>
              <a:rPr lang="en-US" dirty="0" err="1" smtClean="0"/>
              <a:t>ayat</a:t>
            </a:r>
            <a:r>
              <a:rPr lang="en-US" dirty="0" smtClean="0"/>
              <a:t> 6)</a:t>
            </a:r>
          </a:p>
          <a:p>
            <a:r>
              <a:rPr lang="en-US" dirty="0"/>
              <a:t>Guru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pendidik</a:t>
            </a:r>
            <a:r>
              <a:rPr lang="en-US" dirty="0"/>
              <a:t> </a:t>
            </a:r>
            <a:r>
              <a:rPr lang="en-US" dirty="0" err="1"/>
              <a:t>profesional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mendidik</a:t>
            </a:r>
            <a:r>
              <a:rPr lang="en-US" dirty="0"/>
              <a:t>, </a:t>
            </a:r>
            <a:r>
              <a:rPr lang="en-US" dirty="0" err="1"/>
              <a:t>mengajar</a:t>
            </a:r>
            <a:r>
              <a:rPr lang="en-US" dirty="0"/>
              <a:t>, </a:t>
            </a:r>
            <a:r>
              <a:rPr lang="en-US" dirty="0" err="1"/>
              <a:t>membimbing</a:t>
            </a:r>
            <a:r>
              <a:rPr lang="en-US" dirty="0"/>
              <a:t>, </a:t>
            </a:r>
            <a:r>
              <a:rPr lang="en-US" dirty="0" err="1"/>
              <a:t>mengarahkan</a:t>
            </a:r>
            <a:r>
              <a:rPr lang="en-US" dirty="0"/>
              <a:t>, </a:t>
            </a:r>
            <a:r>
              <a:rPr lang="en-US" dirty="0" err="1"/>
              <a:t>melatih</a:t>
            </a:r>
            <a:r>
              <a:rPr lang="en-US" dirty="0" smtClean="0"/>
              <a:t>, </a:t>
            </a:r>
            <a:r>
              <a:rPr lang="it-IT" dirty="0" smtClean="0"/>
              <a:t>menilai</a:t>
            </a:r>
            <a:r>
              <a:rPr lang="it-IT" dirty="0"/>
              <a:t>, dan mengevaluasi peserta didik pada </a:t>
            </a:r>
            <a:r>
              <a:rPr lang="it-IT" dirty="0" smtClean="0"/>
              <a:t>pendidikan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/>
              <a:t>usia</a:t>
            </a:r>
            <a:r>
              <a:rPr lang="en-US" dirty="0"/>
              <a:t> </a:t>
            </a:r>
            <a:r>
              <a:rPr lang="en-US" dirty="0" err="1"/>
              <a:t>dini</a:t>
            </a:r>
            <a:r>
              <a:rPr lang="en-US" dirty="0"/>
              <a:t> </a:t>
            </a:r>
            <a:r>
              <a:rPr lang="en-US" dirty="0" err="1"/>
              <a:t>jalur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formal,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menengah</a:t>
            </a:r>
            <a:r>
              <a:rPr lang="en-US" dirty="0"/>
              <a:t>. (UU 14 </a:t>
            </a:r>
            <a:r>
              <a:rPr lang="en-US" dirty="0" err="1"/>
              <a:t>Tahun</a:t>
            </a:r>
            <a:r>
              <a:rPr lang="en-US" dirty="0"/>
              <a:t> 2005 </a:t>
            </a:r>
            <a:r>
              <a:rPr lang="en-US" dirty="0" err="1"/>
              <a:t>pasal</a:t>
            </a:r>
            <a:r>
              <a:rPr lang="en-US" dirty="0"/>
              <a:t> 1 </a:t>
            </a:r>
            <a:r>
              <a:rPr lang="en-US" dirty="0" err="1"/>
              <a:t>ayat</a:t>
            </a:r>
            <a:r>
              <a:rPr lang="en-US" dirty="0"/>
              <a:t> 1</a:t>
            </a:r>
            <a:r>
              <a:rPr lang="en-US" dirty="0" smtClean="0"/>
              <a:t>)</a:t>
            </a:r>
          </a:p>
          <a:p>
            <a:r>
              <a:rPr lang="en-US" dirty="0" err="1"/>
              <a:t>Profesional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penghasilan</a:t>
            </a:r>
            <a:r>
              <a:rPr lang="en-US" dirty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fi-FI" dirty="0" smtClean="0"/>
              <a:t>yang </a:t>
            </a:r>
            <a:r>
              <a:rPr lang="fi-FI" dirty="0"/>
              <a:t>memerlukan keahlian, kemahiran, atau </a:t>
            </a:r>
            <a:r>
              <a:rPr lang="fi-FI" dirty="0" smtClean="0"/>
              <a:t>kecakapan </a:t>
            </a:r>
            <a:r>
              <a:rPr lang="en-US" dirty="0" smtClean="0"/>
              <a:t>yang </a:t>
            </a:r>
            <a:r>
              <a:rPr lang="en-US" dirty="0" err="1"/>
              <a:t>memenuhi</a:t>
            </a:r>
            <a:r>
              <a:rPr lang="en-US" dirty="0"/>
              <a:t> </a:t>
            </a:r>
            <a:r>
              <a:rPr lang="en-US" dirty="0" err="1"/>
              <a:t>standar</a:t>
            </a:r>
            <a:r>
              <a:rPr lang="en-US" dirty="0"/>
              <a:t> </a:t>
            </a:r>
            <a:r>
              <a:rPr lang="en-US" dirty="0" err="1"/>
              <a:t>mutu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norma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memerlukan</a:t>
            </a:r>
            <a:r>
              <a:rPr lang="en-US" dirty="0" smtClean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(</a:t>
            </a:r>
            <a:r>
              <a:rPr lang="en-US" dirty="0"/>
              <a:t>UU 14 </a:t>
            </a:r>
            <a:r>
              <a:rPr lang="en-US" dirty="0" err="1"/>
              <a:t>Tahun</a:t>
            </a:r>
            <a:r>
              <a:rPr lang="en-US" dirty="0"/>
              <a:t> 2005 </a:t>
            </a:r>
            <a:r>
              <a:rPr lang="en-US" dirty="0" err="1"/>
              <a:t>pasal</a:t>
            </a:r>
            <a:r>
              <a:rPr lang="en-US" dirty="0"/>
              <a:t> 1 </a:t>
            </a:r>
            <a:r>
              <a:rPr lang="en-US" dirty="0" err="1"/>
              <a:t>ayat</a:t>
            </a:r>
            <a:r>
              <a:rPr lang="en-US" dirty="0"/>
              <a:t> </a:t>
            </a:r>
            <a:r>
              <a:rPr lang="en-US" dirty="0" smtClean="0"/>
              <a:t>4).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0652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Guru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kedudukan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tenaga</a:t>
            </a:r>
            <a:r>
              <a:rPr lang="en-US" dirty="0"/>
              <a:t> </a:t>
            </a:r>
            <a:r>
              <a:rPr lang="en-US" dirty="0" smtClean="0"/>
              <a:t>professional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/>
              <a:t>jenjang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,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menengah</a:t>
            </a:r>
            <a:r>
              <a:rPr lang="en-US" dirty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usia</a:t>
            </a:r>
            <a:r>
              <a:rPr lang="en-US" dirty="0"/>
              <a:t> </a:t>
            </a:r>
            <a:r>
              <a:rPr lang="en-US" dirty="0" err="1"/>
              <a:t>dini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jalur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formal </a:t>
            </a:r>
            <a:r>
              <a:rPr lang="en-US" dirty="0" smtClean="0"/>
              <a:t>yang </a:t>
            </a:r>
            <a:r>
              <a:rPr lang="sv-SE" dirty="0" smtClean="0"/>
              <a:t>diangkat </a:t>
            </a:r>
            <a:r>
              <a:rPr lang="sv-SE" dirty="0"/>
              <a:t>sesuai dengan peraturan </a:t>
            </a:r>
            <a:r>
              <a:rPr lang="sv-SE" dirty="0" smtClean="0"/>
              <a:t>perundang-undangan (</a:t>
            </a:r>
            <a:r>
              <a:rPr lang="en-US" dirty="0"/>
              <a:t>UU 14 </a:t>
            </a:r>
            <a:r>
              <a:rPr lang="en-US" dirty="0" err="1"/>
              <a:t>Tahun</a:t>
            </a:r>
            <a:r>
              <a:rPr lang="en-US" dirty="0"/>
              <a:t> 2005 </a:t>
            </a:r>
            <a:r>
              <a:rPr lang="en-US" dirty="0" err="1"/>
              <a:t>pasal</a:t>
            </a:r>
            <a:r>
              <a:rPr lang="en-US" dirty="0"/>
              <a:t> </a:t>
            </a:r>
            <a:r>
              <a:rPr lang="en-US" dirty="0" smtClean="0"/>
              <a:t>2 </a:t>
            </a:r>
            <a:r>
              <a:rPr lang="en-US" dirty="0" err="1"/>
              <a:t>ayat</a:t>
            </a:r>
            <a:r>
              <a:rPr lang="en-US" dirty="0"/>
              <a:t> </a:t>
            </a:r>
            <a:r>
              <a:rPr lang="en-US" dirty="0" smtClean="0"/>
              <a:t>1)</a:t>
            </a:r>
            <a:r>
              <a:rPr lang="sv-SE" dirty="0" smtClean="0"/>
              <a:t>,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martabat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peran</a:t>
            </a:r>
            <a:r>
              <a:rPr lang="en-US" dirty="0"/>
              <a:t> guru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agen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 smtClean="0"/>
              <a:t>berfungsi</a:t>
            </a:r>
            <a:r>
              <a:rPr lang="en-US" dirty="0" smtClean="0"/>
              <a:t> </a:t>
            </a:r>
            <a:r>
              <a:rPr lang="fi-FI" dirty="0" smtClean="0"/>
              <a:t>untuk </a:t>
            </a:r>
            <a:r>
              <a:rPr lang="fi-FI" dirty="0"/>
              <a:t>meningkatkan mutu pendidikan </a:t>
            </a:r>
            <a:r>
              <a:rPr lang="fi-FI" dirty="0" smtClean="0"/>
              <a:t>nasional,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sv-SE" dirty="0" smtClean="0"/>
              <a:t>untuk </a:t>
            </a:r>
            <a:r>
              <a:rPr lang="sv-SE" dirty="0"/>
              <a:t>melaksanakan sistem pendidikan nasional </a:t>
            </a:r>
            <a:r>
              <a:rPr lang="sv-SE" dirty="0" smtClean="0"/>
              <a:t>dan </a:t>
            </a:r>
            <a:r>
              <a:rPr lang="en-US" dirty="0" err="1" smtClean="0"/>
              <a:t>mewujudkan</a:t>
            </a:r>
            <a:r>
              <a:rPr lang="en-US" dirty="0" smtClean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nasional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 smtClean="0"/>
              <a:t>berkembangnya</a:t>
            </a:r>
            <a:r>
              <a:rPr lang="en-US" dirty="0" smtClean="0"/>
              <a:t> </a:t>
            </a:r>
            <a:r>
              <a:rPr lang="en-US" dirty="0" err="1" smtClean="0"/>
              <a:t>potensi</a:t>
            </a:r>
            <a:r>
              <a:rPr lang="en-US" dirty="0" smtClean="0"/>
              <a:t> </a:t>
            </a: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agar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yang </a:t>
            </a:r>
            <a:r>
              <a:rPr lang="en-US" dirty="0" err="1"/>
              <a:t>beriman</a:t>
            </a:r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bertakwa</a:t>
            </a:r>
            <a:r>
              <a:rPr lang="en-US" dirty="0" smtClean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Tuhan</a:t>
            </a:r>
            <a:r>
              <a:rPr lang="en-US" dirty="0"/>
              <a:t> Yang </a:t>
            </a:r>
            <a:r>
              <a:rPr lang="en-US" dirty="0" err="1"/>
              <a:t>Maha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, </a:t>
            </a:r>
            <a:r>
              <a:rPr lang="en-US" dirty="0" err="1"/>
              <a:t>berakhlak</a:t>
            </a:r>
            <a:r>
              <a:rPr lang="en-US" dirty="0"/>
              <a:t> </a:t>
            </a:r>
            <a:r>
              <a:rPr lang="en-US" dirty="0" err="1"/>
              <a:t>mulia</a:t>
            </a:r>
            <a:r>
              <a:rPr lang="en-US" dirty="0"/>
              <a:t>, </a:t>
            </a:r>
            <a:r>
              <a:rPr lang="en-US" dirty="0" err="1"/>
              <a:t>sehat</a:t>
            </a:r>
            <a:r>
              <a:rPr lang="en-US" dirty="0" smtClean="0"/>
              <a:t>, </a:t>
            </a:r>
            <a:r>
              <a:rPr lang="en-US" dirty="0" err="1" smtClean="0"/>
              <a:t>berilmu</a:t>
            </a:r>
            <a:r>
              <a:rPr lang="en-US" dirty="0"/>
              <a:t>, </a:t>
            </a:r>
            <a:r>
              <a:rPr lang="en-US" dirty="0" err="1"/>
              <a:t>cakap</a:t>
            </a:r>
            <a:r>
              <a:rPr lang="en-US" dirty="0"/>
              <a:t>, </a:t>
            </a:r>
            <a:r>
              <a:rPr lang="en-US" dirty="0" err="1"/>
              <a:t>kreatif</a:t>
            </a:r>
            <a:r>
              <a:rPr lang="en-US" dirty="0"/>
              <a:t>, </a:t>
            </a:r>
            <a:r>
              <a:rPr lang="en-US" dirty="0" err="1"/>
              <a:t>mandiri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warga</a:t>
            </a:r>
            <a:r>
              <a:rPr lang="en-US" dirty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yang </a:t>
            </a:r>
            <a:r>
              <a:rPr lang="en-US" dirty="0" err="1"/>
              <a:t>demokratis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endParaRPr lang="sv-SE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8130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/>
              <a:t>bakat</a:t>
            </a:r>
            <a:r>
              <a:rPr lang="en-US" dirty="0"/>
              <a:t>, </a:t>
            </a:r>
            <a:r>
              <a:rPr lang="en-US" dirty="0" err="1"/>
              <a:t>minat</a:t>
            </a:r>
            <a:r>
              <a:rPr lang="en-US" dirty="0"/>
              <a:t>, </a:t>
            </a:r>
            <a:r>
              <a:rPr lang="en-US" dirty="0" err="1"/>
              <a:t>panggilan</a:t>
            </a:r>
            <a:r>
              <a:rPr lang="en-US" dirty="0"/>
              <a:t> </a:t>
            </a:r>
            <a:r>
              <a:rPr lang="en-US" dirty="0" err="1"/>
              <a:t>jiwa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idealisme</a:t>
            </a:r>
            <a:r>
              <a:rPr lang="en-US" dirty="0"/>
              <a:t>; </a:t>
            </a:r>
            <a:endParaRPr lang="en-US" dirty="0" smtClean="0"/>
          </a:p>
          <a:p>
            <a:r>
              <a:rPr lang="fi-FI" dirty="0" smtClean="0"/>
              <a:t>Memiliki </a:t>
            </a:r>
            <a:r>
              <a:rPr lang="fi-FI" dirty="0"/>
              <a:t>komitmen untuk meningkatkan mutu </a:t>
            </a:r>
            <a:r>
              <a:rPr lang="en-US" dirty="0" err="1" smtClean="0"/>
              <a:t>pendidikan</a:t>
            </a:r>
            <a:r>
              <a:rPr lang="en-US" dirty="0"/>
              <a:t>, </a:t>
            </a:r>
            <a:r>
              <a:rPr lang="en-US" dirty="0" err="1"/>
              <a:t>keimanan</a:t>
            </a:r>
            <a:r>
              <a:rPr lang="en-US" dirty="0"/>
              <a:t>, </a:t>
            </a:r>
            <a:r>
              <a:rPr lang="en-US" dirty="0" err="1"/>
              <a:t>ketakwaan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akhlak</a:t>
            </a:r>
            <a:r>
              <a:rPr lang="en-US" dirty="0"/>
              <a:t> </a:t>
            </a:r>
            <a:r>
              <a:rPr lang="en-US" dirty="0" err="1" smtClean="0"/>
              <a:t>mulia</a:t>
            </a:r>
            <a:r>
              <a:rPr lang="en-US" dirty="0" smtClean="0"/>
              <a:t>;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/>
              <a:t>kualifikasi</a:t>
            </a:r>
            <a:r>
              <a:rPr lang="en-US" dirty="0"/>
              <a:t> </a:t>
            </a:r>
            <a:r>
              <a:rPr lang="en-US" dirty="0" err="1"/>
              <a:t>akademik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latar</a:t>
            </a:r>
            <a:r>
              <a:rPr lang="en-US" dirty="0"/>
              <a:t> </a:t>
            </a:r>
            <a:r>
              <a:rPr lang="en-US" dirty="0" err="1"/>
              <a:t>belakang</a:t>
            </a:r>
            <a:r>
              <a:rPr lang="en-US" dirty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; 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/>
              <a:t>kompetensi</a:t>
            </a:r>
            <a:r>
              <a:rPr lang="en-US" dirty="0"/>
              <a:t> yang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/>
              <a:t>tugas</a:t>
            </a:r>
            <a:r>
              <a:rPr lang="en-US" dirty="0"/>
              <a:t>; 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/>
              <a:t>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 smtClean="0"/>
              <a:t>keprofesionalan</a:t>
            </a:r>
            <a:r>
              <a:rPr lang="en-US" dirty="0"/>
              <a:t>; </a:t>
            </a:r>
          </a:p>
          <a:p>
            <a:r>
              <a:rPr lang="en-US" dirty="0" smtClean="0"/>
              <a:t> 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/>
              <a:t>penghasilan</a:t>
            </a:r>
            <a:r>
              <a:rPr lang="en-US" dirty="0"/>
              <a:t> yang </a:t>
            </a:r>
            <a:r>
              <a:rPr lang="en-US" dirty="0" err="1"/>
              <a:t>ditentukan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prestasi</a:t>
            </a:r>
            <a:r>
              <a:rPr lang="en-US" dirty="0" smtClean="0"/>
              <a:t> </a:t>
            </a:r>
            <a:r>
              <a:rPr lang="en-US" dirty="0" err="1"/>
              <a:t>kerja</a:t>
            </a:r>
            <a:r>
              <a:rPr lang="en-US" dirty="0"/>
              <a:t>; 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/>
              <a:t>kesempatan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 smtClean="0"/>
              <a:t>mengembangkan</a:t>
            </a:r>
            <a:r>
              <a:rPr lang="en-US" dirty="0" smtClean="0"/>
              <a:t> </a:t>
            </a:r>
            <a:r>
              <a:rPr lang="en-US" dirty="0" err="1" smtClean="0"/>
              <a:t>keprofesionalan</a:t>
            </a:r>
            <a:r>
              <a:rPr lang="en-US" dirty="0" smtClean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berkelanjutan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sepanjang</a:t>
            </a:r>
            <a:r>
              <a:rPr lang="en-US" dirty="0" smtClean="0"/>
              <a:t> </a:t>
            </a:r>
            <a:r>
              <a:rPr lang="en-US" dirty="0" err="1"/>
              <a:t>hayat</a:t>
            </a:r>
            <a:r>
              <a:rPr lang="en-US" dirty="0"/>
              <a:t>;  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/>
              <a:t>jaminan</a:t>
            </a:r>
            <a:r>
              <a:rPr lang="en-US" dirty="0"/>
              <a:t> </a:t>
            </a:r>
            <a:r>
              <a:rPr lang="en-US" dirty="0" err="1"/>
              <a:t>perlindungan</a:t>
            </a:r>
            <a:r>
              <a:rPr lang="en-US" dirty="0"/>
              <a:t>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melaksanakan</a:t>
            </a:r>
            <a:r>
              <a:rPr lang="en-US" dirty="0" smtClean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keprofesionalan</a:t>
            </a:r>
            <a:r>
              <a:rPr lang="en-US" dirty="0"/>
              <a:t>; </a:t>
            </a:r>
            <a:r>
              <a:rPr lang="en-US" dirty="0" err="1"/>
              <a:t>dan</a:t>
            </a:r>
            <a:r>
              <a:rPr lang="en-US" dirty="0"/>
              <a:t> </a:t>
            </a:r>
          </a:p>
          <a:p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/>
              <a:t>organisasi</a:t>
            </a:r>
            <a:r>
              <a:rPr lang="en-US" dirty="0"/>
              <a:t> </a:t>
            </a:r>
            <a:r>
              <a:rPr lang="en-US" dirty="0" err="1"/>
              <a:t>profesi</a:t>
            </a:r>
            <a:r>
              <a:rPr lang="en-US" dirty="0"/>
              <a:t>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 smtClean="0"/>
              <a:t>kewenangan</a:t>
            </a:r>
            <a:r>
              <a:rPr lang="en-US" dirty="0" smtClean="0"/>
              <a:t>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/>
              <a:t>hal-hal</a:t>
            </a:r>
            <a:r>
              <a:rPr lang="en-US" dirty="0"/>
              <a:t>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keprofesionalan</a:t>
            </a:r>
            <a:r>
              <a:rPr lang="en-US" dirty="0" smtClean="0"/>
              <a:t> </a:t>
            </a:r>
            <a:r>
              <a:rPr lang="en-US" dirty="0"/>
              <a:t>guru.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627220" y="393461"/>
            <a:ext cx="7315200" cy="5209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20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8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6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tabLst>
                <a:tab pos="1143000" algn="l"/>
              </a:tabLst>
              <a:defRPr sz="1400" kern="120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 pitchFamily="18" charset="2"/>
              <a:buNone/>
            </a:pPr>
            <a:r>
              <a:rPr lang="en-US" b="1" dirty="0" smtClean="0"/>
              <a:t>PRINSIP PROFESI GURU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66654339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ysClr val="windowText" lastClr="000000"/>
      </a:dk1>
      <a:lt1>
        <a:sysClr val="window" lastClr="FFFFFF"/>
      </a:lt1>
      <a:dk2>
        <a:srgbClr val="4A3F38"/>
      </a:dk2>
      <a:lt2>
        <a:srgbClr val="EEEDCB"/>
      </a:lt2>
      <a:accent1>
        <a:srgbClr val="818E9F"/>
      </a:accent1>
      <a:accent2>
        <a:srgbClr val="D26400"/>
      </a:accent2>
      <a:accent3>
        <a:srgbClr val="C3BA45"/>
      </a:accent3>
      <a:accent4>
        <a:srgbClr val="8A8552"/>
      </a:accent4>
      <a:accent5>
        <a:srgbClr val="F3B843"/>
      </a:accent5>
      <a:accent6>
        <a:srgbClr val="786C71"/>
      </a:accent6>
      <a:hlink>
        <a:srgbClr val="46A7CA"/>
      </a:hlink>
      <a:folHlink>
        <a:srgbClr val="B2B2B2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9935E573-C197-41A8-BCA1-5D5F62C560B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435</TotalTime>
  <Words>1886</Words>
  <Application>Microsoft Office PowerPoint</Application>
  <PresentationFormat>Widescreen</PresentationFormat>
  <Paragraphs>254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Calibri</vt:lpstr>
      <vt:lpstr>Corbel</vt:lpstr>
      <vt:lpstr>Monotype Sorts</vt:lpstr>
      <vt:lpstr>Times New Roman</vt:lpstr>
      <vt:lpstr>Verdana</vt:lpstr>
      <vt:lpstr>Wingdings 2</vt:lpstr>
      <vt:lpstr>Frame</vt:lpstr>
      <vt:lpstr>LANDASAN &amp; PENGEMBANGAN PENDIDIKAN</vt:lpstr>
      <vt:lpstr>POKOK BAHASAN</vt:lpstr>
      <vt:lpstr>1 Hakikat Manusia dan Pengembangannya  </vt:lpstr>
      <vt:lpstr>PowerPoint Presentation</vt:lpstr>
      <vt:lpstr>PowerPoint Presentation</vt:lpstr>
      <vt:lpstr>PowerPoint Presentation</vt:lpstr>
      <vt:lpstr>PowerPoint Presentation</vt:lpstr>
      <vt:lpstr>2 Hakikat Pendidikan</vt:lpstr>
      <vt:lpstr>PowerPoint Presentation</vt:lpstr>
      <vt:lpstr>3 Pendidikan dan Sekolah</vt:lpstr>
      <vt:lpstr>PowerPoint Presentation</vt:lpstr>
      <vt:lpstr>4 Landasan-landasan Pendidikan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 Pendekatan sistem dan sistem pendidikan nasional</vt:lpstr>
      <vt:lpstr>PowerPoint Presentation</vt:lpstr>
      <vt:lpstr>PowerPoint Presentation</vt:lpstr>
      <vt:lpstr>PowerPoint Presentation</vt:lpstr>
      <vt:lpstr>PowerPoint Presentation</vt:lpstr>
      <vt:lpstr>6 Profesi guru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LANDASAN &amp; PENGEMBANGAN PENDIDIKAN</dc:title>
  <dc:creator>nazla maharani umaya</dc:creator>
  <cp:lastModifiedBy>nazla maharani umaya</cp:lastModifiedBy>
  <cp:revision>37</cp:revision>
  <dcterms:created xsi:type="dcterms:W3CDTF">2017-09-26T13:58:29Z</dcterms:created>
  <dcterms:modified xsi:type="dcterms:W3CDTF">2017-10-06T16:20:44Z</dcterms:modified>
</cp:coreProperties>
</file>