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9951033-CFAD-4490-ABE1-8B13A99FB363}" type="datetimeFigureOut">
              <a:rPr lang="id-ID" smtClean="0"/>
              <a:pPr/>
              <a:t>01/12/2015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C04749EB-60D7-4310-AC7A-C6EE0AEB6809}"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951033-CFAD-4490-ABE1-8B13A99FB363}" type="datetimeFigureOut">
              <a:rPr lang="id-ID" smtClean="0"/>
              <a:pPr/>
              <a:t>01/12/2015</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4749EB-60D7-4310-AC7A-C6EE0AEB6809}"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smtClean="0"/>
              <a:t>RRINSIP, HAMBTAN KOMUNIKASI ANTAR BUDAYA </a:t>
            </a:r>
            <a:endParaRPr lang="id-ID"/>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latin typeface="Times New Roman"/>
                <a:ea typeface="Times New Roman"/>
                <a:cs typeface="Times New Roman"/>
              </a:rPr>
              <a:t>Prinsip-Prinsip Komunikasi Antarbudaya</a:t>
            </a:r>
            <a:endParaRPr lang="id-ID" dirty="0"/>
          </a:p>
        </p:txBody>
      </p:sp>
      <p:sp>
        <p:nvSpPr>
          <p:cNvPr id="3" name="Content Placeholder 2"/>
          <p:cNvSpPr>
            <a:spLocks noGrp="1"/>
          </p:cNvSpPr>
          <p:nvPr>
            <p:ph idx="1"/>
          </p:nvPr>
        </p:nvSpPr>
        <p:spPr/>
        <p:txBody>
          <a:bodyPr>
            <a:normAutofit fontScale="85000" lnSpcReduction="20000"/>
          </a:bodyPr>
          <a:lstStyle/>
          <a:p>
            <a:pPr>
              <a:buNone/>
            </a:pPr>
            <a:r>
              <a:rPr lang="id-ID" dirty="0" smtClean="0"/>
              <a:t>Relativitas  Bahasa</a:t>
            </a:r>
          </a:p>
          <a:p>
            <a:r>
              <a:rPr lang="id-ID" dirty="0" smtClean="0"/>
              <a:t>Gagasan umum bahwa bahasa memengaruhi pemikiran dan perilaku paling banyak disuarakan oleh para antropologis linguistik. Pada akhir tahun 1920-an dan disepanjang tahun 1930-an, dirumuskan bahwa karakteristik bahasa memengaruhi proses kognitif kita. Dan karena bahasa-bahasa di dunia sangat berbeda-beda dalam hal karakteristik semantik dan strukturnya, tampaknya masuk akal untuk mengatakan bahwa orang yang menggunakan bahasa yang berbeda juga akan berbeda dalam cara mereka memandang dan berpikir tentang dunia.</a:t>
            </a:r>
          </a:p>
          <a:p>
            <a:endParaRPr lang="id-ID"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buNone/>
            </a:pPr>
            <a:r>
              <a:rPr lang="id-ID" dirty="0" smtClean="0"/>
              <a:t>Bahasa Sebagai Cermin Budaya</a:t>
            </a:r>
          </a:p>
          <a:p>
            <a:r>
              <a:rPr lang="id-ID" dirty="0" smtClean="0"/>
              <a:t>Bahasa mencerminkan budaya. Makin besar perbedaan budaya, makin perbedaan komunikasi baik dalam bahasa maupun dalam isyarat-isyarat nonverbal. Makin besar perbedaan antara budaya (dan, karenanya, makin besar perbedaan komunikasi), makin sulit komunikasi dilakukan.Kesulitan ini dapat mengakibatkan, misalnya, lebih banyak kesalahan komunikasi, lebih banyak kesalahan kalimat, lebih besar kemungkinan salah paham, makin banyak salah </a:t>
            </a:r>
            <a:r>
              <a:rPr lang="id-ID" dirty="0" smtClean="0"/>
              <a:t>persepsi.</a:t>
            </a:r>
            <a:endParaRPr lang="id-ID" dirty="0" smtClean="0"/>
          </a:p>
          <a:p>
            <a:endParaRPr lang="id-ID"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buNone/>
            </a:pPr>
            <a:r>
              <a:rPr lang="id-ID" dirty="0" smtClean="0"/>
              <a:t>Mengurangi Ketidakpastian</a:t>
            </a:r>
          </a:p>
          <a:p>
            <a:r>
              <a:rPr lang="id-ID" dirty="0" smtClean="0"/>
              <a:t>Makin besar perbedaan antarbudaya, makin besarlah ketidakpastian </a:t>
            </a:r>
            <a:r>
              <a:rPr lang="id-ID" dirty="0" smtClean="0"/>
              <a:t>da</a:t>
            </a:r>
            <a:r>
              <a:rPr lang="en-US" dirty="0" smtClean="0"/>
              <a:t>n</a:t>
            </a:r>
            <a:r>
              <a:rPr lang="id-ID" dirty="0" smtClean="0"/>
              <a:t> </a:t>
            </a:r>
            <a:r>
              <a:rPr lang="id-ID" dirty="0" smtClean="0"/>
              <a:t>ambiguitas dalam komunikasi. Banyak dari komunikasi kita berusaha mengurangi ketidakpastian ini sehingga kita dapat lebih baik menguraikan, memprediksi, dan menjelaskan perilaku orang lain. Karena ketidakpastian dan ambiguitas yang lebih besar ini, diperlukan lebih banyak waktu dan upaya untuk mengurangi ketidakpastian dan untuk berkomunikasi secara lebih bermakna.</a:t>
            </a:r>
          </a:p>
          <a:p>
            <a:endParaRPr lang="id-ID"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buNone/>
            </a:pPr>
            <a:r>
              <a:rPr lang="id-ID" dirty="0" smtClean="0"/>
              <a:t>Kesadaran diri dan </a:t>
            </a:r>
            <a:r>
              <a:rPr lang="id-ID" dirty="0"/>
              <a:t>p</a:t>
            </a:r>
            <a:r>
              <a:rPr lang="id-ID" dirty="0" smtClean="0"/>
              <a:t>erbedaan Antarbudaya</a:t>
            </a:r>
          </a:p>
          <a:p>
            <a:r>
              <a:rPr lang="id-ID" dirty="0" smtClean="0"/>
              <a:t>Makin besar perbedaan antarbudaya, makin besar kesadaran diri (mindfulness) para partisipan selama komunikasi. Ini mempunyai konsekuensi positif dan negatif. Positifnya, kesadaran diri ini barangkali membuat kita lebih waspada. ini mencegah kita mengatakan hal-hal yang mungkin terasa tidak peka atau tidak patut. Negatifnya, ini membuat kita terlalu berhati-hati, tidak spontan, dan kurang percaya diri.</a:t>
            </a:r>
          </a:p>
          <a:p>
            <a:endParaRPr lang="id-ID"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id-ID" dirty="0" smtClean="0"/>
              <a:t>Interaksi Awal dan Perbedaan Antarbudaya</a:t>
            </a:r>
          </a:p>
          <a:p>
            <a:r>
              <a:rPr lang="id-ID" dirty="0" smtClean="0"/>
              <a:t>	Perbedaan antarbudaya terutama penting dalam interaksi awal dan secara berangsur berkurang tingkat kepentingannya ketika hubungan menjadi lebih akrab. Walaupun kita selalu menghadapi kemungkinan salah persepsi dan salah menilai orang lain, kemungkinan ini khususnya besar dalam situasi komunikasi antarbudaya.</a:t>
            </a:r>
          </a:p>
          <a:p>
            <a:endParaRPr lang="id-ID"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Hambatan </a:t>
            </a:r>
            <a:endParaRPr lang="id-ID" dirty="0"/>
          </a:p>
        </p:txBody>
      </p:sp>
      <p:sp>
        <p:nvSpPr>
          <p:cNvPr id="3" name="Content Placeholder 2"/>
          <p:cNvSpPr>
            <a:spLocks noGrp="1"/>
          </p:cNvSpPr>
          <p:nvPr>
            <p:ph idx="1"/>
          </p:nvPr>
        </p:nvSpPr>
        <p:spPr/>
        <p:txBody>
          <a:bodyPr>
            <a:normAutofit fontScale="55000" lnSpcReduction="20000"/>
          </a:bodyPr>
          <a:lstStyle/>
          <a:p>
            <a:pPr marL="285750" lvl="0" indent="-285750" algn="just">
              <a:buFont typeface="Wingdings" pitchFamily="2" charset="2"/>
              <a:buChar char="Ø"/>
            </a:pPr>
            <a:r>
              <a:rPr lang="en-US" dirty="0" err="1" smtClean="0"/>
              <a:t>Mengabaikan</a:t>
            </a:r>
            <a:r>
              <a:rPr lang="en-US" dirty="0" smtClean="0"/>
              <a:t> </a:t>
            </a:r>
            <a:r>
              <a:rPr lang="en-US" dirty="0" err="1" smtClean="0"/>
              <a:t>p</a:t>
            </a:r>
            <a:r>
              <a:rPr lang="en-US" dirty="0" err="1" smtClean="0"/>
              <a:t>erbedaan</a:t>
            </a:r>
            <a:r>
              <a:rPr lang="en-US" dirty="0" smtClean="0"/>
              <a:t> </a:t>
            </a:r>
            <a:r>
              <a:rPr lang="en-US" dirty="0" err="1" smtClean="0"/>
              <a:t>antara</a:t>
            </a:r>
            <a:r>
              <a:rPr lang="en-US" dirty="0" smtClean="0"/>
              <a:t> </a:t>
            </a:r>
            <a:r>
              <a:rPr lang="en-US" dirty="0" err="1" smtClean="0"/>
              <a:t>Anda</a:t>
            </a:r>
            <a:r>
              <a:rPr lang="en-US" dirty="0" smtClean="0"/>
              <a:t> </a:t>
            </a:r>
            <a:r>
              <a:rPr lang="en-US" dirty="0" err="1" smtClean="0"/>
              <a:t>dan</a:t>
            </a:r>
            <a:r>
              <a:rPr lang="en-US" dirty="0" smtClean="0"/>
              <a:t> </a:t>
            </a:r>
            <a:r>
              <a:rPr lang="en-US" dirty="0" err="1" smtClean="0"/>
              <a:t>k</a:t>
            </a:r>
            <a:r>
              <a:rPr lang="en-US" dirty="0" err="1" smtClean="0"/>
              <a:t>elompok</a:t>
            </a:r>
            <a:r>
              <a:rPr lang="en-US" dirty="0" smtClean="0"/>
              <a:t> </a:t>
            </a:r>
            <a:r>
              <a:rPr lang="en-US" dirty="0" smtClean="0"/>
              <a:t>yang </a:t>
            </a:r>
            <a:r>
              <a:rPr lang="en-US" dirty="0" err="1" smtClean="0"/>
              <a:t>s</a:t>
            </a:r>
            <a:r>
              <a:rPr lang="en-US" dirty="0" err="1" smtClean="0"/>
              <a:t>ecara</a:t>
            </a:r>
            <a:r>
              <a:rPr lang="en-US" dirty="0" smtClean="0"/>
              <a:t> </a:t>
            </a:r>
            <a:r>
              <a:rPr lang="en-US" dirty="0" err="1" smtClean="0"/>
              <a:t>k</a:t>
            </a:r>
            <a:r>
              <a:rPr lang="en-US" dirty="0" err="1" smtClean="0"/>
              <a:t>ultural</a:t>
            </a:r>
            <a:r>
              <a:rPr lang="en-US" dirty="0" smtClean="0"/>
              <a:t> </a:t>
            </a:r>
            <a:r>
              <a:rPr lang="en-US" dirty="0" err="1" smtClean="0"/>
              <a:t>b</a:t>
            </a:r>
            <a:r>
              <a:rPr lang="en-US" dirty="0" err="1" smtClean="0"/>
              <a:t>erbeda</a:t>
            </a:r>
            <a:endParaRPr lang="en-US" dirty="0" smtClean="0"/>
          </a:p>
          <a:p>
            <a:pPr lvl="0" algn="just"/>
            <a:r>
              <a:rPr lang="en-US" dirty="0" smtClean="0"/>
              <a:t>	</a:t>
            </a:r>
            <a:r>
              <a:rPr lang="en-US" dirty="0" err="1" smtClean="0"/>
              <a:t>hambatan</a:t>
            </a:r>
            <a:r>
              <a:rPr lang="en-US" dirty="0" smtClean="0"/>
              <a:t> yang paling </a:t>
            </a:r>
            <a:r>
              <a:rPr lang="en-US" dirty="0" err="1" smtClean="0"/>
              <a:t>lazim</a:t>
            </a:r>
            <a:r>
              <a:rPr lang="en-US" dirty="0" smtClean="0"/>
              <a:t> </a:t>
            </a:r>
            <a:r>
              <a:rPr lang="en-US" dirty="0" err="1" smtClean="0"/>
              <a:t>adalah</a:t>
            </a:r>
            <a:r>
              <a:rPr lang="en-US" dirty="0" smtClean="0"/>
              <a:t> </a:t>
            </a:r>
            <a:r>
              <a:rPr lang="en-US" dirty="0" err="1" smtClean="0"/>
              <a:t>bilamana</a:t>
            </a:r>
            <a:r>
              <a:rPr lang="en-US" dirty="0" smtClean="0"/>
              <a:t> </a:t>
            </a:r>
            <a:r>
              <a:rPr lang="en-US" dirty="0" err="1" smtClean="0"/>
              <a:t>A</a:t>
            </a:r>
            <a:r>
              <a:rPr lang="en-US" dirty="0" err="1" smtClean="0"/>
              <a:t>nda</a:t>
            </a:r>
            <a:r>
              <a:rPr lang="en-US" dirty="0" smtClean="0"/>
              <a:t> </a:t>
            </a:r>
            <a:r>
              <a:rPr lang="en-US" dirty="0" err="1" smtClean="0"/>
              <a:t>menganggap</a:t>
            </a:r>
            <a:r>
              <a:rPr lang="en-US" dirty="0" smtClean="0"/>
              <a:t> </a:t>
            </a:r>
            <a:r>
              <a:rPr lang="en-US" dirty="0" err="1" smtClean="0"/>
              <a:t>bahwa</a:t>
            </a:r>
            <a:r>
              <a:rPr lang="en-US" dirty="0" smtClean="0"/>
              <a:t> yang 	</a:t>
            </a:r>
            <a:r>
              <a:rPr lang="en-US" dirty="0" err="1" smtClean="0"/>
              <a:t>ada</a:t>
            </a:r>
            <a:r>
              <a:rPr lang="en-US" dirty="0" smtClean="0"/>
              <a:t> </a:t>
            </a:r>
            <a:r>
              <a:rPr lang="en-US" dirty="0" err="1" smtClean="0"/>
              <a:t>hanya</a:t>
            </a:r>
            <a:r>
              <a:rPr lang="en-US" dirty="0" smtClean="0"/>
              <a:t> </a:t>
            </a:r>
            <a:r>
              <a:rPr lang="en-US" dirty="0" err="1" smtClean="0"/>
              <a:t>kesamaan</a:t>
            </a:r>
            <a:r>
              <a:rPr lang="en-US" dirty="0" smtClean="0"/>
              <a:t> </a:t>
            </a:r>
            <a:r>
              <a:rPr lang="en-US" dirty="0" err="1" smtClean="0"/>
              <a:t>dan</a:t>
            </a:r>
            <a:r>
              <a:rPr lang="en-US" dirty="0" smtClean="0"/>
              <a:t> </a:t>
            </a:r>
            <a:r>
              <a:rPr lang="en-US" dirty="0" err="1" smtClean="0"/>
              <a:t>bukan</a:t>
            </a:r>
            <a:r>
              <a:rPr lang="en-US" dirty="0" smtClean="0"/>
              <a:t> </a:t>
            </a:r>
            <a:r>
              <a:rPr lang="en-US" dirty="0" err="1" smtClean="0"/>
              <a:t>perbedaan</a:t>
            </a:r>
            <a:r>
              <a:rPr lang="en-US" dirty="0" smtClean="0"/>
              <a:t> </a:t>
            </a:r>
            <a:r>
              <a:rPr lang="en-US" dirty="0" err="1" smtClean="0"/>
              <a:t>terutama</a:t>
            </a:r>
            <a:r>
              <a:rPr lang="en-US" dirty="0" smtClean="0"/>
              <a:t> </a:t>
            </a:r>
            <a:r>
              <a:rPr lang="en-US" dirty="0" err="1" smtClean="0"/>
              <a:t>terjadi</a:t>
            </a:r>
            <a:r>
              <a:rPr lang="en-US" dirty="0" smtClean="0"/>
              <a:t> </a:t>
            </a:r>
            <a:r>
              <a:rPr lang="en-US" dirty="0" err="1" smtClean="0"/>
              <a:t>dalam</a:t>
            </a:r>
            <a:r>
              <a:rPr lang="en-US" dirty="0" smtClean="0"/>
              <a:t> </a:t>
            </a:r>
            <a:r>
              <a:rPr lang="en-US" dirty="0" err="1" smtClean="0"/>
              <a:t>hal</a:t>
            </a:r>
            <a:r>
              <a:rPr lang="en-US" dirty="0" smtClean="0"/>
              <a:t> </a:t>
            </a:r>
            <a:r>
              <a:rPr lang="en-US" dirty="0" err="1" smtClean="0"/>
              <a:t>nilai</a:t>
            </a:r>
            <a:r>
              <a:rPr lang="en-US" dirty="0" smtClean="0"/>
              <a:t>, 	</a:t>
            </a:r>
            <a:r>
              <a:rPr lang="en-US" dirty="0" err="1" smtClean="0"/>
              <a:t>sikap</a:t>
            </a:r>
            <a:r>
              <a:rPr lang="en-US" dirty="0" smtClean="0"/>
              <a:t>, </a:t>
            </a:r>
            <a:r>
              <a:rPr lang="en-US" dirty="0" err="1" smtClean="0"/>
              <a:t>dan</a:t>
            </a:r>
            <a:r>
              <a:rPr lang="en-US" dirty="0" smtClean="0"/>
              <a:t>  </a:t>
            </a:r>
            <a:r>
              <a:rPr lang="en-US" dirty="0" err="1" smtClean="0"/>
              <a:t>kepercayaan</a:t>
            </a:r>
            <a:r>
              <a:rPr lang="en-US" dirty="0" smtClean="0"/>
              <a:t>. </a:t>
            </a:r>
          </a:p>
          <a:p>
            <a:pPr marL="285750" lvl="0" indent="-285750" algn="just">
              <a:buFont typeface="Wingdings" pitchFamily="2" charset="2"/>
              <a:buChar char="Ø"/>
            </a:pPr>
            <a:r>
              <a:rPr lang="en-US" dirty="0" err="1" smtClean="0"/>
              <a:t>Mengabaikan</a:t>
            </a:r>
            <a:r>
              <a:rPr lang="en-US" dirty="0" smtClean="0"/>
              <a:t> </a:t>
            </a:r>
            <a:r>
              <a:rPr lang="en-US" dirty="0" err="1" smtClean="0"/>
              <a:t>perbedaan</a:t>
            </a:r>
            <a:r>
              <a:rPr lang="en-US" dirty="0" smtClean="0"/>
              <a:t> </a:t>
            </a:r>
            <a:r>
              <a:rPr lang="en-US" dirty="0" err="1" smtClean="0"/>
              <a:t>a</a:t>
            </a:r>
            <a:r>
              <a:rPr lang="en-US" dirty="0" err="1" smtClean="0"/>
              <a:t>ntara</a:t>
            </a:r>
            <a:r>
              <a:rPr lang="en-US" dirty="0" smtClean="0"/>
              <a:t> </a:t>
            </a:r>
            <a:r>
              <a:rPr lang="en-US" dirty="0" err="1" smtClean="0"/>
              <a:t>k</a:t>
            </a:r>
            <a:r>
              <a:rPr lang="en-US" dirty="0" err="1" smtClean="0"/>
              <a:t>elompok</a:t>
            </a:r>
            <a:r>
              <a:rPr lang="en-US" dirty="0" smtClean="0"/>
              <a:t> </a:t>
            </a:r>
            <a:r>
              <a:rPr lang="en-US" dirty="0" err="1" smtClean="0"/>
              <a:t>k</a:t>
            </a:r>
            <a:r>
              <a:rPr lang="en-US" dirty="0" err="1" smtClean="0"/>
              <a:t>ultural</a:t>
            </a:r>
            <a:r>
              <a:rPr lang="en-US" dirty="0" smtClean="0"/>
              <a:t> </a:t>
            </a:r>
            <a:r>
              <a:rPr lang="en-US" dirty="0" smtClean="0"/>
              <a:t>yang </a:t>
            </a:r>
            <a:r>
              <a:rPr lang="en-US" dirty="0" err="1" smtClean="0"/>
              <a:t>b</a:t>
            </a:r>
            <a:r>
              <a:rPr lang="en-US" dirty="0" err="1" smtClean="0"/>
              <a:t>erbeda</a:t>
            </a:r>
            <a:endParaRPr lang="en-US" dirty="0" smtClean="0"/>
          </a:p>
          <a:p>
            <a:pPr lvl="0" algn="just"/>
            <a:r>
              <a:rPr lang="en-US" dirty="0" smtClean="0"/>
              <a:t>	</a:t>
            </a:r>
            <a:r>
              <a:rPr lang="en-US" dirty="0" err="1" smtClean="0"/>
              <a:t>setiap</a:t>
            </a:r>
            <a:r>
              <a:rPr lang="en-US" dirty="0" smtClean="0"/>
              <a:t> </a:t>
            </a:r>
            <a:r>
              <a:rPr lang="en-US" dirty="0" err="1" smtClean="0"/>
              <a:t>kelompok</a:t>
            </a:r>
            <a:r>
              <a:rPr lang="en-US" dirty="0" smtClean="0"/>
              <a:t> </a:t>
            </a:r>
            <a:r>
              <a:rPr lang="en-US" dirty="0" err="1" smtClean="0"/>
              <a:t>kultural</a:t>
            </a:r>
            <a:r>
              <a:rPr lang="en-US" dirty="0" smtClean="0"/>
              <a:t> </a:t>
            </a:r>
            <a:r>
              <a:rPr lang="en-US" dirty="0" err="1" smtClean="0"/>
              <a:t>terdapat</a:t>
            </a:r>
            <a:r>
              <a:rPr lang="en-US" dirty="0" smtClean="0"/>
              <a:t> </a:t>
            </a:r>
            <a:r>
              <a:rPr lang="en-US" dirty="0" err="1" smtClean="0"/>
              <a:t>banyak</a:t>
            </a:r>
            <a:r>
              <a:rPr lang="en-US" dirty="0" smtClean="0"/>
              <a:t> </a:t>
            </a:r>
            <a:r>
              <a:rPr lang="en-US" dirty="0" err="1" smtClean="0"/>
              <a:t>subkultur</a:t>
            </a:r>
            <a:r>
              <a:rPr lang="en-US" dirty="0" smtClean="0"/>
              <a:t> yang </a:t>
            </a:r>
            <a:r>
              <a:rPr lang="en-US" dirty="0" err="1" smtClean="0"/>
              <a:t>jauh</a:t>
            </a:r>
            <a:r>
              <a:rPr lang="en-US" dirty="0" smtClean="0"/>
              <a:t> </a:t>
            </a:r>
            <a:r>
              <a:rPr lang="en-US" dirty="0" err="1" smtClean="0"/>
              <a:t>berbeda</a:t>
            </a:r>
            <a:r>
              <a:rPr lang="en-US" dirty="0" smtClean="0"/>
              <a:t> </a:t>
            </a:r>
            <a:r>
              <a:rPr lang="en-US" dirty="0" err="1" smtClean="0"/>
              <a:t>satu</a:t>
            </a:r>
            <a:r>
              <a:rPr lang="en-US" dirty="0" smtClean="0"/>
              <a:t> 	</a:t>
            </a:r>
            <a:r>
              <a:rPr lang="en-US" dirty="0" err="1" smtClean="0"/>
              <a:t>sama</a:t>
            </a:r>
            <a:r>
              <a:rPr lang="en-US" dirty="0" smtClean="0"/>
              <a:t> lain </a:t>
            </a:r>
            <a:r>
              <a:rPr lang="en-US" dirty="0" err="1" smtClean="0"/>
              <a:t>dan</a:t>
            </a:r>
            <a:r>
              <a:rPr lang="en-US" dirty="0" smtClean="0"/>
              <a:t> </a:t>
            </a:r>
            <a:r>
              <a:rPr lang="en-US" dirty="0" err="1" smtClean="0"/>
              <a:t>berbeda</a:t>
            </a:r>
            <a:r>
              <a:rPr lang="en-US" dirty="0" smtClean="0"/>
              <a:t> pula </a:t>
            </a:r>
            <a:r>
              <a:rPr lang="en-US" dirty="0" err="1" smtClean="0"/>
              <a:t>dari</a:t>
            </a:r>
            <a:r>
              <a:rPr lang="en-US" dirty="0" smtClean="0"/>
              <a:t> </a:t>
            </a:r>
            <a:r>
              <a:rPr lang="en-US" dirty="0" err="1" smtClean="0"/>
              <a:t>kultur</a:t>
            </a:r>
            <a:r>
              <a:rPr lang="en-US" dirty="0" smtClean="0"/>
              <a:t> </a:t>
            </a:r>
            <a:r>
              <a:rPr lang="en-US" dirty="0" err="1" smtClean="0"/>
              <a:t>mayoritasnya</a:t>
            </a:r>
            <a:r>
              <a:rPr lang="en-US" dirty="0" smtClean="0"/>
              <a:t>.</a:t>
            </a:r>
          </a:p>
          <a:p>
            <a:pPr marL="285750" lvl="0" indent="-285750" algn="just">
              <a:buFont typeface="Wingdings" pitchFamily="2" charset="2"/>
              <a:buChar char="Ø"/>
            </a:pPr>
            <a:r>
              <a:rPr lang="en-US" dirty="0" err="1" smtClean="0"/>
              <a:t>Mengabaikan</a:t>
            </a:r>
            <a:r>
              <a:rPr lang="en-US" dirty="0" smtClean="0"/>
              <a:t> </a:t>
            </a:r>
            <a:r>
              <a:rPr lang="en-US" dirty="0" err="1" smtClean="0"/>
              <a:t>p</a:t>
            </a:r>
            <a:r>
              <a:rPr lang="en-US" dirty="0" err="1" smtClean="0"/>
              <a:t>erbedaan</a:t>
            </a:r>
            <a:r>
              <a:rPr lang="en-US" dirty="0" smtClean="0"/>
              <a:t> </a:t>
            </a:r>
            <a:r>
              <a:rPr lang="en-US" dirty="0" err="1" smtClean="0"/>
              <a:t>dalam</a:t>
            </a:r>
            <a:r>
              <a:rPr lang="en-US" dirty="0" smtClean="0"/>
              <a:t> </a:t>
            </a:r>
            <a:r>
              <a:rPr lang="en-US" dirty="0" err="1" smtClean="0"/>
              <a:t>m</a:t>
            </a:r>
            <a:r>
              <a:rPr lang="en-US" dirty="0" err="1" smtClean="0"/>
              <a:t>akna</a:t>
            </a:r>
            <a:endParaRPr lang="en-US" dirty="0" smtClean="0"/>
          </a:p>
          <a:p>
            <a:pPr lvl="0" algn="just"/>
            <a:r>
              <a:rPr lang="en-US" dirty="0" smtClean="0"/>
              <a:t>	</a:t>
            </a:r>
            <a:r>
              <a:rPr lang="en-US" dirty="0" err="1" smtClean="0"/>
              <a:t>bahwa</a:t>
            </a:r>
            <a:r>
              <a:rPr lang="en-US" dirty="0" smtClean="0"/>
              <a:t> </a:t>
            </a:r>
            <a:r>
              <a:rPr lang="en-US" dirty="0" err="1" smtClean="0"/>
              <a:t>makna</a:t>
            </a:r>
            <a:r>
              <a:rPr lang="en-US" dirty="0" smtClean="0"/>
              <a:t> </a:t>
            </a:r>
            <a:r>
              <a:rPr lang="en-US" dirty="0" err="1" smtClean="0"/>
              <a:t>tidak</a:t>
            </a:r>
            <a:r>
              <a:rPr lang="en-US" dirty="0" smtClean="0"/>
              <a:t> </a:t>
            </a:r>
            <a:r>
              <a:rPr lang="en-US" dirty="0" err="1" smtClean="0"/>
              <a:t>terletak</a:t>
            </a:r>
            <a:r>
              <a:rPr lang="en-US" dirty="0" smtClean="0"/>
              <a:t> </a:t>
            </a:r>
            <a:r>
              <a:rPr lang="en-US" dirty="0" err="1" smtClean="0"/>
              <a:t>pada</a:t>
            </a:r>
            <a:r>
              <a:rPr lang="en-US" dirty="0" smtClean="0"/>
              <a:t> </a:t>
            </a:r>
            <a:r>
              <a:rPr lang="en-US" dirty="0" err="1" smtClean="0"/>
              <a:t>kata-kata</a:t>
            </a:r>
            <a:r>
              <a:rPr lang="en-US" dirty="0" smtClean="0"/>
              <a:t> yang </a:t>
            </a:r>
            <a:r>
              <a:rPr lang="en-US" dirty="0" err="1" smtClean="0"/>
              <a:t>digunakan</a:t>
            </a:r>
            <a:r>
              <a:rPr lang="en-US" dirty="0" smtClean="0"/>
              <a:t> </a:t>
            </a:r>
            <a:r>
              <a:rPr lang="en-US" dirty="0" err="1" smtClean="0"/>
              <a:t>melainkan</a:t>
            </a:r>
            <a:r>
              <a:rPr lang="en-US" dirty="0" smtClean="0"/>
              <a:t> </a:t>
            </a:r>
            <a:r>
              <a:rPr lang="en-US" dirty="0" err="1" smtClean="0"/>
              <a:t>pada</a:t>
            </a:r>
            <a:r>
              <a:rPr lang="en-US" dirty="0" smtClean="0"/>
              <a:t> 	</a:t>
            </a:r>
            <a:r>
              <a:rPr lang="en-US" dirty="0" err="1" smtClean="0"/>
              <a:t>orang</a:t>
            </a:r>
            <a:r>
              <a:rPr lang="en-US" dirty="0" smtClean="0"/>
              <a:t> yang </a:t>
            </a:r>
            <a:r>
              <a:rPr lang="en-US" dirty="0" err="1" smtClean="0"/>
              <a:t>menggunakan</a:t>
            </a:r>
            <a:r>
              <a:rPr lang="en-US" dirty="0" smtClean="0"/>
              <a:t> </a:t>
            </a:r>
            <a:r>
              <a:rPr lang="en-US" dirty="0" err="1" smtClean="0"/>
              <a:t>kata-kata</a:t>
            </a:r>
            <a:r>
              <a:rPr lang="en-US" dirty="0" smtClean="0"/>
              <a:t> </a:t>
            </a:r>
            <a:r>
              <a:rPr lang="en-US" dirty="0" err="1" smtClean="0"/>
              <a:t>itu</a:t>
            </a:r>
            <a:r>
              <a:rPr lang="en-US" dirty="0" smtClean="0"/>
              <a:t>.</a:t>
            </a:r>
          </a:p>
          <a:p>
            <a:pPr marL="285750" lvl="0" indent="-285750" algn="just">
              <a:buFont typeface="Wingdings" pitchFamily="2" charset="2"/>
              <a:buChar char="Ø"/>
            </a:pPr>
            <a:r>
              <a:rPr lang="en-US" dirty="0" err="1" smtClean="0"/>
              <a:t>Melanggar</a:t>
            </a:r>
            <a:r>
              <a:rPr lang="en-US" dirty="0" smtClean="0"/>
              <a:t> </a:t>
            </a:r>
            <a:r>
              <a:rPr lang="en-US" dirty="0" err="1" smtClean="0"/>
              <a:t>a</a:t>
            </a:r>
            <a:r>
              <a:rPr lang="en-US" dirty="0" err="1" smtClean="0"/>
              <a:t>dat</a:t>
            </a:r>
            <a:r>
              <a:rPr lang="en-US" dirty="0" smtClean="0"/>
              <a:t> </a:t>
            </a:r>
            <a:r>
              <a:rPr lang="en-US" dirty="0" err="1" smtClean="0"/>
              <a:t>k</a:t>
            </a:r>
            <a:r>
              <a:rPr lang="en-US" dirty="0" err="1" smtClean="0"/>
              <a:t>ebiasaan</a:t>
            </a:r>
            <a:r>
              <a:rPr lang="en-US" dirty="0" smtClean="0"/>
              <a:t> </a:t>
            </a:r>
            <a:r>
              <a:rPr lang="en-US" dirty="0" err="1" smtClean="0"/>
              <a:t>k</a:t>
            </a:r>
            <a:r>
              <a:rPr lang="en-US" dirty="0" err="1" smtClean="0"/>
              <a:t>ultural</a:t>
            </a:r>
            <a:endParaRPr lang="en-US" dirty="0" smtClean="0"/>
          </a:p>
          <a:p>
            <a:pPr lvl="0" algn="just"/>
            <a:r>
              <a:rPr lang="en-US" dirty="0" smtClean="0"/>
              <a:t>	</a:t>
            </a:r>
            <a:r>
              <a:rPr lang="en-US" dirty="0" err="1" smtClean="0"/>
              <a:t>bahwa</a:t>
            </a:r>
            <a:r>
              <a:rPr lang="en-US" dirty="0" smtClean="0"/>
              <a:t> </a:t>
            </a:r>
            <a:r>
              <a:rPr lang="en-US" dirty="0" err="1" smtClean="0"/>
              <a:t>setiap</a:t>
            </a:r>
            <a:r>
              <a:rPr lang="en-US" dirty="0" smtClean="0"/>
              <a:t> </a:t>
            </a:r>
            <a:r>
              <a:rPr lang="en-US" dirty="0" err="1" smtClean="0"/>
              <a:t>kultur</a:t>
            </a:r>
            <a:r>
              <a:rPr lang="en-US" dirty="0" smtClean="0"/>
              <a:t>  </a:t>
            </a:r>
            <a:r>
              <a:rPr lang="en-US" dirty="0" err="1" smtClean="0"/>
              <a:t>mempunyai</a:t>
            </a:r>
            <a:r>
              <a:rPr lang="en-US" dirty="0" smtClean="0"/>
              <a:t> </a:t>
            </a:r>
            <a:r>
              <a:rPr lang="en-US" dirty="0" err="1" smtClean="0"/>
              <a:t>aturan</a:t>
            </a:r>
            <a:r>
              <a:rPr lang="en-US" dirty="0" smtClean="0"/>
              <a:t> </a:t>
            </a:r>
            <a:r>
              <a:rPr lang="en-US" dirty="0" err="1" smtClean="0"/>
              <a:t>komunikasi</a:t>
            </a:r>
            <a:r>
              <a:rPr lang="en-US" dirty="0" smtClean="0"/>
              <a:t> </a:t>
            </a:r>
            <a:r>
              <a:rPr lang="en-US" dirty="0" err="1" smtClean="0"/>
              <a:t>sendiri-sendiri</a:t>
            </a:r>
            <a:r>
              <a:rPr lang="en-US" dirty="0" smtClean="0"/>
              <a:t>, </a:t>
            </a:r>
            <a:r>
              <a:rPr lang="en-US" dirty="0" err="1" smtClean="0"/>
              <a:t>aturan</a:t>
            </a:r>
            <a:r>
              <a:rPr lang="en-US" dirty="0" smtClean="0"/>
              <a:t> 	</a:t>
            </a:r>
            <a:r>
              <a:rPr lang="en-US" dirty="0" err="1" smtClean="0"/>
              <a:t>ini</a:t>
            </a:r>
            <a:r>
              <a:rPr lang="en-US" dirty="0" smtClean="0"/>
              <a:t> </a:t>
            </a:r>
            <a:r>
              <a:rPr lang="en-US" dirty="0" err="1" smtClean="0"/>
              <a:t>menetapkan</a:t>
            </a:r>
            <a:r>
              <a:rPr lang="en-US" dirty="0" smtClean="0"/>
              <a:t> </a:t>
            </a:r>
            <a:r>
              <a:rPr lang="en-US" dirty="0" err="1" smtClean="0"/>
              <a:t>mana</a:t>
            </a:r>
            <a:r>
              <a:rPr lang="en-US" dirty="0" smtClean="0"/>
              <a:t> yang </a:t>
            </a:r>
            <a:r>
              <a:rPr lang="en-US" dirty="0" err="1" smtClean="0"/>
              <a:t>patut</a:t>
            </a:r>
            <a:r>
              <a:rPr lang="en-US" dirty="0" smtClean="0"/>
              <a:t> </a:t>
            </a:r>
            <a:r>
              <a:rPr lang="en-US" dirty="0" err="1" smtClean="0"/>
              <a:t>dan</a:t>
            </a:r>
            <a:r>
              <a:rPr lang="en-US" dirty="0" smtClean="0"/>
              <a:t> yang </a:t>
            </a:r>
            <a:r>
              <a:rPr lang="en-US" dirty="0" err="1" smtClean="0"/>
              <a:t>tidak</a:t>
            </a:r>
            <a:r>
              <a:rPr lang="en-US" dirty="0" smtClean="0"/>
              <a:t>.</a:t>
            </a:r>
          </a:p>
          <a:p>
            <a:pPr marL="285750" lvl="0" indent="-285750" algn="just">
              <a:buFont typeface="Wingdings" pitchFamily="2" charset="2"/>
              <a:buChar char="Ø"/>
            </a:pPr>
            <a:r>
              <a:rPr lang="en-US" dirty="0" err="1" smtClean="0"/>
              <a:t>Menilai</a:t>
            </a:r>
            <a:r>
              <a:rPr lang="en-US" dirty="0" smtClean="0"/>
              <a:t> </a:t>
            </a:r>
            <a:r>
              <a:rPr lang="en-US" dirty="0" err="1" smtClean="0"/>
              <a:t>Perbedaan</a:t>
            </a:r>
            <a:r>
              <a:rPr lang="en-US" dirty="0" smtClean="0"/>
              <a:t> </a:t>
            </a:r>
            <a:r>
              <a:rPr lang="en-US" dirty="0" err="1" smtClean="0"/>
              <a:t>Secara</a:t>
            </a:r>
            <a:r>
              <a:rPr lang="en-US" dirty="0" smtClean="0"/>
              <a:t> </a:t>
            </a:r>
            <a:r>
              <a:rPr lang="en-US" dirty="0" err="1" smtClean="0"/>
              <a:t>Negatif</a:t>
            </a:r>
            <a:r>
              <a:rPr lang="en-US" dirty="0" smtClean="0"/>
              <a:t>, </a:t>
            </a:r>
          </a:p>
          <a:p>
            <a:pPr lvl="0" algn="just"/>
            <a:r>
              <a:rPr lang="en-US" dirty="0" smtClean="0"/>
              <a:t>	</a:t>
            </a:r>
            <a:r>
              <a:rPr lang="en-US" dirty="0" err="1" smtClean="0"/>
              <a:t>jika</a:t>
            </a:r>
            <a:r>
              <a:rPr lang="en-US" dirty="0" smtClean="0"/>
              <a:t> </a:t>
            </a:r>
            <a:r>
              <a:rPr lang="en-US" dirty="0" err="1" smtClean="0"/>
              <a:t>adanya</a:t>
            </a:r>
            <a:r>
              <a:rPr lang="en-US" dirty="0" smtClean="0"/>
              <a:t> </a:t>
            </a:r>
            <a:r>
              <a:rPr lang="en-US" dirty="0" err="1" smtClean="0"/>
              <a:t>perbedaan</a:t>
            </a:r>
            <a:r>
              <a:rPr lang="en-US" dirty="0" smtClean="0"/>
              <a:t> </a:t>
            </a:r>
            <a:r>
              <a:rPr lang="en-US" dirty="0" err="1" smtClean="0"/>
              <a:t>di</a:t>
            </a:r>
            <a:r>
              <a:rPr lang="en-US" dirty="0" smtClean="0"/>
              <a:t> </a:t>
            </a:r>
            <a:r>
              <a:rPr lang="en-US" dirty="0" err="1" smtClean="0"/>
              <a:t>antara</a:t>
            </a:r>
            <a:r>
              <a:rPr lang="en-US" dirty="0" smtClean="0"/>
              <a:t> </a:t>
            </a:r>
            <a:r>
              <a:rPr lang="en-US" dirty="0" err="1" smtClean="0"/>
              <a:t>kultur-kultur</a:t>
            </a:r>
            <a:r>
              <a:rPr lang="en-US" dirty="0" smtClean="0"/>
              <a:t>, </a:t>
            </a:r>
            <a:r>
              <a:rPr lang="en-US" dirty="0" err="1" smtClean="0"/>
              <a:t>tetap</a:t>
            </a:r>
            <a:r>
              <a:rPr lang="en-US" dirty="0" smtClean="0"/>
              <a:t> </a:t>
            </a:r>
            <a:r>
              <a:rPr lang="en-US" dirty="0" err="1" smtClean="0"/>
              <a:t>tidak</a:t>
            </a:r>
            <a:r>
              <a:rPr lang="en-US" dirty="0" smtClean="0"/>
              <a:t> </a:t>
            </a:r>
            <a:r>
              <a:rPr lang="en-US" dirty="0" err="1" smtClean="0"/>
              <a:t>boleh</a:t>
            </a:r>
            <a:r>
              <a:rPr lang="en-US" dirty="0" smtClean="0"/>
              <a:t> </a:t>
            </a:r>
            <a:r>
              <a:rPr lang="en-US" dirty="0" err="1" smtClean="0"/>
              <a:t>menilai</a:t>
            </a:r>
            <a:r>
              <a:rPr lang="en-US" dirty="0" smtClean="0"/>
              <a:t> 	</a:t>
            </a:r>
            <a:r>
              <a:rPr lang="en-US" dirty="0" err="1" smtClean="0"/>
              <a:t>perbedaan</a:t>
            </a:r>
            <a:r>
              <a:rPr lang="en-US" dirty="0" smtClean="0"/>
              <a:t> </a:t>
            </a:r>
            <a:r>
              <a:rPr lang="en-US" dirty="0" err="1" smtClean="0"/>
              <a:t>sebagai</a:t>
            </a:r>
            <a:r>
              <a:rPr lang="en-US" dirty="0" smtClean="0"/>
              <a:t> </a:t>
            </a:r>
            <a:r>
              <a:rPr lang="en-US" dirty="0" err="1" smtClean="0"/>
              <a:t>hal</a:t>
            </a:r>
            <a:r>
              <a:rPr lang="en-US" dirty="0" smtClean="0"/>
              <a:t> yang </a:t>
            </a:r>
            <a:r>
              <a:rPr lang="en-US" dirty="0" err="1" smtClean="0"/>
              <a:t>negatif</a:t>
            </a:r>
            <a:endParaRPr lang="en-US" dirty="0" smtClean="0"/>
          </a:p>
          <a:p>
            <a:endParaRPr lang="id-ID"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Kejutan Budaya</a:t>
            </a:r>
            <a:endParaRPr lang="id-ID" dirty="0"/>
          </a:p>
        </p:txBody>
      </p:sp>
      <p:sp>
        <p:nvSpPr>
          <p:cNvPr id="3" name="Content Placeholder 2"/>
          <p:cNvSpPr>
            <a:spLocks noGrp="1"/>
          </p:cNvSpPr>
          <p:nvPr>
            <p:ph idx="1"/>
          </p:nvPr>
        </p:nvSpPr>
        <p:spPr/>
        <p:txBody>
          <a:bodyPr>
            <a:normAutofit fontScale="92500" lnSpcReduction="20000"/>
          </a:bodyPr>
          <a:lstStyle/>
          <a:p>
            <a:pPr>
              <a:lnSpc>
                <a:spcPct val="107000"/>
              </a:lnSpc>
              <a:spcAft>
                <a:spcPts val="800"/>
              </a:spcAft>
            </a:pPr>
            <a:r>
              <a:rPr lang="id-ID" dirty="0" smtClean="0">
                <a:latin typeface="Times New Roman"/>
                <a:ea typeface="Calibri"/>
                <a:cs typeface="Times New Roman"/>
              </a:rPr>
              <a:t>Kejutan budaya mengacu pada reaksi psikologis yang dialami seseorang karena berada di tengah suatu kultur yang sangat berbeda dengan kultur sendiri.</a:t>
            </a:r>
            <a:endParaRPr lang="en-US" sz="2800" dirty="0" smtClean="0">
              <a:ea typeface="Calibri"/>
              <a:cs typeface="Times New Roman"/>
            </a:endParaRPr>
          </a:p>
          <a:p>
            <a:pPr lvl="0">
              <a:lnSpc>
                <a:spcPct val="107000"/>
              </a:lnSpc>
              <a:spcBef>
                <a:spcPts val="0"/>
              </a:spcBef>
              <a:buFont typeface="Wingdings"/>
              <a:buChar char=""/>
            </a:pPr>
            <a:r>
              <a:rPr lang="id-ID" dirty="0" smtClean="0">
                <a:latin typeface="Times New Roman"/>
                <a:ea typeface="Calibri"/>
                <a:cs typeface="Times New Roman"/>
              </a:rPr>
              <a:t>Sadarilah perbedaan antara anda dan orang yang kulturnya  berbeda.</a:t>
            </a:r>
            <a:endParaRPr lang="en-US" sz="2800" dirty="0" smtClean="0">
              <a:ea typeface="Calibri"/>
              <a:cs typeface="Times New Roman"/>
            </a:endParaRPr>
          </a:p>
          <a:p>
            <a:pPr lvl="0">
              <a:lnSpc>
                <a:spcPct val="107000"/>
              </a:lnSpc>
              <a:spcBef>
                <a:spcPts val="0"/>
              </a:spcBef>
              <a:buFont typeface="Wingdings"/>
              <a:buChar char=""/>
            </a:pPr>
            <a:r>
              <a:rPr lang="id-ID" dirty="0" smtClean="0">
                <a:latin typeface="Times New Roman"/>
                <a:ea typeface="Calibri"/>
                <a:cs typeface="Times New Roman"/>
              </a:rPr>
              <a:t>Sadarilah bahwa perbedan selalu ada dalam kelompok apa pun.</a:t>
            </a:r>
            <a:endParaRPr lang="en-US" sz="2800" dirty="0" smtClean="0">
              <a:ea typeface="Calibri"/>
              <a:cs typeface="Times New Roman"/>
            </a:endParaRPr>
          </a:p>
          <a:p>
            <a:pPr lvl="0">
              <a:lnSpc>
                <a:spcPct val="107000"/>
              </a:lnSpc>
              <a:spcBef>
                <a:spcPts val="0"/>
              </a:spcBef>
              <a:buFont typeface="Wingdings"/>
              <a:buChar char=""/>
            </a:pPr>
            <a:r>
              <a:rPr lang="id-ID" dirty="0" smtClean="0">
                <a:latin typeface="Times New Roman"/>
                <a:ea typeface="Calibri"/>
                <a:cs typeface="Times New Roman"/>
              </a:rPr>
              <a:t>Ingatlah bahwa makna ada pada orang dan bukan pada kata-kata gerak-gerik</a:t>
            </a:r>
            <a:endParaRPr lang="en-US" sz="2800" dirty="0" smtClean="0">
              <a:ea typeface="Calibri"/>
              <a:cs typeface="Times New Roman"/>
            </a:endParaRPr>
          </a:p>
          <a:p>
            <a:endParaRPr lang="id-ID"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TotalTime>
  <Words>358</Words>
  <Application>Microsoft Office PowerPoint</Application>
  <PresentationFormat>On-screen Show (4:3)</PresentationFormat>
  <Paragraphs>28</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RRINSIP, HAMBTAN KOMUNIKASI ANTAR BUDAYA </vt:lpstr>
      <vt:lpstr>Prinsip-Prinsip Komunikasi Antarbudaya</vt:lpstr>
      <vt:lpstr>Slide 3</vt:lpstr>
      <vt:lpstr>Slide 4</vt:lpstr>
      <vt:lpstr>Slide 5</vt:lpstr>
      <vt:lpstr>Slide 6</vt:lpstr>
      <vt:lpstr>Hambatan </vt:lpstr>
      <vt:lpstr>Kejutan Budaya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humas</dc:creator>
  <cp:lastModifiedBy>Muhajir</cp:lastModifiedBy>
  <cp:revision>4</cp:revision>
  <dcterms:created xsi:type="dcterms:W3CDTF">2015-01-06T03:55:08Z</dcterms:created>
  <dcterms:modified xsi:type="dcterms:W3CDTF">2015-12-02T00:38:41Z</dcterms:modified>
</cp:coreProperties>
</file>