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68" r:id="rId3"/>
    <p:sldId id="257" r:id="rId4"/>
    <p:sldId id="258" r:id="rId5"/>
    <p:sldId id="259" r:id="rId6"/>
    <p:sldId id="264" r:id="rId7"/>
    <p:sldId id="267" r:id="rId8"/>
    <p:sldId id="263" r:id="rId9"/>
  </p:sldIdLst>
  <p:sldSz cx="12192000" cy="6858000"/>
  <p:notesSz cx="9856788" cy="6784975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1274" cy="340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83234" y="0"/>
            <a:ext cx="4271274" cy="340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6E8AC-D28A-487C-890A-3E76A1490DC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44549"/>
            <a:ext cx="4271274" cy="340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83234" y="6444549"/>
            <a:ext cx="4271274" cy="340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5BC47-2747-4DC9-BCB1-705EC11147A9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564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98795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5794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6420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6883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0719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8524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9202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0656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5885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63633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2903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E5811-EF23-420A-BE02-12351D4F2C66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F6D1C-8220-4370-B777-519F827F70D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8290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3640" y="218942"/>
            <a:ext cx="11153930" cy="418563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id-ID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MENINGKATKAN </a:t>
            </a:r>
            <a:r>
              <a:rPr lang="id-ID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PERKEMBANGAN BAHASA </a:t>
            </a:r>
            <a:r>
              <a:rPr lang="id-ID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id-ID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d-ID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PADA BAYI </a:t>
            </a:r>
            <a:r>
              <a:rPr lang="id-ID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 BATITA</a:t>
            </a:r>
            <a:r>
              <a:rPr lang="id-ID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id-ID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d-ID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id-ID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d-ID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r>
              <a:rPr lang="id-ID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id-ID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8923" y="5705341"/>
            <a:ext cx="11195539" cy="1152658"/>
          </a:xfrm>
        </p:spPr>
        <p:txBody>
          <a:bodyPr>
            <a:normAutofit fontScale="92500"/>
          </a:bodyPr>
          <a:lstStyle/>
          <a:p>
            <a:r>
              <a:rPr lang="id-ID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UNIVERSITAS PGRI SEMARANG</a:t>
            </a:r>
            <a:endParaRPr lang="id-ID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55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						</a:t>
            </a: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Konsep Developmental Appropriateness 							dalam kurikulum</a:t>
            </a:r>
          </a:p>
          <a:p>
            <a:pPr marL="0" indent="0">
              <a:buNone/>
            </a:pPr>
            <a:r>
              <a:rPr lang="id-ID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id-ID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d-ID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</a:p>
          <a:p>
            <a:pPr marL="0" indent="0">
              <a:buNone/>
            </a:pPr>
            <a:endParaRPr lang="id-ID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	   	Pola-pola Interaksi Pada Bayi dan Batita</a:t>
            </a:r>
          </a:p>
          <a:p>
            <a:pPr marL="0" indent="0">
              <a:buNone/>
            </a:pPr>
            <a:endParaRPr lang="id-ID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	               </a:t>
            </a:r>
            <a:endParaRPr lang="id-ID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		</a:t>
            </a:r>
          </a:p>
          <a:p>
            <a:pPr marL="0" indent="0">
              <a:buNone/>
            </a:pPr>
            <a:r>
              <a:rPr lang="id-ID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	Kurikulum Bayi dan Batita</a:t>
            </a:r>
            <a:endParaRPr lang="id-ID" dirty="0"/>
          </a:p>
        </p:txBody>
      </p:sp>
      <p:sp>
        <p:nvSpPr>
          <p:cNvPr id="4" name="Oval 3"/>
          <p:cNvSpPr/>
          <p:nvPr/>
        </p:nvSpPr>
        <p:spPr>
          <a:xfrm>
            <a:off x="862148" y="3304903"/>
            <a:ext cx="3631475" cy="112340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Memperluas Perkembangan Bahasa Pada Bayi Dan Batita</a:t>
            </a:r>
            <a:endParaRPr lang="id-ID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4463142" y="3931920"/>
            <a:ext cx="2656115" cy="217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502329" y="3975466"/>
            <a:ext cx="2629991" cy="14064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4489270" y="2063932"/>
            <a:ext cx="2682239" cy="18766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8771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KONSEP DEVELOPMENTAL APPROPRIATENESS DI DALAM KURIKULUM </a:t>
            </a:r>
            <a:r>
              <a:rPr lang="id-ID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Bredekamp &amp; copple, 1997)</a:t>
            </a:r>
            <a:endParaRPr lang="id-ID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4077" y="1976247"/>
            <a:ext cx="10603523" cy="440457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Dikenalinya tingkat perkembangan pada anak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Digabungkannya kegiatan perkembangan bahasa didalam kurikulum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Dilekatkannya perkembangan konseptual pada keunggulan hands-on activities dengan materi yang autentik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Adanya fleksibilitas pada kebutuhan masing-masing anak secara individual</a:t>
            </a:r>
            <a:endParaRPr lang="id-ID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94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id-ID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POLA-POLA INTERAKSI PADA BAYI DAN BATITA</a:t>
            </a:r>
            <a:endParaRPr lang="id-ID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endParaRPr lang="id-ID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 flipH="1">
            <a:off x="772360" y="1686581"/>
            <a:ext cx="3943330" cy="461063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AutoNum type="arabicPeriod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POLA INTERAKSI PADA BAYI</a:t>
            </a:r>
          </a:p>
          <a:p>
            <a:pPr algn="just"/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a. Panduan Umum berinteraksi pada bayi 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Kontak mata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Lingkaran komunikasi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Pemetaan verbal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Percakapan orangtua kepada anak</a:t>
            </a:r>
          </a:p>
          <a:p>
            <a:pPr lvl="1" algn="just"/>
            <a:endParaRPr lang="id-ID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Panduan Umum Untuk Pengaturan Kelas Bayi :</a:t>
            </a:r>
          </a:p>
          <a:p>
            <a:pPr algn="just"/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Harus fokus terhadap kebutuhann sensorik-motorik bayi</a:t>
            </a:r>
            <a:r>
              <a:rPr lang="id-ID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277394" y="1789974"/>
            <a:ext cx="6126481" cy="43629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POLA INTERAKSI PADA BATITA</a:t>
            </a:r>
          </a:p>
          <a:p>
            <a:pPr algn="just"/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a.Panduan Umum berinteraksi pada Batita: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Kontak mata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Perputaran komunikasi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Ujaran yang ditunjukan pada anak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Pemetaan verbal</a:t>
            </a:r>
          </a:p>
          <a:p>
            <a:pPr algn="just"/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Menggunakan bahasa tubuh simbolik dengan Batita</a:t>
            </a:r>
          </a:p>
          <a:p>
            <a:pPr algn="just"/>
            <a:r>
              <a:rPr lang="id-ID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cara lain anak untuk berkomunikasi dengan bahasa tubuh atau “tanda” ketika berbicara.</a:t>
            </a:r>
          </a:p>
        </p:txBody>
      </p:sp>
    </p:spTree>
    <p:extLst>
      <p:ext uri="{BB962C8B-B14F-4D97-AF65-F5344CB8AC3E}">
        <p14:creationId xmlns:p14="http://schemas.microsoft.com/office/powerpoint/2010/main" val="316322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1161"/>
          </a:xfrm>
        </p:spPr>
        <p:txBody>
          <a:bodyPr>
            <a:normAutofit/>
          </a:bodyPr>
          <a:lstStyle/>
          <a:p>
            <a:pPr algn="ctr"/>
            <a:r>
              <a:rPr lang="id-ID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KURIKULUM BAYI DAN BATITA</a:t>
            </a:r>
            <a:endParaRPr lang="id-ID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93223"/>
            <a:ext cx="10515600" cy="5303520"/>
          </a:xfrm>
        </p:spPr>
        <p:txBody>
          <a:bodyPr anchor="t">
            <a:normAutofit/>
          </a:bodyPr>
          <a:lstStyle/>
          <a:p>
            <a:pPr marL="457200" lvl="1" indent="0">
              <a:buNone/>
            </a:pPr>
            <a:endParaRPr lang="id-ID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id-ID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id-ID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id-ID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id-ID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id-ID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id-ID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id-ID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id-ID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14400" y="1436914"/>
            <a:ext cx="3722914" cy="5068389"/>
          </a:xfrm>
          <a:prstGeom prst="roundRect">
            <a:avLst/>
          </a:prstGeom>
        </p:spPr>
        <p:style>
          <a:lnRef idx="2">
            <a:schemeClr val="accent6"/>
          </a:lnRef>
          <a:fillRef idx="1002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1.KURIKULUM BAYI</a:t>
            </a:r>
          </a:p>
          <a:p>
            <a:pPr marL="342900" indent="-342900" algn="just">
              <a:buAutoNum type="alphaLcPeriod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Kegiatan Eksploratori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Kegiatan berbasis boks bayi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Kegiatan berbasis ruangan</a:t>
            </a:r>
          </a:p>
          <a:p>
            <a:pPr algn="just"/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Kegiatan yang dimediasi guru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Lagu dan permainan jari yang disertai nyanyian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Benda-benda dan kegiatan-kegiatan terpilih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Buku</a:t>
            </a:r>
          </a:p>
          <a:p>
            <a:pPr algn="just"/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 Kegiatan rutin</a:t>
            </a:r>
          </a:p>
          <a:p>
            <a:pPr algn="just"/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id-I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Anak memahami apa yang sedang terjadi atau apa yang akan terjadi (Manol-son, (1992))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177057" y="1307292"/>
            <a:ext cx="4898571" cy="521207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1.KURIKULUM BATITA (2,5-3 Tahun)</a:t>
            </a:r>
          </a:p>
          <a:p>
            <a:pPr algn="just"/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a.Kegiatan Eksploratori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Balok mainan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Pojok buku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Kegiatan menulis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Penemuan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Drama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Kegiatan meja permainan pasir dan air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Kegiatan seni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Kegiatan diluar ruangan</a:t>
            </a:r>
          </a:p>
          <a:p>
            <a:pPr algn="just"/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Kegiatan yang dimediasi guru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Pembacaan buku bersama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Lagu-lagu dan permainan jari yang disertai Nyanyian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Kotak kegiatan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Kegiatan diluar kelas</a:t>
            </a:r>
            <a:endParaRPr lang="id-ID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350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4000" b="-5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Lanjutan......</a:t>
            </a:r>
            <a:endParaRPr lang="id-ID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id-ID" dirty="0"/>
              <a:t>	</a:t>
            </a:r>
            <a:endParaRPr lang="id-ID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395715" y="1249679"/>
            <a:ext cx="6426926" cy="53949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 Kegiatan Rutin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Kedatangan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Waktu makan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Berangkat</a:t>
            </a:r>
          </a:p>
          <a:p>
            <a:pPr algn="just"/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 Memperluas Hubungan Sekolah-Rumah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Bangunlah hubungan dengan anggota keluarga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Sambutlah orangtua kedalam kelas ketika mereka mengantar dan menjemput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Menyediakan kegiatan yang bisa dikerjakan dirumah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Orangtua untuk membaca buku bersama dengan bayi </a:t>
            </a:r>
            <a:r>
              <a:rPr lang="id-ID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 batitanya</a:t>
            </a:r>
            <a:endParaRPr lang="id-ID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9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53143"/>
            <a:ext cx="10515600" cy="1037545"/>
          </a:xfrm>
        </p:spPr>
        <p:txBody>
          <a:bodyPr>
            <a:normAutofit/>
          </a:bodyPr>
          <a:lstStyle/>
          <a:p>
            <a:pPr algn="ctr"/>
            <a:r>
              <a:rPr lang="id-ID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SIMPULAN</a:t>
            </a:r>
            <a:endParaRPr lang="id-ID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508" y="1684948"/>
            <a:ext cx="10515600" cy="435133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id-ID" dirty="0" smtClean="0"/>
              <a:t>	Rencana dan penerapan kurikulum yang dikembangkan secara 	tepat untuk bayi dan batita sangat penting untuk perkembangan 	anak kedepannya. Kegiatan yang dikembangkan secara tepat 	untuk bayi dan batita memperluas pemerolehan masing-masing 	dari aspek 5 (lima) aspek pengetahuan bahasa.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1220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id-ID" dirty="0" smtClean="0">
              <a:solidFill>
                <a:srgbClr val="FF6600"/>
              </a:solidFill>
              <a:latin typeface="Georgia" pitchFamily="18" charset="0"/>
            </a:endParaRPr>
          </a:p>
          <a:p>
            <a:pPr algn="ctr"/>
            <a:endParaRPr lang="id-ID" dirty="0">
              <a:solidFill>
                <a:srgbClr val="FF6600"/>
              </a:solidFill>
              <a:latin typeface="Georgia" pitchFamily="18" charset="0"/>
            </a:endParaRPr>
          </a:p>
          <a:p>
            <a:pPr marL="0" indent="0" algn="ctr">
              <a:buNone/>
            </a:pPr>
            <a:r>
              <a:rPr lang="id-ID" sz="7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Terima </a:t>
            </a:r>
            <a:r>
              <a:rPr lang="id-ID" sz="7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kasih</a:t>
            </a:r>
          </a:p>
        </p:txBody>
      </p:sp>
    </p:spTree>
    <p:extLst>
      <p:ext uri="{BB962C8B-B14F-4D97-AF65-F5344CB8AC3E}">
        <p14:creationId xmlns:p14="http://schemas.microsoft.com/office/powerpoint/2010/main" val="5696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</TotalTime>
  <Words>262</Words>
  <Application>Microsoft Office PowerPoint</Application>
  <PresentationFormat>Widescreen</PresentationFormat>
  <Paragraphs>84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Georgia</vt:lpstr>
      <vt:lpstr>Times New Roman</vt:lpstr>
      <vt:lpstr>Office Theme</vt:lpstr>
      <vt:lpstr>MENINGKATKAN PERKEMBANGAN BAHASA  PADA BAYI DAN BATITA       )</vt:lpstr>
      <vt:lpstr>PowerPoint Presentation</vt:lpstr>
      <vt:lpstr>KONSEP DEVELOPMENTAL APPROPRIATENESS DI DALAM KURIKULUM ( Bredekamp &amp; copple, 1997)</vt:lpstr>
      <vt:lpstr>POLA-POLA INTERAKSI PADA BAYI DAN BATITA</vt:lpstr>
      <vt:lpstr>KURIKULUM BAYI DAN BATITA</vt:lpstr>
      <vt:lpstr>Lanjutan......</vt:lpstr>
      <vt:lpstr>SIMPULAN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MEMPERLUAS PERKEMBANGAN BAHASA PADA BAYI DAN BATITA Kelompok 3 : 1. Susiani Dewi 2. Alfiah Nigrum 3.Khusnul Khotimah 4. Lailatul Mufidah</dc:title>
  <dc:creator>LENOVO</dc:creator>
  <cp:lastModifiedBy>asus</cp:lastModifiedBy>
  <cp:revision>67</cp:revision>
  <cp:lastPrinted>2016-04-03T12:06:04Z</cp:lastPrinted>
  <dcterms:created xsi:type="dcterms:W3CDTF">2016-03-20T01:56:00Z</dcterms:created>
  <dcterms:modified xsi:type="dcterms:W3CDTF">2019-03-06T00:49:50Z</dcterms:modified>
</cp:coreProperties>
</file>