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61" r:id="rId4"/>
    <p:sldId id="257" r:id="rId5"/>
    <p:sldId id="262" r:id="rId6"/>
    <p:sldId id="263" r:id="rId7"/>
    <p:sldId id="264" r:id="rId8"/>
    <p:sldId id="265" r:id="rId9"/>
    <p:sldId id="266" r:id="rId10"/>
    <p:sldId id="267" r:id="rId11"/>
    <p:sldId id="268"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AE681A-3085-4340-9EEB-2FC2191DB6B1}"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36DAB7CF-8658-4616-B3A5-87AEE7F47FD1}">
      <dgm:prSet phldrT="[Text]" custT="1"/>
      <dgm:spPr/>
      <dgm:t>
        <a:bodyPr/>
        <a:lstStyle/>
        <a:p>
          <a:r>
            <a:rPr lang="id-ID" sz="2400" dirty="0" smtClean="0"/>
            <a:t>FUNGSI KURIKULUM</a:t>
          </a:r>
          <a:endParaRPr lang="en-US" sz="2400" dirty="0"/>
        </a:p>
      </dgm:t>
    </dgm:pt>
    <dgm:pt modelId="{27E0EF8E-F61D-4E6D-8760-BA2ED612C060}" type="parTrans" cxnId="{F2A8C31C-280B-41EF-8E40-801A6792A0B6}">
      <dgm:prSet/>
      <dgm:spPr/>
      <dgm:t>
        <a:bodyPr/>
        <a:lstStyle/>
        <a:p>
          <a:endParaRPr lang="en-US" sz="2400"/>
        </a:p>
      </dgm:t>
    </dgm:pt>
    <dgm:pt modelId="{519CE74F-FD4B-4DDD-A420-C3A491CAD922}" type="sibTrans" cxnId="{F2A8C31C-280B-41EF-8E40-801A6792A0B6}">
      <dgm:prSet/>
      <dgm:spPr/>
      <dgm:t>
        <a:bodyPr/>
        <a:lstStyle/>
        <a:p>
          <a:endParaRPr lang="en-US" sz="2400"/>
        </a:p>
      </dgm:t>
    </dgm:pt>
    <dgm:pt modelId="{F1ED2D2E-30B5-4B99-A839-BF3ED3177199}">
      <dgm:prSet phldrT="[Text]" custT="1"/>
      <dgm:spPr/>
      <dgm:t>
        <a:bodyPr/>
        <a:lstStyle/>
        <a:p>
          <a:r>
            <a:rPr lang="id-ID" sz="2400" dirty="0" smtClean="0"/>
            <a:t>SEKOLAH</a:t>
          </a:r>
          <a:endParaRPr lang="en-US" sz="2400" dirty="0"/>
        </a:p>
      </dgm:t>
    </dgm:pt>
    <dgm:pt modelId="{7D913316-B82C-4581-893F-691898600F52}" type="parTrans" cxnId="{CB8776BA-AB89-459F-B000-0D083B6B4DC9}">
      <dgm:prSet custT="1"/>
      <dgm:spPr/>
      <dgm:t>
        <a:bodyPr/>
        <a:lstStyle/>
        <a:p>
          <a:endParaRPr lang="en-US" sz="2400"/>
        </a:p>
      </dgm:t>
    </dgm:pt>
    <dgm:pt modelId="{E9BBC4B4-DF7A-4FF1-821A-DEAD6475AA05}" type="sibTrans" cxnId="{CB8776BA-AB89-459F-B000-0D083B6B4DC9}">
      <dgm:prSet/>
      <dgm:spPr/>
      <dgm:t>
        <a:bodyPr/>
        <a:lstStyle/>
        <a:p>
          <a:endParaRPr lang="en-US" sz="2400"/>
        </a:p>
      </dgm:t>
    </dgm:pt>
    <dgm:pt modelId="{856E6542-F338-47A9-8E9C-6C8B756E78EB}">
      <dgm:prSet phldrT="[Text]" custT="1"/>
      <dgm:spPr/>
      <dgm:t>
        <a:bodyPr/>
        <a:lstStyle/>
        <a:p>
          <a:r>
            <a:rPr lang="id-ID" sz="2400" dirty="0" smtClean="0"/>
            <a:t>GURU</a:t>
          </a:r>
          <a:endParaRPr lang="en-US" sz="2400" dirty="0"/>
        </a:p>
      </dgm:t>
    </dgm:pt>
    <dgm:pt modelId="{73D3F076-9139-407E-9299-9A35F78EE7C9}" type="parTrans" cxnId="{BB454CE9-57BC-4A79-BA2D-0613E8155DB2}">
      <dgm:prSet custT="1"/>
      <dgm:spPr/>
      <dgm:t>
        <a:bodyPr/>
        <a:lstStyle/>
        <a:p>
          <a:endParaRPr lang="en-US" sz="2400"/>
        </a:p>
      </dgm:t>
    </dgm:pt>
    <dgm:pt modelId="{09D29F67-3485-4A5A-9F4A-7A0C73F052AD}" type="sibTrans" cxnId="{BB454CE9-57BC-4A79-BA2D-0613E8155DB2}">
      <dgm:prSet/>
      <dgm:spPr/>
      <dgm:t>
        <a:bodyPr/>
        <a:lstStyle/>
        <a:p>
          <a:endParaRPr lang="en-US" sz="2400"/>
        </a:p>
      </dgm:t>
    </dgm:pt>
    <dgm:pt modelId="{F6075B51-6C7C-48A6-8521-A8C8781A1FE7}">
      <dgm:prSet phldrT="[Text]" custT="1"/>
      <dgm:spPr/>
      <dgm:t>
        <a:bodyPr/>
        <a:lstStyle/>
        <a:p>
          <a:r>
            <a:rPr lang="id-ID" sz="2400" dirty="0" smtClean="0"/>
            <a:t>KEPALA SEKOLAH</a:t>
          </a:r>
          <a:endParaRPr lang="en-US" sz="2400" dirty="0"/>
        </a:p>
      </dgm:t>
    </dgm:pt>
    <dgm:pt modelId="{EBF1CD2F-4768-4129-BD70-FA84BB9F3249}" type="parTrans" cxnId="{04F7D256-F1A6-4E2A-8F14-2DC88AE4894A}">
      <dgm:prSet custT="1"/>
      <dgm:spPr/>
      <dgm:t>
        <a:bodyPr/>
        <a:lstStyle/>
        <a:p>
          <a:endParaRPr lang="en-US" sz="2400"/>
        </a:p>
      </dgm:t>
    </dgm:pt>
    <dgm:pt modelId="{B8A625CF-7913-470B-8EE5-A9670AA337FF}" type="sibTrans" cxnId="{04F7D256-F1A6-4E2A-8F14-2DC88AE4894A}">
      <dgm:prSet/>
      <dgm:spPr/>
      <dgm:t>
        <a:bodyPr/>
        <a:lstStyle/>
        <a:p>
          <a:endParaRPr lang="en-US" sz="2400"/>
        </a:p>
      </dgm:t>
    </dgm:pt>
    <dgm:pt modelId="{23761938-CD53-4D3E-ABD3-6637DBE8C55E}" type="pres">
      <dgm:prSet presAssocID="{B9AE681A-3085-4340-9EEB-2FC2191DB6B1}" presName="diagram" presStyleCnt="0">
        <dgm:presLayoutVars>
          <dgm:chPref val="1"/>
          <dgm:dir/>
          <dgm:animOne val="branch"/>
          <dgm:animLvl val="lvl"/>
          <dgm:resizeHandles val="exact"/>
        </dgm:presLayoutVars>
      </dgm:prSet>
      <dgm:spPr/>
      <dgm:t>
        <a:bodyPr/>
        <a:lstStyle/>
        <a:p>
          <a:endParaRPr lang="en-US"/>
        </a:p>
      </dgm:t>
    </dgm:pt>
    <dgm:pt modelId="{6F6E103F-EEF0-45D3-BA07-B0E23B8F17AA}" type="pres">
      <dgm:prSet presAssocID="{36DAB7CF-8658-4616-B3A5-87AEE7F47FD1}" presName="root1" presStyleCnt="0"/>
      <dgm:spPr/>
    </dgm:pt>
    <dgm:pt modelId="{3FEFFC4E-1911-4A0F-9675-E1A6B1917097}" type="pres">
      <dgm:prSet presAssocID="{36DAB7CF-8658-4616-B3A5-87AEE7F47FD1}" presName="LevelOneTextNode" presStyleLbl="node0" presStyleIdx="0" presStyleCnt="1">
        <dgm:presLayoutVars>
          <dgm:chPref val="3"/>
        </dgm:presLayoutVars>
      </dgm:prSet>
      <dgm:spPr/>
      <dgm:t>
        <a:bodyPr/>
        <a:lstStyle/>
        <a:p>
          <a:endParaRPr lang="en-US"/>
        </a:p>
      </dgm:t>
    </dgm:pt>
    <dgm:pt modelId="{34DC5BA5-C2D9-415E-B001-94925C8552AD}" type="pres">
      <dgm:prSet presAssocID="{36DAB7CF-8658-4616-B3A5-87AEE7F47FD1}" presName="level2hierChild" presStyleCnt="0"/>
      <dgm:spPr/>
    </dgm:pt>
    <dgm:pt modelId="{0D46148D-13F0-455D-90C7-604AA45319DD}" type="pres">
      <dgm:prSet presAssocID="{7D913316-B82C-4581-893F-691898600F52}" presName="conn2-1" presStyleLbl="parChTrans1D2" presStyleIdx="0" presStyleCnt="3"/>
      <dgm:spPr/>
      <dgm:t>
        <a:bodyPr/>
        <a:lstStyle/>
        <a:p>
          <a:endParaRPr lang="en-US"/>
        </a:p>
      </dgm:t>
    </dgm:pt>
    <dgm:pt modelId="{40BF7F86-C5B6-4787-BE4F-EAD7F602A598}" type="pres">
      <dgm:prSet presAssocID="{7D913316-B82C-4581-893F-691898600F52}" presName="connTx" presStyleLbl="parChTrans1D2" presStyleIdx="0" presStyleCnt="3"/>
      <dgm:spPr/>
      <dgm:t>
        <a:bodyPr/>
        <a:lstStyle/>
        <a:p>
          <a:endParaRPr lang="en-US"/>
        </a:p>
      </dgm:t>
    </dgm:pt>
    <dgm:pt modelId="{862444A8-6286-4B69-AA17-AAFD232CE406}" type="pres">
      <dgm:prSet presAssocID="{F1ED2D2E-30B5-4B99-A839-BF3ED3177199}" presName="root2" presStyleCnt="0"/>
      <dgm:spPr/>
    </dgm:pt>
    <dgm:pt modelId="{AF2C269D-9032-41C0-97BA-B3857452D29E}" type="pres">
      <dgm:prSet presAssocID="{F1ED2D2E-30B5-4B99-A839-BF3ED3177199}" presName="LevelTwoTextNode" presStyleLbl="node2" presStyleIdx="0" presStyleCnt="3">
        <dgm:presLayoutVars>
          <dgm:chPref val="3"/>
        </dgm:presLayoutVars>
      </dgm:prSet>
      <dgm:spPr/>
      <dgm:t>
        <a:bodyPr/>
        <a:lstStyle/>
        <a:p>
          <a:endParaRPr lang="en-US"/>
        </a:p>
      </dgm:t>
    </dgm:pt>
    <dgm:pt modelId="{91F731D2-8915-48C3-9073-921124F01479}" type="pres">
      <dgm:prSet presAssocID="{F1ED2D2E-30B5-4B99-A839-BF3ED3177199}" presName="level3hierChild" presStyleCnt="0"/>
      <dgm:spPr/>
    </dgm:pt>
    <dgm:pt modelId="{2352C75B-537E-445A-A0D5-1DC7E09B30BB}" type="pres">
      <dgm:prSet presAssocID="{73D3F076-9139-407E-9299-9A35F78EE7C9}" presName="conn2-1" presStyleLbl="parChTrans1D2" presStyleIdx="1" presStyleCnt="3"/>
      <dgm:spPr/>
      <dgm:t>
        <a:bodyPr/>
        <a:lstStyle/>
        <a:p>
          <a:endParaRPr lang="en-US"/>
        </a:p>
      </dgm:t>
    </dgm:pt>
    <dgm:pt modelId="{B882D56F-FC04-4250-B2A8-1FDD9095EA1E}" type="pres">
      <dgm:prSet presAssocID="{73D3F076-9139-407E-9299-9A35F78EE7C9}" presName="connTx" presStyleLbl="parChTrans1D2" presStyleIdx="1" presStyleCnt="3"/>
      <dgm:spPr/>
      <dgm:t>
        <a:bodyPr/>
        <a:lstStyle/>
        <a:p>
          <a:endParaRPr lang="en-US"/>
        </a:p>
      </dgm:t>
    </dgm:pt>
    <dgm:pt modelId="{1A13D8BF-74E9-47DC-8E57-B18BD12EE467}" type="pres">
      <dgm:prSet presAssocID="{856E6542-F338-47A9-8E9C-6C8B756E78EB}" presName="root2" presStyleCnt="0"/>
      <dgm:spPr/>
    </dgm:pt>
    <dgm:pt modelId="{45A0D045-5F8A-4C89-AE1F-F1B66DAEB1DA}" type="pres">
      <dgm:prSet presAssocID="{856E6542-F338-47A9-8E9C-6C8B756E78EB}" presName="LevelTwoTextNode" presStyleLbl="node2" presStyleIdx="1" presStyleCnt="3">
        <dgm:presLayoutVars>
          <dgm:chPref val="3"/>
        </dgm:presLayoutVars>
      </dgm:prSet>
      <dgm:spPr/>
      <dgm:t>
        <a:bodyPr/>
        <a:lstStyle/>
        <a:p>
          <a:endParaRPr lang="en-US"/>
        </a:p>
      </dgm:t>
    </dgm:pt>
    <dgm:pt modelId="{00F239EF-CBCA-4AEB-BA96-7E86C954FE0B}" type="pres">
      <dgm:prSet presAssocID="{856E6542-F338-47A9-8E9C-6C8B756E78EB}" presName="level3hierChild" presStyleCnt="0"/>
      <dgm:spPr/>
    </dgm:pt>
    <dgm:pt modelId="{37E39AC8-0EF1-49D2-9BD1-6C4D0725299F}" type="pres">
      <dgm:prSet presAssocID="{EBF1CD2F-4768-4129-BD70-FA84BB9F3249}" presName="conn2-1" presStyleLbl="parChTrans1D2" presStyleIdx="2" presStyleCnt="3"/>
      <dgm:spPr/>
      <dgm:t>
        <a:bodyPr/>
        <a:lstStyle/>
        <a:p>
          <a:endParaRPr lang="en-US"/>
        </a:p>
      </dgm:t>
    </dgm:pt>
    <dgm:pt modelId="{CC39FBAC-8CA8-49F2-92E2-75DD925BC2E4}" type="pres">
      <dgm:prSet presAssocID="{EBF1CD2F-4768-4129-BD70-FA84BB9F3249}" presName="connTx" presStyleLbl="parChTrans1D2" presStyleIdx="2" presStyleCnt="3"/>
      <dgm:spPr/>
      <dgm:t>
        <a:bodyPr/>
        <a:lstStyle/>
        <a:p>
          <a:endParaRPr lang="en-US"/>
        </a:p>
      </dgm:t>
    </dgm:pt>
    <dgm:pt modelId="{31267245-CDA7-4724-A866-F8A367030AC6}" type="pres">
      <dgm:prSet presAssocID="{F6075B51-6C7C-48A6-8521-A8C8781A1FE7}" presName="root2" presStyleCnt="0"/>
      <dgm:spPr/>
    </dgm:pt>
    <dgm:pt modelId="{93F41E61-4B4C-4F47-BC0B-6D3D0E251A0B}" type="pres">
      <dgm:prSet presAssocID="{F6075B51-6C7C-48A6-8521-A8C8781A1FE7}" presName="LevelTwoTextNode" presStyleLbl="node2" presStyleIdx="2" presStyleCnt="3">
        <dgm:presLayoutVars>
          <dgm:chPref val="3"/>
        </dgm:presLayoutVars>
      </dgm:prSet>
      <dgm:spPr/>
      <dgm:t>
        <a:bodyPr/>
        <a:lstStyle/>
        <a:p>
          <a:endParaRPr lang="en-US"/>
        </a:p>
      </dgm:t>
    </dgm:pt>
    <dgm:pt modelId="{837262D4-3E7C-4C41-BB06-D0ECFF00D8B2}" type="pres">
      <dgm:prSet presAssocID="{F6075B51-6C7C-48A6-8521-A8C8781A1FE7}" presName="level3hierChild" presStyleCnt="0"/>
      <dgm:spPr/>
    </dgm:pt>
  </dgm:ptLst>
  <dgm:cxnLst>
    <dgm:cxn modelId="{6C0C73D0-1987-430A-8AB8-B967BD621543}" type="presOf" srcId="{B9AE681A-3085-4340-9EEB-2FC2191DB6B1}" destId="{23761938-CD53-4D3E-ABD3-6637DBE8C55E}" srcOrd="0" destOrd="0" presId="urn:microsoft.com/office/officeart/2005/8/layout/hierarchy2"/>
    <dgm:cxn modelId="{764B3484-7A7E-49BB-B235-285DB771A1B0}" type="presOf" srcId="{36DAB7CF-8658-4616-B3A5-87AEE7F47FD1}" destId="{3FEFFC4E-1911-4A0F-9675-E1A6B1917097}" srcOrd="0" destOrd="0" presId="urn:microsoft.com/office/officeart/2005/8/layout/hierarchy2"/>
    <dgm:cxn modelId="{61868578-64D2-444A-BBE8-C70DF34D0B85}" type="presOf" srcId="{F6075B51-6C7C-48A6-8521-A8C8781A1FE7}" destId="{93F41E61-4B4C-4F47-BC0B-6D3D0E251A0B}" srcOrd="0" destOrd="0" presId="urn:microsoft.com/office/officeart/2005/8/layout/hierarchy2"/>
    <dgm:cxn modelId="{04F7D256-F1A6-4E2A-8F14-2DC88AE4894A}" srcId="{36DAB7CF-8658-4616-B3A5-87AEE7F47FD1}" destId="{F6075B51-6C7C-48A6-8521-A8C8781A1FE7}" srcOrd="2" destOrd="0" parTransId="{EBF1CD2F-4768-4129-BD70-FA84BB9F3249}" sibTransId="{B8A625CF-7913-470B-8EE5-A9670AA337FF}"/>
    <dgm:cxn modelId="{4132A042-F74A-4B4E-9EF8-FD3B272D8FFB}" type="presOf" srcId="{EBF1CD2F-4768-4129-BD70-FA84BB9F3249}" destId="{37E39AC8-0EF1-49D2-9BD1-6C4D0725299F}" srcOrd="0" destOrd="0" presId="urn:microsoft.com/office/officeart/2005/8/layout/hierarchy2"/>
    <dgm:cxn modelId="{F2A8C31C-280B-41EF-8E40-801A6792A0B6}" srcId="{B9AE681A-3085-4340-9EEB-2FC2191DB6B1}" destId="{36DAB7CF-8658-4616-B3A5-87AEE7F47FD1}" srcOrd="0" destOrd="0" parTransId="{27E0EF8E-F61D-4E6D-8760-BA2ED612C060}" sibTransId="{519CE74F-FD4B-4DDD-A420-C3A491CAD922}"/>
    <dgm:cxn modelId="{8AE32641-86C1-4E00-8D33-EE5687AD8004}" type="presOf" srcId="{73D3F076-9139-407E-9299-9A35F78EE7C9}" destId="{B882D56F-FC04-4250-B2A8-1FDD9095EA1E}" srcOrd="1" destOrd="0" presId="urn:microsoft.com/office/officeart/2005/8/layout/hierarchy2"/>
    <dgm:cxn modelId="{B5CD88D3-D91D-4827-AA37-C1AEDDD40578}" type="presOf" srcId="{73D3F076-9139-407E-9299-9A35F78EE7C9}" destId="{2352C75B-537E-445A-A0D5-1DC7E09B30BB}" srcOrd="0" destOrd="0" presId="urn:microsoft.com/office/officeart/2005/8/layout/hierarchy2"/>
    <dgm:cxn modelId="{CB8776BA-AB89-459F-B000-0D083B6B4DC9}" srcId="{36DAB7CF-8658-4616-B3A5-87AEE7F47FD1}" destId="{F1ED2D2E-30B5-4B99-A839-BF3ED3177199}" srcOrd="0" destOrd="0" parTransId="{7D913316-B82C-4581-893F-691898600F52}" sibTransId="{E9BBC4B4-DF7A-4FF1-821A-DEAD6475AA05}"/>
    <dgm:cxn modelId="{13A6B146-2588-4D7E-AEE1-72F5AB4DD08C}" type="presOf" srcId="{F1ED2D2E-30B5-4B99-A839-BF3ED3177199}" destId="{AF2C269D-9032-41C0-97BA-B3857452D29E}" srcOrd="0" destOrd="0" presId="urn:microsoft.com/office/officeart/2005/8/layout/hierarchy2"/>
    <dgm:cxn modelId="{E29B1564-3869-42E5-86E6-9B9DCB7875DC}" type="presOf" srcId="{EBF1CD2F-4768-4129-BD70-FA84BB9F3249}" destId="{CC39FBAC-8CA8-49F2-92E2-75DD925BC2E4}" srcOrd="1" destOrd="0" presId="urn:microsoft.com/office/officeart/2005/8/layout/hierarchy2"/>
    <dgm:cxn modelId="{A526E00D-4EC0-4A5D-887C-9991BC79D1FD}" type="presOf" srcId="{856E6542-F338-47A9-8E9C-6C8B756E78EB}" destId="{45A0D045-5F8A-4C89-AE1F-F1B66DAEB1DA}" srcOrd="0" destOrd="0" presId="urn:microsoft.com/office/officeart/2005/8/layout/hierarchy2"/>
    <dgm:cxn modelId="{BB454CE9-57BC-4A79-BA2D-0613E8155DB2}" srcId="{36DAB7CF-8658-4616-B3A5-87AEE7F47FD1}" destId="{856E6542-F338-47A9-8E9C-6C8B756E78EB}" srcOrd="1" destOrd="0" parTransId="{73D3F076-9139-407E-9299-9A35F78EE7C9}" sibTransId="{09D29F67-3485-4A5A-9F4A-7A0C73F052AD}"/>
    <dgm:cxn modelId="{81728E39-E182-407C-A335-58C8A93C63B1}" type="presOf" srcId="{7D913316-B82C-4581-893F-691898600F52}" destId="{0D46148D-13F0-455D-90C7-604AA45319DD}" srcOrd="0" destOrd="0" presId="urn:microsoft.com/office/officeart/2005/8/layout/hierarchy2"/>
    <dgm:cxn modelId="{83E9613B-A055-47DC-A1E2-5276A211C435}" type="presOf" srcId="{7D913316-B82C-4581-893F-691898600F52}" destId="{40BF7F86-C5B6-4787-BE4F-EAD7F602A598}" srcOrd="1" destOrd="0" presId="urn:microsoft.com/office/officeart/2005/8/layout/hierarchy2"/>
    <dgm:cxn modelId="{0D6A901D-8DD8-448F-B99A-4F612CA1DE82}" type="presParOf" srcId="{23761938-CD53-4D3E-ABD3-6637DBE8C55E}" destId="{6F6E103F-EEF0-45D3-BA07-B0E23B8F17AA}" srcOrd="0" destOrd="0" presId="urn:microsoft.com/office/officeart/2005/8/layout/hierarchy2"/>
    <dgm:cxn modelId="{27366FD4-757D-42D5-9E85-67D8775519BB}" type="presParOf" srcId="{6F6E103F-EEF0-45D3-BA07-B0E23B8F17AA}" destId="{3FEFFC4E-1911-4A0F-9675-E1A6B1917097}" srcOrd="0" destOrd="0" presId="urn:microsoft.com/office/officeart/2005/8/layout/hierarchy2"/>
    <dgm:cxn modelId="{3E7ED71F-5457-4C45-A291-4BF85D4EEDDC}" type="presParOf" srcId="{6F6E103F-EEF0-45D3-BA07-B0E23B8F17AA}" destId="{34DC5BA5-C2D9-415E-B001-94925C8552AD}" srcOrd="1" destOrd="0" presId="urn:microsoft.com/office/officeart/2005/8/layout/hierarchy2"/>
    <dgm:cxn modelId="{2AB18EDF-1D5C-41E3-A561-87FDE7B1DE08}" type="presParOf" srcId="{34DC5BA5-C2D9-415E-B001-94925C8552AD}" destId="{0D46148D-13F0-455D-90C7-604AA45319DD}" srcOrd="0" destOrd="0" presId="urn:microsoft.com/office/officeart/2005/8/layout/hierarchy2"/>
    <dgm:cxn modelId="{26285A58-2340-4E07-97E7-7A52AF278347}" type="presParOf" srcId="{0D46148D-13F0-455D-90C7-604AA45319DD}" destId="{40BF7F86-C5B6-4787-BE4F-EAD7F602A598}" srcOrd="0" destOrd="0" presId="urn:microsoft.com/office/officeart/2005/8/layout/hierarchy2"/>
    <dgm:cxn modelId="{39017C98-76ED-4E1A-A74D-D91352DF41BB}" type="presParOf" srcId="{34DC5BA5-C2D9-415E-B001-94925C8552AD}" destId="{862444A8-6286-4B69-AA17-AAFD232CE406}" srcOrd="1" destOrd="0" presId="urn:microsoft.com/office/officeart/2005/8/layout/hierarchy2"/>
    <dgm:cxn modelId="{ECE4824B-59AC-4CB0-A388-B9847E70AFB4}" type="presParOf" srcId="{862444A8-6286-4B69-AA17-AAFD232CE406}" destId="{AF2C269D-9032-41C0-97BA-B3857452D29E}" srcOrd="0" destOrd="0" presId="urn:microsoft.com/office/officeart/2005/8/layout/hierarchy2"/>
    <dgm:cxn modelId="{AC3BA38B-9AEA-4745-8450-375FDFDB6E9E}" type="presParOf" srcId="{862444A8-6286-4B69-AA17-AAFD232CE406}" destId="{91F731D2-8915-48C3-9073-921124F01479}" srcOrd="1" destOrd="0" presId="urn:microsoft.com/office/officeart/2005/8/layout/hierarchy2"/>
    <dgm:cxn modelId="{171FE29A-62E2-4977-BCBF-446D241EBE41}" type="presParOf" srcId="{34DC5BA5-C2D9-415E-B001-94925C8552AD}" destId="{2352C75B-537E-445A-A0D5-1DC7E09B30BB}" srcOrd="2" destOrd="0" presId="urn:microsoft.com/office/officeart/2005/8/layout/hierarchy2"/>
    <dgm:cxn modelId="{6FDC7EDB-DA9F-49B0-9ABE-6CCEAEC77B7F}" type="presParOf" srcId="{2352C75B-537E-445A-A0D5-1DC7E09B30BB}" destId="{B882D56F-FC04-4250-B2A8-1FDD9095EA1E}" srcOrd="0" destOrd="0" presId="urn:microsoft.com/office/officeart/2005/8/layout/hierarchy2"/>
    <dgm:cxn modelId="{F3DA4757-F77E-4B8D-BE62-8DC9EC182973}" type="presParOf" srcId="{34DC5BA5-C2D9-415E-B001-94925C8552AD}" destId="{1A13D8BF-74E9-47DC-8E57-B18BD12EE467}" srcOrd="3" destOrd="0" presId="urn:microsoft.com/office/officeart/2005/8/layout/hierarchy2"/>
    <dgm:cxn modelId="{08C89413-1C1F-492B-8423-C0E5DFCB44DD}" type="presParOf" srcId="{1A13D8BF-74E9-47DC-8E57-B18BD12EE467}" destId="{45A0D045-5F8A-4C89-AE1F-F1B66DAEB1DA}" srcOrd="0" destOrd="0" presId="urn:microsoft.com/office/officeart/2005/8/layout/hierarchy2"/>
    <dgm:cxn modelId="{5ADFA600-AE78-4E11-8D9E-04A13551A142}" type="presParOf" srcId="{1A13D8BF-74E9-47DC-8E57-B18BD12EE467}" destId="{00F239EF-CBCA-4AEB-BA96-7E86C954FE0B}" srcOrd="1" destOrd="0" presId="urn:microsoft.com/office/officeart/2005/8/layout/hierarchy2"/>
    <dgm:cxn modelId="{45B92AB7-1291-421C-8C83-551F9369F63D}" type="presParOf" srcId="{34DC5BA5-C2D9-415E-B001-94925C8552AD}" destId="{37E39AC8-0EF1-49D2-9BD1-6C4D0725299F}" srcOrd="4" destOrd="0" presId="urn:microsoft.com/office/officeart/2005/8/layout/hierarchy2"/>
    <dgm:cxn modelId="{E4F95821-10B4-4C4E-988E-826184173EA7}" type="presParOf" srcId="{37E39AC8-0EF1-49D2-9BD1-6C4D0725299F}" destId="{CC39FBAC-8CA8-49F2-92E2-75DD925BC2E4}" srcOrd="0" destOrd="0" presId="urn:microsoft.com/office/officeart/2005/8/layout/hierarchy2"/>
    <dgm:cxn modelId="{53363379-738A-4AB0-A4E8-EDCBD542F7E3}" type="presParOf" srcId="{34DC5BA5-C2D9-415E-B001-94925C8552AD}" destId="{31267245-CDA7-4724-A866-F8A367030AC6}" srcOrd="5" destOrd="0" presId="urn:microsoft.com/office/officeart/2005/8/layout/hierarchy2"/>
    <dgm:cxn modelId="{3BFF54AF-4233-4260-95DF-B09A1D280FE2}" type="presParOf" srcId="{31267245-CDA7-4724-A866-F8A367030AC6}" destId="{93F41E61-4B4C-4F47-BC0B-6D3D0E251A0B}" srcOrd="0" destOrd="0" presId="urn:microsoft.com/office/officeart/2005/8/layout/hierarchy2"/>
    <dgm:cxn modelId="{FF6F5205-4281-4CAC-BA3C-25FDDD6761A7}" type="presParOf" srcId="{31267245-CDA7-4724-A866-F8A367030AC6}" destId="{837262D4-3E7C-4C41-BB06-D0ECFF00D8B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42831A-8DAC-4F99-8A3F-15791B52258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166452C0-73B4-44DF-B2C8-4C7D791F4C75}">
      <dgm:prSet phldrT="[Text]" custT="1"/>
      <dgm:spPr/>
      <dgm:t>
        <a:bodyPr/>
        <a:lstStyle/>
        <a:p>
          <a:r>
            <a:rPr lang="id-ID" sz="2400" dirty="0" smtClean="0"/>
            <a:t>KOMPONEN KURIKULUM</a:t>
          </a:r>
          <a:endParaRPr lang="en-US" sz="2400" dirty="0"/>
        </a:p>
      </dgm:t>
    </dgm:pt>
    <dgm:pt modelId="{7A31A614-8FF0-43AE-83CB-ACAE1DDCA6BA}" type="parTrans" cxnId="{A61C25A0-CF1E-4845-A1DC-AED2F8CDED0D}">
      <dgm:prSet/>
      <dgm:spPr/>
      <dgm:t>
        <a:bodyPr/>
        <a:lstStyle/>
        <a:p>
          <a:endParaRPr lang="en-US"/>
        </a:p>
      </dgm:t>
    </dgm:pt>
    <dgm:pt modelId="{19E13BE9-DC94-47A1-9A3D-DB79BA985131}" type="sibTrans" cxnId="{A61C25A0-CF1E-4845-A1DC-AED2F8CDED0D}">
      <dgm:prSet/>
      <dgm:spPr/>
      <dgm:t>
        <a:bodyPr/>
        <a:lstStyle/>
        <a:p>
          <a:endParaRPr lang="en-US"/>
        </a:p>
      </dgm:t>
    </dgm:pt>
    <dgm:pt modelId="{643EEA10-8481-4C2D-8E1F-BCD253C0EFBF}">
      <dgm:prSet phldrT="[Text]" custT="1"/>
      <dgm:spPr/>
      <dgm:t>
        <a:bodyPr/>
        <a:lstStyle/>
        <a:p>
          <a:r>
            <a:rPr lang="id-ID" sz="2400" dirty="0" smtClean="0"/>
            <a:t>TUJUAN</a:t>
          </a:r>
          <a:endParaRPr lang="en-US" sz="2400" dirty="0"/>
        </a:p>
      </dgm:t>
    </dgm:pt>
    <dgm:pt modelId="{CA0B64A2-B905-4639-9489-012B5764C7B2}" type="parTrans" cxnId="{FAF2AC92-BAE5-48C1-97A6-249F38AEE960}">
      <dgm:prSet/>
      <dgm:spPr/>
      <dgm:t>
        <a:bodyPr/>
        <a:lstStyle/>
        <a:p>
          <a:endParaRPr lang="en-US"/>
        </a:p>
      </dgm:t>
    </dgm:pt>
    <dgm:pt modelId="{FEC3F0D5-3661-4C46-AA40-1279F3D084B1}" type="sibTrans" cxnId="{FAF2AC92-BAE5-48C1-97A6-249F38AEE960}">
      <dgm:prSet/>
      <dgm:spPr/>
      <dgm:t>
        <a:bodyPr/>
        <a:lstStyle/>
        <a:p>
          <a:endParaRPr lang="en-US"/>
        </a:p>
      </dgm:t>
    </dgm:pt>
    <dgm:pt modelId="{9052CB70-BEC5-433F-818A-9F9DBCBC00CF}">
      <dgm:prSet phldrT="[Text]" custT="1"/>
      <dgm:spPr/>
      <dgm:t>
        <a:bodyPr/>
        <a:lstStyle/>
        <a:p>
          <a:r>
            <a:rPr lang="id-ID" sz="2400" dirty="0" smtClean="0"/>
            <a:t>ISI &amp; STRUKTUR MATERI</a:t>
          </a:r>
          <a:endParaRPr lang="en-US" sz="2400" dirty="0"/>
        </a:p>
      </dgm:t>
    </dgm:pt>
    <dgm:pt modelId="{CA26C8B2-9B03-4268-A227-2A1B112AB5C9}" type="parTrans" cxnId="{CC52EB8A-CCFF-482F-AE99-F5EC0BB00C8B}">
      <dgm:prSet/>
      <dgm:spPr/>
      <dgm:t>
        <a:bodyPr/>
        <a:lstStyle/>
        <a:p>
          <a:endParaRPr lang="en-US"/>
        </a:p>
      </dgm:t>
    </dgm:pt>
    <dgm:pt modelId="{727049EE-5D12-4970-8AAD-8A86B31B2D1D}" type="sibTrans" cxnId="{CC52EB8A-CCFF-482F-AE99-F5EC0BB00C8B}">
      <dgm:prSet/>
      <dgm:spPr/>
      <dgm:t>
        <a:bodyPr/>
        <a:lstStyle/>
        <a:p>
          <a:endParaRPr lang="en-US"/>
        </a:p>
      </dgm:t>
    </dgm:pt>
    <dgm:pt modelId="{C2844E12-3120-4CA8-A118-5C09D59BEB41}">
      <dgm:prSet phldrT="[Text]" custT="1"/>
      <dgm:spPr/>
      <dgm:t>
        <a:bodyPr/>
        <a:lstStyle/>
        <a:p>
          <a:r>
            <a:rPr lang="id-ID" sz="2400" dirty="0" smtClean="0"/>
            <a:t>MEDIA</a:t>
          </a:r>
          <a:endParaRPr lang="en-US" sz="2400" dirty="0"/>
        </a:p>
      </dgm:t>
    </dgm:pt>
    <dgm:pt modelId="{FFA103BA-76F9-4F52-AFCC-FAB6F830BC84}" type="parTrans" cxnId="{7AF14F6C-6845-4B30-8CFF-F1CAF8AF885B}">
      <dgm:prSet/>
      <dgm:spPr/>
      <dgm:t>
        <a:bodyPr/>
        <a:lstStyle/>
        <a:p>
          <a:endParaRPr lang="en-US"/>
        </a:p>
      </dgm:t>
    </dgm:pt>
    <dgm:pt modelId="{53A66B92-AC56-4F48-A3B4-E1E9C9FA5B72}" type="sibTrans" cxnId="{7AF14F6C-6845-4B30-8CFF-F1CAF8AF885B}">
      <dgm:prSet/>
      <dgm:spPr/>
      <dgm:t>
        <a:bodyPr/>
        <a:lstStyle/>
        <a:p>
          <a:endParaRPr lang="en-US"/>
        </a:p>
      </dgm:t>
    </dgm:pt>
    <dgm:pt modelId="{8D860340-8B7C-4F6F-B17E-A4FFB3A100F5}">
      <dgm:prSet phldrT="[Text]" custT="1"/>
      <dgm:spPr/>
      <dgm:t>
        <a:bodyPr/>
        <a:lstStyle/>
        <a:p>
          <a:r>
            <a:rPr lang="id-ID" sz="2400" dirty="0" smtClean="0"/>
            <a:t>STRATEGI BELAJAR MENGAJAR</a:t>
          </a:r>
          <a:endParaRPr lang="en-US" sz="2400" dirty="0"/>
        </a:p>
      </dgm:t>
    </dgm:pt>
    <dgm:pt modelId="{A092AA93-E21B-428E-965A-B4DEDA7DA4B8}" type="parTrans" cxnId="{70FB27BE-939D-427F-BA68-6638FD1DDEBE}">
      <dgm:prSet/>
      <dgm:spPr/>
      <dgm:t>
        <a:bodyPr/>
        <a:lstStyle/>
        <a:p>
          <a:endParaRPr lang="en-US"/>
        </a:p>
      </dgm:t>
    </dgm:pt>
    <dgm:pt modelId="{A8F3D9F2-CC4C-4D31-ABCD-5F7CE1A5A120}" type="sibTrans" cxnId="{70FB27BE-939D-427F-BA68-6638FD1DDEBE}">
      <dgm:prSet/>
      <dgm:spPr/>
      <dgm:t>
        <a:bodyPr/>
        <a:lstStyle/>
        <a:p>
          <a:endParaRPr lang="en-US"/>
        </a:p>
      </dgm:t>
    </dgm:pt>
    <dgm:pt modelId="{E22D9F74-69D1-430F-B247-EDC313A1D706}">
      <dgm:prSet phldrT="[Text]" custT="1"/>
      <dgm:spPr/>
      <dgm:t>
        <a:bodyPr/>
        <a:lstStyle/>
        <a:p>
          <a:r>
            <a:rPr lang="id-ID" sz="2400" dirty="0" smtClean="0"/>
            <a:t>PROSES BELAJAR MENGAJAR</a:t>
          </a:r>
          <a:endParaRPr lang="en-US" sz="2400" dirty="0"/>
        </a:p>
      </dgm:t>
    </dgm:pt>
    <dgm:pt modelId="{940E9A88-A1AC-48E9-A843-2460F7A7747B}" type="parTrans" cxnId="{60B40CD2-B66D-4588-9F26-C9371132CF43}">
      <dgm:prSet/>
      <dgm:spPr/>
      <dgm:t>
        <a:bodyPr/>
        <a:lstStyle/>
        <a:p>
          <a:endParaRPr lang="en-US"/>
        </a:p>
      </dgm:t>
    </dgm:pt>
    <dgm:pt modelId="{23350246-71B8-4324-BBBC-0E3ED38D9C98}" type="sibTrans" cxnId="{60B40CD2-B66D-4588-9F26-C9371132CF43}">
      <dgm:prSet/>
      <dgm:spPr/>
      <dgm:t>
        <a:bodyPr/>
        <a:lstStyle/>
        <a:p>
          <a:endParaRPr lang="en-US"/>
        </a:p>
      </dgm:t>
    </dgm:pt>
    <dgm:pt modelId="{E79E03C1-A88B-408D-8D2E-F63D062B4ED9}">
      <dgm:prSet phldrT="[Text]" custT="1"/>
      <dgm:spPr/>
      <dgm:t>
        <a:bodyPr/>
        <a:lstStyle/>
        <a:p>
          <a:r>
            <a:rPr lang="id-ID" sz="2400" dirty="0" smtClean="0"/>
            <a:t>EVALUASI/PENILAIAN</a:t>
          </a:r>
          <a:endParaRPr lang="en-US" sz="2400" dirty="0"/>
        </a:p>
      </dgm:t>
    </dgm:pt>
    <dgm:pt modelId="{714CAA34-5A8C-4078-B370-9A6E97F9DD84}" type="parTrans" cxnId="{DB5759A9-DB3B-4E17-B642-BEC880071F8E}">
      <dgm:prSet/>
      <dgm:spPr/>
      <dgm:t>
        <a:bodyPr/>
        <a:lstStyle/>
        <a:p>
          <a:endParaRPr lang="en-US"/>
        </a:p>
      </dgm:t>
    </dgm:pt>
    <dgm:pt modelId="{E898F595-1D7E-4F52-90E5-32D3E907F33B}" type="sibTrans" cxnId="{DB5759A9-DB3B-4E17-B642-BEC880071F8E}">
      <dgm:prSet/>
      <dgm:spPr/>
      <dgm:t>
        <a:bodyPr/>
        <a:lstStyle/>
        <a:p>
          <a:endParaRPr lang="en-US"/>
        </a:p>
      </dgm:t>
    </dgm:pt>
    <dgm:pt modelId="{DCD9A08D-6CA2-460D-9931-494B87E8324E}" type="pres">
      <dgm:prSet presAssocID="{3D42831A-8DAC-4F99-8A3F-15791B522584}" presName="diagram" presStyleCnt="0">
        <dgm:presLayoutVars>
          <dgm:chPref val="1"/>
          <dgm:dir/>
          <dgm:animOne val="branch"/>
          <dgm:animLvl val="lvl"/>
          <dgm:resizeHandles val="exact"/>
        </dgm:presLayoutVars>
      </dgm:prSet>
      <dgm:spPr/>
      <dgm:t>
        <a:bodyPr/>
        <a:lstStyle/>
        <a:p>
          <a:endParaRPr lang="en-US"/>
        </a:p>
      </dgm:t>
    </dgm:pt>
    <dgm:pt modelId="{30CFA397-23EF-4912-A869-379A97EF9F43}" type="pres">
      <dgm:prSet presAssocID="{166452C0-73B4-44DF-B2C8-4C7D791F4C75}" presName="root1" presStyleCnt="0"/>
      <dgm:spPr/>
    </dgm:pt>
    <dgm:pt modelId="{C1AE780C-E5CC-4FC3-B351-A8AF8DC3EAEA}" type="pres">
      <dgm:prSet presAssocID="{166452C0-73B4-44DF-B2C8-4C7D791F4C75}" presName="LevelOneTextNode" presStyleLbl="node0" presStyleIdx="0" presStyleCnt="1" custScaleX="147833" custLinFactNeighborX="-2452" custLinFactNeighborY="-784">
        <dgm:presLayoutVars>
          <dgm:chPref val="3"/>
        </dgm:presLayoutVars>
      </dgm:prSet>
      <dgm:spPr/>
      <dgm:t>
        <a:bodyPr/>
        <a:lstStyle/>
        <a:p>
          <a:endParaRPr lang="en-US"/>
        </a:p>
      </dgm:t>
    </dgm:pt>
    <dgm:pt modelId="{906631B1-6DD5-4B7A-9BA6-057F60690678}" type="pres">
      <dgm:prSet presAssocID="{166452C0-73B4-44DF-B2C8-4C7D791F4C75}" presName="level2hierChild" presStyleCnt="0"/>
      <dgm:spPr/>
    </dgm:pt>
    <dgm:pt modelId="{0ABF1EE1-A6D8-4ADB-AD17-972970004103}" type="pres">
      <dgm:prSet presAssocID="{CA0B64A2-B905-4639-9489-012B5764C7B2}" presName="conn2-1" presStyleLbl="parChTrans1D2" presStyleIdx="0" presStyleCnt="6"/>
      <dgm:spPr/>
      <dgm:t>
        <a:bodyPr/>
        <a:lstStyle/>
        <a:p>
          <a:endParaRPr lang="en-US"/>
        </a:p>
      </dgm:t>
    </dgm:pt>
    <dgm:pt modelId="{C37CB026-FBFD-4F28-B78C-29004D2CF02B}" type="pres">
      <dgm:prSet presAssocID="{CA0B64A2-B905-4639-9489-012B5764C7B2}" presName="connTx" presStyleLbl="parChTrans1D2" presStyleIdx="0" presStyleCnt="6"/>
      <dgm:spPr/>
      <dgm:t>
        <a:bodyPr/>
        <a:lstStyle/>
        <a:p>
          <a:endParaRPr lang="en-US"/>
        </a:p>
      </dgm:t>
    </dgm:pt>
    <dgm:pt modelId="{DA178D70-88AE-427F-B1BA-CD50232894ED}" type="pres">
      <dgm:prSet presAssocID="{643EEA10-8481-4C2D-8E1F-BCD253C0EFBF}" presName="root2" presStyleCnt="0"/>
      <dgm:spPr/>
    </dgm:pt>
    <dgm:pt modelId="{E3E7304E-26E8-4B6C-B08A-4897062EC6ED}" type="pres">
      <dgm:prSet presAssocID="{643EEA10-8481-4C2D-8E1F-BCD253C0EFBF}" presName="LevelTwoTextNode" presStyleLbl="node2" presStyleIdx="0" presStyleCnt="6" custScaleX="202784" custLinFactNeighborX="-2452" custLinFactNeighborY="-784">
        <dgm:presLayoutVars>
          <dgm:chPref val="3"/>
        </dgm:presLayoutVars>
      </dgm:prSet>
      <dgm:spPr/>
      <dgm:t>
        <a:bodyPr/>
        <a:lstStyle/>
        <a:p>
          <a:endParaRPr lang="en-US"/>
        </a:p>
      </dgm:t>
    </dgm:pt>
    <dgm:pt modelId="{6FCF076E-B380-4D4C-8B1B-3AEC77D34731}" type="pres">
      <dgm:prSet presAssocID="{643EEA10-8481-4C2D-8E1F-BCD253C0EFBF}" presName="level3hierChild" presStyleCnt="0"/>
      <dgm:spPr/>
    </dgm:pt>
    <dgm:pt modelId="{DF848FEC-F545-4770-99D1-CB2A80F7B83B}" type="pres">
      <dgm:prSet presAssocID="{CA26C8B2-9B03-4268-A227-2A1B112AB5C9}" presName="conn2-1" presStyleLbl="parChTrans1D2" presStyleIdx="1" presStyleCnt="6"/>
      <dgm:spPr/>
      <dgm:t>
        <a:bodyPr/>
        <a:lstStyle/>
        <a:p>
          <a:endParaRPr lang="en-US"/>
        </a:p>
      </dgm:t>
    </dgm:pt>
    <dgm:pt modelId="{683DDB12-4B55-49E1-9863-711154974A2D}" type="pres">
      <dgm:prSet presAssocID="{CA26C8B2-9B03-4268-A227-2A1B112AB5C9}" presName="connTx" presStyleLbl="parChTrans1D2" presStyleIdx="1" presStyleCnt="6"/>
      <dgm:spPr/>
      <dgm:t>
        <a:bodyPr/>
        <a:lstStyle/>
        <a:p>
          <a:endParaRPr lang="en-US"/>
        </a:p>
      </dgm:t>
    </dgm:pt>
    <dgm:pt modelId="{2269FFD3-916E-417F-B9B2-AFCD32411C73}" type="pres">
      <dgm:prSet presAssocID="{9052CB70-BEC5-433F-818A-9F9DBCBC00CF}" presName="root2" presStyleCnt="0"/>
      <dgm:spPr/>
    </dgm:pt>
    <dgm:pt modelId="{48C0990E-F2C4-406C-A9F2-3E4E8398CC47}" type="pres">
      <dgm:prSet presAssocID="{9052CB70-BEC5-433F-818A-9F9DBCBC00CF}" presName="LevelTwoTextNode" presStyleLbl="node2" presStyleIdx="1" presStyleCnt="6" custScaleX="202784" custLinFactNeighborX="-2452" custLinFactNeighborY="-784">
        <dgm:presLayoutVars>
          <dgm:chPref val="3"/>
        </dgm:presLayoutVars>
      </dgm:prSet>
      <dgm:spPr/>
      <dgm:t>
        <a:bodyPr/>
        <a:lstStyle/>
        <a:p>
          <a:endParaRPr lang="en-US"/>
        </a:p>
      </dgm:t>
    </dgm:pt>
    <dgm:pt modelId="{66CA31AE-DDDD-4541-8A7E-EEEFD757E5A0}" type="pres">
      <dgm:prSet presAssocID="{9052CB70-BEC5-433F-818A-9F9DBCBC00CF}" presName="level3hierChild" presStyleCnt="0"/>
      <dgm:spPr/>
    </dgm:pt>
    <dgm:pt modelId="{F7568A59-B98A-4258-A160-28B11C37FFA7}" type="pres">
      <dgm:prSet presAssocID="{FFA103BA-76F9-4F52-AFCC-FAB6F830BC84}" presName="conn2-1" presStyleLbl="parChTrans1D2" presStyleIdx="2" presStyleCnt="6"/>
      <dgm:spPr/>
      <dgm:t>
        <a:bodyPr/>
        <a:lstStyle/>
        <a:p>
          <a:endParaRPr lang="en-US"/>
        </a:p>
      </dgm:t>
    </dgm:pt>
    <dgm:pt modelId="{2D37F50F-3CB0-454A-868D-4DFA2A887D85}" type="pres">
      <dgm:prSet presAssocID="{FFA103BA-76F9-4F52-AFCC-FAB6F830BC84}" presName="connTx" presStyleLbl="parChTrans1D2" presStyleIdx="2" presStyleCnt="6"/>
      <dgm:spPr/>
      <dgm:t>
        <a:bodyPr/>
        <a:lstStyle/>
        <a:p>
          <a:endParaRPr lang="en-US"/>
        </a:p>
      </dgm:t>
    </dgm:pt>
    <dgm:pt modelId="{FF505C03-9541-4566-9B71-EECAB5D1044F}" type="pres">
      <dgm:prSet presAssocID="{C2844E12-3120-4CA8-A118-5C09D59BEB41}" presName="root2" presStyleCnt="0"/>
      <dgm:spPr/>
    </dgm:pt>
    <dgm:pt modelId="{07F9D632-84F7-4E1B-B770-32A9F07AAD3A}" type="pres">
      <dgm:prSet presAssocID="{C2844E12-3120-4CA8-A118-5C09D59BEB41}" presName="LevelTwoTextNode" presStyleLbl="node2" presStyleIdx="2" presStyleCnt="6" custScaleX="202784" custLinFactNeighborX="-2452" custLinFactNeighborY="-784">
        <dgm:presLayoutVars>
          <dgm:chPref val="3"/>
        </dgm:presLayoutVars>
      </dgm:prSet>
      <dgm:spPr/>
      <dgm:t>
        <a:bodyPr/>
        <a:lstStyle/>
        <a:p>
          <a:endParaRPr lang="en-US"/>
        </a:p>
      </dgm:t>
    </dgm:pt>
    <dgm:pt modelId="{5C21F920-25DF-4F92-B146-B623E6227FE6}" type="pres">
      <dgm:prSet presAssocID="{C2844E12-3120-4CA8-A118-5C09D59BEB41}" presName="level3hierChild" presStyleCnt="0"/>
      <dgm:spPr/>
    </dgm:pt>
    <dgm:pt modelId="{9F3E077B-1014-48D2-9B57-B49F811B6986}" type="pres">
      <dgm:prSet presAssocID="{A092AA93-E21B-428E-965A-B4DEDA7DA4B8}" presName="conn2-1" presStyleLbl="parChTrans1D2" presStyleIdx="3" presStyleCnt="6"/>
      <dgm:spPr/>
      <dgm:t>
        <a:bodyPr/>
        <a:lstStyle/>
        <a:p>
          <a:endParaRPr lang="en-US"/>
        </a:p>
      </dgm:t>
    </dgm:pt>
    <dgm:pt modelId="{1F89F4CE-AC46-4C2A-8862-DDDB4DC49F27}" type="pres">
      <dgm:prSet presAssocID="{A092AA93-E21B-428E-965A-B4DEDA7DA4B8}" presName="connTx" presStyleLbl="parChTrans1D2" presStyleIdx="3" presStyleCnt="6"/>
      <dgm:spPr/>
      <dgm:t>
        <a:bodyPr/>
        <a:lstStyle/>
        <a:p>
          <a:endParaRPr lang="en-US"/>
        </a:p>
      </dgm:t>
    </dgm:pt>
    <dgm:pt modelId="{B0BF5E7C-451B-4495-81A8-D00227FEC86B}" type="pres">
      <dgm:prSet presAssocID="{8D860340-8B7C-4F6F-B17E-A4FFB3A100F5}" presName="root2" presStyleCnt="0"/>
      <dgm:spPr/>
    </dgm:pt>
    <dgm:pt modelId="{11173230-56F6-4242-9028-0453BD07D164}" type="pres">
      <dgm:prSet presAssocID="{8D860340-8B7C-4F6F-B17E-A4FFB3A100F5}" presName="LevelTwoTextNode" presStyleLbl="node2" presStyleIdx="3" presStyleCnt="6" custScaleX="202784" custLinFactNeighborX="-2452" custLinFactNeighborY="-784">
        <dgm:presLayoutVars>
          <dgm:chPref val="3"/>
        </dgm:presLayoutVars>
      </dgm:prSet>
      <dgm:spPr/>
      <dgm:t>
        <a:bodyPr/>
        <a:lstStyle/>
        <a:p>
          <a:endParaRPr lang="en-US"/>
        </a:p>
      </dgm:t>
    </dgm:pt>
    <dgm:pt modelId="{B683A1D7-C837-42D0-8C9F-B079672D73F0}" type="pres">
      <dgm:prSet presAssocID="{8D860340-8B7C-4F6F-B17E-A4FFB3A100F5}" presName="level3hierChild" presStyleCnt="0"/>
      <dgm:spPr/>
    </dgm:pt>
    <dgm:pt modelId="{D5772B46-91FB-41FE-A016-CDFDD40E2BC8}" type="pres">
      <dgm:prSet presAssocID="{940E9A88-A1AC-48E9-A843-2460F7A7747B}" presName="conn2-1" presStyleLbl="parChTrans1D2" presStyleIdx="4" presStyleCnt="6"/>
      <dgm:spPr/>
      <dgm:t>
        <a:bodyPr/>
        <a:lstStyle/>
        <a:p>
          <a:endParaRPr lang="en-US"/>
        </a:p>
      </dgm:t>
    </dgm:pt>
    <dgm:pt modelId="{E3155855-2048-4629-BFBC-A1C5F67B384F}" type="pres">
      <dgm:prSet presAssocID="{940E9A88-A1AC-48E9-A843-2460F7A7747B}" presName="connTx" presStyleLbl="parChTrans1D2" presStyleIdx="4" presStyleCnt="6"/>
      <dgm:spPr/>
      <dgm:t>
        <a:bodyPr/>
        <a:lstStyle/>
        <a:p>
          <a:endParaRPr lang="en-US"/>
        </a:p>
      </dgm:t>
    </dgm:pt>
    <dgm:pt modelId="{E5B78571-9629-4DBA-975D-CA725F89B91D}" type="pres">
      <dgm:prSet presAssocID="{E22D9F74-69D1-430F-B247-EDC313A1D706}" presName="root2" presStyleCnt="0"/>
      <dgm:spPr/>
    </dgm:pt>
    <dgm:pt modelId="{0A6B8C41-B9FA-4E34-9E63-C79334E53028}" type="pres">
      <dgm:prSet presAssocID="{E22D9F74-69D1-430F-B247-EDC313A1D706}" presName="LevelTwoTextNode" presStyleLbl="node2" presStyleIdx="4" presStyleCnt="6" custScaleX="202784" custLinFactNeighborX="-2452" custLinFactNeighborY="-784">
        <dgm:presLayoutVars>
          <dgm:chPref val="3"/>
        </dgm:presLayoutVars>
      </dgm:prSet>
      <dgm:spPr/>
      <dgm:t>
        <a:bodyPr/>
        <a:lstStyle/>
        <a:p>
          <a:endParaRPr lang="en-US"/>
        </a:p>
      </dgm:t>
    </dgm:pt>
    <dgm:pt modelId="{B0A150F8-CE89-4A27-9FB1-D2F51BC71F02}" type="pres">
      <dgm:prSet presAssocID="{E22D9F74-69D1-430F-B247-EDC313A1D706}" presName="level3hierChild" presStyleCnt="0"/>
      <dgm:spPr/>
    </dgm:pt>
    <dgm:pt modelId="{3E1B8328-3B5E-4487-97B7-F12150625032}" type="pres">
      <dgm:prSet presAssocID="{714CAA34-5A8C-4078-B370-9A6E97F9DD84}" presName="conn2-1" presStyleLbl="parChTrans1D2" presStyleIdx="5" presStyleCnt="6"/>
      <dgm:spPr/>
      <dgm:t>
        <a:bodyPr/>
        <a:lstStyle/>
        <a:p>
          <a:endParaRPr lang="en-US"/>
        </a:p>
      </dgm:t>
    </dgm:pt>
    <dgm:pt modelId="{FCA84140-B69F-4552-A494-C7AE818EB5B8}" type="pres">
      <dgm:prSet presAssocID="{714CAA34-5A8C-4078-B370-9A6E97F9DD84}" presName="connTx" presStyleLbl="parChTrans1D2" presStyleIdx="5" presStyleCnt="6"/>
      <dgm:spPr/>
      <dgm:t>
        <a:bodyPr/>
        <a:lstStyle/>
        <a:p>
          <a:endParaRPr lang="en-US"/>
        </a:p>
      </dgm:t>
    </dgm:pt>
    <dgm:pt modelId="{56F1D73D-3549-4954-AE5B-CF1D4BE99155}" type="pres">
      <dgm:prSet presAssocID="{E79E03C1-A88B-408D-8D2E-F63D062B4ED9}" presName="root2" presStyleCnt="0"/>
      <dgm:spPr/>
    </dgm:pt>
    <dgm:pt modelId="{070A2E75-BE0F-48FC-88E2-D41369D57E2C}" type="pres">
      <dgm:prSet presAssocID="{E79E03C1-A88B-408D-8D2E-F63D062B4ED9}" presName="LevelTwoTextNode" presStyleLbl="node2" presStyleIdx="5" presStyleCnt="6" custScaleX="202784">
        <dgm:presLayoutVars>
          <dgm:chPref val="3"/>
        </dgm:presLayoutVars>
      </dgm:prSet>
      <dgm:spPr/>
      <dgm:t>
        <a:bodyPr/>
        <a:lstStyle/>
        <a:p>
          <a:endParaRPr lang="en-US"/>
        </a:p>
      </dgm:t>
    </dgm:pt>
    <dgm:pt modelId="{E09772C3-3C87-4E18-8722-46E13CDD8CC5}" type="pres">
      <dgm:prSet presAssocID="{E79E03C1-A88B-408D-8D2E-F63D062B4ED9}" presName="level3hierChild" presStyleCnt="0"/>
      <dgm:spPr/>
    </dgm:pt>
  </dgm:ptLst>
  <dgm:cxnLst>
    <dgm:cxn modelId="{9560FB15-02CD-4ABC-AD31-CE6EB16F938C}" type="presOf" srcId="{714CAA34-5A8C-4078-B370-9A6E97F9DD84}" destId="{FCA84140-B69F-4552-A494-C7AE818EB5B8}" srcOrd="1" destOrd="0" presId="urn:microsoft.com/office/officeart/2005/8/layout/hierarchy2"/>
    <dgm:cxn modelId="{5328C3B4-5606-475F-A9BD-46A71D45B832}" type="presOf" srcId="{643EEA10-8481-4C2D-8E1F-BCD253C0EFBF}" destId="{E3E7304E-26E8-4B6C-B08A-4897062EC6ED}" srcOrd="0" destOrd="0" presId="urn:microsoft.com/office/officeart/2005/8/layout/hierarchy2"/>
    <dgm:cxn modelId="{7E1AC658-4C1C-4DD0-81A5-AB73A263CF3D}" type="presOf" srcId="{714CAA34-5A8C-4078-B370-9A6E97F9DD84}" destId="{3E1B8328-3B5E-4487-97B7-F12150625032}" srcOrd="0" destOrd="0" presId="urn:microsoft.com/office/officeart/2005/8/layout/hierarchy2"/>
    <dgm:cxn modelId="{7AF14F6C-6845-4B30-8CFF-F1CAF8AF885B}" srcId="{166452C0-73B4-44DF-B2C8-4C7D791F4C75}" destId="{C2844E12-3120-4CA8-A118-5C09D59BEB41}" srcOrd="2" destOrd="0" parTransId="{FFA103BA-76F9-4F52-AFCC-FAB6F830BC84}" sibTransId="{53A66B92-AC56-4F48-A3B4-E1E9C9FA5B72}"/>
    <dgm:cxn modelId="{6DA3D986-572F-4692-BF7C-CEA0F25E556E}" type="presOf" srcId="{8D860340-8B7C-4F6F-B17E-A4FFB3A100F5}" destId="{11173230-56F6-4242-9028-0453BD07D164}" srcOrd="0" destOrd="0" presId="urn:microsoft.com/office/officeart/2005/8/layout/hierarchy2"/>
    <dgm:cxn modelId="{60B40CD2-B66D-4588-9F26-C9371132CF43}" srcId="{166452C0-73B4-44DF-B2C8-4C7D791F4C75}" destId="{E22D9F74-69D1-430F-B247-EDC313A1D706}" srcOrd="4" destOrd="0" parTransId="{940E9A88-A1AC-48E9-A843-2460F7A7747B}" sibTransId="{23350246-71B8-4324-BBBC-0E3ED38D9C98}"/>
    <dgm:cxn modelId="{A5CB638A-4112-4147-A69F-F3C07CDD440F}" type="presOf" srcId="{940E9A88-A1AC-48E9-A843-2460F7A7747B}" destId="{E3155855-2048-4629-BFBC-A1C5F67B384F}" srcOrd="1" destOrd="0" presId="urn:microsoft.com/office/officeart/2005/8/layout/hierarchy2"/>
    <dgm:cxn modelId="{EB9706ED-FC5D-41E0-AC60-8196A1743484}" type="presOf" srcId="{C2844E12-3120-4CA8-A118-5C09D59BEB41}" destId="{07F9D632-84F7-4E1B-B770-32A9F07AAD3A}" srcOrd="0" destOrd="0" presId="urn:microsoft.com/office/officeart/2005/8/layout/hierarchy2"/>
    <dgm:cxn modelId="{41671B6D-BF94-4A22-B954-33367F81CFF1}" type="presOf" srcId="{E79E03C1-A88B-408D-8D2E-F63D062B4ED9}" destId="{070A2E75-BE0F-48FC-88E2-D41369D57E2C}" srcOrd="0" destOrd="0" presId="urn:microsoft.com/office/officeart/2005/8/layout/hierarchy2"/>
    <dgm:cxn modelId="{6C9F208F-775B-43DD-993A-596EE35CB62C}" type="presOf" srcId="{166452C0-73B4-44DF-B2C8-4C7D791F4C75}" destId="{C1AE780C-E5CC-4FC3-B351-A8AF8DC3EAEA}" srcOrd="0" destOrd="0" presId="urn:microsoft.com/office/officeart/2005/8/layout/hierarchy2"/>
    <dgm:cxn modelId="{CC52EB8A-CCFF-482F-AE99-F5EC0BB00C8B}" srcId="{166452C0-73B4-44DF-B2C8-4C7D791F4C75}" destId="{9052CB70-BEC5-433F-818A-9F9DBCBC00CF}" srcOrd="1" destOrd="0" parTransId="{CA26C8B2-9B03-4268-A227-2A1B112AB5C9}" sibTransId="{727049EE-5D12-4970-8AAD-8A86B31B2D1D}"/>
    <dgm:cxn modelId="{70FB27BE-939D-427F-BA68-6638FD1DDEBE}" srcId="{166452C0-73B4-44DF-B2C8-4C7D791F4C75}" destId="{8D860340-8B7C-4F6F-B17E-A4FFB3A100F5}" srcOrd="3" destOrd="0" parTransId="{A092AA93-E21B-428E-965A-B4DEDA7DA4B8}" sibTransId="{A8F3D9F2-CC4C-4D31-ABCD-5F7CE1A5A120}"/>
    <dgm:cxn modelId="{73E477C3-1D18-41CA-92AF-82C2E3C94987}" type="presOf" srcId="{3D42831A-8DAC-4F99-8A3F-15791B522584}" destId="{DCD9A08D-6CA2-460D-9931-494B87E8324E}" srcOrd="0" destOrd="0" presId="urn:microsoft.com/office/officeart/2005/8/layout/hierarchy2"/>
    <dgm:cxn modelId="{7FE5AD56-C681-4650-94B8-E4727D10BAB6}" type="presOf" srcId="{940E9A88-A1AC-48E9-A843-2460F7A7747B}" destId="{D5772B46-91FB-41FE-A016-CDFDD40E2BC8}" srcOrd="0" destOrd="0" presId="urn:microsoft.com/office/officeart/2005/8/layout/hierarchy2"/>
    <dgm:cxn modelId="{CA823FC4-70E2-45D3-8210-6A80D1F5E229}" type="presOf" srcId="{CA0B64A2-B905-4639-9489-012B5764C7B2}" destId="{0ABF1EE1-A6D8-4ADB-AD17-972970004103}" srcOrd="0" destOrd="0" presId="urn:microsoft.com/office/officeart/2005/8/layout/hierarchy2"/>
    <dgm:cxn modelId="{A61C25A0-CF1E-4845-A1DC-AED2F8CDED0D}" srcId="{3D42831A-8DAC-4F99-8A3F-15791B522584}" destId="{166452C0-73B4-44DF-B2C8-4C7D791F4C75}" srcOrd="0" destOrd="0" parTransId="{7A31A614-8FF0-43AE-83CB-ACAE1DDCA6BA}" sibTransId="{19E13BE9-DC94-47A1-9A3D-DB79BA985131}"/>
    <dgm:cxn modelId="{BCA08339-06D7-4AE8-9E23-42EFF84EC585}" type="presOf" srcId="{CA26C8B2-9B03-4268-A227-2A1B112AB5C9}" destId="{683DDB12-4B55-49E1-9863-711154974A2D}" srcOrd="1" destOrd="0" presId="urn:microsoft.com/office/officeart/2005/8/layout/hierarchy2"/>
    <dgm:cxn modelId="{6FE28083-D3EF-4CCB-BF22-F44F187F10C3}" type="presOf" srcId="{9052CB70-BEC5-433F-818A-9F9DBCBC00CF}" destId="{48C0990E-F2C4-406C-A9F2-3E4E8398CC47}" srcOrd="0" destOrd="0" presId="urn:microsoft.com/office/officeart/2005/8/layout/hierarchy2"/>
    <dgm:cxn modelId="{FB56638C-A5C4-4689-9F30-E2EDF705885A}" type="presOf" srcId="{FFA103BA-76F9-4F52-AFCC-FAB6F830BC84}" destId="{F7568A59-B98A-4258-A160-28B11C37FFA7}" srcOrd="0" destOrd="0" presId="urn:microsoft.com/office/officeart/2005/8/layout/hierarchy2"/>
    <dgm:cxn modelId="{200159B4-92A4-4AE9-9779-3A74ED3DF8B2}" type="presOf" srcId="{E22D9F74-69D1-430F-B247-EDC313A1D706}" destId="{0A6B8C41-B9FA-4E34-9E63-C79334E53028}" srcOrd="0" destOrd="0" presId="urn:microsoft.com/office/officeart/2005/8/layout/hierarchy2"/>
    <dgm:cxn modelId="{2F92552A-5238-46A0-93FE-559130B7AAD1}" type="presOf" srcId="{A092AA93-E21B-428E-965A-B4DEDA7DA4B8}" destId="{9F3E077B-1014-48D2-9B57-B49F811B6986}" srcOrd="0" destOrd="0" presId="urn:microsoft.com/office/officeart/2005/8/layout/hierarchy2"/>
    <dgm:cxn modelId="{FAF2AC92-BAE5-48C1-97A6-249F38AEE960}" srcId="{166452C0-73B4-44DF-B2C8-4C7D791F4C75}" destId="{643EEA10-8481-4C2D-8E1F-BCD253C0EFBF}" srcOrd="0" destOrd="0" parTransId="{CA0B64A2-B905-4639-9489-012B5764C7B2}" sibTransId="{FEC3F0D5-3661-4C46-AA40-1279F3D084B1}"/>
    <dgm:cxn modelId="{A169A41D-A85A-44CC-9669-22BB6611E4DA}" type="presOf" srcId="{A092AA93-E21B-428E-965A-B4DEDA7DA4B8}" destId="{1F89F4CE-AC46-4C2A-8862-DDDB4DC49F27}" srcOrd="1" destOrd="0" presId="urn:microsoft.com/office/officeart/2005/8/layout/hierarchy2"/>
    <dgm:cxn modelId="{3DD84282-052B-4F3F-81E1-E712AD398020}" type="presOf" srcId="{FFA103BA-76F9-4F52-AFCC-FAB6F830BC84}" destId="{2D37F50F-3CB0-454A-868D-4DFA2A887D85}" srcOrd="1" destOrd="0" presId="urn:microsoft.com/office/officeart/2005/8/layout/hierarchy2"/>
    <dgm:cxn modelId="{DB5759A9-DB3B-4E17-B642-BEC880071F8E}" srcId="{166452C0-73B4-44DF-B2C8-4C7D791F4C75}" destId="{E79E03C1-A88B-408D-8D2E-F63D062B4ED9}" srcOrd="5" destOrd="0" parTransId="{714CAA34-5A8C-4078-B370-9A6E97F9DD84}" sibTransId="{E898F595-1D7E-4F52-90E5-32D3E907F33B}"/>
    <dgm:cxn modelId="{9D131ADB-5D12-4349-B152-8BD114643CA4}" type="presOf" srcId="{CA0B64A2-B905-4639-9489-012B5764C7B2}" destId="{C37CB026-FBFD-4F28-B78C-29004D2CF02B}" srcOrd="1" destOrd="0" presId="urn:microsoft.com/office/officeart/2005/8/layout/hierarchy2"/>
    <dgm:cxn modelId="{06D34AA2-CE28-4BDD-B88F-FD8858C0853C}" type="presOf" srcId="{CA26C8B2-9B03-4268-A227-2A1B112AB5C9}" destId="{DF848FEC-F545-4770-99D1-CB2A80F7B83B}" srcOrd="0" destOrd="0" presId="urn:microsoft.com/office/officeart/2005/8/layout/hierarchy2"/>
    <dgm:cxn modelId="{45C83AC2-5F15-4DB2-8FD5-3961AE5CE6E8}" type="presParOf" srcId="{DCD9A08D-6CA2-460D-9931-494B87E8324E}" destId="{30CFA397-23EF-4912-A869-379A97EF9F43}" srcOrd="0" destOrd="0" presId="urn:microsoft.com/office/officeart/2005/8/layout/hierarchy2"/>
    <dgm:cxn modelId="{C89681AC-9965-4D6F-9D99-854F0571B321}" type="presParOf" srcId="{30CFA397-23EF-4912-A869-379A97EF9F43}" destId="{C1AE780C-E5CC-4FC3-B351-A8AF8DC3EAEA}" srcOrd="0" destOrd="0" presId="urn:microsoft.com/office/officeart/2005/8/layout/hierarchy2"/>
    <dgm:cxn modelId="{E3E5D03B-2B4A-49A9-9DE7-23EF3EFB001B}" type="presParOf" srcId="{30CFA397-23EF-4912-A869-379A97EF9F43}" destId="{906631B1-6DD5-4B7A-9BA6-057F60690678}" srcOrd="1" destOrd="0" presId="urn:microsoft.com/office/officeart/2005/8/layout/hierarchy2"/>
    <dgm:cxn modelId="{424EE4FB-56C0-4E50-A1E6-275E9E376DD9}" type="presParOf" srcId="{906631B1-6DD5-4B7A-9BA6-057F60690678}" destId="{0ABF1EE1-A6D8-4ADB-AD17-972970004103}" srcOrd="0" destOrd="0" presId="urn:microsoft.com/office/officeart/2005/8/layout/hierarchy2"/>
    <dgm:cxn modelId="{D69454AA-041D-452B-9BA6-1FC54B4CBF62}" type="presParOf" srcId="{0ABF1EE1-A6D8-4ADB-AD17-972970004103}" destId="{C37CB026-FBFD-4F28-B78C-29004D2CF02B}" srcOrd="0" destOrd="0" presId="urn:microsoft.com/office/officeart/2005/8/layout/hierarchy2"/>
    <dgm:cxn modelId="{440E2D49-90EE-4BBF-87C5-0140012BA21A}" type="presParOf" srcId="{906631B1-6DD5-4B7A-9BA6-057F60690678}" destId="{DA178D70-88AE-427F-B1BA-CD50232894ED}" srcOrd="1" destOrd="0" presId="urn:microsoft.com/office/officeart/2005/8/layout/hierarchy2"/>
    <dgm:cxn modelId="{68958701-5384-4EC6-9CA9-A7C16ADF8C5C}" type="presParOf" srcId="{DA178D70-88AE-427F-B1BA-CD50232894ED}" destId="{E3E7304E-26E8-4B6C-B08A-4897062EC6ED}" srcOrd="0" destOrd="0" presId="urn:microsoft.com/office/officeart/2005/8/layout/hierarchy2"/>
    <dgm:cxn modelId="{328C4BB4-51B0-4787-A788-D6D6F5448E17}" type="presParOf" srcId="{DA178D70-88AE-427F-B1BA-CD50232894ED}" destId="{6FCF076E-B380-4D4C-8B1B-3AEC77D34731}" srcOrd="1" destOrd="0" presId="urn:microsoft.com/office/officeart/2005/8/layout/hierarchy2"/>
    <dgm:cxn modelId="{51541CE9-25EF-40EF-AD75-0C88A687D4D0}" type="presParOf" srcId="{906631B1-6DD5-4B7A-9BA6-057F60690678}" destId="{DF848FEC-F545-4770-99D1-CB2A80F7B83B}" srcOrd="2" destOrd="0" presId="urn:microsoft.com/office/officeart/2005/8/layout/hierarchy2"/>
    <dgm:cxn modelId="{95E656F2-4BE7-467F-BBC2-9681CE7B5EC1}" type="presParOf" srcId="{DF848FEC-F545-4770-99D1-CB2A80F7B83B}" destId="{683DDB12-4B55-49E1-9863-711154974A2D}" srcOrd="0" destOrd="0" presId="urn:microsoft.com/office/officeart/2005/8/layout/hierarchy2"/>
    <dgm:cxn modelId="{C4BACF85-81B1-426F-81FE-6A4E50077D45}" type="presParOf" srcId="{906631B1-6DD5-4B7A-9BA6-057F60690678}" destId="{2269FFD3-916E-417F-B9B2-AFCD32411C73}" srcOrd="3" destOrd="0" presId="urn:microsoft.com/office/officeart/2005/8/layout/hierarchy2"/>
    <dgm:cxn modelId="{C4EED816-8D28-423E-BCC9-EDEDBC6BA70C}" type="presParOf" srcId="{2269FFD3-916E-417F-B9B2-AFCD32411C73}" destId="{48C0990E-F2C4-406C-A9F2-3E4E8398CC47}" srcOrd="0" destOrd="0" presId="urn:microsoft.com/office/officeart/2005/8/layout/hierarchy2"/>
    <dgm:cxn modelId="{2C5B9219-AAD9-4986-A434-51C5960F202F}" type="presParOf" srcId="{2269FFD3-916E-417F-B9B2-AFCD32411C73}" destId="{66CA31AE-DDDD-4541-8A7E-EEEFD757E5A0}" srcOrd="1" destOrd="0" presId="urn:microsoft.com/office/officeart/2005/8/layout/hierarchy2"/>
    <dgm:cxn modelId="{8FEDEBDC-1C96-4E71-9949-F34C6578C50F}" type="presParOf" srcId="{906631B1-6DD5-4B7A-9BA6-057F60690678}" destId="{F7568A59-B98A-4258-A160-28B11C37FFA7}" srcOrd="4" destOrd="0" presId="urn:microsoft.com/office/officeart/2005/8/layout/hierarchy2"/>
    <dgm:cxn modelId="{91439095-4CA2-4CF7-ACBA-CA16825B1A01}" type="presParOf" srcId="{F7568A59-B98A-4258-A160-28B11C37FFA7}" destId="{2D37F50F-3CB0-454A-868D-4DFA2A887D85}" srcOrd="0" destOrd="0" presId="urn:microsoft.com/office/officeart/2005/8/layout/hierarchy2"/>
    <dgm:cxn modelId="{C92CFBBF-2926-4927-BC7B-D7A8413322C8}" type="presParOf" srcId="{906631B1-6DD5-4B7A-9BA6-057F60690678}" destId="{FF505C03-9541-4566-9B71-EECAB5D1044F}" srcOrd="5" destOrd="0" presId="urn:microsoft.com/office/officeart/2005/8/layout/hierarchy2"/>
    <dgm:cxn modelId="{44AEA16A-44E6-4C8E-9CFA-91DFAD38A6F0}" type="presParOf" srcId="{FF505C03-9541-4566-9B71-EECAB5D1044F}" destId="{07F9D632-84F7-4E1B-B770-32A9F07AAD3A}" srcOrd="0" destOrd="0" presId="urn:microsoft.com/office/officeart/2005/8/layout/hierarchy2"/>
    <dgm:cxn modelId="{68C8E7D0-03FD-440D-84AB-A64517CB4CB1}" type="presParOf" srcId="{FF505C03-9541-4566-9B71-EECAB5D1044F}" destId="{5C21F920-25DF-4F92-B146-B623E6227FE6}" srcOrd="1" destOrd="0" presId="urn:microsoft.com/office/officeart/2005/8/layout/hierarchy2"/>
    <dgm:cxn modelId="{49CF064B-844C-4824-A03E-C0878E6400FF}" type="presParOf" srcId="{906631B1-6DD5-4B7A-9BA6-057F60690678}" destId="{9F3E077B-1014-48D2-9B57-B49F811B6986}" srcOrd="6" destOrd="0" presId="urn:microsoft.com/office/officeart/2005/8/layout/hierarchy2"/>
    <dgm:cxn modelId="{58C60E62-7596-4DE2-B2CF-2471E1467B7A}" type="presParOf" srcId="{9F3E077B-1014-48D2-9B57-B49F811B6986}" destId="{1F89F4CE-AC46-4C2A-8862-DDDB4DC49F27}" srcOrd="0" destOrd="0" presId="urn:microsoft.com/office/officeart/2005/8/layout/hierarchy2"/>
    <dgm:cxn modelId="{45788EE2-595C-4A21-A38E-153AE1479AFB}" type="presParOf" srcId="{906631B1-6DD5-4B7A-9BA6-057F60690678}" destId="{B0BF5E7C-451B-4495-81A8-D00227FEC86B}" srcOrd="7" destOrd="0" presId="urn:microsoft.com/office/officeart/2005/8/layout/hierarchy2"/>
    <dgm:cxn modelId="{D389121B-DF9F-4F54-8C21-E440AD95C160}" type="presParOf" srcId="{B0BF5E7C-451B-4495-81A8-D00227FEC86B}" destId="{11173230-56F6-4242-9028-0453BD07D164}" srcOrd="0" destOrd="0" presId="urn:microsoft.com/office/officeart/2005/8/layout/hierarchy2"/>
    <dgm:cxn modelId="{F35A88E6-B295-4B78-B933-FBEB7EBC8F2A}" type="presParOf" srcId="{B0BF5E7C-451B-4495-81A8-D00227FEC86B}" destId="{B683A1D7-C837-42D0-8C9F-B079672D73F0}" srcOrd="1" destOrd="0" presId="urn:microsoft.com/office/officeart/2005/8/layout/hierarchy2"/>
    <dgm:cxn modelId="{6CB79558-60EC-4FBA-B1EF-3F1CE65DCE2E}" type="presParOf" srcId="{906631B1-6DD5-4B7A-9BA6-057F60690678}" destId="{D5772B46-91FB-41FE-A016-CDFDD40E2BC8}" srcOrd="8" destOrd="0" presId="urn:microsoft.com/office/officeart/2005/8/layout/hierarchy2"/>
    <dgm:cxn modelId="{7B1102F5-7F6B-4F20-82E2-E70BCC2F1BB1}" type="presParOf" srcId="{D5772B46-91FB-41FE-A016-CDFDD40E2BC8}" destId="{E3155855-2048-4629-BFBC-A1C5F67B384F}" srcOrd="0" destOrd="0" presId="urn:microsoft.com/office/officeart/2005/8/layout/hierarchy2"/>
    <dgm:cxn modelId="{C546EDDD-58E8-4E64-822D-BBB90F2665C7}" type="presParOf" srcId="{906631B1-6DD5-4B7A-9BA6-057F60690678}" destId="{E5B78571-9629-4DBA-975D-CA725F89B91D}" srcOrd="9" destOrd="0" presId="urn:microsoft.com/office/officeart/2005/8/layout/hierarchy2"/>
    <dgm:cxn modelId="{7BE539FF-E7D4-4B4C-9CFC-A6D281AE9B91}" type="presParOf" srcId="{E5B78571-9629-4DBA-975D-CA725F89B91D}" destId="{0A6B8C41-B9FA-4E34-9E63-C79334E53028}" srcOrd="0" destOrd="0" presId="urn:microsoft.com/office/officeart/2005/8/layout/hierarchy2"/>
    <dgm:cxn modelId="{3CD2F9FC-C23E-4B70-90E9-5DAA8EC24736}" type="presParOf" srcId="{E5B78571-9629-4DBA-975D-CA725F89B91D}" destId="{B0A150F8-CE89-4A27-9FB1-D2F51BC71F02}" srcOrd="1" destOrd="0" presId="urn:microsoft.com/office/officeart/2005/8/layout/hierarchy2"/>
    <dgm:cxn modelId="{F3AF7D91-FC80-46ED-AE12-2556F2E810A8}" type="presParOf" srcId="{906631B1-6DD5-4B7A-9BA6-057F60690678}" destId="{3E1B8328-3B5E-4487-97B7-F12150625032}" srcOrd="10" destOrd="0" presId="urn:microsoft.com/office/officeart/2005/8/layout/hierarchy2"/>
    <dgm:cxn modelId="{D05F0481-8A13-48FC-A85E-B7D4895DFD27}" type="presParOf" srcId="{3E1B8328-3B5E-4487-97B7-F12150625032}" destId="{FCA84140-B69F-4552-A494-C7AE818EB5B8}" srcOrd="0" destOrd="0" presId="urn:microsoft.com/office/officeart/2005/8/layout/hierarchy2"/>
    <dgm:cxn modelId="{98A2B7EA-0EDD-4E97-9629-0F1BA3CD4B3A}" type="presParOf" srcId="{906631B1-6DD5-4B7A-9BA6-057F60690678}" destId="{56F1D73D-3549-4954-AE5B-CF1D4BE99155}" srcOrd="11" destOrd="0" presId="urn:microsoft.com/office/officeart/2005/8/layout/hierarchy2"/>
    <dgm:cxn modelId="{9B991FD5-DE71-491C-9ACF-229FF8BF8316}" type="presParOf" srcId="{56F1D73D-3549-4954-AE5B-CF1D4BE99155}" destId="{070A2E75-BE0F-48FC-88E2-D41369D57E2C}" srcOrd="0" destOrd="0" presId="urn:microsoft.com/office/officeart/2005/8/layout/hierarchy2"/>
    <dgm:cxn modelId="{46380C10-23F0-441F-BF94-9B3B31213938}" type="presParOf" srcId="{56F1D73D-3549-4954-AE5B-CF1D4BE99155}" destId="{E09772C3-3C87-4E18-8722-46E13CDD8CC5}" srcOrd="1" destOrd="0" presId="urn:microsoft.com/office/officeart/2005/8/layout/hierarchy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EFFC4E-1911-4A0F-9675-E1A6B1917097}">
      <dsp:nvSpPr>
        <dsp:cNvPr id="0" name=""/>
        <dsp:cNvSpPr/>
      </dsp:nvSpPr>
      <dsp:spPr>
        <a:xfrm>
          <a:off x="987264" y="1055495"/>
          <a:ext cx="1833073" cy="91653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FUNGSI KURIKULUM</a:t>
          </a:r>
          <a:endParaRPr lang="en-US" sz="2400" kern="1200" dirty="0"/>
        </a:p>
      </dsp:txBody>
      <dsp:txXfrm>
        <a:off x="1014108" y="1082339"/>
        <a:ext cx="1779385" cy="862848"/>
      </dsp:txXfrm>
    </dsp:sp>
    <dsp:sp modelId="{0D46148D-13F0-455D-90C7-604AA45319DD}">
      <dsp:nvSpPr>
        <dsp:cNvPr id="0" name=""/>
        <dsp:cNvSpPr/>
      </dsp:nvSpPr>
      <dsp:spPr>
        <a:xfrm rot="18289469">
          <a:off x="2544968" y="959509"/>
          <a:ext cx="1283969" cy="54492"/>
        </a:xfrm>
        <a:custGeom>
          <a:avLst/>
          <a:gdLst/>
          <a:ahLst/>
          <a:cxnLst/>
          <a:rect l="0" t="0" r="0" b="0"/>
          <a:pathLst>
            <a:path>
              <a:moveTo>
                <a:pt x="0" y="27246"/>
              </a:moveTo>
              <a:lnTo>
                <a:pt x="1283969" y="2724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3154853" y="954656"/>
        <a:ext cx="64198" cy="64198"/>
      </dsp:txXfrm>
    </dsp:sp>
    <dsp:sp modelId="{AF2C269D-9032-41C0-97BA-B3857452D29E}">
      <dsp:nvSpPr>
        <dsp:cNvPr id="0" name=""/>
        <dsp:cNvSpPr/>
      </dsp:nvSpPr>
      <dsp:spPr>
        <a:xfrm>
          <a:off x="3553567" y="1478"/>
          <a:ext cx="1833073" cy="91653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SEKOLAH</a:t>
          </a:r>
          <a:endParaRPr lang="en-US" sz="2400" kern="1200" dirty="0"/>
        </a:p>
      </dsp:txBody>
      <dsp:txXfrm>
        <a:off x="3580411" y="28322"/>
        <a:ext cx="1779385" cy="862848"/>
      </dsp:txXfrm>
    </dsp:sp>
    <dsp:sp modelId="{2352C75B-537E-445A-A0D5-1DC7E09B30BB}">
      <dsp:nvSpPr>
        <dsp:cNvPr id="0" name=""/>
        <dsp:cNvSpPr/>
      </dsp:nvSpPr>
      <dsp:spPr>
        <a:xfrm>
          <a:off x="2820338" y="1486517"/>
          <a:ext cx="733229" cy="54492"/>
        </a:xfrm>
        <a:custGeom>
          <a:avLst/>
          <a:gdLst/>
          <a:ahLst/>
          <a:cxnLst/>
          <a:rect l="0" t="0" r="0" b="0"/>
          <a:pathLst>
            <a:path>
              <a:moveTo>
                <a:pt x="0" y="27246"/>
              </a:moveTo>
              <a:lnTo>
                <a:pt x="733229" y="2724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3168622" y="1495433"/>
        <a:ext cx="36661" cy="36661"/>
      </dsp:txXfrm>
    </dsp:sp>
    <dsp:sp modelId="{45A0D045-5F8A-4C89-AE1F-F1B66DAEB1DA}">
      <dsp:nvSpPr>
        <dsp:cNvPr id="0" name=""/>
        <dsp:cNvSpPr/>
      </dsp:nvSpPr>
      <dsp:spPr>
        <a:xfrm>
          <a:off x="3553567" y="1055495"/>
          <a:ext cx="1833073" cy="91653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GURU</a:t>
          </a:r>
          <a:endParaRPr lang="en-US" sz="2400" kern="1200" dirty="0"/>
        </a:p>
      </dsp:txBody>
      <dsp:txXfrm>
        <a:off x="3580411" y="1082339"/>
        <a:ext cx="1779385" cy="862848"/>
      </dsp:txXfrm>
    </dsp:sp>
    <dsp:sp modelId="{37E39AC8-0EF1-49D2-9BD1-6C4D0725299F}">
      <dsp:nvSpPr>
        <dsp:cNvPr id="0" name=""/>
        <dsp:cNvSpPr/>
      </dsp:nvSpPr>
      <dsp:spPr>
        <a:xfrm rot="3310531">
          <a:off x="2544968" y="2013526"/>
          <a:ext cx="1283969" cy="54492"/>
        </a:xfrm>
        <a:custGeom>
          <a:avLst/>
          <a:gdLst/>
          <a:ahLst/>
          <a:cxnLst/>
          <a:rect l="0" t="0" r="0" b="0"/>
          <a:pathLst>
            <a:path>
              <a:moveTo>
                <a:pt x="0" y="27246"/>
              </a:moveTo>
              <a:lnTo>
                <a:pt x="1283969" y="2724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3154853" y="2008673"/>
        <a:ext cx="64198" cy="64198"/>
      </dsp:txXfrm>
    </dsp:sp>
    <dsp:sp modelId="{93F41E61-4B4C-4F47-BC0B-6D3D0E251A0B}">
      <dsp:nvSpPr>
        <dsp:cNvPr id="0" name=""/>
        <dsp:cNvSpPr/>
      </dsp:nvSpPr>
      <dsp:spPr>
        <a:xfrm>
          <a:off x="3553567" y="2109512"/>
          <a:ext cx="1833073" cy="91653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KEPALA SEKOLAH</a:t>
          </a:r>
          <a:endParaRPr lang="en-US" sz="2400" kern="1200" dirty="0"/>
        </a:p>
      </dsp:txBody>
      <dsp:txXfrm>
        <a:off x="3580411" y="2136356"/>
        <a:ext cx="1779385" cy="862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E780C-E5CC-4FC3-B351-A8AF8DC3EAEA}">
      <dsp:nvSpPr>
        <dsp:cNvPr id="0" name=""/>
        <dsp:cNvSpPr/>
      </dsp:nvSpPr>
      <dsp:spPr>
        <a:xfrm>
          <a:off x="2487709" y="2267687"/>
          <a:ext cx="2332096"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KOMPONEN KURIKULUM</a:t>
          </a:r>
          <a:endParaRPr lang="en-US" sz="2400" kern="1200" dirty="0"/>
        </a:p>
      </dsp:txBody>
      <dsp:txXfrm>
        <a:off x="2510811" y="2290789"/>
        <a:ext cx="2285892" cy="742556"/>
      </dsp:txXfrm>
    </dsp:sp>
    <dsp:sp modelId="{0ABF1EE1-A6D8-4ADB-AD17-972970004103}">
      <dsp:nvSpPr>
        <dsp:cNvPr id="0" name=""/>
        <dsp:cNvSpPr/>
      </dsp:nvSpPr>
      <dsp:spPr>
        <a:xfrm rot="17132988">
          <a:off x="3958389" y="1514922"/>
          <a:ext cx="2353842" cy="26604"/>
        </a:xfrm>
        <a:custGeom>
          <a:avLst/>
          <a:gdLst/>
          <a:ahLst/>
          <a:cxnLst/>
          <a:rect l="0" t="0" r="0" b="0"/>
          <a:pathLst>
            <a:path>
              <a:moveTo>
                <a:pt x="0" y="13302"/>
              </a:moveTo>
              <a:lnTo>
                <a:pt x="2353842"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p>
      </dsp:txBody>
      <dsp:txXfrm>
        <a:off x="5076464" y="1469378"/>
        <a:ext cx="117692" cy="117692"/>
      </dsp:txXfrm>
    </dsp:sp>
    <dsp:sp modelId="{E3E7304E-26E8-4B6C-B08A-4897062EC6ED}">
      <dsp:nvSpPr>
        <dsp:cNvPr id="0" name=""/>
        <dsp:cNvSpPr/>
      </dsp:nvSpPr>
      <dsp:spPr>
        <a:xfrm>
          <a:off x="5450815" y="1"/>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TUJUAN</a:t>
          </a:r>
          <a:endParaRPr lang="en-US" sz="2400" kern="1200" dirty="0"/>
        </a:p>
      </dsp:txBody>
      <dsp:txXfrm>
        <a:off x="5473917" y="23103"/>
        <a:ext cx="3152756" cy="742556"/>
      </dsp:txXfrm>
    </dsp:sp>
    <dsp:sp modelId="{DF848FEC-F545-4770-99D1-CB2A80F7B83B}">
      <dsp:nvSpPr>
        <dsp:cNvPr id="0" name=""/>
        <dsp:cNvSpPr/>
      </dsp:nvSpPr>
      <dsp:spPr>
        <a:xfrm rot="17692822">
          <a:off x="4385404" y="1968459"/>
          <a:ext cx="1499812" cy="26604"/>
        </a:xfrm>
        <a:custGeom>
          <a:avLst/>
          <a:gdLst/>
          <a:ahLst/>
          <a:cxnLst/>
          <a:rect l="0" t="0" r="0" b="0"/>
          <a:pathLst>
            <a:path>
              <a:moveTo>
                <a:pt x="0" y="13302"/>
              </a:moveTo>
              <a:lnTo>
                <a:pt x="1499812"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097815" y="1944266"/>
        <a:ext cx="74990" cy="74990"/>
      </dsp:txXfrm>
    </dsp:sp>
    <dsp:sp modelId="{48C0990E-F2C4-406C-A9F2-3E4E8398CC47}">
      <dsp:nvSpPr>
        <dsp:cNvPr id="0" name=""/>
        <dsp:cNvSpPr/>
      </dsp:nvSpPr>
      <dsp:spPr>
        <a:xfrm>
          <a:off x="5450815" y="907075"/>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ISI &amp; STRUKTUR MATERI</a:t>
          </a:r>
          <a:endParaRPr lang="en-US" sz="2400" kern="1200" dirty="0"/>
        </a:p>
      </dsp:txBody>
      <dsp:txXfrm>
        <a:off x="5473917" y="930177"/>
        <a:ext cx="3152756" cy="742556"/>
      </dsp:txXfrm>
    </dsp:sp>
    <dsp:sp modelId="{F7568A59-B98A-4258-A160-28B11C37FFA7}">
      <dsp:nvSpPr>
        <dsp:cNvPr id="0" name=""/>
        <dsp:cNvSpPr/>
      </dsp:nvSpPr>
      <dsp:spPr>
        <a:xfrm rot="19457599">
          <a:off x="4746766" y="2421997"/>
          <a:ext cx="777089" cy="26604"/>
        </a:xfrm>
        <a:custGeom>
          <a:avLst/>
          <a:gdLst/>
          <a:ahLst/>
          <a:cxnLst/>
          <a:rect l="0" t="0" r="0" b="0"/>
          <a:pathLst>
            <a:path>
              <a:moveTo>
                <a:pt x="0" y="13302"/>
              </a:moveTo>
              <a:lnTo>
                <a:pt x="777089"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115883" y="2415872"/>
        <a:ext cx="38854" cy="38854"/>
      </dsp:txXfrm>
    </dsp:sp>
    <dsp:sp modelId="{07F9D632-84F7-4E1B-B770-32A9F07AAD3A}">
      <dsp:nvSpPr>
        <dsp:cNvPr id="0" name=""/>
        <dsp:cNvSpPr/>
      </dsp:nvSpPr>
      <dsp:spPr>
        <a:xfrm>
          <a:off x="5450815" y="1814150"/>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MEDIA</a:t>
          </a:r>
          <a:endParaRPr lang="en-US" sz="2400" kern="1200" dirty="0"/>
        </a:p>
      </dsp:txBody>
      <dsp:txXfrm>
        <a:off x="5473917" y="1837252"/>
        <a:ext cx="3152756" cy="742556"/>
      </dsp:txXfrm>
    </dsp:sp>
    <dsp:sp modelId="{9F3E077B-1014-48D2-9B57-B49F811B6986}">
      <dsp:nvSpPr>
        <dsp:cNvPr id="0" name=""/>
        <dsp:cNvSpPr/>
      </dsp:nvSpPr>
      <dsp:spPr>
        <a:xfrm rot="2142401">
          <a:off x="4746766" y="2875534"/>
          <a:ext cx="777089" cy="26604"/>
        </a:xfrm>
        <a:custGeom>
          <a:avLst/>
          <a:gdLst/>
          <a:ahLst/>
          <a:cxnLst/>
          <a:rect l="0" t="0" r="0" b="0"/>
          <a:pathLst>
            <a:path>
              <a:moveTo>
                <a:pt x="0" y="13302"/>
              </a:moveTo>
              <a:lnTo>
                <a:pt x="777089"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115883" y="2869409"/>
        <a:ext cx="38854" cy="38854"/>
      </dsp:txXfrm>
    </dsp:sp>
    <dsp:sp modelId="{11173230-56F6-4242-9028-0453BD07D164}">
      <dsp:nvSpPr>
        <dsp:cNvPr id="0" name=""/>
        <dsp:cNvSpPr/>
      </dsp:nvSpPr>
      <dsp:spPr>
        <a:xfrm>
          <a:off x="5450815" y="2721225"/>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STRATEGI BELAJAR MENGAJAR</a:t>
          </a:r>
          <a:endParaRPr lang="en-US" sz="2400" kern="1200" dirty="0"/>
        </a:p>
      </dsp:txBody>
      <dsp:txXfrm>
        <a:off x="5473917" y="2744327"/>
        <a:ext cx="3152756" cy="742556"/>
      </dsp:txXfrm>
    </dsp:sp>
    <dsp:sp modelId="{D5772B46-91FB-41FE-A016-CDFDD40E2BC8}">
      <dsp:nvSpPr>
        <dsp:cNvPr id="0" name=""/>
        <dsp:cNvSpPr/>
      </dsp:nvSpPr>
      <dsp:spPr>
        <a:xfrm rot="3907178">
          <a:off x="4385404" y="3329071"/>
          <a:ext cx="1499812" cy="26604"/>
        </a:xfrm>
        <a:custGeom>
          <a:avLst/>
          <a:gdLst/>
          <a:ahLst/>
          <a:cxnLst/>
          <a:rect l="0" t="0" r="0" b="0"/>
          <a:pathLst>
            <a:path>
              <a:moveTo>
                <a:pt x="0" y="13302"/>
              </a:moveTo>
              <a:lnTo>
                <a:pt x="1499812"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097815" y="3304878"/>
        <a:ext cx="74990" cy="74990"/>
      </dsp:txXfrm>
    </dsp:sp>
    <dsp:sp modelId="{0A6B8C41-B9FA-4E34-9E63-C79334E53028}">
      <dsp:nvSpPr>
        <dsp:cNvPr id="0" name=""/>
        <dsp:cNvSpPr/>
      </dsp:nvSpPr>
      <dsp:spPr>
        <a:xfrm>
          <a:off x="5450815" y="3628299"/>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PROSES BELAJAR MENGAJAR</a:t>
          </a:r>
          <a:endParaRPr lang="en-US" sz="2400" kern="1200" dirty="0"/>
        </a:p>
      </dsp:txBody>
      <dsp:txXfrm>
        <a:off x="5473917" y="3651401"/>
        <a:ext cx="3152756" cy="742556"/>
      </dsp:txXfrm>
    </dsp:sp>
    <dsp:sp modelId="{3E1B8328-3B5E-4487-97B7-F12150625032}">
      <dsp:nvSpPr>
        <dsp:cNvPr id="0" name=""/>
        <dsp:cNvSpPr/>
      </dsp:nvSpPr>
      <dsp:spPr>
        <a:xfrm rot="4415370">
          <a:off x="3969432" y="3785700"/>
          <a:ext cx="2370436" cy="26604"/>
        </a:xfrm>
        <a:custGeom>
          <a:avLst/>
          <a:gdLst/>
          <a:ahLst/>
          <a:cxnLst/>
          <a:rect l="0" t="0" r="0" b="0"/>
          <a:pathLst>
            <a:path>
              <a:moveTo>
                <a:pt x="0" y="13302"/>
              </a:moveTo>
              <a:lnTo>
                <a:pt x="2370436" y="133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p>
      </dsp:txBody>
      <dsp:txXfrm>
        <a:off x="5095390" y="3739742"/>
        <a:ext cx="118521" cy="118521"/>
      </dsp:txXfrm>
    </dsp:sp>
    <dsp:sp modelId="{070A2E75-BE0F-48FC-88E2-D41369D57E2C}">
      <dsp:nvSpPr>
        <dsp:cNvPr id="0" name=""/>
        <dsp:cNvSpPr/>
      </dsp:nvSpPr>
      <dsp:spPr>
        <a:xfrm>
          <a:off x="5489495" y="4541558"/>
          <a:ext cx="3198960" cy="788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id-ID" sz="2400" kern="1200" dirty="0" smtClean="0"/>
            <a:t>EVALUASI/PENILAIAN</a:t>
          </a:r>
          <a:endParaRPr lang="en-US" sz="2400" kern="1200" dirty="0"/>
        </a:p>
      </dsp:txBody>
      <dsp:txXfrm>
        <a:off x="5512597" y="4564660"/>
        <a:ext cx="3152756" cy="74255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9/9/2018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9/9/2018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1025" y="836023"/>
            <a:ext cx="8637073" cy="2155009"/>
          </a:xfrm>
        </p:spPr>
        <p:txBody>
          <a:bodyPr>
            <a:normAutofit/>
          </a:bodyPr>
          <a:lstStyle/>
          <a:p>
            <a:pPr algn="ctr"/>
            <a:r>
              <a:rPr lang="id-ID" sz="4800" dirty="0" smtClean="0">
                <a:solidFill>
                  <a:srgbClr val="C00000"/>
                </a:solidFill>
              </a:rPr>
              <a:t>PERKEMBANGAN KURIKULUM BAHASA DAN SASTRA  INDONESIA</a:t>
            </a:r>
            <a:endParaRPr lang="id-ID" sz="4800" dirty="0">
              <a:solidFill>
                <a:srgbClr val="C00000"/>
              </a:solidFill>
            </a:endParaRPr>
          </a:p>
        </p:txBody>
      </p:sp>
      <p:sp>
        <p:nvSpPr>
          <p:cNvPr id="3" name="Subtitle 2"/>
          <p:cNvSpPr>
            <a:spLocks noGrp="1"/>
          </p:cNvSpPr>
          <p:nvPr>
            <p:ph type="subTitle" idx="1"/>
          </p:nvPr>
        </p:nvSpPr>
        <p:spPr>
          <a:xfrm>
            <a:off x="2417780" y="3857775"/>
            <a:ext cx="8637072" cy="977621"/>
          </a:xfrm>
        </p:spPr>
        <p:txBody>
          <a:bodyPr>
            <a:noAutofit/>
          </a:bodyPr>
          <a:lstStyle/>
          <a:p>
            <a:pPr algn="ctr">
              <a:lnSpc>
                <a:spcPct val="100000"/>
              </a:lnSpc>
              <a:spcBef>
                <a:spcPts val="0"/>
              </a:spcBef>
            </a:pPr>
            <a:r>
              <a:rPr lang="id-ID" sz="2000" dirty="0" smtClean="0"/>
              <a:t>MiRA AZIZAH, S.P</a:t>
            </a:r>
            <a:r>
              <a:rPr lang="id-ID" sz="2000" cap="none" dirty="0" smtClean="0"/>
              <a:t>d</a:t>
            </a:r>
            <a:r>
              <a:rPr lang="id-ID" sz="2000" dirty="0" smtClean="0"/>
              <a:t>., m.p</a:t>
            </a:r>
            <a:r>
              <a:rPr lang="id-ID" sz="2000" cap="none" dirty="0" smtClean="0"/>
              <a:t>d</a:t>
            </a:r>
            <a:r>
              <a:rPr lang="id-ID" sz="2000" dirty="0" smtClean="0"/>
              <a:t>.</a:t>
            </a:r>
          </a:p>
          <a:p>
            <a:pPr algn="ctr">
              <a:lnSpc>
                <a:spcPct val="100000"/>
              </a:lnSpc>
              <a:spcBef>
                <a:spcPts val="0"/>
              </a:spcBef>
            </a:pPr>
            <a:endParaRPr lang="id-ID" sz="2000" dirty="0" smtClean="0"/>
          </a:p>
          <a:p>
            <a:pPr algn="ctr">
              <a:lnSpc>
                <a:spcPct val="100000"/>
              </a:lnSpc>
              <a:spcBef>
                <a:spcPts val="0"/>
              </a:spcBef>
            </a:pPr>
            <a:r>
              <a:rPr lang="id-ID" sz="2400" dirty="0" smtClean="0"/>
              <a:t>Pendidikan guru sekolah dasar </a:t>
            </a:r>
          </a:p>
          <a:p>
            <a:pPr algn="ctr">
              <a:lnSpc>
                <a:spcPct val="100000"/>
              </a:lnSpc>
              <a:spcBef>
                <a:spcPts val="0"/>
              </a:spcBef>
            </a:pPr>
            <a:r>
              <a:rPr lang="id-ID" sz="2400" dirty="0" smtClean="0"/>
              <a:t>Universitas pgri semarang</a:t>
            </a:r>
            <a:endParaRPr lang="id-ID" sz="2400" dirty="0"/>
          </a:p>
        </p:txBody>
      </p:sp>
    </p:spTree>
    <p:extLst>
      <p:ext uri="{BB962C8B-B14F-4D97-AF65-F5344CB8AC3E}">
        <p14:creationId xmlns:p14="http://schemas.microsoft.com/office/powerpoint/2010/main" val="2258710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hlinkClick r:id="rId2" action="ppaction://hlinksldjump"/>
          </p:cNvPr>
          <p:cNvSpPr/>
          <p:nvPr/>
        </p:nvSpPr>
        <p:spPr>
          <a:xfrm>
            <a:off x="7261412" y="107576"/>
            <a:ext cx="3953435" cy="141194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id-ID"/>
          </a:p>
        </p:txBody>
      </p:sp>
      <p:sp>
        <p:nvSpPr>
          <p:cNvPr id="2" name="Title 1"/>
          <p:cNvSpPr>
            <a:spLocks noGrp="1"/>
          </p:cNvSpPr>
          <p:nvPr>
            <p:ph type="title"/>
          </p:nvPr>
        </p:nvSpPr>
        <p:spPr>
          <a:xfrm>
            <a:off x="7516201" y="522909"/>
            <a:ext cx="9603275" cy="1049235"/>
          </a:xfrm>
        </p:spPr>
        <p:txBody>
          <a:bodyPr>
            <a:normAutofit/>
          </a:bodyPr>
          <a:lstStyle/>
          <a:p>
            <a:r>
              <a:rPr lang="id-ID" sz="4400" dirty="0" smtClean="0"/>
              <a:t>KURIKULUM</a:t>
            </a:r>
            <a:endParaRPr lang="id-ID" sz="4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84668578"/>
              </p:ext>
            </p:extLst>
          </p:nvPr>
        </p:nvGraphicFramePr>
        <p:xfrm>
          <a:off x="5818094" y="1905400"/>
          <a:ext cx="6373906" cy="3027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 4"/>
          <p:cNvGraphicFramePr/>
          <p:nvPr>
            <p:extLst>
              <p:ext uri="{D42A27DB-BD31-4B8C-83A1-F6EECF244321}">
                <p14:modId xmlns:p14="http://schemas.microsoft.com/office/powerpoint/2010/main" val="2721270175"/>
              </p:ext>
            </p:extLst>
          </p:nvPr>
        </p:nvGraphicFramePr>
        <p:xfrm>
          <a:off x="-2326341" y="750912"/>
          <a:ext cx="11214847" cy="533650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75867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800" dirty="0" smtClean="0">
                <a:solidFill>
                  <a:srgbClr val="FF0000"/>
                </a:solidFill>
              </a:rPr>
              <a:t>kurikulum</a:t>
            </a:r>
            <a:endParaRPr lang="id-ID" sz="4800" dirty="0">
              <a:solidFill>
                <a:srgbClr val="FF0000"/>
              </a:solidFill>
            </a:endParaRPr>
          </a:p>
        </p:txBody>
      </p:sp>
      <p:sp>
        <p:nvSpPr>
          <p:cNvPr id="3" name="Content Placeholder 2"/>
          <p:cNvSpPr>
            <a:spLocks noGrp="1"/>
          </p:cNvSpPr>
          <p:nvPr>
            <p:ph idx="1"/>
          </p:nvPr>
        </p:nvSpPr>
        <p:spPr/>
        <p:txBody>
          <a:bodyPr>
            <a:noAutofit/>
          </a:bodyPr>
          <a:lstStyle/>
          <a:p>
            <a:pPr marL="0" indent="0" algn="just">
              <a:lnSpc>
                <a:spcPct val="100000"/>
              </a:lnSpc>
              <a:spcBef>
                <a:spcPts val="0"/>
              </a:spcBef>
              <a:buNone/>
            </a:pPr>
            <a:r>
              <a:rPr lang="id-ID" sz="3200" dirty="0" smtClean="0"/>
              <a:t>Menurut UU 2 No. 20 Tahun 2003 (Sisdiknas) pasal 1 ayat 9, kurikulum adalah “seperangkat rencana dan pengaturan mengenai tujuan, isi, dan bahan pelajaran serta cara yang digunakan sebagai pedoman penyelenggaraan kegiatan pembelajaran untuk mencapai tujuan pendidikan tertentu.”</a:t>
            </a:r>
            <a:endParaRPr lang="id-ID" sz="3200" dirty="0"/>
          </a:p>
        </p:txBody>
      </p:sp>
    </p:spTree>
    <p:extLst>
      <p:ext uri="{BB962C8B-B14F-4D97-AF65-F5344CB8AC3E}">
        <p14:creationId xmlns:p14="http://schemas.microsoft.com/office/powerpoint/2010/main" val="32642998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1580" y="613954"/>
            <a:ext cx="9603274" cy="9013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 name="Title 1"/>
          <p:cNvSpPr>
            <a:spLocks noGrp="1"/>
          </p:cNvSpPr>
          <p:nvPr>
            <p:ph type="title"/>
          </p:nvPr>
        </p:nvSpPr>
        <p:spPr/>
        <p:txBody>
          <a:bodyPr>
            <a:normAutofit/>
          </a:bodyPr>
          <a:lstStyle/>
          <a:p>
            <a:pPr algn="ctr"/>
            <a:r>
              <a:rPr lang="id-ID" sz="3600" dirty="0" smtClean="0">
                <a:solidFill>
                  <a:schemeClr val="bg1"/>
                </a:solidFill>
              </a:rPr>
              <a:t>Perkembangan kurikulum di indonesia</a:t>
            </a:r>
            <a:endParaRPr lang="id-ID" sz="3600" dirty="0">
              <a:solidFill>
                <a:schemeClr val="bg1"/>
              </a:solidFill>
            </a:endParaRPr>
          </a:p>
        </p:txBody>
      </p:sp>
      <p:sp>
        <p:nvSpPr>
          <p:cNvPr id="3" name="Content Placeholder 2"/>
          <p:cNvSpPr>
            <a:spLocks noGrp="1"/>
          </p:cNvSpPr>
          <p:nvPr>
            <p:ph idx="1"/>
          </p:nvPr>
        </p:nvSpPr>
        <p:spPr>
          <a:xfrm>
            <a:off x="1451579" y="1853754"/>
            <a:ext cx="9603275" cy="3450613"/>
          </a:xfrm>
        </p:spPr>
        <p:txBody>
          <a:bodyPr numCol="2">
            <a:noAutofit/>
          </a:bodyPr>
          <a:lstStyle/>
          <a:p>
            <a:pPr>
              <a:spcBef>
                <a:spcPts val="0"/>
              </a:spcBef>
            </a:pPr>
            <a:r>
              <a:rPr lang="id-ID" sz="3600" dirty="0" smtClean="0"/>
              <a:t>Kurikulum 1947</a:t>
            </a:r>
          </a:p>
          <a:p>
            <a:pPr>
              <a:spcBef>
                <a:spcPts val="0"/>
              </a:spcBef>
            </a:pPr>
            <a:r>
              <a:rPr lang="id-ID" sz="3600" dirty="0" smtClean="0"/>
              <a:t>Kurikulum 1952</a:t>
            </a:r>
          </a:p>
          <a:p>
            <a:pPr>
              <a:spcBef>
                <a:spcPts val="0"/>
              </a:spcBef>
            </a:pPr>
            <a:r>
              <a:rPr lang="id-ID" sz="3600" dirty="0" smtClean="0"/>
              <a:t>Kurikulum 1964</a:t>
            </a:r>
          </a:p>
          <a:p>
            <a:pPr>
              <a:spcBef>
                <a:spcPts val="0"/>
              </a:spcBef>
            </a:pPr>
            <a:r>
              <a:rPr lang="id-ID" sz="3600" dirty="0" smtClean="0"/>
              <a:t>Kurikulum 1968</a:t>
            </a:r>
          </a:p>
          <a:p>
            <a:pPr>
              <a:spcBef>
                <a:spcPts val="0"/>
              </a:spcBef>
            </a:pPr>
            <a:r>
              <a:rPr lang="id-ID" sz="3600" dirty="0" smtClean="0"/>
              <a:t>Kurikulum 1975</a:t>
            </a:r>
          </a:p>
          <a:p>
            <a:pPr>
              <a:spcBef>
                <a:spcPts val="0"/>
              </a:spcBef>
            </a:pPr>
            <a:r>
              <a:rPr lang="id-ID" sz="3600" dirty="0" smtClean="0"/>
              <a:t>Kurikulum 1985</a:t>
            </a:r>
          </a:p>
          <a:p>
            <a:pPr>
              <a:spcBef>
                <a:spcPts val="0"/>
              </a:spcBef>
            </a:pPr>
            <a:r>
              <a:rPr lang="id-ID" sz="3600" dirty="0" smtClean="0"/>
              <a:t>Kurikulum 1994</a:t>
            </a:r>
          </a:p>
          <a:p>
            <a:pPr>
              <a:spcBef>
                <a:spcPts val="0"/>
              </a:spcBef>
            </a:pPr>
            <a:r>
              <a:rPr lang="id-ID" sz="3600" dirty="0" smtClean="0">
                <a:solidFill>
                  <a:srgbClr val="FF0000"/>
                </a:solidFill>
              </a:rPr>
              <a:t>KBK 2004</a:t>
            </a:r>
          </a:p>
          <a:p>
            <a:pPr>
              <a:spcBef>
                <a:spcPts val="0"/>
              </a:spcBef>
            </a:pPr>
            <a:r>
              <a:rPr lang="id-ID" sz="3600" dirty="0" smtClean="0">
                <a:solidFill>
                  <a:srgbClr val="FF0000"/>
                </a:solidFill>
              </a:rPr>
              <a:t>KTSP 2006</a:t>
            </a:r>
          </a:p>
          <a:p>
            <a:pPr>
              <a:spcBef>
                <a:spcPts val="0"/>
              </a:spcBef>
            </a:pPr>
            <a:r>
              <a:rPr lang="id-ID" sz="3600" dirty="0" smtClean="0">
                <a:solidFill>
                  <a:srgbClr val="FF0000"/>
                </a:solidFill>
              </a:rPr>
              <a:t>K13</a:t>
            </a:r>
          </a:p>
        </p:txBody>
      </p:sp>
    </p:spTree>
    <p:extLst>
      <p:ext uri="{BB962C8B-B14F-4D97-AF65-F5344CB8AC3E}">
        <p14:creationId xmlns:p14="http://schemas.microsoft.com/office/powerpoint/2010/main" val="41547902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solidFill>
                  <a:srgbClr val="FF0000"/>
                </a:solidFill>
              </a:rPr>
              <a:t>Kurikulum bahasa indonesia dan sastra indonesia pada kbk </a:t>
            </a:r>
            <a:endParaRPr lang="id-ID" dirty="0">
              <a:solidFill>
                <a:srgbClr val="FF0000"/>
              </a:solidFill>
            </a:endParaRPr>
          </a:p>
        </p:txBody>
      </p:sp>
      <p:sp>
        <p:nvSpPr>
          <p:cNvPr id="3" name="Content Placeholder 2"/>
          <p:cNvSpPr>
            <a:spLocks noGrp="1"/>
          </p:cNvSpPr>
          <p:nvPr>
            <p:ph idx="1"/>
          </p:nvPr>
        </p:nvSpPr>
        <p:spPr>
          <a:xfrm>
            <a:off x="666206" y="2015732"/>
            <a:ext cx="11011987" cy="3450613"/>
          </a:xfrm>
        </p:spPr>
        <p:txBody>
          <a:bodyPr>
            <a:noAutofit/>
          </a:bodyPr>
          <a:lstStyle/>
          <a:p>
            <a:pPr algn="just">
              <a:lnSpc>
                <a:spcPct val="100000"/>
              </a:lnSpc>
              <a:spcBef>
                <a:spcPts val="0"/>
              </a:spcBef>
            </a:pPr>
            <a:r>
              <a:rPr lang="id-ID" sz="3200" dirty="0" smtClean="0"/>
              <a:t>Bahasa Indonesia memiliki alokasi waktu terbanyak</a:t>
            </a:r>
          </a:p>
          <a:p>
            <a:pPr algn="just">
              <a:lnSpc>
                <a:spcPct val="100000"/>
              </a:lnSpc>
              <a:spcBef>
                <a:spcPts val="0"/>
              </a:spcBef>
            </a:pPr>
            <a:r>
              <a:rPr lang="id-ID" sz="3200" dirty="0" smtClean="0"/>
              <a:t>Fungsi mata pelajaran bahasa dan sastra Indonesia sebagai sarana membina persatuan dan kesatuan, meningkatkan ilmu pengetahuan dan keterampilan, meningkatkan iptek dan seni, penyebarluasan pemakaian Bahasa Indonesia, sarana pemahaman dan penalaran melalui sastra Indonesia.</a:t>
            </a:r>
          </a:p>
        </p:txBody>
      </p:sp>
    </p:spTree>
    <p:extLst>
      <p:ext uri="{BB962C8B-B14F-4D97-AF65-F5344CB8AC3E}">
        <p14:creationId xmlns:p14="http://schemas.microsoft.com/office/powerpoint/2010/main" val="39333497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8" y="308130"/>
            <a:ext cx="9603275" cy="1049235"/>
          </a:xfrm>
        </p:spPr>
        <p:txBody>
          <a:bodyPr/>
          <a:lstStyle/>
          <a:p>
            <a:r>
              <a:rPr lang="id-ID" dirty="0" smtClean="0"/>
              <a:t>Lanjutan..</a:t>
            </a:r>
            <a:endParaRPr lang="id-ID" dirty="0"/>
          </a:p>
        </p:txBody>
      </p:sp>
      <p:sp>
        <p:nvSpPr>
          <p:cNvPr id="3" name="Content Placeholder 2"/>
          <p:cNvSpPr>
            <a:spLocks noGrp="1"/>
          </p:cNvSpPr>
          <p:nvPr>
            <p:ph idx="1"/>
          </p:nvPr>
        </p:nvSpPr>
        <p:spPr>
          <a:xfrm>
            <a:off x="222068" y="1736188"/>
            <a:ext cx="11582861" cy="3450613"/>
          </a:xfrm>
        </p:spPr>
        <p:txBody>
          <a:bodyPr>
            <a:noAutofit/>
          </a:bodyPr>
          <a:lstStyle/>
          <a:p>
            <a:pPr algn="just">
              <a:lnSpc>
                <a:spcPct val="100000"/>
              </a:lnSpc>
              <a:spcBef>
                <a:spcPts val="0"/>
              </a:spcBef>
            </a:pPr>
            <a:r>
              <a:rPr lang="id-ID" sz="3200" dirty="0"/>
              <a:t>Tujuan umumnya siswa mampu menghargai dan membanggakan Bahasa Indonesia sebagai bahasa persatuan dan bahasa negara, siswa memahami Bahasa Indonesia dari segi bentuk, makna, dan fungsi, serta menggunakannya secara tepat, siswa memiliki disiplin dalam berpikir dan berbahasa, siswa mampu menikmati dan memanfaatkan karya sastra.</a:t>
            </a:r>
          </a:p>
          <a:p>
            <a:pPr algn="just">
              <a:lnSpc>
                <a:spcPct val="100000"/>
              </a:lnSpc>
              <a:spcBef>
                <a:spcPts val="0"/>
              </a:spcBef>
            </a:pPr>
            <a:r>
              <a:rPr lang="id-ID" sz="3200" dirty="0"/>
              <a:t>Kompetensi umum dalam mata pelajaran bahasa dan sastra Indonesia meliputi: </a:t>
            </a:r>
            <a:r>
              <a:rPr lang="id-ID" sz="3200" dirty="0">
                <a:solidFill>
                  <a:srgbClr val="FF0000"/>
                </a:solidFill>
              </a:rPr>
              <a:t>mendengarkan, berbicara, membaca</a:t>
            </a:r>
            <a:r>
              <a:rPr lang="id-ID" sz="3200" dirty="0" smtClean="0">
                <a:solidFill>
                  <a:srgbClr val="FF0000"/>
                </a:solidFill>
              </a:rPr>
              <a:t>, </a:t>
            </a:r>
            <a:r>
              <a:rPr lang="id-ID" sz="3200" dirty="0">
                <a:solidFill>
                  <a:srgbClr val="FF0000"/>
                </a:solidFill>
              </a:rPr>
              <a:t>menulis, kebahasaan, apresiasi bahasa dan sastra Indonesia</a:t>
            </a:r>
          </a:p>
          <a:p>
            <a:pPr algn="just">
              <a:lnSpc>
                <a:spcPct val="100000"/>
              </a:lnSpc>
              <a:spcBef>
                <a:spcPts val="0"/>
              </a:spcBef>
            </a:pPr>
            <a:endParaRPr lang="id-ID" sz="3200" dirty="0"/>
          </a:p>
        </p:txBody>
      </p:sp>
    </p:spTree>
    <p:extLst>
      <p:ext uri="{BB962C8B-B14F-4D97-AF65-F5344CB8AC3E}">
        <p14:creationId xmlns:p14="http://schemas.microsoft.com/office/powerpoint/2010/main" val="24164781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solidFill>
                  <a:srgbClr val="FF0000"/>
                </a:solidFill>
              </a:rPr>
              <a:t>Kurikulum bahasa indonesia dan sastra indonesia pada </a:t>
            </a:r>
            <a:r>
              <a:rPr lang="id-ID" dirty="0" smtClean="0">
                <a:solidFill>
                  <a:srgbClr val="FF0000"/>
                </a:solidFill>
              </a:rPr>
              <a:t>ktsp </a:t>
            </a:r>
            <a:endParaRPr lang="id-ID" dirty="0"/>
          </a:p>
        </p:txBody>
      </p:sp>
      <p:sp>
        <p:nvSpPr>
          <p:cNvPr id="3" name="Content Placeholder 2"/>
          <p:cNvSpPr>
            <a:spLocks noGrp="1"/>
          </p:cNvSpPr>
          <p:nvPr>
            <p:ph idx="1"/>
          </p:nvPr>
        </p:nvSpPr>
        <p:spPr>
          <a:xfrm>
            <a:off x="699555" y="2219515"/>
            <a:ext cx="11107322" cy="3450613"/>
          </a:xfrm>
        </p:spPr>
        <p:txBody>
          <a:bodyPr>
            <a:noAutofit/>
          </a:bodyPr>
          <a:lstStyle/>
          <a:p>
            <a:pPr algn="just">
              <a:lnSpc>
                <a:spcPct val="100000"/>
              </a:lnSpc>
              <a:spcBef>
                <a:spcPts val="0"/>
              </a:spcBef>
            </a:pPr>
            <a:r>
              <a:rPr lang="id-ID" sz="3200" dirty="0"/>
              <a:t>Bahasa Indonesia sejajar dengan mata pelajaran lain.</a:t>
            </a:r>
          </a:p>
          <a:p>
            <a:pPr algn="just">
              <a:lnSpc>
                <a:spcPct val="100000"/>
              </a:lnSpc>
              <a:spcBef>
                <a:spcPts val="0"/>
              </a:spcBef>
            </a:pPr>
            <a:r>
              <a:rPr lang="id-ID" sz="3200" dirty="0" smtClean="0"/>
              <a:t>Tujuan mata pelajaran Bahasa dan Sastra Indonesia agar siswa mampu berkomunikasi secara efektif dan efisien baik secara lisan maupun tulisan, menghargai dan bangga menggunakan Bahasa Indonesia sebagai bahasa pemersatu dan bahasa negara, memahami dan menggunakan Bahasa Indonesia dengan tepat dan kreatif, </a:t>
            </a:r>
          </a:p>
        </p:txBody>
      </p:sp>
    </p:spTree>
    <p:extLst>
      <p:ext uri="{BB962C8B-B14F-4D97-AF65-F5344CB8AC3E}">
        <p14:creationId xmlns:p14="http://schemas.microsoft.com/office/powerpoint/2010/main" val="16282434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670" y="255879"/>
            <a:ext cx="9603275" cy="1049235"/>
          </a:xfrm>
        </p:spPr>
        <p:txBody>
          <a:bodyPr/>
          <a:lstStyle/>
          <a:p>
            <a:r>
              <a:rPr lang="id-ID" dirty="0" smtClean="0"/>
              <a:t>Lanjutan..</a:t>
            </a:r>
            <a:endParaRPr lang="id-ID" dirty="0"/>
          </a:p>
        </p:txBody>
      </p:sp>
      <p:sp>
        <p:nvSpPr>
          <p:cNvPr id="3" name="Content Placeholder 2"/>
          <p:cNvSpPr>
            <a:spLocks noGrp="1"/>
          </p:cNvSpPr>
          <p:nvPr>
            <p:ph idx="1"/>
          </p:nvPr>
        </p:nvSpPr>
        <p:spPr>
          <a:xfrm>
            <a:off x="757647" y="2015732"/>
            <a:ext cx="10297208" cy="3450613"/>
          </a:xfrm>
        </p:spPr>
        <p:txBody>
          <a:bodyPr>
            <a:normAutofit fontScale="92500" lnSpcReduction="10000"/>
          </a:bodyPr>
          <a:lstStyle/>
          <a:p>
            <a:pPr marL="0" indent="0" algn="just">
              <a:lnSpc>
                <a:spcPct val="100000"/>
              </a:lnSpc>
              <a:spcBef>
                <a:spcPts val="0"/>
              </a:spcBef>
              <a:buNone/>
            </a:pPr>
            <a:r>
              <a:rPr lang="id-ID" sz="3200" dirty="0" smtClean="0"/>
              <a:t>...menggunakan </a:t>
            </a:r>
            <a:r>
              <a:rPr lang="id-ID" sz="3200" dirty="0"/>
              <a:t>Bahasa Indonesia untuk meningkatkan kemampuan intelektual, emosional, dan sosial, memanfaatkan karya sastra untuk memperhalus budi pekerti, serta menghargai dan membanggakan sastra Indonesia sebagai budaya bangsa</a:t>
            </a:r>
            <a:r>
              <a:rPr lang="id-ID" sz="3200" dirty="0" smtClean="0"/>
              <a:t>.</a:t>
            </a:r>
          </a:p>
          <a:p>
            <a:pPr marL="0" indent="0" algn="just">
              <a:lnSpc>
                <a:spcPct val="100000"/>
              </a:lnSpc>
              <a:spcBef>
                <a:spcPts val="0"/>
              </a:spcBef>
              <a:buNone/>
            </a:pPr>
            <a:endParaRPr lang="id-ID" sz="3200" dirty="0"/>
          </a:p>
          <a:p>
            <a:pPr algn="just">
              <a:lnSpc>
                <a:spcPct val="100000"/>
              </a:lnSpc>
              <a:spcBef>
                <a:spcPts val="0"/>
              </a:spcBef>
            </a:pPr>
            <a:r>
              <a:rPr lang="id-ID" sz="3200" dirty="0"/>
              <a:t>Kompetensi umum dalam mata pelajaran bahasa dan sastra Indonesia meliputi: </a:t>
            </a:r>
            <a:r>
              <a:rPr lang="id-ID" sz="3200" dirty="0">
                <a:solidFill>
                  <a:srgbClr val="FF0000"/>
                </a:solidFill>
              </a:rPr>
              <a:t>menyimak, berbicara, membaca, menulis, sastra.</a:t>
            </a:r>
          </a:p>
          <a:p>
            <a:endParaRPr lang="id-ID" dirty="0"/>
          </a:p>
        </p:txBody>
      </p:sp>
    </p:spTree>
    <p:extLst>
      <p:ext uri="{BB962C8B-B14F-4D97-AF65-F5344CB8AC3E}">
        <p14:creationId xmlns:p14="http://schemas.microsoft.com/office/powerpoint/2010/main" val="9864437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2015732"/>
            <a:ext cx="11234057" cy="4228314"/>
          </a:xfrm>
        </p:spPr>
        <p:txBody>
          <a:bodyPr>
            <a:normAutofit fontScale="70000" lnSpcReduction="20000"/>
          </a:bodyPr>
          <a:lstStyle/>
          <a:p>
            <a:pPr algn="just">
              <a:spcBef>
                <a:spcPts val="0"/>
              </a:spcBef>
            </a:pPr>
            <a:r>
              <a:rPr lang="id-ID" sz="3800" dirty="0" smtClean="0"/>
              <a:t>Tujuan muatan Bahasa dan Sastra Indonesia adalah menggunakan bahasa Indonesia sebagai perwujudan iman kepada Tuhan YME, berakhlak mulia, dan berkepribadian luhur, menguasai Bahasa Indonesia sebagai perwujudan manusia yang berilmu, cakap, kritis, kreatif, dan inovatif, menggunakan Bahasa Indonesia sebagai perwujudan manusia yang sehat, mandiri, dan percaya diri, menggunakan Bahasa Indonesia sebagai perwujudan sikap toleran, peka sosial, demokratis, dan bertanggung jawab.</a:t>
            </a:r>
          </a:p>
          <a:p>
            <a:pPr algn="just">
              <a:spcBef>
                <a:spcPts val="0"/>
              </a:spcBef>
            </a:pPr>
            <a:r>
              <a:rPr lang="id-ID" sz="4000" dirty="0"/>
              <a:t>Teks menjadi materi utama (Kurikulum Berbasis Teks) atau pembelajaran berbasis teks</a:t>
            </a:r>
            <a:r>
              <a:rPr lang="id-ID" sz="4000" dirty="0" smtClean="0"/>
              <a:t>.</a:t>
            </a:r>
            <a:endParaRPr lang="id-ID" sz="3800" dirty="0" smtClean="0"/>
          </a:p>
          <a:p>
            <a:endParaRPr lang="id-ID" dirty="0"/>
          </a:p>
        </p:txBody>
      </p:sp>
      <p:sp>
        <p:nvSpPr>
          <p:cNvPr id="4" name="Title 1"/>
          <p:cNvSpPr>
            <a:spLocks noGrp="1"/>
          </p:cNvSpPr>
          <p:nvPr>
            <p:ph type="title"/>
          </p:nvPr>
        </p:nvSpPr>
        <p:spPr/>
        <p:txBody>
          <a:bodyPr/>
          <a:lstStyle/>
          <a:p>
            <a:pPr algn="ctr"/>
            <a:r>
              <a:rPr lang="id-ID" dirty="0">
                <a:solidFill>
                  <a:srgbClr val="FF0000"/>
                </a:solidFill>
              </a:rPr>
              <a:t>Kurikulum bahasa indonesia dan sastra indonesia pada </a:t>
            </a:r>
            <a:r>
              <a:rPr lang="id-ID" dirty="0" smtClean="0">
                <a:solidFill>
                  <a:srgbClr val="FF0000"/>
                </a:solidFill>
              </a:rPr>
              <a:t>k13 </a:t>
            </a:r>
            <a:endParaRPr lang="id-ID" dirty="0"/>
          </a:p>
        </p:txBody>
      </p:sp>
    </p:spTree>
    <p:extLst>
      <p:ext uri="{BB962C8B-B14F-4D97-AF65-F5344CB8AC3E}">
        <p14:creationId xmlns:p14="http://schemas.microsoft.com/office/powerpoint/2010/main" val="112542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sp>
        <p:nvSpPr>
          <p:cNvPr id="4" name="Rectangle 3"/>
          <p:cNvSpPr/>
          <p:nvPr/>
        </p:nvSpPr>
        <p:spPr>
          <a:xfrm>
            <a:off x="3275851" y="2339359"/>
            <a:ext cx="5431295" cy="923330"/>
          </a:xfrm>
          <a:prstGeom prst="rect">
            <a:avLst/>
          </a:prstGeom>
          <a:noFill/>
        </p:spPr>
        <p:txBody>
          <a:bodyPr wrap="none" lIns="91440" tIns="45720" rIns="91440" bIns="45720">
            <a:prstTxWarp prst="textWave2">
              <a:avLst/>
            </a:prstTxWarp>
            <a:spAutoFit/>
          </a:bodyPr>
          <a:lstStyle/>
          <a:p>
            <a:pPr algn="ctr"/>
            <a:r>
              <a:rPr lang="id-ID"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TERIMA KASIH</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5976070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3831" y="608576"/>
            <a:ext cx="9603275" cy="1049235"/>
          </a:xfrm>
        </p:spPr>
        <p:txBody>
          <a:bodyPr/>
          <a:lstStyle/>
          <a:p>
            <a:r>
              <a:rPr lang="id-ID" dirty="0" smtClean="0"/>
              <a:t>PERTAnyaan 1</a:t>
            </a:r>
            <a:endParaRPr lang="id-ID" dirty="0"/>
          </a:p>
        </p:txBody>
      </p:sp>
      <p:sp>
        <p:nvSpPr>
          <p:cNvPr id="3" name="Content Placeholder 2"/>
          <p:cNvSpPr>
            <a:spLocks noGrp="1"/>
          </p:cNvSpPr>
          <p:nvPr>
            <p:ph idx="1"/>
          </p:nvPr>
        </p:nvSpPr>
        <p:spPr>
          <a:xfrm>
            <a:off x="631372" y="1950417"/>
            <a:ext cx="10929256" cy="3450613"/>
          </a:xfrm>
        </p:spPr>
        <p:txBody>
          <a:bodyPr>
            <a:noAutofit/>
          </a:bodyPr>
          <a:lstStyle/>
          <a:p>
            <a:pPr marL="0" indent="0" algn="just">
              <a:lnSpc>
                <a:spcPct val="100000"/>
              </a:lnSpc>
              <a:spcBef>
                <a:spcPts val="0"/>
              </a:spcBef>
              <a:buNone/>
            </a:pPr>
            <a:r>
              <a:rPr lang="id-ID" sz="2800" dirty="0" smtClean="0"/>
              <a:t>“Tujuan </a:t>
            </a:r>
            <a:r>
              <a:rPr lang="id-ID" sz="2800" dirty="0"/>
              <a:t>muatan Bahasa dan Sastra Indonesia adalah menggunakan bahasa Indonesia sebagai perwujudan iman kepada Tuhan YME, berakhlak mulia, dan berkepribadian luhur, menguasai Bahasa Indonesia sebagai perwujudan manusia yang berilmu, cakap, kritis, kreatif, dan inovatif, menggunakan Bahasa Indonesia sebagai perwujudan manusia yang sehat, mandiri, dan percaya diri, menggunakan Bahasa Indonesia sebagai perwujudan sikap toleran, peka sosial, demokratis, dan bertanggung jawab</a:t>
            </a:r>
            <a:r>
              <a:rPr lang="id-ID" sz="2800" dirty="0" smtClean="0"/>
              <a:t>.”</a:t>
            </a:r>
          </a:p>
          <a:p>
            <a:pPr marL="0" indent="0" algn="just">
              <a:lnSpc>
                <a:spcPct val="100000"/>
              </a:lnSpc>
              <a:spcBef>
                <a:spcPts val="0"/>
              </a:spcBef>
              <a:buNone/>
            </a:pPr>
            <a:r>
              <a:rPr lang="id-ID" sz="2800" b="1" dirty="0" smtClean="0"/>
              <a:t>Dimanakah tujuan tersebut tercantum dalam K13? </a:t>
            </a:r>
          </a:p>
          <a:p>
            <a:pPr marL="0" indent="0" algn="just">
              <a:lnSpc>
                <a:spcPct val="100000"/>
              </a:lnSpc>
              <a:spcBef>
                <a:spcPts val="0"/>
              </a:spcBef>
              <a:buNone/>
            </a:pPr>
            <a:r>
              <a:rPr lang="id-ID" sz="2800" b="1" dirty="0" smtClean="0"/>
              <a:t>Jelaskan alasan jawaban Anda!</a:t>
            </a:r>
            <a:endParaRPr lang="id-ID" sz="2800" b="1" dirty="0"/>
          </a:p>
          <a:p>
            <a:pPr marL="0" indent="0" algn="just">
              <a:lnSpc>
                <a:spcPct val="100000"/>
              </a:lnSpc>
              <a:spcBef>
                <a:spcPts val="0"/>
              </a:spcBef>
              <a:buNone/>
            </a:pPr>
            <a:endParaRPr lang="id-ID" sz="2800" dirty="0" smtClean="0"/>
          </a:p>
        </p:txBody>
      </p:sp>
    </p:spTree>
    <p:extLst>
      <p:ext uri="{BB962C8B-B14F-4D97-AF65-F5344CB8AC3E}">
        <p14:creationId xmlns:p14="http://schemas.microsoft.com/office/powerpoint/2010/main" val="589076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Pertanyaan 2</a:t>
            </a:r>
            <a:endParaRPr lang="id-ID" dirty="0"/>
          </a:p>
        </p:txBody>
      </p:sp>
      <p:sp>
        <p:nvSpPr>
          <p:cNvPr id="3" name="Content Placeholder 2"/>
          <p:cNvSpPr>
            <a:spLocks noGrp="1"/>
          </p:cNvSpPr>
          <p:nvPr>
            <p:ph idx="1"/>
          </p:nvPr>
        </p:nvSpPr>
        <p:spPr/>
        <p:txBody>
          <a:bodyPr>
            <a:normAutofit/>
          </a:bodyPr>
          <a:lstStyle/>
          <a:p>
            <a:pPr marL="0" indent="0" algn="just">
              <a:buNone/>
            </a:pPr>
            <a:r>
              <a:rPr lang="id-ID" sz="3200" dirty="0" smtClean="0"/>
              <a:t>“Teks </a:t>
            </a:r>
            <a:r>
              <a:rPr lang="id-ID" sz="3200" dirty="0"/>
              <a:t>menjadi materi utama (Kurikulum Berbasis Teks) atau pembelajaran </a:t>
            </a:r>
            <a:r>
              <a:rPr lang="id-ID" sz="3200"/>
              <a:t>berbasis </a:t>
            </a:r>
            <a:r>
              <a:rPr lang="id-ID" sz="3200" smtClean="0"/>
              <a:t>teks dalam K13.”</a:t>
            </a:r>
            <a:endParaRPr lang="id-ID" sz="3200" dirty="0" smtClean="0"/>
          </a:p>
          <a:p>
            <a:pPr marL="0" indent="0" algn="just">
              <a:buNone/>
            </a:pPr>
            <a:r>
              <a:rPr lang="id-ID" sz="3200" b="1" dirty="0" smtClean="0"/>
              <a:t>Jelaskan yang dimaksud dengan KURIKULUM BERBASIS TEKS!</a:t>
            </a:r>
            <a:endParaRPr lang="id-ID" sz="3200" b="1" dirty="0"/>
          </a:p>
          <a:p>
            <a:pPr marL="0" indent="0" algn="just">
              <a:buNone/>
            </a:pPr>
            <a:endParaRPr lang="id-ID" sz="3200" dirty="0"/>
          </a:p>
        </p:txBody>
      </p:sp>
    </p:spTree>
    <p:extLst>
      <p:ext uri="{BB962C8B-B14F-4D97-AF65-F5344CB8AC3E}">
        <p14:creationId xmlns:p14="http://schemas.microsoft.com/office/powerpoint/2010/main" val="43180846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255</TotalTime>
  <Words>571</Words>
  <Application>Microsoft Office PowerPoint</Application>
  <PresentationFormat>Widescreen</PresentationFormat>
  <Paragraphs>54</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Gill Sans MT</vt:lpstr>
      <vt:lpstr>Gallery</vt:lpstr>
      <vt:lpstr>PERKEMBANGAN KURIKULUM BAHASA DAN SASTRA  INDONESIA</vt:lpstr>
      <vt:lpstr>KURIKULUM</vt:lpstr>
      <vt:lpstr>kurikulum</vt:lpstr>
      <vt:lpstr>Perkembangan kurikulum di indonesia</vt:lpstr>
      <vt:lpstr>Kurikulum bahasa indonesia dan sastra indonesia pada kbk </vt:lpstr>
      <vt:lpstr>Lanjutan..</vt:lpstr>
      <vt:lpstr>Kurikulum bahasa indonesia dan sastra indonesia pada ktsp </vt:lpstr>
      <vt:lpstr>Lanjutan..</vt:lpstr>
      <vt:lpstr>Kurikulum bahasa indonesia dan sastra indonesia pada k13 </vt:lpstr>
      <vt:lpstr>PowerPoint Presentation</vt:lpstr>
      <vt:lpstr>PERTAnyaan 1</vt:lpstr>
      <vt:lpstr>Pertanyaan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PERKEMBANGAN KURIKULUM BAHASA INDONESIA</dc:title>
  <dc:creator>miraazizah</dc:creator>
  <cp:lastModifiedBy>miraazizah</cp:lastModifiedBy>
  <cp:revision>19</cp:revision>
  <dcterms:created xsi:type="dcterms:W3CDTF">2018-09-04T01:41:20Z</dcterms:created>
  <dcterms:modified xsi:type="dcterms:W3CDTF">2018-09-09T13:46:30Z</dcterms:modified>
</cp:coreProperties>
</file>