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317"/>
    <p:restoredTop sz="95100"/>
  </p:normalViewPr>
  <p:slideViewPr>
    <p:cSldViewPr snapToGrid="0" snapToObjects="1">
      <p:cViewPr varScale="1">
        <p:scale>
          <a:sx n="66" d="100"/>
          <a:sy n="66" d="100"/>
        </p:scale>
        <p:origin x="208" y="6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E9E9F6-19E5-43A8-A1C6-80679F854825}" type="doc">
      <dgm:prSet loTypeId="urn:microsoft.com/office/officeart/2005/8/layout/vList2" loCatId="list" qsTypeId="urn:microsoft.com/office/officeart/2005/8/quickstyle/simple1" qsCatId="simple" csTypeId="urn:microsoft.com/office/officeart/2005/8/colors/accent4_5" csCatId="accent4" phldr="1"/>
      <dgm:spPr/>
      <dgm:t>
        <a:bodyPr/>
        <a:lstStyle/>
        <a:p>
          <a:endParaRPr lang="id-ID"/>
        </a:p>
      </dgm:t>
    </dgm:pt>
    <dgm:pt modelId="{554473B3-C83D-4283-969F-0FE04C31EA25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Manusia pada dasarnya bersifat agresif dan kompetitif  </a:t>
          </a:r>
          <a:endParaRPr lang="id-ID" dirty="0">
            <a:solidFill>
              <a:schemeClr val="tx1"/>
            </a:solidFill>
          </a:endParaRPr>
        </a:p>
      </dgm:t>
    </dgm:pt>
    <dgm:pt modelId="{ACD09D14-7907-4C47-B432-4906CF18E721}" type="parTrans" cxnId="{07042EB6-09FA-438D-9FF1-5516046D42E2}">
      <dgm:prSet/>
      <dgm:spPr/>
      <dgm:t>
        <a:bodyPr/>
        <a:lstStyle/>
        <a:p>
          <a:endParaRPr lang="id-ID"/>
        </a:p>
      </dgm:t>
    </dgm:pt>
    <dgm:pt modelId="{C8EEE5C6-CF4F-4A0F-99E7-80063827352E}" type="sibTrans" cxnId="{07042EB6-09FA-438D-9FF1-5516046D42E2}">
      <dgm:prSet/>
      <dgm:spPr/>
      <dgm:t>
        <a:bodyPr/>
        <a:lstStyle/>
        <a:p>
          <a:endParaRPr lang="id-ID"/>
        </a:p>
      </dgm:t>
    </dgm:pt>
    <dgm:pt modelId="{27BF4E1B-570F-43E8-A99B-D05BEE977904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Manusia pada dasarnya baik dan suka </a:t>
          </a:r>
          <a:r>
            <a:rPr lang="id-ID" dirty="0" err="1" smtClean="0">
              <a:solidFill>
                <a:schemeClr val="tx1"/>
              </a:solidFill>
            </a:rPr>
            <a:t>bekerjasama</a:t>
          </a:r>
          <a:r>
            <a:rPr lang="id-ID" dirty="0" smtClean="0">
              <a:solidFill>
                <a:schemeClr val="tx1"/>
              </a:solidFill>
            </a:rPr>
            <a:t> </a:t>
          </a:r>
          <a:endParaRPr lang="id-ID" dirty="0">
            <a:solidFill>
              <a:schemeClr val="tx1"/>
            </a:solidFill>
          </a:endParaRPr>
        </a:p>
      </dgm:t>
    </dgm:pt>
    <dgm:pt modelId="{1273440B-7EEE-4957-A7ED-B06546B3A5D6}" type="parTrans" cxnId="{EA72D139-7504-4BA0-80E7-90845BFD14A4}">
      <dgm:prSet/>
      <dgm:spPr/>
      <dgm:t>
        <a:bodyPr/>
        <a:lstStyle/>
        <a:p>
          <a:endParaRPr lang="id-ID"/>
        </a:p>
      </dgm:t>
    </dgm:pt>
    <dgm:pt modelId="{38FC9C6B-F7EB-43BC-8720-F87FCAD05FFF}" type="sibTrans" cxnId="{EA72D139-7504-4BA0-80E7-90845BFD14A4}">
      <dgm:prSet/>
      <dgm:spPr/>
      <dgm:t>
        <a:bodyPr/>
        <a:lstStyle/>
        <a:p>
          <a:endParaRPr lang="id-ID"/>
        </a:p>
      </dgm:t>
    </dgm:pt>
    <dgm:pt modelId="{E67CF06A-FA50-4334-8290-45112756E030}" type="pres">
      <dgm:prSet presAssocID="{51E9E9F6-19E5-43A8-A1C6-80679F8548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069A9B-AF84-43F9-8DDF-AB3A6F5C831C}" type="pres">
      <dgm:prSet presAssocID="{554473B3-C83D-4283-969F-0FE04C31EA2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7C667C1-A2C9-0C49-BE2F-F2827DB0A67A}" type="pres">
      <dgm:prSet presAssocID="{C8EEE5C6-CF4F-4A0F-99E7-80063827352E}" presName="spacer" presStyleCnt="0"/>
      <dgm:spPr/>
    </dgm:pt>
    <dgm:pt modelId="{2DC95A8B-E480-4B6E-B77A-EEAB8CC4FDAF}" type="pres">
      <dgm:prSet presAssocID="{27BF4E1B-570F-43E8-A99B-D05BEE977904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07042EB6-09FA-438D-9FF1-5516046D42E2}" srcId="{51E9E9F6-19E5-43A8-A1C6-80679F854825}" destId="{554473B3-C83D-4283-969F-0FE04C31EA25}" srcOrd="0" destOrd="0" parTransId="{ACD09D14-7907-4C47-B432-4906CF18E721}" sibTransId="{C8EEE5C6-CF4F-4A0F-99E7-80063827352E}"/>
    <dgm:cxn modelId="{D618943B-0444-784A-B097-4238809625EB}" type="presOf" srcId="{554473B3-C83D-4283-969F-0FE04C31EA25}" destId="{F9069A9B-AF84-43F9-8DDF-AB3A6F5C831C}" srcOrd="0" destOrd="0" presId="urn:microsoft.com/office/officeart/2005/8/layout/vList2"/>
    <dgm:cxn modelId="{EA72D139-7504-4BA0-80E7-90845BFD14A4}" srcId="{51E9E9F6-19E5-43A8-A1C6-80679F854825}" destId="{27BF4E1B-570F-43E8-A99B-D05BEE977904}" srcOrd="1" destOrd="0" parTransId="{1273440B-7EEE-4957-A7ED-B06546B3A5D6}" sibTransId="{38FC9C6B-F7EB-43BC-8720-F87FCAD05FFF}"/>
    <dgm:cxn modelId="{BF2283C2-3836-E74E-B40A-E34ADBA21B1E}" type="presOf" srcId="{27BF4E1B-570F-43E8-A99B-D05BEE977904}" destId="{2DC95A8B-E480-4B6E-B77A-EEAB8CC4FDAF}" srcOrd="0" destOrd="0" presId="urn:microsoft.com/office/officeart/2005/8/layout/vList2"/>
    <dgm:cxn modelId="{9B30B320-395E-1A48-80B6-2913507966E1}" type="presOf" srcId="{51E9E9F6-19E5-43A8-A1C6-80679F854825}" destId="{E67CF06A-FA50-4334-8290-45112756E030}" srcOrd="0" destOrd="0" presId="urn:microsoft.com/office/officeart/2005/8/layout/vList2"/>
    <dgm:cxn modelId="{60EF1977-D790-CB49-B4EB-CF0A17690493}" type="presParOf" srcId="{E67CF06A-FA50-4334-8290-45112756E030}" destId="{F9069A9B-AF84-43F9-8DDF-AB3A6F5C831C}" srcOrd="0" destOrd="0" presId="urn:microsoft.com/office/officeart/2005/8/layout/vList2"/>
    <dgm:cxn modelId="{49BCBC7A-00E2-E44D-A9CD-5F214895645F}" type="presParOf" srcId="{E67CF06A-FA50-4334-8290-45112756E030}" destId="{37C667C1-A2C9-0C49-BE2F-F2827DB0A67A}" srcOrd="1" destOrd="0" presId="urn:microsoft.com/office/officeart/2005/8/layout/vList2"/>
    <dgm:cxn modelId="{131D5387-2E97-E34B-B6ED-9F5846E02CFB}" type="presParOf" srcId="{E67CF06A-FA50-4334-8290-45112756E030}" destId="{2DC95A8B-E480-4B6E-B77A-EEAB8CC4FDA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91916D-F5AD-4759-8251-68BDFCA564A7}" type="doc">
      <dgm:prSet loTypeId="urn:microsoft.com/office/officeart/2005/8/layout/v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6F8710DF-C00A-432A-B6A3-DB086EF3194F}">
      <dgm:prSet phldrT="[Text]"/>
      <dgm:spPr/>
      <dgm:t>
        <a:bodyPr/>
        <a:lstStyle/>
        <a:p>
          <a:r>
            <a:rPr lang="id-ID" b="1" dirty="0" smtClean="0"/>
            <a:t>Ciri manusia sebagai mahluk sosial</a:t>
          </a:r>
          <a:endParaRPr lang="id-ID" b="1" dirty="0"/>
        </a:p>
      </dgm:t>
    </dgm:pt>
    <dgm:pt modelId="{00F4C47F-35F3-415B-8AE1-5BEE94E55364}" type="parTrans" cxnId="{0AD0E100-619A-4E58-BEC5-23E7642B8239}">
      <dgm:prSet/>
      <dgm:spPr/>
      <dgm:t>
        <a:bodyPr/>
        <a:lstStyle/>
        <a:p>
          <a:endParaRPr lang="id-ID"/>
        </a:p>
      </dgm:t>
    </dgm:pt>
    <dgm:pt modelId="{F62428BB-69C8-4CAC-AFED-B26EDDA779A3}" type="sibTrans" cxnId="{0AD0E100-619A-4E58-BEC5-23E7642B8239}">
      <dgm:prSet/>
      <dgm:spPr/>
      <dgm:t>
        <a:bodyPr/>
        <a:lstStyle/>
        <a:p>
          <a:endParaRPr lang="id-ID"/>
        </a:p>
      </dgm:t>
    </dgm:pt>
    <dgm:pt modelId="{A2F1EC5D-EF1B-4C37-B97C-D85988B3DE40}">
      <dgm:prSet phldrT="[Text]"/>
      <dgm:spPr/>
      <dgm:t>
        <a:bodyPr/>
        <a:lstStyle/>
        <a:p>
          <a:r>
            <a:rPr lang="id-ID" dirty="0" smtClean="0"/>
            <a:t>naluri</a:t>
          </a:r>
          <a:endParaRPr lang="id-ID" dirty="0"/>
        </a:p>
      </dgm:t>
    </dgm:pt>
    <dgm:pt modelId="{E67ACA11-628C-46DE-8C34-AAED856CFEE1}" type="parTrans" cxnId="{06A4B2A0-31D8-4558-889D-9AD1272EF060}">
      <dgm:prSet/>
      <dgm:spPr/>
      <dgm:t>
        <a:bodyPr/>
        <a:lstStyle/>
        <a:p>
          <a:endParaRPr lang="id-ID"/>
        </a:p>
      </dgm:t>
    </dgm:pt>
    <dgm:pt modelId="{8CED5B5A-E92D-43FE-9813-B47065D3F5D2}" type="sibTrans" cxnId="{06A4B2A0-31D8-4558-889D-9AD1272EF060}">
      <dgm:prSet/>
      <dgm:spPr/>
      <dgm:t>
        <a:bodyPr/>
        <a:lstStyle/>
        <a:p>
          <a:endParaRPr lang="id-ID"/>
        </a:p>
      </dgm:t>
    </dgm:pt>
    <dgm:pt modelId="{0D1E2CE4-CF8E-467D-BB19-48AEE3CCA961}">
      <dgm:prSet phldrT="[Text]"/>
      <dgm:spPr/>
      <dgm:t>
        <a:bodyPr/>
        <a:lstStyle/>
        <a:p>
          <a:r>
            <a:rPr lang="id-ID" dirty="0" smtClean="0"/>
            <a:t>Setia kawan </a:t>
          </a:r>
          <a:endParaRPr lang="id-ID" dirty="0"/>
        </a:p>
      </dgm:t>
    </dgm:pt>
    <dgm:pt modelId="{87AE367F-5BE7-4BAC-BA1F-F2A9361211A6}" type="parTrans" cxnId="{A1A61466-0554-4AA2-920B-6399AEADAF5F}">
      <dgm:prSet/>
      <dgm:spPr/>
      <dgm:t>
        <a:bodyPr/>
        <a:lstStyle/>
        <a:p>
          <a:endParaRPr lang="id-ID"/>
        </a:p>
      </dgm:t>
    </dgm:pt>
    <dgm:pt modelId="{C97905E9-84FC-4728-BDFF-D23B463F9150}" type="sibTrans" cxnId="{A1A61466-0554-4AA2-920B-6399AEADAF5F}">
      <dgm:prSet/>
      <dgm:spPr/>
      <dgm:t>
        <a:bodyPr/>
        <a:lstStyle/>
        <a:p>
          <a:endParaRPr lang="id-ID"/>
        </a:p>
      </dgm:t>
    </dgm:pt>
    <dgm:pt modelId="{DD8C7CE3-51D7-4B30-A910-938754A34A55}">
      <dgm:prSet phldrT="[Text]"/>
      <dgm:spPr/>
      <dgm:t>
        <a:bodyPr/>
        <a:lstStyle/>
        <a:p>
          <a:r>
            <a:rPr lang="id-ID" b="1" dirty="0" smtClean="0"/>
            <a:t>Fungsi Manusia sebagai Makhluk Sosial dan Makhluk Ekonomi</a:t>
          </a:r>
          <a:endParaRPr lang="id-ID" dirty="0"/>
        </a:p>
      </dgm:t>
    </dgm:pt>
    <dgm:pt modelId="{99D7F46A-A552-4B61-AD0D-47D335146802}" type="parTrans" cxnId="{63A45587-FB3B-4E47-ACF5-3F0A8E189DBD}">
      <dgm:prSet/>
      <dgm:spPr/>
      <dgm:t>
        <a:bodyPr/>
        <a:lstStyle/>
        <a:p>
          <a:endParaRPr lang="id-ID"/>
        </a:p>
      </dgm:t>
    </dgm:pt>
    <dgm:pt modelId="{F78ACC89-1C6E-4BDD-915A-ADE2F0B3161B}" type="sibTrans" cxnId="{63A45587-FB3B-4E47-ACF5-3F0A8E189DBD}">
      <dgm:prSet/>
      <dgm:spPr/>
      <dgm:t>
        <a:bodyPr/>
        <a:lstStyle/>
        <a:p>
          <a:endParaRPr lang="id-ID"/>
        </a:p>
      </dgm:t>
    </dgm:pt>
    <dgm:pt modelId="{05ABD995-71C5-4676-9B06-814D0890C0AD}">
      <dgm:prSet/>
      <dgm:spPr/>
      <dgm:t>
        <a:bodyPr/>
        <a:lstStyle/>
        <a:p>
          <a:r>
            <a:rPr lang="id-ID" dirty="0" smtClean="0"/>
            <a:t>Sikap menghormati hak dan kewajiban</a:t>
          </a:r>
          <a:endParaRPr lang="id-ID" dirty="0"/>
        </a:p>
      </dgm:t>
    </dgm:pt>
    <dgm:pt modelId="{B4DA102B-93A2-45FD-AA36-23CEEFA77530}" type="parTrans" cxnId="{4E2BAE54-19DC-4FEA-8EEA-8FCC88A2DB35}">
      <dgm:prSet/>
      <dgm:spPr/>
      <dgm:t>
        <a:bodyPr/>
        <a:lstStyle/>
        <a:p>
          <a:endParaRPr lang="id-ID"/>
        </a:p>
      </dgm:t>
    </dgm:pt>
    <dgm:pt modelId="{E253BEE8-9EF8-43A7-B07C-FD64B9C67250}" type="sibTrans" cxnId="{4E2BAE54-19DC-4FEA-8EEA-8FCC88A2DB35}">
      <dgm:prSet/>
      <dgm:spPr/>
      <dgm:t>
        <a:bodyPr/>
        <a:lstStyle/>
        <a:p>
          <a:endParaRPr lang="id-ID"/>
        </a:p>
      </dgm:t>
    </dgm:pt>
    <dgm:pt modelId="{3429D32B-F2A2-4010-A1D2-7B3398F5BB2A}">
      <dgm:prSet/>
      <dgm:spPr/>
      <dgm:t>
        <a:bodyPr/>
        <a:lstStyle/>
        <a:p>
          <a:r>
            <a:rPr lang="id-ID" dirty="0" smtClean="0"/>
            <a:t>Berbagi ilmu</a:t>
          </a:r>
          <a:endParaRPr lang="id-ID" dirty="0"/>
        </a:p>
      </dgm:t>
    </dgm:pt>
    <dgm:pt modelId="{7AF0FC6F-9370-407D-8F7D-3101678DA252}" type="parTrans" cxnId="{E9140287-3F71-4796-8A66-87EED095F850}">
      <dgm:prSet/>
      <dgm:spPr/>
      <dgm:t>
        <a:bodyPr/>
        <a:lstStyle/>
        <a:p>
          <a:endParaRPr lang="id-ID"/>
        </a:p>
      </dgm:t>
    </dgm:pt>
    <dgm:pt modelId="{6E27C167-3B93-4EA7-A9D3-1119A507EDB4}" type="sibTrans" cxnId="{E9140287-3F71-4796-8A66-87EED095F850}">
      <dgm:prSet/>
      <dgm:spPr/>
      <dgm:t>
        <a:bodyPr/>
        <a:lstStyle/>
        <a:p>
          <a:endParaRPr lang="id-ID"/>
        </a:p>
      </dgm:t>
    </dgm:pt>
    <dgm:pt modelId="{DC8EEE7B-C38B-4608-95E9-F334B7F8A595}">
      <dgm:prSet/>
      <dgm:spPr/>
      <dgm:t>
        <a:bodyPr/>
        <a:lstStyle/>
        <a:p>
          <a:r>
            <a:rPr lang="id-ID" dirty="0" smtClean="0"/>
            <a:t>Sikap saling tolong menolong </a:t>
          </a:r>
          <a:endParaRPr lang="id-ID" dirty="0"/>
        </a:p>
      </dgm:t>
    </dgm:pt>
    <dgm:pt modelId="{1690EAE5-5BC0-43FE-90BA-5D5146A00B38}" type="parTrans" cxnId="{97A0339E-8184-46D9-9B5D-EA53B18C2F65}">
      <dgm:prSet/>
      <dgm:spPr/>
      <dgm:t>
        <a:bodyPr/>
        <a:lstStyle/>
        <a:p>
          <a:endParaRPr lang="id-ID"/>
        </a:p>
      </dgm:t>
    </dgm:pt>
    <dgm:pt modelId="{EC8A1510-5272-4D3C-899C-6C45FEEEB622}" type="sibTrans" cxnId="{97A0339E-8184-46D9-9B5D-EA53B18C2F65}">
      <dgm:prSet/>
      <dgm:spPr/>
      <dgm:t>
        <a:bodyPr/>
        <a:lstStyle/>
        <a:p>
          <a:endParaRPr lang="id-ID"/>
        </a:p>
      </dgm:t>
    </dgm:pt>
    <dgm:pt modelId="{93314340-743A-5D46-823C-DAB23287D3D4}">
      <dgm:prSet phldrT="[Text]"/>
      <dgm:spPr/>
      <dgm:t>
        <a:bodyPr/>
        <a:lstStyle/>
        <a:p>
          <a:endParaRPr lang="id-ID" dirty="0"/>
        </a:p>
      </dgm:t>
    </dgm:pt>
    <dgm:pt modelId="{59054E14-7C19-C040-8C86-AE8218547AE9}" type="parTrans" cxnId="{848A0842-F42A-9C4D-AC8E-9550E1773377}">
      <dgm:prSet/>
      <dgm:spPr/>
      <dgm:t>
        <a:bodyPr/>
        <a:lstStyle/>
        <a:p>
          <a:endParaRPr lang="en-US"/>
        </a:p>
      </dgm:t>
    </dgm:pt>
    <dgm:pt modelId="{972CAB82-A900-B948-A15D-6A2D2C436726}" type="sibTrans" cxnId="{848A0842-F42A-9C4D-AC8E-9550E1773377}">
      <dgm:prSet/>
      <dgm:spPr/>
      <dgm:t>
        <a:bodyPr/>
        <a:lstStyle/>
        <a:p>
          <a:endParaRPr lang="en-US"/>
        </a:p>
      </dgm:t>
    </dgm:pt>
    <dgm:pt modelId="{C81E5BA7-3565-4B39-A590-065D595B1022}" type="pres">
      <dgm:prSet presAssocID="{F891916D-F5AD-4759-8251-68BDFCA564A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F3C24F0-3FD0-4890-8930-04CA9B8A9BED}" type="pres">
      <dgm:prSet presAssocID="{6F8710DF-C00A-432A-B6A3-DB086EF3194F}" presName="linNode" presStyleCnt="0"/>
      <dgm:spPr/>
      <dgm:t>
        <a:bodyPr/>
        <a:lstStyle/>
        <a:p>
          <a:endParaRPr lang="en-US"/>
        </a:p>
      </dgm:t>
    </dgm:pt>
    <dgm:pt modelId="{1113641C-68E0-4DEF-97DD-F0F2549E13E2}" type="pres">
      <dgm:prSet presAssocID="{6F8710DF-C00A-432A-B6A3-DB086EF3194F}" presName="parentShp" presStyleLbl="node1" presStyleIdx="0" presStyleCnt="2" custScaleY="12985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0F5BB20-2312-474A-ABE5-699FB877C8D4}" type="pres">
      <dgm:prSet presAssocID="{6F8710DF-C00A-432A-B6A3-DB086EF3194F}" presName="childShp" presStyleLbl="bgAccFollowNode1" presStyleIdx="0" presStyleCnt="2" custScaleY="1380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A0AC06-E53D-46B4-92D3-70A96A411055}" type="pres">
      <dgm:prSet presAssocID="{F62428BB-69C8-4CAC-AFED-B26EDDA779A3}" presName="spacing" presStyleCnt="0"/>
      <dgm:spPr/>
      <dgm:t>
        <a:bodyPr/>
        <a:lstStyle/>
        <a:p>
          <a:endParaRPr lang="en-US"/>
        </a:p>
      </dgm:t>
    </dgm:pt>
    <dgm:pt modelId="{5518C704-288B-4ACB-9BCC-4442CD7C1771}" type="pres">
      <dgm:prSet presAssocID="{DD8C7CE3-51D7-4B30-A910-938754A34A55}" presName="linNode" presStyleCnt="0"/>
      <dgm:spPr/>
      <dgm:t>
        <a:bodyPr/>
        <a:lstStyle/>
        <a:p>
          <a:endParaRPr lang="en-US"/>
        </a:p>
      </dgm:t>
    </dgm:pt>
    <dgm:pt modelId="{29A5B8AD-1550-4328-8384-6F9613369005}" type="pres">
      <dgm:prSet presAssocID="{DD8C7CE3-51D7-4B30-A910-938754A34A55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45B990D-9488-4667-BA21-E636D9DC98A9}" type="pres">
      <dgm:prSet presAssocID="{DD8C7CE3-51D7-4B30-A910-938754A34A55}" presName="childShp" presStyleLbl="bgAccFollowNode1" presStyleIdx="1" presStyleCnt="2" custScaleY="14008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0AD0E100-619A-4E58-BEC5-23E7642B8239}" srcId="{F891916D-F5AD-4759-8251-68BDFCA564A7}" destId="{6F8710DF-C00A-432A-B6A3-DB086EF3194F}" srcOrd="0" destOrd="0" parTransId="{00F4C47F-35F3-415B-8AE1-5BEE94E55364}" sibTransId="{F62428BB-69C8-4CAC-AFED-B26EDDA779A3}"/>
    <dgm:cxn modelId="{63A45587-FB3B-4E47-ACF5-3F0A8E189DBD}" srcId="{F891916D-F5AD-4759-8251-68BDFCA564A7}" destId="{DD8C7CE3-51D7-4B30-A910-938754A34A55}" srcOrd="1" destOrd="0" parTransId="{99D7F46A-A552-4B61-AD0D-47D335146802}" sibTransId="{F78ACC89-1C6E-4BDD-915A-ADE2F0B3161B}"/>
    <dgm:cxn modelId="{97A0339E-8184-46D9-9B5D-EA53B18C2F65}" srcId="{DD8C7CE3-51D7-4B30-A910-938754A34A55}" destId="{DC8EEE7B-C38B-4608-95E9-F334B7F8A595}" srcOrd="2" destOrd="0" parTransId="{1690EAE5-5BC0-43FE-90BA-5D5146A00B38}" sibTransId="{EC8A1510-5272-4D3C-899C-6C45FEEEB622}"/>
    <dgm:cxn modelId="{82ADB4F1-A5E4-7442-AFBB-74FA902F10CF}" type="presOf" srcId="{05ABD995-71C5-4676-9B06-814D0890C0AD}" destId="{E45B990D-9488-4667-BA21-E636D9DC98A9}" srcOrd="0" destOrd="0" presId="urn:microsoft.com/office/officeart/2005/8/layout/vList6"/>
    <dgm:cxn modelId="{E960DDFF-0B23-0D45-BCD1-74A17D7917B5}" type="presOf" srcId="{3429D32B-F2A2-4010-A1D2-7B3398F5BB2A}" destId="{E45B990D-9488-4667-BA21-E636D9DC98A9}" srcOrd="0" destOrd="1" presId="urn:microsoft.com/office/officeart/2005/8/layout/vList6"/>
    <dgm:cxn modelId="{CBD6A87E-76B1-1140-9C85-EF4AD7A31DFB}" type="presOf" srcId="{6F8710DF-C00A-432A-B6A3-DB086EF3194F}" destId="{1113641C-68E0-4DEF-97DD-F0F2549E13E2}" srcOrd="0" destOrd="0" presId="urn:microsoft.com/office/officeart/2005/8/layout/vList6"/>
    <dgm:cxn modelId="{C8455125-8C82-814B-A633-6DB8F9E6C33F}" type="presOf" srcId="{0D1E2CE4-CF8E-467D-BB19-48AEE3CCA961}" destId="{E0F5BB20-2312-474A-ABE5-699FB877C8D4}" srcOrd="0" destOrd="2" presId="urn:microsoft.com/office/officeart/2005/8/layout/vList6"/>
    <dgm:cxn modelId="{4E2BAE54-19DC-4FEA-8EEA-8FCC88A2DB35}" srcId="{DD8C7CE3-51D7-4B30-A910-938754A34A55}" destId="{05ABD995-71C5-4676-9B06-814D0890C0AD}" srcOrd="0" destOrd="0" parTransId="{B4DA102B-93A2-45FD-AA36-23CEEFA77530}" sibTransId="{E253BEE8-9EF8-43A7-B07C-FD64B9C67250}"/>
    <dgm:cxn modelId="{0C7D6E2F-F0A2-DA46-87CB-169604512288}" type="presOf" srcId="{F891916D-F5AD-4759-8251-68BDFCA564A7}" destId="{C81E5BA7-3565-4B39-A590-065D595B1022}" srcOrd="0" destOrd="0" presId="urn:microsoft.com/office/officeart/2005/8/layout/vList6"/>
    <dgm:cxn modelId="{E1CD4492-7640-4348-BE98-6B7A41AD4AAC}" type="presOf" srcId="{DD8C7CE3-51D7-4B30-A910-938754A34A55}" destId="{29A5B8AD-1550-4328-8384-6F9613369005}" srcOrd="0" destOrd="0" presId="urn:microsoft.com/office/officeart/2005/8/layout/vList6"/>
    <dgm:cxn modelId="{848A0842-F42A-9C4D-AC8E-9550E1773377}" srcId="{6F8710DF-C00A-432A-B6A3-DB086EF3194F}" destId="{93314340-743A-5D46-823C-DAB23287D3D4}" srcOrd="0" destOrd="0" parTransId="{59054E14-7C19-C040-8C86-AE8218547AE9}" sibTransId="{972CAB82-A900-B948-A15D-6A2D2C436726}"/>
    <dgm:cxn modelId="{E9140287-3F71-4796-8A66-87EED095F850}" srcId="{DD8C7CE3-51D7-4B30-A910-938754A34A55}" destId="{3429D32B-F2A2-4010-A1D2-7B3398F5BB2A}" srcOrd="1" destOrd="0" parTransId="{7AF0FC6F-9370-407D-8F7D-3101678DA252}" sibTransId="{6E27C167-3B93-4EA7-A9D3-1119A507EDB4}"/>
    <dgm:cxn modelId="{06A4B2A0-31D8-4558-889D-9AD1272EF060}" srcId="{6F8710DF-C00A-432A-B6A3-DB086EF3194F}" destId="{A2F1EC5D-EF1B-4C37-B97C-D85988B3DE40}" srcOrd="1" destOrd="0" parTransId="{E67ACA11-628C-46DE-8C34-AAED856CFEE1}" sibTransId="{8CED5B5A-E92D-43FE-9813-B47065D3F5D2}"/>
    <dgm:cxn modelId="{91943C70-27A5-D04B-BE03-5BD7BE65073F}" type="presOf" srcId="{DC8EEE7B-C38B-4608-95E9-F334B7F8A595}" destId="{E45B990D-9488-4667-BA21-E636D9DC98A9}" srcOrd="0" destOrd="2" presId="urn:microsoft.com/office/officeart/2005/8/layout/vList6"/>
    <dgm:cxn modelId="{85EEDD45-83E1-9C4E-9C8A-24E0C115C98F}" type="presOf" srcId="{93314340-743A-5D46-823C-DAB23287D3D4}" destId="{E0F5BB20-2312-474A-ABE5-699FB877C8D4}" srcOrd="0" destOrd="0" presId="urn:microsoft.com/office/officeart/2005/8/layout/vList6"/>
    <dgm:cxn modelId="{A1A61466-0554-4AA2-920B-6399AEADAF5F}" srcId="{6F8710DF-C00A-432A-B6A3-DB086EF3194F}" destId="{0D1E2CE4-CF8E-467D-BB19-48AEE3CCA961}" srcOrd="2" destOrd="0" parTransId="{87AE367F-5BE7-4BAC-BA1F-F2A9361211A6}" sibTransId="{C97905E9-84FC-4728-BDFF-D23B463F9150}"/>
    <dgm:cxn modelId="{7AC1E7E9-1353-C345-A5D7-756BAB83306F}" type="presOf" srcId="{A2F1EC5D-EF1B-4C37-B97C-D85988B3DE40}" destId="{E0F5BB20-2312-474A-ABE5-699FB877C8D4}" srcOrd="0" destOrd="1" presId="urn:microsoft.com/office/officeart/2005/8/layout/vList6"/>
    <dgm:cxn modelId="{EDA533AD-9795-5C41-B102-5F87FEFD24C7}" type="presParOf" srcId="{C81E5BA7-3565-4B39-A590-065D595B1022}" destId="{CF3C24F0-3FD0-4890-8930-04CA9B8A9BED}" srcOrd="0" destOrd="0" presId="urn:microsoft.com/office/officeart/2005/8/layout/vList6"/>
    <dgm:cxn modelId="{AD760883-161D-604F-A809-BE9C39866E8B}" type="presParOf" srcId="{CF3C24F0-3FD0-4890-8930-04CA9B8A9BED}" destId="{1113641C-68E0-4DEF-97DD-F0F2549E13E2}" srcOrd="0" destOrd="0" presId="urn:microsoft.com/office/officeart/2005/8/layout/vList6"/>
    <dgm:cxn modelId="{120033B9-13CE-EC48-A03D-04082A5F60C2}" type="presParOf" srcId="{CF3C24F0-3FD0-4890-8930-04CA9B8A9BED}" destId="{E0F5BB20-2312-474A-ABE5-699FB877C8D4}" srcOrd="1" destOrd="0" presId="urn:microsoft.com/office/officeart/2005/8/layout/vList6"/>
    <dgm:cxn modelId="{E7495E1B-675D-194D-A0B7-5A4D87E3CF0E}" type="presParOf" srcId="{C81E5BA7-3565-4B39-A590-065D595B1022}" destId="{A1A0AC06-E53D-46B4-92D3-70A96A411055}" srcOrd="1" destOrd="0" presId="urn:microsoft.com/office/officeart/2005/8/layout/vList6"/>
    <dgm:cxn modelId="{14017A4D-5CED-4848-8973-E27843B743F7}" type="presParOf" srcId="{C81E5BA7-3565-4B39-A590-065D595B1022}" destId="{5518C704-288B-4ACB-9BCC-4442CD7C1771}" srcOrd="2" destOrd="0" presId="urn:microsoft.com/office/officeart/2005/8/layout/vList6"/>
    <dgm:cxn modelId="{170B8ECE-29F3-EF43-B725-F7F6AC626E25}" type="presParOf" srcId="{5518C704-288B-4ACB-9BCC-4442CD7C1771}" destId="{29A5B8AD-1550-4328-8384-6F9613369005}" srcOrd="0" destOrd="0" presId="urn:microsoft.com/office/officeart/2005/8/layout/vList6"/>
    <dgm:cxn modelId="{2C93DB5F-3CEE-7949-B1AA-D75AE6C60555}" type="presParOf" srcId="{5518C704-288B-4ACB-9BCC-4442CD7C1771}" destId="{E45B990D-9488-4667-BA21-E636D9DC98A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FB280E-CE20-4EB2-B752-296CF539AD17}" type="doc">
      <dgm:prSet loTypeId="urn:microsoft.com/office/officeart/2005/8/layout/radial1" loCatId="cycle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id-ID"/>
        </a:p>
      </dgm:t>
    </dgm:pt>
    <dgm:pt modelId="{4EB280D6-6ACB-44D8-A22D-D0B6366A833B}">
      <dgm:prSet phldrT="[Text]"/>
      <dgm:spPr/>
      <dgm:t>
        <a:bodyPr/>
        <a:lstStyle/>
        <a:p>
          <a:r>
            <a:rPr lang="id-ID" dirty="0" smtClean="0"/>
            <a:t>Sistem Sosial </a:t>
          </a:r>
          <a:endParaRPr lang="id-ID" dirty="0"/>
        </a:p>
      </dgm:t>
    </dgm:pt>
    <dgm:pt modelId="{924DA257-C0EE-4A60-9898-94B318DF0443}" type="parTrans" cxnId="{11879D9D-3C20-4F35-95C9-3E1DF742BEC6}">
      <dgm:prSet/>
      <dgm:spPr/>
      <dgm:t>
        <a:bodyPr/>
        <a:lstStyle/>
        <a:p>
          <a:endParaRPr lang="id-ID"/>
        </a:p>
      </dgm:t>
    </dgm:pt>
    <dgm:pt modelId="{E3F81279-6DD9-4ABD-A4CA-1DF4DD5ABC41}" type="sibTrans" cxnId="{11879D9D-3C20-4F35-95C9-3E1DF742BEC6}">
      <dgm:prSet/>
      <dgm:spPr/>
      <dgm:t>
        <a:bodyPr/>
        <a:lstStyle/>
        <a:p>
          <a:endParaRPr lang="id-ID"/>
        </a:p>
      </dgm:t>
    </dgm:pt>
    <dgm:pt modelId="{E29762FB-BD0A-4863-96D8-B30DC8BC39A6}">
      <dgm:prSet phldrT="[Text]"/>
      <dgm:spPr/>
      <dgm:t>
        <a:bodyPr/>
        <a:lstStyle/>
        <a:p>
          <a:r>
            <a:rPr lang="id-ID" dirty="0" smtClean="0"/>
            <a:t>Kelompok Manusia  </a:t>
          </a:r>
          <a:endParaRPr lang="id-ID" dirty="0"/>
        </a:p>
      </dgm:t>
    </dgm:pt>
    <dgm:pt modelId="{7F261CD5-87AA-4EFC-B95C-DD08CF1C18BF}" type="parTrans" cxnId="{A5432B7B-C52E-4E2C-9755-62A3AFD60A8C}">
      <dgm:prSet/>
      <dgm:spPr/>
      <dgm:t>
        <a:bodyPr/>
        <a:lstStyle/>
        <a:p>
          <a:endParaRPr lang="id-ID"/>
        </a:p>
      </dgm:t>
    </dgm:pt>
    <dgm:pt modelId="{8EDF64D0-F267-4A9C-8080-6AF2B75BB883}" type="sibTrans" cxnId="{A5432B7B-C52E-4E2C-9755-62A3AFD60A8C}">
      <dgm:prSet/>
      <dgm:spPr/>
      <dgm:t>
        <a:bodyPr/>
        <a:lstStyle/>
        <a:p>
          <a:endParaRPr lang="id-ID"/>
        </a:p>
      </dgm:t>
    </dgm:pt>
    <dgm:pt modelId="{C1385812-A47A-426F-A9BA-C6307F238A18}">
      <dgm:prSet phldrT="[Text]"/>
      <dgm:spPr/>
      <dgm:t>
        <a:bodyPr/>
        <a:lstStyle/>
        <a:p>
          <a:r>
            <a:rPr lang="id-ID" dirty="0" smtClean="0"/>
            <a:t>Sistem psikososial </a:t>
          </a:r>
          <a:endParaRPr lang="id-ID" dirty="0"/>
        </a:p>
      </dgm:t>
    </dgm:pt>
    <dgm:pt modelId="{719187EF-5CEB-4ED8-B1FC-8D6262D1B629}" type="parTrans" cxnId="{C4E0DAA4-910F-4F3C-99B5-795FDFD39B9E}">
      <dgm:prSet/>
      <dgm:spPr/>
      <dgm:t>
        <a:bodyPr/>
        <a:lstStyle/>
        <a:p>
          <a:endParaRPr lang="id-ID"/>
        </a:p>
      </dgm:t>
    </dgm:pt>
    <dgm:pt modelId="{77B96073-1972-48CB-A636-77A13FCBE709}" type="sibTrans" cxnId="{C4E0DAA4-910F-4F3C-99B5-795FDFD39B9E}">
      <dgm:prSet/>
      <dgm:spPr/>
      <dgm:t>
        <a:bodyPr/>
        <a:lstStyle/>
        <a:p>
          <a:endParaRPr lang="id-ID"/>
        </a:p>
      </dgm:t>
    </dgm:pt>
    <dgm:pt modelId="{CEC7C3A7-C338-4E25-B77F-2FF2E087D7F2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Sistem Teknologikal </a:t>
          </a:r>
          <a:endParaRPr lang="id-ID" dirty="0">
            <a:solidFill>
              <a:schemeClr val="tx1"/>
            </a:solidFill>
          </a:endParaRPr>
        </a:p>
      </dgm:t>
    </dgm:pt>
    <dgm:pt modelId="{E123EEC2-8BB1-45E6-A0B6-0902F013CBE8}" type="parTrans" cxnId="{7AE33190-0E09-473C-9730-8F23EE12C932}">
      <dgm:prSet/>
      <dgm:spPr/>
      <dgm:t>
        <a:bodyPr/>
        <a:lstStyle/>
        <a:p>
          <a:endParaRPr lang="id-ID"/>
        </a:p>
      </dgm:t>
    </dgm:pt>
    <dgm:pt modelId="{EAF422D3-7B06-41DE-87A1-34930E733045}" type="sibTrans" cxnId="{7AE33190-0E09-473C-9730-8F23EE12C932}">
      <dgm:prSet/>
      <dgm:spPr/>
      <dgm:t>
        <a:bodyPr/>
        <a:lstStyle/>
        <a:p>
          <a:endParaRPr lang="id-ID"/>
        </a:p>
      </dgm:t>
    </dgm:pt>
    <dgm:pt modelId="{A0B4F190-B78B-4831-8BF9-5DB1E0D88954}">
      <dgm:prSet phldrT="[Text]"/>
      <dgm:spPr/>
      <dgm:t>
        <a:bodyPr/>
        <a:lstStyle/>
        <a:p>
          <a:r>
            <a:rPr lang="id-ID" dirty="0" smtClean="0"/>
            <a:t>Suatu Integrasi </a:t>
          </a:r>
          <a:endParaRPr lang="id-ID" dirty="0"/>
        </a:p>
      </dgm:t>
    </dgm:pt>
    <dgm:pt modelId="{0F6F78F7-51EA-4F55-9977-4E686B286F0A}" type="parTrans" cxnId="{58A69321-7338-45FB-B94B-62E95C66FB4C}">
      <dgm:prSet/>
      <dgm:spPr/>
      <dgm:t>
        <a:bodyPr/>
        <a:lstStyle/>
        <a:p>
          <a:endParaRPr lang="id-ID"/>
        </a:p>
      </dgm:t>
    </dgm:pt>
    <dgm:pt modelId="{71B90BDE-BB49-46CB-9380-816D086A8FD8}" type="sibTrans" cxnId="{58A69321-7338-45FB-B94B-62E95C66FB4C}">
      <dgm:prSet/>
      <dgm:spPr/>
      <dgm:t>
        <a:bodyPr/>
        <a:lstStyle/>
        <a:p>
          <a:endParaRPr lang="id-ID"/>
        </a:p>
      </dgm:t>
    </dgm:pt>
    <dgm:pt modelId="{CD934C28-D211-4B40-BAA0-7591B8B0E48E}" type="pres">
      <dgm:prSet presAssocID="{1BFB280E-CE20-4EB2-B752-296CF539AD1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E0FCD87-9526-4E45-BABC-88CD2AEC028E}" type="pres">
      <dgm:prSet presAssocID="{4EB280D6-6ACB-44D8-A22D-D0B6366A833B}" presName="centerShape" presStyleLbl="node0" presStyleIdx="0" presStyleCnt="1"/>
      <dgm:spPr/>
      <dgm:t>
        <a:bodyPr/>
        <a:lstStyle/>
        <a:p>
          <a:endParaRPr lang="en-US"/>
        </a:p>
      </dgm:t>
    </dgm:pt>
    <dgm:pt modelId="{CD33E2C4-BEA5-47D4-9B56-BBAA16F56A98}" type="pres">
      <dgm:prSet presAssocID="{7F261CD5-87AA-4EFC-B95C-DD08CF1C18BF}" presName="Name9" presStyleLbl="parChTrans1D2" presStyleIdx="0" presStyleCnt="4"/>
      <dgm:spPr/>
      <dgm:t>
        <a:bodyPr/>
        <a:lstStyle/>
        <a:p>
          <a:endParaRPr lang="en-US"/>
        </a:p>
      </dgm:t>
    </dgm:pt>
    <dgm:pt modelId="{D4CBF4F3-B44A-4BB4-AA0B-6720927586F2}" type="pres">
      <dgm:prSet presAssocID="{7F261CD5-87AA-4EFC-B95C-DD08CF1C18BF}" presName="connTx" presStyleLbl="parChTrans1D2" presStyleIdx="0" presStyleCnt="4"/>
      <dgm:spPr/>
      <dgm:t>
        <a:bodyPr/>
        <a:lstStyle/>
        <a:p>
          <a:endParaRPr lang="en-US"/>
        </a:p>
      </dgm:t>
    </dgm:pt>
    <dgm:pt modelId="{7441817E-5D80-4B2D-AC1B-3FBFB8B3468F}" type="pres">
      <dgm:prSet presAssocID="{E29762FB-BD0A-4863-96D8-B30DC8BC39A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25C8A2C-A5F3-483E-B657-D17188E4965C}" type="pres">
      <dgm:prSet presAssocID="{719187EF-5CEB-4ED8-B1FC-8D6262D1B629}" presName="Name9" presStyleLbl="parChTrans1D2" presStyleIdx="1" presStyleCnt="4"/>
      <dgm:spPr/>
      <dgm:t>
        <a:bodyPr/>
        <a:lstStyle/>
        <a:p>
          <a:endParaRPr lang="en-US"/>
        </a:p>
      </dgm:t>
    </dgm:pt>
    <dgm:pt modelId="{7662AEAD-EE03-4115-B6FD-5F6A3A0FE2FD}" type="pres">
      <dgm:prSet presAssocID="{719187EF-5CEB-4ED8-B1FC-8D6262D1B629}" presName="connTx" presStyleLbl="parChTrans1D2" presStyleIdx="1" presStyleCnt="4"/>
      <dgm:spPr/>
      <dgm:t>
        <a:bodyPr/>
        <a:lstStyle/>
        <a:p>
          <a:endParaRPr lang="en-US"/>
        </a:p>
      </dgm:t>
    </dgm:pt>
    <dgm:pt modelId="{DB82476B-F728-4B34-8C27-638A3C1AFE90}" type="pres">
      <dgm:prSet presAssocID="{C1385812-A47A-426F-A9BA-C6307F238A1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C9BBAE2-C874-4062-B1FA-BAD22B1142DB}" type="pres">
      <dgm:prSet presAssocID="{E123EEC2-8BB1-45E6-A0B6-0902F013CBE8}" presName="Name9" presStyleLbl="parChTrans1D2" presStyleIdx="2" presStyleCnt="4"/>
      <dgm:spPr/>
      <dgm:t>
        <a:bodyPr/>
        <a:lstStyle/>
        <a:p>
          <a:endParaRPr lang="en-US"/>
        </a:p>
      </dgm:t>
    </dgm:pt>
    <dgm:pt modelId="{333D7BB9-CE08-466B-B856-7218F3CACCC1}" type="pres">
      <dgm:prSet presAssocID="{E123EEC2-8BB1-45E6-A0B6-0902F013CBE8}" presName="connTx" presStyleLbl="parChTrans1D2" presStyleIdx="2" presStyleCnt="4"/>
      <dgm:spPr/>
      <dgm:t>
        <a:bodyPr/>
        <a:lstStyle/>
        <a:p>
          <a:endParaRPr lang="en-US"/>
        </a:p>
      </dgm:t>
    </dgm:pt>
    <dgm:pt modelId="{8E38E935-D004-4CD2-970E-A867C3D11F64}" type="pres">
      <dgm:prSet presAssocID="{CEC7C3A7-C338-4E25-B77F-2FF2E087D7F2}" presName="node" presStyleLbl="node1" presStyleIdx="2" presStyleCnt="4" custScaleX="11468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A743DDD-727B-4256-83BE-9DE150B40A3F}" type="pres">
      <dgm:prSet presAssocID="{0F6F78F7-51EA-4F55-9977-4E686B286F0A}" presName="Name9" presStyleLbl="parChTrans1D2" presStyleIdx="3" presStyleCnt="4"/>
      <dgm:spPr/>
      <dgm:t>
        <a:bodyPr/>
        <a:lstStyle/>
        <a:p>
          <a:endParaRPr lang="en-US"/>
        </a:p>
      </dgm:t>
    </dgm:pt>
    <dgm:pt modelId="{A6DCCDBB-5A53-4A67-881F-3E445BEB6B8C}" type="pres">
      <dgm:prSet presAssocID="{0F6F78F7-51EA-4F55-9977-4E686B286F0A}" presName="connTx" presStyleLbl="parChTrans1D2" presStyleIdx="3" presStyleCnt="4"/>
      <dgm:spPr/>
      <dgm:t>
        <a:bodyPr/>
        <a:lstStyle/>
        <a:p>
          <a:endParaRPr lang="en-US"/>
        </a:p>
      </dgm:t>
    </dgm:pt>
    <dgm:pt modelId="{ED0F5A30-6EB0-4F34-A148-3FBA3F42E0BE}" type="pres">
      <dgm:prSet presAssocID="{A0B4F190-B78B-4831-8BF9-5DB1E0D8895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8226A4D3-61FD-894C-9AF5-7AC83255B0E4}" type="presOf" srcId="{719187EF-5CEB-4ED8-B1FC-8D6262D1B629}" destId="{7662AEAD-EE03-4115-B6FD-5F6A3A0FE2FD}" srcOrd="1" destOrd="0" presId="urn:microsoft.com/office/officeart/2005/8/layout/radial1"/>
    <dgm:cxn modelId="{31783062-27B6-A840-8FA9-597C0231B2E8}" type="presOf" srcId="{C1385812-A47A-426F-A9BA-C6307F238A18}" destId="{DB82476B-F728-4B34-8C27-638A3C1AFE90}" srcOrd="0" destOrd="0" presId="urn:microsoft.com/office/officeart/2005/8/layout/radial1"/>
    <dgm:cxn modelId="{4EF2738D-247C-3845-9861-F2C3517278F1}" type="presOf" srcId="{0F6F78F7-51EA-4F55-9977-4E686B286F0A}" destId="{A6DCCDBB-5A53-4A67-881F-3E445BEB6B8C}" srcOrd="1" destOrd="0" presId="urn:microsoft.com/office/officeart/2005/8/layout/radial1"/>
    <dgm:cxn modelId="{A1AD20F8-48D2-1840-A154-2E41BBE3B55F}" type="presOf" srcId="{E29762FB-BD0A-4863-96D8-B30DC8BC39A6}" destId="{7441817E-5D80-4B2D-AC1B-3FBFB8B3468F}" srcOrd="0" destOrd="0" presId="urn:microsoft.com/office/officeart/2005/8/layout/radial1"/>
    <dgm:cxn modelId="{91E3C929-20F5-6549-8555-133F05BD28CA}" type="presOf" srcId="{CEC7C3A7-C338-4E25-B77F-2FF2E087D7F2}" destId="{8E38E935-D004-4CD2-970E-A867C3D11F64}" srcOrd="0" destOrd="0" presId="urn:microsoft.com/office/officeart/2005/8/layout/radial1"/>
    <dgm:cxn modelId="{7AE33190-0E09-473C-9730-8F23EE12C932}" srcId="{4EB280D6-6ACB-44D8-A22D-D0B6366A833B}" destId="{CEC7C3A7-C338-4E25-B77F-2FF2E087D7F2}" srcOrd="2" destOrd="0" parTransId="{E123EEC2-8BB1-45E6-A0B6-0902F013CBE8}" sibTransId="{EAF422D3-7B06-41DE-87A1-34930E733045}"/>
    <dgm:cxn modelId="{37325A24-60B9-5343-A7D7-85C0CF310071}" type="presOf" srcId="{4EB280D6-6ACB-44D8-A22D-D0B6366A833B}" destId="{6E0FCD87-9526-4E45-BABC-88CD2AEC028E}" srcOrd="0" destOrd="0" presId="urn:microsoft.com/office/officeart/2005/8/layout/radial1"/>
    <dgm:cxn modelId="{03F4D565-D43A-974A-9074-4360CCA530B1}" type="presOf" srcId="{7F261CD5-87AA-4EFC-B95C-DD08CF1C18BF}" destId="{D4CBF4F3-B44A-4BB4-AA0B-6720927586F2}" srcOrd="1" destOrd="0" presId="urn:microsoft.com/office/officeart/2005/8/layout/radial1"/>
    <dgm:cxn modelId="{2E61FDCB-2CA3-464F-86A3-1BECA7145D0B}" type="presOf" srcId="{E123EEC2-8BB1-45E6-A0B6-0902F013CBE8}" destId="{4C9BBAE2-C874-4062-B1FA-BAD22B1142DB}" srcOrd="0" destOrd="0" presId="urn:microsoft.com/office/officeart/2005/8/layout/radial1"/>
    <dgm:cxn modelId="{C4E0DAA4-910F-4F3C-99B5-795FDFD39B9E}" srcId="{4EB280D6-6ACB-44D8-A22D-D0B6366A833B}" destId="{C1385812-A47A-426F-A9BA-C6307F238A18}" srcOrd="1" destOrd="0" parTransId="{719187EF-5CEB-4ED8-B1FC-8D6262D1B629}" sibTransId="{77B96073-1972-48CB-A636-77A13FCBE709}"/>
    <dgm:cxn modelId="{CD8BEBC5-874E-2141-8BFA-8A35B6C1F801}" type="presOf" srcId="{A0B4F190-B78B-4831-8BF9-5DB1E0D88954}" destId="{ED0F5A30-6EB0-4F34-A148-3FBA3F42E0BE}" srcOrd="0" destOrd="0" presId="urn:microsoft.com/office/officeart/2005/8/layout/radial1"/>
    <dgm:cxn modelId="{2E4E2F3A-C4BE-7F41-B8A5-9F49E1AAF916}" type="presOf" srcId="{E123EEC2-8BB1-45E6-A0B6-0902F013CBE8}" destId="{333D7BB9-CE08-466B-B856-7218F3CACCC1}" srcOrd="1" destOrd="0" presId="urn:microsoft.com/office/officeart/2005/8/layout/radial1"/>
    <dgm:cxn modelId="{902955D8-1BDD-AE4A-8901-959A4019636E}" type="presOf" srcId="{1BFB280E-CE20-4EB2-B752-296CF539AD17}" destId="{CD934C28-D211-4B40-BAA0-7591B8B0E48E}" srcOrd="0" destOrd="0" presId="urn:microsoft.com/office/officeart/2005/8/layout/radial1"/>
    <dgm:cxn modelId="{0C01098F-FB3E-2B42-A657-891DE28DFDC7}" type="presOf" srcId="{0F6F78F7-51EA-4F55-9977-4E686B286F0A}" destId="{1A743DDD-727B-4256-83BE-9DE150B40A3F}" srcOrd="0" destOrd="0" presId="urn:microsoft.com/office/officeart/2005/8/layout/radial1"/>
    <dgm:cxn modelId="{11879D9D-3C20-4F35-95C9-3E1DF742BEC6}" srcId="{1BFB280E-CE20-4EB2-B752-296CF539AD17}" destId="{4EB280D6-6ACB-44D8-A22D-D0B6366A833B}" srcOrd="0" destOrd="0" parTransId="{924DA257-C0EE-4A60-9898-94B318DF0443}" sibTransId="{E3F81279-6DD9-4ABD-A4CA-1DF4DD5ABC41}"/>
    <dgm:cxn modelId="{B62AE4C4-0BD8-7549-9A87-75B514D02855}" type="presOf" srcId="{719187EF-5CEB-4ED8-B1FC-8D6262D1B629}" destId="{925C8A2C-A5F3-483E-B657-D17188E4965C}" srcOrd="0" destOrd="0" presId="urn:microsoft.com/office/officeart/2005/8/layout/radial1"/>
    <dgm:cxn modelId="{064BF3A0-F567-B342-8E75-3A7249779F55}" type="presOf" srcId="{7F261CD5-87AA-4EFC-B95C-DD08CF1C18BF}" destId="{CD33E2C4-BEA5-47D4-9B56-BBAA16F56A98}" srcOrd="0" destOrd="0" presId="urn:microsoft.com/office/officeart/2005/8/layout/radial1"/>
    <dgm:cxn modelId="{A5432B7B-C52E-4E2C-9755-62A3AFD60A8C}" srcId="{4EB280D6-6ACB-44D8-A22D-D0B6366A833B}" destId="{E29762FB-BD0A-4863-96D8-B30DC8BC39A6}" srcOrd="0" destOrd="0" parTransId="{7F261CD5-87AA-4EFC-B95C-DD08CF1C18BF}" sibTransId="{8EDF64D0-F267-4A9C-8080-6AF2B75BB883}"/>
    <dgm:cxn modelId="{58A69321-7338-45FB-B94B-62E95C66FB4C}" srcId="{4EB280D6-6ACB-44D8-A22D-D0B6366A833B}" destId="{A0B4F190-B78B-4831-8BF9-5DB1E0D88954}" srcOrd="3" destOrd="0" parTransId="{0F6F78F7-51EA-4F55-9977-4E686B286F0A}" sibTransId="{71B90BDE-BB49-46CB-9380-816D086A8FD8}"/>
    <dgm:cxn modelId="{E3E42E13-5D34-A043-9575-093E21ACE80E}" type="presParOf" srcId="{CD934C28-D211-4B40-BAA0-7591B8B0E48E}" destId="{6E0FCD87-9526-4E45-BABC-88CD2AEC028E}" srcOrd="0" destOrd="0" presId="urn:microsoft.com/office/officeart/2005/8/layout/radial1"/>
    <dgm:cxn modelId="{3C816B7B-E11E-A342-BD3D-AF3F6F977623}" type="presParOf" srcId="{CD934C28-D211-4B40-BAA0-7591B8B0E48E}" destId="{CD33E2C4-BEA5-47D4-9B56-BBAA16F56A98}" srcOrd="1" destOrd="0" presId="urn:microsoft.com/office/officeart/2005/8/layout/radial1"/>
    <dgm:cxn modelId="{3AB9DC42-E84A-F547-B792-55508A8FCC8E}" type="presParOf" srcId="{CD33E2C4-BEA5-47D4-9B56-BBAA16F56A98}" destId="{D4CBF4F3-B44A-4BB4-AA0B-6720927586F2}" srcOrd="0" destOrd="0" presId="urn:microsoft.com/office/officeart/2005/8/layout/radial1"/>
    <dgm:cxn modelId="{E0663728-BC4A-A541-86CC-72EBB2F20687}" type="presParOf" srcId="{CD934C28-D211-4B40-BAA0-7591B8B0E48E}" destId="{7441817E-5D80-4B2D-AC1B-3FBFB8B3468F}" srcOrd="2" destOrd="0" presId="urn:microsoft.com/office/officeart/2005/8/layout/radial1"/>
    <dgm:cxn modelId="{519FAA7C-747C-2543-95B1-0165DEC5912C}" type="presParOf" srcId="{CD934C28-D211-4B40-BAA0-7591B8B0E48E}" destId="{925C8A2C-A5F3-483E-B657-D17188E4965C}" srcOrd="3" destOrd="0" presId="urn:microsoft.com/office/officeart/2005/8/layout/radial1"/>
    <dgm:cxn modelId="{D3397D7C-5E42-BD4E-9E0E-E3A17B529442}" type="presParOf" srcId="{925C8A2C-A5F3-483E-B657-D17188E4965C}" destId="{7662AEAD-EE03-4115-B6FD-5F6A3A0FE2FD}" srcOrd="0" destOrd="0" presId="urn:microsoft.com/office/officeart/2005/8/layout/radial1"/>
    <dgm:cxn modelId="{C2389116-38C9-3849-9D6B-5746447D4B56}" type="presParOf" srcId="{CD934C28-D211-4B40-BAA0-7591B8B0E48E}" destId="{DB82476B-F728-4B34-8C27-638A3C1AFE90}" srcOrd="4" destOrd="0" presId="urn:microsoft.com/office/officeart/2005/8/layout/radial1"/>
    <dgm:cxn modelId="{4C64500B-F9B5-594E-8C87-C578D6E1102C}" type="presParOf" srcId="{CD934C28-D211-4B40-BAA0-7591B8B0E48E}" destId="{4C9BBAE2-C874-4062-B1FA-BAD22B1142DB}" srcOrd="5" destOrd="0" presId="urn:microsoft.com/office/officeart/2005/8/layout/radial1"/>
    <dgm:cxn modelId="{DE3B7780-969D-B844-B296-11422809D493}" type="presParOf" srcId="{4C9BBAE2-C874-4062-B1FA-BAD22B1142DB}" destId="{333D7BB9-CE08-466B-B856-7218F3CACCC1}" srcOrd="0" destOrd="0" presId="urn:microsoft.com/office/officeart/2005/8/layout/radial1"/>
    <dgm:cxn modelId="{B1AD57F9-A506-194B-AC73-FD5676BDC2D2}" type="presParOf" srcId="{CD934C28-D211-4B40-BAA0-7591B8B0E48E}" destId="{8E38E935-D004-4CD2-970E-A867C3D11F64}" srcOrd="6" destOrd="0" presId="urn:microsoft.com/office/officeart/2005/8/layout/radial1"/>
    <dgm:cxn modelId="{C34195ED-99E3-9E4B-BD92-7DB2C5C70E32}" type="presParOf" srcId="{CD934C28-D211-4B40-BAA0-7591B8B0E48E}" destId="{1A743DDD-727B-4256-83BE-9DE150B40A3F}" srcOrd="7" destOrd="0" presId="urn:microsoft.com/office/officeart/2005/8/layout/radial1"/>
    <dgm:cxn modelId="{FCB30840-F63A-6F4C-AD7D-4199227B1227}" type="presParOf" srcId="{1A743DDD-727B-4256-83BE-9DE150B40A3F}" destId="{A6DCCDBB-5A53-4A67-881F-3E445BEB6B8C}" srcOrd="0" destOrd="0" presId="urn:microsoft.com/office/officeart/2005/8/layout/radial1"/>
    <dgm:cxn modelId="{EE153976-D3C6-0F4A-80BA-490885D05515}" type="presParOf" srcId="{CD934C28-D211-4B40-BAA0-7591B8B0E48E}" destId="{ED0F5A30-6EB0-4F34-A148-3FBA3F42E0BE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CC9DE80-D015-1549-A480-6113CE89DEE6}" type="doc">
      <dgm:prSet loTypeId="urn:microsoft.com/office/officeart/2005/8/layout/hierarchy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9B2CC3B-FDAC-5142-8A25-5CE747C5CDDE}">
      <dgm:prSet phldrT="[Text]"/>
      <dgm:spPr/>
      <dgm:t>
        <a:bodyPr/>
        <a:lstStyle/>
        <a:p>
          <a:r>
            <a:rPr lang="en-US" dirty="0" smtClean="0"/>
            <a:t>1</a:t>
          </a:r>
          <a:endParaRPr lang="en-US" dirty="0"/>
        </a:p>
      </dgm:t>
    </dgm:pt>
    <dgm:pt modelId="{999275CA-7544-D643-A70D-09D7750A6CCA}" type="parTrans" cxnId="{DCDBCC33-5998-7241-81E0-DCEF917594E9}">
      <dgm:prSet/>
      <dgm:spPr/>
      <dgm:t>
        <a:bodyPr/>
        <a:lstStyle/>
        <a:p>
          <a:endParaRPr lang="en-US"/>
        </a:p>
      </dgm:t>
    </dgm:pt>
    <dgm:pt modelId="{9A907E06-1E0A-0E4B-9C54-CFD1C89A1588}" type="sibTrans" cxnId="{DCDBCC33-5998-7241-81E0-DCEF917594E9}">
      <dgm:prSet/>
      <dgm:spPr/>
      <dgm:t>
        <a:bodyPr/>
        <a:lstStyle/>
        <a:p>
          <a:endParaRPr lang="en-US"/>
        </a:p>
      </dgm:t>
    </dgm:pt>
    <dgm:pt modelId="{5A00B1F1-92E8-A64F-B53F-843D7FF03A76}">
      <dgm:prSet phldrT="[Text]"/>
      <dgm:spPr/>
      <dgm:t>
        <a:bodyPr/>
        <a:lstStyle/>
        <a:p>
          <a:r>
            <a:rPr lang="en-US" dirty="0" err="1" smtClean="0"/>
            <a:t>Pengantar</a:t>
          </a:r>
          <a:endParaRPr lang="en-US" dirty="0"/>
        </a:p>
      </dgm:t>
    </dgm:pt>
    <dgm:pt modelId="{32DD15D9-6460-D441-AE42-66A8E84D3398}" type="parTrans" cxnId="{9BA7A9D4-1143-A642-9A89-BAD04819354C}">
      <dgm:prSet/>
      <dgm:spPr/>
      <dgm:t>
        <a:bodyPr/>
        <a:lstStyle/>
        <a:p>
          <a:endParaRPr lang="en-US"/>
        </a:p>
      </dgm:t>
    </dgm:pt>
    <dgm:pt modelId="{D3D78C46-4B72-AB44-ABCE-8E3F6D33465C}" type="sibTrans" cxnId="{9BA7A9D4-1143-A642-9A89-BAD04819354C}">
      <dgm:prSet/>
      <dgm:spPr/>
      <dgm:t>
        <a:bodyPr/>
        <a:lstStyle/>
        <a:p>
          <a:endParaRPr lang="en-US"/>
        </a:p>
      </dgm:t>
    </dgm:pt>
    <dgm:pt modelId="{1FAACA4A-5CEA-E14D-8DD9-7FC4C5F68075}">
      <dgm:prSet phldrT="[Text]"/>
      <dgm:spPr/>
      <dgm:t>
        <a:bodyPr/>
        <a:lstStyle/>
        <a:p>
          <a:r>
            <a:rPr lang="en-US" dirty="0" err="1" smtClean="0"/>
            <a:t>Bentuk</a:t>
          </a:r>
          <a:r>
            <a:rPr lang="en-US" dirty="0" smtClean="0"/>
            <a:t> </a:t>
          </a:r>
          <a:r>
            <a:rPr lang="en-US" dirty="0" err="1" smtClean="0"/>
            <a:t>satu</a:t>
          </a:r>
          <a:r>
            <a:rPr lang="en-US" dirty="0" smtClean="0"/>
            <a:t> </a:t>
          </a:r>
          <a:r>
            <a:rPr lang="en-US" dirty="0" err="1" smtClean="0"/>
            <a:t>arah</a:t>
          </a:r>
          <a:endParaRPr lang="en-US" dirty="0"/>
        </a:p>
      </dgm:t>
    </dgm:pt>
    <dgm:pt modelId="{50660A54-3992-D448-A8A4-CA81E1D0697E}" type="parTrans" cxnId="{AEC386D2-37E6-D845-B02D-0936E801E22F}">
      <dgm:prSet/>
      <dgm:spPr/>
      <dgm:t>
        <a:bodyPr/>
        <a:lstStyle/>
        <a:p>
          <a:endParaRPr lang="en-US"/>
        </a:p>
      </dgm:t>
    </dgm:pt>
    <dgm:pt modelId="{A1ECF62E-79F0-0243-B7D8-0BABA00743A1}" type="sibTrans" cxnId="{AEC386D2-37E6-D845-B02D-0936E801E22F}">
      <dgm:prSet/>
      <dgm:spPr/>
      <dgm:t>
        <a:bodyPr/>
        <a:lstStyle/>
        <a:p>
          <a:endParaRPr lang="en-US"/>
        </a:p>
      </dgm:t>
    </dgm:pt>
    <dgm:pt modelId="{027EDCE3-C300-D744-86A8-C29948A7C781}">
      <dgm:prSet phldrT="[Text]"/>
      <dgm:spPr/>
      <dgm:t>
        <a:bodyPr/>
        <a:lstStyle/>
        <a:p>
          <a:r>
            <a:rPr lang="en-US" dirty="0" smtClean="0"/>
            <a:t>2</a:t>
          </a:r>
          <a:endParaRPr lang="en-US" dirty="0"/>
        </a:p>
      </dgm:t>
    </dgm:pt>
    <dgm:pt modelId="{5FE76FA6-916B-824D-A5ED-25491A7FE1E0}" type="parTrans" cxnId="{DD1BC3B2-5DB0-B34B-80F6-590C00AE97DA}">
      <dgm:prSet/>
      <dgm:spPr/>
      <dgm:t>
        <a:bodyPr/>
        <a:lstStyle/>
        <a:p>
          <a:endParaRPr lang="en-US"/>
        </a:p>
      </dgm:t>
    </dgm:pt>
    <dgm:pt modelId="{76828971-3867-CA4B-9A30-A39077050A38}" type="sibTrans" cxnId="{DD1BC3B2-5DB0-B34B-80F6-590C00AE97DA}">
      <dgm:prSet/>
      <dgm:spPr/>
      <dgm:t>
        <a:bodyPr/>
        <a:lstStyle/>
        <a:p>
          <a:endParaRPr lang="en-US"/>
        </a:p>
      </dgm:t>
    </dgm:pt>
    <dgm:pt modelId="{A44B8F7A-78D7-B940-91A0-E7B0BE17B229}">
      <dgm:prSet phldrT="[Text]"/>
      <dgm:spPr/>
      <dgm:t>
        <a:bodyPr/>
        <a:lstStyle/>
        <a:p>
          <a:r>
            <a:rPr lang="en-US" dirty="0" err="1" smtClean="0"/>
            <a:t>Bentuk</a:t>
          </a:r>
          <a:r>
            <a:rPr lang="en-US" dirty="0" smtClean="0"/>
            <a:t> </a:t>
          </a:r>
          <a:r>
            <a:rPr lang="en-US" dirty="0" err="1" smtClean="0"/>
            <a:t>aksidental</a:t>
          </a:r>
          <a:endParaRPr lang="en-US" dirty="0"/>
        </a:p>
      </dgm:t>
    </dgm:pt>
    <dgm:pt modelId="{17F7488E-F685-594D-94A1-24FCFC56538D}" type="parTrans" cxnId="{F7802DFA-6EAC-AD48-9C86-FE900700043F}">
      <dgm:prSet/>
      <dgm:spPr/>
      <dgm:t>
        <a:bodyPr/>
        <a:lstStyle/>
        <a:p>
          <a:endParaRPr lang="en-US"/>
        </a:p>
      </dgm:t>
    </dgm:pt>
    <dgm:pt modelId="{E5EA3B9C-A3E7-6542-A0AA-76E91C5D0EA1}" type="sibTrans" cxnId="{F7802DFA-6EAC-AD48-9C86-FE900700043F}">
      <dgm:prSet/>
      <dgm:spPr/>
      <dgm:t>
        <a:bodyPr/>
        <a:lstStyle/>
        <a:p>
          <a:endParaRPr lang="en-US"/>
        </a:p>
      </dgm:t>
    </dgm:pt>
    <dgm:pt modelId="{D6FA7E3D-0143-0E41-8004-2ED8F6B0387E}">
      <dgm:prSet phldrT="[Text]"/>
      <dgm:spPr/>
      <dgm:t>
        <a:bodyPr/>
        <a:lstStyle/>
        <a:p>
          <a:r>
            <a:rPr lang="en-US" dirty="0" err="1" smtClean="0"/>
            <a:t>Hubungan</a:t>
          </a:r>
          <a:r>
            <a:rPr lang="en-US" dirty="0" smtClean="0"/>
            <a:t> </a:t>
          </a:r>
          <a:r>
            <a:rPr lang="en-US" dirty="0" err="1" smtClean="0"/>
            <a:t>mutualistik</a:t>
          </a:r>
          <a:endParaRPr lang="en-US" dirty="0"/>
        </a:p>
      </dgm:t>
    </dgm:pt>
    <dgm:pt modelId="{F2CA3D97-6C38-5541-904E-CABAC76A5979}" type="parTrans" cxnId="{AA2BEFCC-5D10-AA44-9AC2-FD5D7117306A}">
      <dgm:prSet/>
      <dgm:spPr/>
      <dgm:t>
        <a:bodyPr/>
        <a:lstStyle/>
        <a:p>
          <a:endParaRPr lang="en-US"/>
        </a:p>
      </dgm:t>
    </dgm:pt>
    <dgm:pt modelId="{22EDCBE2-21F5-AF40-ABC0-B68CE8F72EA1}" type="sibTrans" cxnId="{AA2BEFCC-5D10-AA44-9AC2-FD5D7117306A}">
      <dgm:prSet/>
      <dgm:spPr/>
      <dgm:t>
        <a:bodyPr/>
        <a:lstStyle/>
        <a:p>
          <a:endParaRPr lang="en-US"/>
        </a:p>
      </dgm:t>
    </dgm:pt>
    <dgm:pt modelId="{31FC606B-EF72-BB40-8B45-E801824B709B}">
      <dgm:prSet/>
      <dgm:spPr/>
      <dgm:t>
        <a:bodyPr/>
        <a:lstStyle/>
        <a:p>
          <a:r>
            <a:rPr lang="en-US" dirty="0" smtClean="0"/>
            <a:t>3</a:t>
          </a:r>
          <a:endParaRPr lang="en-US" dirty="0"/>
        </a:p>
      </dgm:t>
    </dgm:pt>
    <dgm:pt modelId="{CB75AEAE-0569-0241-A1EF-DFFCA7018A17}" type="parTrans" cxnId="{9A927FEC-BFEF-BA4F-9065-2C4C0CB01DF9}">
      <dgm:prSet/>
      <dgm:spPr/>
      <dgm:t>
        <a:bodyPr/>
        <a:lstStyle/>
        <a:p>
          <a:endParaRPr lang="en-US"/>
        </a:p>
      </dgm:t>
    </dgm:pt>
    <dgm:pt modelId="{1D978016-4F15-1147-BBAC-B044B1F0E3CB}" type="sibTrans" cxnId="{9A927FEC-BFEF-BA4F-9065-2C4C0CB01DF9}">
      <dgm:prSet/>
      <dgm:spPr/>
      <dgm:t>
        <a:bodyPr/>
        <a:lstStyle/>
        <a:p>
          <a:endParaRPr lang="en-US"/>
        </a:p>
      </dgm:t>
    </dgm:pt>
    <dgm:pt modelId="{7839BE65-B19F-5640-996B-1A6C7B67A370}" type="pres">
      <dgm:prSet presAssocID="{9CC9DE80-D015-1549-A480-6113CE89DEE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8D4D0F9-7D4E-6147-A9D7-7D481D069DF1}" type="pres">
      <dgm:prSet presAssocID="{B9B2CC3B-FDAC-5142-8A25-5CE747C5CDDE}" presName="root" presStyleCnt="0"/>
      <dgm:spPr/>
    </dgm:pt>
    <dgm:pt modelId="{2C6F9414-B783-164D-8A7E-1546BE8E6793}" type="pres">
      <dgm:prSet presAssocID="{B9B2CC3B-FDAC-5142-8A25-5CE747C5CDDE}" presName="rootComposite" presStyleCnt="0"/>
      <dgm:spPr/>
    </dgm:pt>
    <dgm:pt modelId="{91CAABEF-9DCF-2C47-BDCF-7893FD0E5DF4}" type="pres">
      <dgm:prSet presAssocID="{B9B2CC3B-FDAC-5142-8A25-5CE747C5CDDE}" presName="rootText" presStyleLbl="node1" presStyleIdx="0" presStyleCnt="3"/>
      <dgm:spPr/>
      <dgm:t>
        <a:bodyPr/>
        <a:lstStyle/>
        <a:p>
          <a:endParaRPr lang="en-US"/>
        </a:p>
      </dgm:t>
    </dgm:pt>
    <dgm:pt modelId="{D9A0DC0F-8387-5349-A43B-6EDEE2DB778F}" type="pres">
      <dgm:prSet presAssocID="{B9B2CC3B-FDAC-5142-8A25-5CE747C5CDDE}" presName="rootConnector" presStyleLbl="node1" presStyleIdx="0" presStyleCnt="3"/>
      <dgm:spPr/>
      <dgm:t>
        <a:bodyPr/>
        <a:lstStyle/>
        <a:p>
          <a:endParaRPr lang="en-US"/>
        </a:p>
      </dgm:t>
    </dgm:pt>
    <dgm:pt modelId="{66372B2F-045B-6649-95A5-E4CA742EB8CC}" type="pres">
      <dgm:prSet presAssocID="{B9B2CC3B-FDAC-5142-8A25-5CE747C5CDDE}" presName="childShape" presStyleCnt="0"/>
      <dgm:spPr/>
    </dgm:pt>
    <dgm:pt modelId="{AFCE0026-9F87-D048-B6A8-1EFBB28B70B3}" type="pres">
      <dgm:prSet presAssocID="{32DD15D9-6460-D441-AE42-66A8E84D3398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D26F8F2-3180-0445-9CA8-2C5DFD1BC28B}" type="pres">
      <dgm:prSet presAssocID="{5A00B1F1-92E8-A64F-B53F-843D7FF03A76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D2C7F8-FC5A-1F4E-A152-BF68E9B2CE9B}" type="pres">
      <dgm:prSet presAssocID="{50660A54-3992-D448-A8A4-CA81E1D0697E}" presName="Name13" presStyleLbl="parChTrans1D2" presStyleIdx="1" presStyleCnt="4"/>
      <dgm:spPr/>
      <dgm:t>
        <a:bodyPr/>
        <a:lstStyle/>
        <a:p>
          <a:endParaRPr lang="en-US"/>
        </a:p>
      </dgm:t>
    </dgm:pt>
    <dgm:pt modelId="{BA5B5BD5-8A8D-ED47-B35F-76DEFEEADAF6}" type="pres">
      <dgm:prSet presAssocID="{1FAACA4A-5CEA-E14D-8DD9-7FC4C5F68075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30DE01-101A-E64F-A38F-7D3D70FBAF28}" type="pres">
      <dgm:prSet presAssocID="{027EDCE3-C300-D744-86A8-C29948A7C781}" presName="root" presStyleCnt="0"/>
      <dgm:spPr/>
    </dgm:pt>
    <dgm:pt modelId="{B43DDDC7-7C2A-5E4D-8E44-3CB7BD0F09A0}" type="pres">
      <dgm:prSet presAssocID="{027EDCE3-C300-D744-86A8-C29948A7C781}" presName="rootComposite" presStyleCnt="0"/>
      <dgm:spPr/>
    </dgm:pt>
    <dgm:pt modelId="{A4E1B54E-CDDF-E342-B5B1-A26FCAAB0DA0}" type="pres">
      <dgm:prSet presAssocID="{027EDCE3-C300-D744-86A8-C29948A7C781}" presName="rootText" presStyleLbl="node1" presStyleIdx="1" presStyleCnt="3"/>
      <dgm:spPr/>
      <dgm:t>
        <a:bodyPr/>
        <a:lstStyle/>
        <a:p>
          <a:endParaRPr lang="en-US"/>
        </a:p>
      </dgm:t>
    </dgm:pt>
    <dgm:pt modelId="{A3F03FB8-4E45-314A-8B03-05C0AE4BC33F}" type="pres">
      <dgm:prSet presAssocID="{027EDCE3-C300-D744-86A8-C29948A7C781}" presName="rootConnector" presStyleLbl="node1" presStyleIdx="1" presStyleCnt="3"/>
      <dgm:spPr/>
      <dgm:t>
        <a:bodyPr/>
        <a:lstStyle/>
        <a:p>
          <a:endParaRPr lang="en-US"/>
        </a:p>
      </dgm:t>
    </dgm:pt>
    <dgm:pt modelId="{813B5387-B729-B44E-B3AE-2E94FA4135A6}" type="pres">
      <dgm:prSet presAssocID="{027EDCE3-C300-D744-86A8-C29948A7C781}" presName="childShape" presStyleCnt="0"/>
      <dgm:spPr/>
    </dgm:pt>
    <dgm:pt modelId="{69AE9BDB-A9B7-7F4F-A55B-D7A10E6ECA2F}" type="pres">
      <dgm:prSet presAssocID="{17F7488E-F685-594D-94A1-24FCFC56538D}" presName="Name13" presStyleLbl="parChTrans1D2" presStyleIdx="2" presStyleCnt="4"/>
      <dgm:spPr/>
      <dgm:t>
        <a:bodyPr/>
        <a:lstStyle/>
        <a:p>
          <a:endParaRPr lang="en-US"/>
        </a:p>
      </dgm:t>
    </dgm:pt>
    <dgm:pt modelId="{B81927A9-DB88-FF42-9DA3-1DEDF7279769}" type="pres">
      <dgm:prSet presAssocID="{A44B8F7A-78D7-B940-91A0-E7B0BE17B229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E76CBE-DADC-9644-9519-C4AC9FF0E7A0}" type="pres">
      <dgm:prSet presAssocID="{F2CA3D97-6C38-5541-904E-CABAC76A5979}" presName="Name13" presStyleLbl="parChTrans1D2" presStyleIdx="3" presStyleCnt="4"/>
      <dgm:spPr/>
      <dgm:t>
        <a:bodyPr/>
        <a:lstStyle/>
        <a:p>
          <a:endParaRPr lang="en-US"/>
        </a:p>
      </dgm:t>
    </dgm:pt>
    <dgm:pt modelId="{2E3E8A80-A17C-7749-8369-3560704625BA}" type="pres">
      <dgm:prSet presAssocID="{D6FA7E3D-0143-0E41-8004-2ED8F6B0387E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401FC2-108B-E348-BDB9-87A97A90AED8}" type="pres">
      <dgm:prSet presAssocID="{31FC606B-EF72-BB40-8B45-E801824B709B}" presName="root" presStyleCnt="0"/>
      <dgm:spPr/>
    </dgm:pt>
    <dgm:pt modelId="{D3E4A4A1-A42E-4A48-8BA9-4B44B95D5E76}" type="pres">
      <dgm:prSet presAssocID="{31FC606B-EF72-BB40-8B45-E801824B709B}" presName="rootComposite" presStyleCnt="0"/>
      <dgm:spPr/>
    </dgm:pt>
    <dgm:pt modelId="{1AB70B33-FDBD-924A-9F59-CED2A849C180}" type="pres">
      <dgm:prSet presAssocID="{31FC606B-EF72-BB40-8B45-E801824B709B}" presName="rootText" presStyleLbl="node1" presStyleIdx="2" presStyleCnt="3"/>
      <dgm:spPr/>
      <dgm:t>
        <a:bodyPr/>
        <a:lstStyle/>
        <a:p>
          <a:endParaRPr lang="en-US"/>
        </a:p>
      </dgm:t>
    </dgm:pt>
    <dgm:pt modelId="{08C311EA-56D4-4A42-983E-D6EC642C1B23}" type="pres">
      <dgm:prSet presAssocID="{31FC606B-EF72-BB40-8B45-E801824B709B}" presName="rootConnector" presStyleLbl="node1" presStyleIdx="2" presStyleCnt="3"/>
      <dgm:spPr/>
      <dgm:t>
        <a:bodyPr/>
        <a:lstStyle/>
        <a:p>
          <a:endParaRPr lang="en-US"/>
        </a:p>
      </dgm:t>
    </dgm:pt>
    <dgm:pt modelId="{1FD16C69-81AD-5A42-8E95-5B306E894428}" type="pres">
      <dgm:prSet presAssocID="{31FC606B-EF72-BB40-8B45-E801824B709B}" presName="childShape" presStyleCnt="0"/>
      <dgm:spPr/>
    </dgm:pt>
  </dgm:ptLst>
  <dgm:cxnLst>
    <dgm:cxn modelId="{1CF9D0D2-A527-5A4B-9A28-1CC373856287}" type="presOf" srcId="{9CC9DE80-D015-1549-A480-6113CE89DEE6}" destId="{7839BE65-B19F-5640-996B-1A6C7B67A370}" srcOrd="0" destOrd="0" presId="urn:microsoft.com/office/officeart/2005/8/layout/hierarchy3"/>
    <dgm:cxn modelId="{F7802DFA-6EAC-AD48-9C86-FE900700043F}" srcId="{027EDCE3-C300-D744-86A8-C29948A7C781}" destId="{A44B8F7A-78D7-B940-91A0-E7B0BE17B229}" srcOrd="0" destOrd="0" parTransId="{17F7488E-F685-594D-94A1-24FCFC56538D}" sibTransId="{E5EA3B9C-A3E7-6542-A0AA-76E91C5D0EA1}"/>
    <dgm:cxn modelId="{68A682A8-418A-5F4C-AAF3-3B5912CBFBD6}" type="presOf" srcId="{31FC606B-EF72-BB40-8B45-E801824B709B}" destId="{08C311EA-56D4-4A42-983E-D6EC642C1B23}" srcOrd="1" destOrd="0" presId="urn:microsoft.com/office/officeart/2005/8/layout/hierarchy3"/>
    <dgm:cxn modelId="{03464ADE-F0F9-5048-BEC1-06E6183C6C0A}" type="presOf" srcId="{17F7488E-F685-594D-94A1-24FCFC56538D}" destId="{69AE9BDB-A9B7-7F4F-A55B-D7A10E6ECA2F}" srcOrd="0" destOrd="0" presId="urn:microsoft.com/office/officeart/2005/8/layout/hierarchy3"/>
    <dgm:cxn modelId="{64FDB532-55D5-5E4B-A2C9-C2E17C1535C9}" type="presOf" srcId="{32DD15D9-6460-D441-AE42-66A8E84D3398}" destId="{AFCE0026-9F87-D048-B6A8-1EFBB28B70B3}" srcOrd="0" destOrd="0" presId="urn:microsoft.com/office/officeart/2005/8/layout/hierarchy3"/>
    <dgm:cxn modelId="{4BBA82CC-A31D-1946-A0B5-F240B2D5C385}" type="presOf" srcId="{B9B2CC3B-FDAC-5142-8A25-5CE747C5CDDE}" destId="{91CAABEF-9DCF-2C47-BDCF-7893FD0E5DF4}" srcOrd="0" destOrd="0" presId="urn:microsoft.com/office/officeart/2005/8/layout/hierarchy3"/>
    <dgm:cxn modelId="{9BA7A9D4-1143-A642-9A89-BAD04819354C}" srcId="{B9B2CC3B-FDAC-5142-8A25-5CE747C5CDDE}" destId="{5A00B1F1-92E8-A64F-B53F-843D7FF03A76}" srcOrd="0" destOrd="0" parTransId="{32DD15D9-6460-D441-AE42-66A8E84D3398}" sibTransId="{D3D78C46-4B72-AB44-ABCE-8E3F6D33465C}"/>
    <dgm:cxn modelId="{B75EE9BE-2BE2-094B-9DF7-8B5463487195}" type="presOf" srcId="{1FAACA4A-5CEA-E14D-8DD9-7FC4C5F68075}" destId="{BA5B5BD5-8A8D-ED47-B35F-76DEFEEADAF6}" srcOrd="0" destOrd="0" presId="urn:microsoft.com/office/officeart/2005/8/layout/hierarchy3"/>
    <dgm:cxn modelId="{1DF195EC-5A07-494A-A5A0-A88C9C853AA2}" type="presOf" srcId="{A44B8F7A-78D7-B940-91A0-E7B0BE17B229}" destId="{B81927A9-DB88-FF42-9DA3-1DEDF7279769}" srcOrd="0" destOrd="0" presId="urn:microsoft.com/office/officeart/2005/8/layout/hierarchy3"/>
    <dgm:cxn modelId="{F7D8FE36-0368-3444-AC08-32F9EF8294B7}" type="presOf" srcId="{027EDCE3-C300-D744-86A8-C29948A7C781}" destId="{A4E1B54E-CDDF-E342-B5B1-A26FCAAB0DA0}" srcOrd="0" destOrd="0" presId="urn:microsoft.com/office/officeart/2005/8/layout/hierarchy3"/>
    <dgm:cxn modelId="{367797DA-6719-9341-B5A0-A5B637B13875}" type="presOf" srcId="{D6FA7E3D-0143-0E41-8004-2ED8F6B0387E}" destId="{2E3E8A80-A17C-7749-8369-3560704625BA}" srcOrd="0" destOrd="0" presId="urn:microsoft.com/office/officeart/2005/8/layout/hierarchy3"/>
    <dgm:cxn modelId="{38F7A264-5B2E-D44F-9480-DDF40A87BF82}" type="presOf" srcId="{F2CA3D97-6C38-5541-904E-CABAC76A5979}" destId="{F0E76CBE-DADC-9644-9519-C4AC9FF0E7A0}" srcOrd="0" destOrd="0" presId="urn:microsoft.com/office/officeart/2005/8/layout/hierarchy3"/>
    <dgm:cxn modelId="{3C898EC1-283C-644A-BA40-02D72B97020D}" type="presOf" srcId="{50660A54-3992-D448-A8A4-CA81E1D0697E}" destId="{75D2C7F8-FC5A-1F4E-A152-BF68E9B2CE9B}" srcOrd="0" destOrd="0" presId="urn:microsoft.com/office/officeart/2005/8/layout/hierarchy3"/>
    <dgm:cxn modelId="{AA2BEFCC-5D10-AA44-9AC2-FD5D7117306A}" srcId="{027EDCE3-C300-D744-86A8-C29948A7C781}" destId="{D6FA7E3D-0143-0E41-8004-2ED8F6B0387E}" srcOrd="1" destOrd="0" parTransId="{F2CA3D97-6C38-5541-904E-CABAC76A5979}" sibTransId="{22EDCBE2-21F5-AF40-ABC0-B68CE8F72EA1}"/>
    <dgm:cxn modelId="{DD1BC3B2-5DB0-B34B-80F6-590C00AE97DA}" srcId="{9CC9DE80-D015-1549-A480-6113CE89DEE6}" destId="{027EDCE3-C300-D744-86A8-C29948A7C781}" srcOrd="1" destOrd="0" parTransId="{5FE76FA6-916B-824D-A5ED-25491A7FE1E0}" sibTransId="{76828971-3867-CA4B-9A30-A39077050A38}"/>
    <dgm:cxn modelId="{9A927FEC-BFEF-BA4F-9065-2C4C0CB01DF9}" srcId="{9CC9DE80-D015-1549-A480-6113CE89DEE6}" destId="{31FC606B-EF72-BB40-8B45-E801824B709B}" srcOrd="2" destOrd="0" parTransId="{CB75AEAE-0569-0241-A1EF-DFFCA7018A17}" sibTransId="{1D978016-4F15-1147-BBAC-B044B1F0E3CB}"/>
    <dgm:cxn modelId="{52B242CD-8348-664D-9E27-66E69A164A01}" type="presOf" srcId="{5A00B1F1-92E8-A64F-B53F-843D7FF03A76}" destId="{0D26F8F2-3180-0445-9CA8-2C5DFD1BC28B}" srcOrd="0" destOrd="0" presId="urn:microsoft.com/office/officeart/2005/8/layout/hierarchy3"/>
    <dgm:cxn modelId="{EFD4BD48-5083-C747-9463-654BC9AE3999}" type="presOf" srcId="{31FC606B-EF72-BB40-8B45-E801824B709B}" destId="{1AB70B33-FDBD-924A-9F59-CED2A849C180}" srcOrd="0" destOrd="0" presId="urn:microsoft.com/office/officeart/2005/8/layout/hierarchy3"/>
    <dgm:cxn modelId="{AEC386D2-37E6-D845-B02D-0936E801E22F}" srcId="{B9B2CC3B-FDAC-5142-8A25-5CE747C5CDDE}" destId="{1FAACA4A-5CEA-E14D-8DD9-7FC4C5F68075}" srcOrd="1" destOrd="0" parTransId="{50660A54-3992-D448-A8A4-CA81E1D0697E}" sibTransId="{A1ECF62E-79F0-0243-B7D8-0BABA00743A1}"/>
    <dgm:cxn modelId="{66F7EDF9-B963-C94F-8292-91C40618C7C7}" type="presOf" srcId="{B9B2CC3B-FDAC-5142-8A25-5CE747C5CDDE}" destId="{D9A0DC0F-8387-5349-A43B-6EDEE2DB778F}" srcOrd="1" destOrd="0" presId="urn:microsoft.com/office/officeart/2005/8/layout/hierarchy3"/>
    <dgm:cxn modelId="{DCDBCC33-5998-7241-81E0-DCEF917594E9}" srcId="{9CC9DE80-D015-1549-A480-6113CE89DEE6}" destId="{B9B2CC3B-FDAC-5142-8A25-5CE747C5CDDE}" srcOrd="0" destOrd="0" parTransId="{999275CA-7544-D643-A70D-09D7750A6CCA}" sibTransId="{9A907E06-1E0A-0E4B-9C54-CFD1C89A1588}"/>
    <dgm:cxn modelId="{7381BFA2-8EB0-C648-AF88-A4435BEBBEE3}" type="presOf" srcId="{027EDCE3-C300-D744-86A8-C29948A7C781}" destId="{A3F03FB8-4E45-314A-8B03-05C0AE4BC33F}" srcOrd="1" destOrd="0" presId="urn:microsoft.com/office/officeart/2005/8/layout/hierarchy3"/>
    <dgm:cxn modelId="{496C009E-A55B-8849-9C1A-30A974814358}" type="presParOf" srcId="{7839BE65-B19F-5640-996B-1A6C7B67A370}" destId="{58D4D0F9-7D4E-6147-A9D7-7D481D069DF1}" srcOrd="0" destOrd="0" presId="urn:microsoft.com/office/officeart/2005/8/layout/hierarchy3"/>
    <dgm:cxn modelId="{EEDC54F9-3158-5F47-8F62-416D14229B43}" type="presParOf" srcId="{58D4D0F9-7D4E-6147-A9D7-7D481D069DF1}" destId="{2C6F9414-B783-164D-8A7E-1546BE8E6793}" srcOrd="0" destOrd="0" presId="urn:microsoft.com/office/officeart/2005/8/layout/hierarchy3"/>
    <dgm:cxn modelId="{BF73995F-AC1A-FF42-8058-27FB40005F8A}" type="presParOf" srcId="{2C6F9414-B783-164D-8A7E-1546BE8E6793}" destId="{91CAABEF-9DCF-2C47-BDCF-7893FD0E5DF4}" srcOrd="0" destOrd="0" presId="urn:microsoft.com/office/officeart/2005/8/layout/hierarchy3"/>
    <dgm:cxn modelId="{2445FA5A-CDBA-1643-82C5-0D12CF5292A7}" type="presParOf" srcId="{2C6F9414-B783-164D-8A7E-1546BE8E6793}" destId="{D9A0DC0F-8387-5349-A43B-6EDEE2DB778F}" srcOrd="1" destOrd="0" presId="urn:microsoft.com/office/officeart/2005/8/layout/hierarchy3"/>
    <dgm:cxn modelId="{E5E43975-C374-F648-94B2-A679692288DE}" type="presParOf" srcId="{58D4D0F9-7D4E-6147-A9D7-7D481D069DF1}" destId="{66372B2F-045B-6649-95A5-E4CA742EB8CC}" srcOrd="1" destOrd="0" presId="urn:microsoft.com/office/officeart/2005/8/layout/hierarchy3"/>
    <dgm:cxn modelId="{B1B4218A-2398-5944-9B6F-C54FFC23BB2C}" type="presParOf" srcId="{66372B2F-045B-6649-95A5-E4CA742EB8CC}" destId="{AFCE0026-9F87-D048-B6A8-1EFBB28B70B3}" srcOrd="0" destOrd="0" presId="urn:microsoft.com/office/officeart/2005/8/layout/hierarchy3"/>
    <dgm:cxn modelId="{8030202B-0D56-7947-9C9E-06C3416A2AC6}" type="presParOf" srcId="{66372B2F-045B-6649-95A5-E4CA742EB8CC}" destId="{0D26F8F2-3180-0445-9CA8-2C5DFD1BC28B}" srcOrd="1" destOrd="0" presId="urn:microsoft.com/office/officeart/2005/8/layout/hierarchy3"/>
    <dgm:cxn modelId="{DE666435-6405-4A4B-BA02-298CEB4C81B0}" type="presParOf" srcId="{66372B2F-045B-6649-95A5-E4CA742EB8CC}" destId="{75D2C7F8-FC5A-1F4E-A152-BF68E9B2CE9B}" srcOrd="2" destOrd="0" presId="urn:microsoft.com/office/officeart/2005/8/layout/hierarchy3"/>
    <dgm:cxn modelId="{002948C5-395B-B54D-8C26-58D53C333514}" type="presParOf" srcId="{66372B2F-045B-6649-95A5-E4CA742EB8CC}" destId="{BA5B5BD5-8A8D-ED47-B35F-76DEFEEADAF6}" srcOrd="3" destOrd="0" presId="urn:microsoft.com/office/officeart/2005/8/layout/hierarchy3"/>
    <dgm:cxn modelId="{402BA6EE-7E47-1044-91D2-71DD952CEC45}" type="presParOf" srcId="{7839BE65-B19F-5640-996B-1A6C7B67A370}" destId="{A030DE01-101A-E64F-A38F-7D3D70FBAF28}" srcOrd="1" destOrd="0" presId="urn:microsoft.com/office/officeart/2005/8/layout/hierarchy3"/>
    <dgm:cxn modelId="{6B488FD0-EA37-534E-A150-92F2002801BF}" type="presParOf" srcId="{A030DE01-101A-E64F-A38F-7D3D70FBAF28}" destId="{B43DDDC7-7C2A-5E4D-8E44-3CB7BD0F09A0}" srcOrd="0" destOrd="0" presId="urn:microsoft.com/office/officeart/2005/8/layout/hierarchy3"/>
    <dgm:cxn modelId="{C53F4A16-BCE1-9249-9F15-18BED1F69495}" type="presParOf" srcId="{B43DDDC7-7C2A-5E4D-8E44-3CB7BD0F09A0}" destId="{A4E1B54E-CDDF-E342-B5B1-A26FCAAB0DA0}" srcOrd="0" destOrd="0" presId="urn:microsoft.com/office/officeart/2005/8/layout/hierarchy3"/>
    <dgm:cxn modelId="{9DCFFD52-96B9-854D-BA86-BCFA8550F22B}" type="presParOf" srcId="{B43DDDC7-7C2A-5E4D-8E44-3CB7BD0F09A0}" destId="{A3F03FB8-4E45-314A-8B03-05C0AE4BC33F}" srcOrd="1" destOrd="0" presId="urn:microsoft.com/office/officeart/2005/8/layout/hierarchy3"/>
    <dgm:cxn modelId="{1ACE33C8-8806-ED40-AAF9-E1EE9B5431D9}" type="presParOf" srcId="{A030DE01-101A-E64F-A38F-7D3D70FBAF28}" destId="{813B5387-B729-B44E-B3AE-2E94FA4135A6}" srcOrd="1" destOrd="0" presId="urn:microsoft.com/office/officeart/2005/8/layout/hierarchy3"/>
    <dgm:cxn modelId="{7DF35A99-EDB4-D647-847D-3642F8547944}" type="presParOf" srcId="{813B5387-B729-B44E-B3AE-2E94FA4135A6}" destId="{69AE9BDB-A9B7-7F4F-A55B-D7A10E6ECA2F}" srcOrd="0" destOrd="0" presId="urn:microsoft.com/office/officeart/2005/8/layout/hierarchy3"/>
    <dgm:cxn modelId="{821B9C66-7280-0E47-8CC3-3230432AF75B}" type="presParOf" srcId="{813B5387-B729-B44E-B3AE-2E94FA4135A6}" destId="{B81927A9-DB88-FF42-9DA3-1DEDF7279769}" srcOrd="1" destOrd="0" presId="urn:microsoft.com/office/officeart/2005/8/layout/hierarchy3"/>
    <dgm:cxn modelId="{9E6FF370-5851-2C41-98BA-BC227BEFD968}" type="presParOf" srcId="{813B5387-B729-B44E-B3AE-2E94FA4135A6}" destId="{F0E76CBE-DADC-9644-9519-C4AC9FF0E7A0}" srcOrd="2" destOrd="0" presId="urn:microsoft.com/office/officeart/2005/8/layout/hierarchy3"/>
    <dgm:cxn modelId="{BF2D4D3D-78A9-5247-8061-AF82F5C862BE}" type="presParOf" srcId="{813B5387-B729-B44E-B3AE-2E94FA4135A6}" destId="{2E3E8A80-A17C-7749-8369-3560704625BA}" srcOrd="3" destOrd="0" presId="urn:microsoft.com/office/officeart/2005/8/layout/hierarchy3"/>
    <dgm:cxn modelId="{A6FF0EB3-D26A-AF40-8119-519F9A5C140A}" type="presParOf" srcId="{7839BE65-B19F-5640-996B-1A6C7B67A370}" destId="{2C401FC2-108B-E348-BDB9-87A97A90AED8}" srcOrd="2" destOrd="0" presId="urn:microsoft.com/office/officeart/2005/8/layout/hierarchy3"/>
    <dgm:cxn modelId="{3945E745-8709-B743-8418-7679E34FFC24}" type="presParOf" srcId="{2C401FC2-108B-E348-BDB9-87A97A90AED8}" destId="{D3E4A4A1-A42E-4A48-8BA9-4B44B95D5E76}" srcOrd="0" destOrd="0" presId="urn:microsoft.com/office/officeart/2005/8/layout/hierarchy3"/>
    <dgm:cxn modelId="{421080DE-C325-7447-8D87-BD20C57D2274}" type="presParOf" srcId="{D3E4A4A1-A42E-4A48-8BA9-4B44B95D5E76}" destId="{1AB70B33-FDBD-924A-9F59-CED2A849C180}" srcOrd="0" destOrd="0" presId="urn:microsoft.com/office/officeart/2005/8/layout/hierarchy3"/>
    <dgm:cxn modelId="{5D822A71-C4D5-3246-8B87-318B9926CC52}" type="presParOf" srcId="{D3E4A4A1-A42E-4A48-8BA9-4B44B95D5E76}" destId="{08C311EA-56D4-4A42-983E-D6EC642C1B23}" srcOrd="1" destOrd="0" presId="urn:microsoft.com/office/officeart/2005/8/layout/hierarchy3"/>
    <dgm:cxn modelId="{3B2FE15A-86FF-7C4D-8F41-5484CE12ADE3}" type="presParOf" srcId="{2C401FC2-108B-E348-BDB9-87A97A90AED8}" destId="{1FD16C69-81AD-5A42-8E95-5B306E894428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C2FBC78-A4FF-472A-8BB6-B796EEE1C49A}" type="doc">
      <dgm:prSet loTypeId="urn:microsoft.com/office/officeart/2005/8/layout/lProcess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id-ID"/>
        </a:p>
      </dgm:t>
    </dgm:pt>
    <dgm:pt modelId="{671D7544-09A9-41C7-BB0D-82199F346F15}">
      <dgm:prSet phldrT="[Text]"/>
      <dgm:spPr/>
      <dgm:t>
        <a:bodyPr/>
        <a:lstStyle/>
        <a:p>
          <a:r>
            <a:rPr lang="id-ID" dirty="0" smtClean="0"/>
            <a:t>Bentuk Satu Arah </a:t>
          </a:r>
          <a:endParaRPr lang="id-ID" dirty="0"/>
        </a:p>
      </dgm:t>
    </dgm:pt>
    <dgm:pt modelId="{4BB0C78F-F335-49CC-97B9-AF4755B208BD}" type="parTrans" cxnId="{3B98368D-8397-4458-9C10-4BC21CB9E44C}">
      <dgm:prSet/>
      <dgm:spPr/>
      <dgm:t>
        <a:bodyPr/>
        <a:lstStyle/>
        <a:p>
          <a:endParaRPr lang="id-ID"/>
        </a:p>
      </dgm:t>
    </dgm:pt>
    <dgm:pt modelId="{CF4DEDD5-35E7-401E-980D-3601C96BD789}" type="sibTrans" cxnId="{3B98368D-8397-4458-9C10-4BC21CB9E44C}">
      <dgm:prSet/>
      <dgm:spPr/>
      <dgm:t>
        <a:bodyPr/>
        <a:lstStyle/>
        <a:p>
          <a:endParaRPr lang="id-ID"/>
        </a:p>
      </dgm:t>
    </dgm:pt>
    <dgm:pt modelId="{495925F7-D1E0-4C75-8866-C4F0A8B63C2B}">
      <dgm:prSet phldrT="[Text]"/>
      <dgm:spPr/>
      <dgm:t>
        <a:bodyPr/>
        <a:lstStyle/>
        <a:p>
          <a:r>
            <a:rPr lang="id-ID" dirty="0" smtClean="0"/>
            <a:t>Bentuk Aksidental </a:t>
          </a:r>
          <a:endParaRPr lang="id-ID" dirty="0"/>
        </a:p>
      </dgm:t>
    </dgm:pt>
    <dgm:pt modelId="{90607713-F0F5-42E9-9B6C-AB9836DF6F3C}" type="parTrans" cxnId="{2CA89411-F041-48E0-B7D2-C924C3AB54D0}">
      <dgm:prSet/>
      <dgm:spPr/>
      <dgm:t>
        <a:bodyPr/>
        <a:lstStyle/>
        <a:p>
          <a:endParaRPr lang="id-ID"/>
        </a:p>
      </dgm:t>
    </dgm:pt>
    <dgm:pt modelId="{BFC08265-86E9-4E04-A29E-4E1CB5B9820F}" type="sibTrans" cxnId="{2CA89411-F041-48E0-B7D2-C924C3AB54D0}">
      <dgm:prSet/>
      <dgm:spPr/>
      <dgm:t>
        <a:bodyPr/>
        <a:lstStyle/>
        <a:p>
          <a:endParaRPr lang="id-ID"/>
        </a:p>
      </dgm:t>
    </dgm:pt>
    <dgm:pt modelId="{D8E13F67-9761-4DCB-B909-58C72A6E368B}">
      <dgm:prSet phldrT="[Text]"/>
      <dgm:spPr/>
      <dgm:t>
        <a:bodyPr/>
        <a:lstStyle/>
        <a:p>
          <a:r>
            <a:rPr lang="id-ID" dirty="0" smtClean="0"/>
            <a:t>Hubungan Mutualistik </a:t>
          </a:r>
          <a:endParaRPr lang="id-ID" dirty="0"/>
        </a:p>
      </dgm:t>
    </dgm:pt>
    <dgm:pt modelId="{FF8DFD2C-D245-401F-B0DB-8DDBC5346E6F}" type="parTrans" cxnId="{74AEAD7E-09C1-4176-9245-7990A7D22C21}">
      <dgm:prSet/>
      <dgm:spPr/>
      <dgm:t>
        <a:bodyPr/>
        <a:lstStyle/>
        <a:p>
          <a:endParaRPr lang="id-ID"/>
        </a:p>
      </dgm:t>
    </dgm:pt>
    <dgm:pt modelId="{0E18595B-83FB-4CD9-A408-4184CEBAF5AF}" type="sibTrans" cxnId="{74AEAD7E-09C1-4176-9245-7990A7D22C21}">
      <dgm:prSet/>
      <dgm:spPr/>
      <dgm:t>
        <a:bodyPr/>
        <a:lstStyle/>
        <a:p>
          <a:endParaRPr lang="id-ID"/>
        </a:p>
      </dgm:t>
    </dgm:pt>
    <dgm:pt modelId="{87D79764-3A13-4AA9-95FD-74459866FC5B}">
      <dgm:prSet phldrT="[Text]" phldr="1"/>
      <dgm:spPr/>
      <dgm:t>
        <a:bodyPr/>
        <a:lstStyle/>
        <a:p>
          <a:endParaRPr lang="id-ID" dirty="0"/>
        </a:p>
      </dgm:t>
    </dgm:pt>
    <dgm:pt modelId="{DFF910BC-03D2-4557-A36E-4D01526DF4EE}" type="parTrans" cxnId="{F020FB71-356D-4C88-94DC-1C93DBB5F0B4}">
      <dgm:prSet/>
      <dgm:spPr/>
      <dgm:t>
        <a:bodyPr/>
        <a:lstStyle/>
        <a:p>
          <a:endParaRPr lang="id-ID"/>
        </a:p>
      </dgm:t>
    </dgm:pt>
    <dgm:pt modelId="{A7C40B67-8B2F-48EA-8254-65267390A427}" type="sibTrans" cxnId="{F020FB71-356D-4C88-94DC-1C93DBB5F0B4}">
      <dgm:prSet/>
      <dgm:spPr/>
      <dgm:t>
        <a:bodyPr/>
        <a:lstStyle/>
        <a:p>
          <a:endParaRPr lang="id-ID"/>
        </a:p>
      </dgm:t>
    </dgm:pt>
    <dgm:pt modelId="{45AE67AF-26F6-496F-82E3-7655EDEA4D96}">
      <dgm:prSet phldrT="[Text]"/>
      <dgm:spPr/>
      <dgm:t>
        <a:bodyPr/>
        <a:lstStyle/>
        <a:p>
          <a:r>
            <a:rPr lang="id-ID" dirty="0" smtClean="0"/>
            <a:t>Bentuk Parasitik </a:t>
          </a:r>
          <a:endParaRPr lang="id-ID" dirty="0"/>
        </a:p>
      </dgm:t>
    </dgm:pt>
    <dgm:pt modelId="{06E7C776-D82B-4624-8571-F57D795B0552}" type="parTrans" cxnId="{C736BBC2-DBCE-4A47-95EC-C6EA91D65F06}">
      <dgm:prSet/>
      <dgm:spPr/>
      <dgm:t>
        <a:bodyPr/>
        <a:lstStyle/>
        <a:p>
          <a:endParaRPr lang="id-ID"/>
        </a:p>
      </dgm:t>
    </dgm:pt>
    <dgm:pt modelId="{1C9FF650-B64D-4F87-9BA7-054A1D2C9542}" type="sibTrans" cxnId="{C736BBC2-DBCE-4A47-95EC-C6EA91D65F06}">
      <dgm:prSet/>
      <dgm:spPr/>
      <dgm:t>
        <a:bodyPr/>
        <a:lstStyle/>
        <a:p>
          <a:endParaRPr lang="id-ID"/>
        </a:p>
      </dgm:t>
    </dgm:pt>
    <dgm:pt modelId="{E7EE7725-EBB9-4AC7-AE49-6E16C760D4E2}">
      <dgm:prSet phldrT="[Text]"/>
      <dgm:spPr/>
      <dgm:t>
        <a:bodyPr/>
        <a:lstStyle/>
        <a:p>
          <a:r>
            <a:rPr lang="id-ID" dirty="0" smtClean="0"/>
            <a:t>Hubungan Transendental </a:t>
          </a:r>
          <a:endParaRPr lang="id-ID" dirty="0"/>
        </a:p>
      </dgm:t>
    </dgm:pt>
    <dgm:pt modelId="{7D60C128-F2FC-4C62-A22B-89C3D8216443}" type="parTrans" cxnId="{26EEDF2B-4C36-4116-8D70-D23663506044}">
      <dgm:prSet/>
      <dgm:spPr/>
      <dgm:t>
        <a:bodyPr/>
        <a:lstStyle/>
        <a:p>
          <a:endParaRPr lang="id-ID"/>
        </a:p>
      </dgm:t>
    </dgm:pt>
    <dgm:pt modelId="{3257EF94-218C-473E-B359-244E44146712}" type="sibTrans" cxnId="{26EEDF2B-4C36-4116-8D70-D23663506044}">
      <dgm:prSet/>
      <dgm:spPr/>
      <dgm:t>
        <a:bodyPr/>
        <a:lstStyle/>
        <a:p>
          <a:endParaRPr lang="id-ID"/>
        </a:p>
      </dgm:t>
    </dgm:pt>
    <dgm:pt modelId="{014064E0-2F87-43F9-8246-6E6661DC961C}">
      <dgm:prSet phldrT="[Text]"/>
      <dgm:spPr/>
      <dgm:t>
        <a:bodyPr/>
        <a:lstStyle/>
        <a:p>
          <a:r>
            <a:rPr lang="id-ID" dirty="0" smtClean="0"/>
            <a:t>Pengantar</a:t>
          </a:r>
          <a:endParaRPr lang="id-ID" dirty="0"/>
        </a:p>
      </dgm:t>
    </dgm:pt>
    <dgm:pt modelId="{3F959D80-D72D-40D5-BCB1-528BE5F5D9EA}" type="sibTrans" cxnId="{0F0A78F0-050F-4000-9003-ACDC72AB27C3}">
      <dgm:prSet/>
      <dgm:spPr/>
      <dgm:t>
        <a:bodyPr/>
        <a:lstStyle/>
        <a:p>
          <a:endParaRPr lang="id-ID"/>
        </a:p>
      </dgm:t>
    </dgm:pt>
    <dgm:pt modelId="{A29F19DA-D885-433B-AC18-4BD22258A56A}" type="parTrans" cxnId="{0F0A78F0-050F-4000-9003-ACDC72AB27C3}">
      <dgm:prSet/>
      <dgm:spPr/>
      <dgm:t>
        <a:bodyPr/>
        <a:lstStyle/>
        <a:p>
          <a:endParaRPr lang="id-ID"/>
        </a:p>
      </dgm:t>
    </dgm:pt>
    <dgm:pt modelId="{FF442E0B-CC82-4F39-AD1B-788E920314B2}">
      <dgm:prSet phldrT="[Text]" phldr="1"/>
      <dgm:spPr/>
      <dgm:t>
        <a:bodyPr/>
        <a:lstStyle/>
        <a:p>
          <a:endParaRPr lang="id-ID" dirty="0"/>
        </a:p>
      </dgm:t>
    </dgm:pt>
    <dgm:pt modelId="{44EA5564-E9C7-40EB-805C-EA9EDEE46414}" type="sibTrans" cxnId="{328007A6-FB54-411B-B66E-5B8E0B9A9846}">
      <dgm:prSet/>
      <dgm:spPr/>
      <dgm:t>
        <a:bodyPr/>
        <a:lstStyle/>
        <a:p>
          <a:endParaRPr lang="id-ID"/>
        </a:p>
      </dgm:t>
    </dgm:pt>
    <dgm:pt modelId="{213C06D8-D9F6-4C33-827B-2542FF539844}" type="parTrans" cxnId="{328007A6-FB54-411B-B66E-5B8E0B9A9846}">
      <dgm:prSet/>
      <dgm:spPr/>
      <dgm:t>
        <a:bodyPr/>
        <a:lstStyle/>
        <a:p>
          <a:endParaRPr lang="id-ID"/>
        </a:p>
      </dgm:t>
    </dgm:pt>
    <dgm:pt modelId="{8ABD4929-4222-48B9-A2A9-808139451E78}">
      <dgm:prSet phldrT="[Text]" phldr="1"/>
      <dgm:spPr/>
      <dgm:t>
        <a:bodyPr/>
        <a:lstStyle/>
        <a:p>
          <a:endParaRPr lang="id-ID" dirty="0"/>
        </a:p>
      </dgm:t>
    </dgm:pt>
    <dgm:pt modelId="{8648DE95-61C7-4D60-8A83-525732A15546}" type="sibTrans" cxnId="{804EFF70-5403-4E89-8545-AA217D9B53D3}">
      <dgm:prSet/>
      <dgm:spPr/>
      <dgm:t>
        <a:bodyPr/>
        <a:lstStyle/>
        <a:p>
          <a:endParaRPr lang="id-ID"/>
        </a:p>
      </dgm:t>
    </dgm:pt>
    <dgm:pt modelId="{272B868D-BC63-4CFF-AC41-883C6B88259C}" type="parTrans" cxnId="{804EFF70-5403-4E89-8545-AA217D9B53D3}">
      <dgm:prSet/>
      <dgm:spPr/>
      <dgm:t>
        <a:bodyPr/>
        <a:lstStyle/>
        <a:p>
          <a:endParaRPr lang="id-ID"/>
        </a:p>
      </dgm:t>
    </dgm:pt>
    <dgm:pt modelId="{2A7524DB-FCA7-4086-8A99-549A40D91B00}" type="pres">
      <dgm:prSet presAssocID="{DC2FBC78-A4FF-472A-8BB6-B796EEE1C49A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CBB1CA7-F110-4E3C-B283-79AC18DEA0F0}" type="pres">
      <dgm:prSet presAssocID="{FF442E0B-CC82-4F39-AD1B-788E920314B2}" presName="compNode" presStyleCnt="0"/>
      <dgm:spPr/>
      <dgm:t>
        <a:bodyPr/>
        <a:lstStyle/>
        <a:p>
          <a:endParaRPr lang="en-US"/>
        </a:p>
      </dgm:t>
    </dgm:pt>
    <dgm:pt modelId="{AC84B3DD-DC97-4890-87A7-68D7A1C7A9FE}" type="pres">
      <dgm:prSet presAssocID="{FF442E0B-CC82-4F39-AD1B-788E920314B2}" presName="aNode" presStyleLbl="bgShp" presStyleIdx="0" presStyleCnt="3"/>
      <dgm:spPr/>
      <dgm:t>
        <a:bodyPr/>
        <a:lstStyle/>
        <a:p>
          <a:endParaRPr lang="en-US"/>
        </a:p>
      </dgm:t>
    </dgm:pt>
    <dgm:pt modelId="{C997FDA5-3FBC-4BAC-9863-E9398B582AFF}" type="pres">
      <dgm:prSet presAssocID="{FF442E0B-CC82-4F39-AD1B-788E920314B2}" presName="textNode" presStyleLbl="bgShp" presStyleIdx="0" presStyleCnt="3"/>
      <dgm:spPr/>
      <dgm:t>
        <a:bodyPr/>
        <a:lstStyle/>
        <a:p>
          <a:endParaRPr lang="en-US"/>
        </a:p>
      </dgm:t>
    </dgm:pt>
    <dgm:pt modelId="{F31609DC-A30D-48A6-8DD3-F8C5609A8987}" type="pres">
      <dgm:prSet presAssocID="{FF442E0B-CC82-4F39-AD1B-788E920314B2}" presName="compChildNode" presStyleCnt="0"/>
      <dgm:spPr/>
      <dgm:t>
        <a:bodyPr/>
        <a:lstStyle/>
        <a:p>
          <a:endParaRPr lang="en-US"/>
        </a:p>
      </dgm:t>
    </dgm:pt>
    <dgm:pt modelId="{25169D1B-492A-4E4C-A32F-F0BA2211EE8A}" type="pres">
      <dgm:prSet presAssocID="{FF442E0B-CC82-4F39-AD1B-788E920314B2}" presName="theInnerList" presStyleCnt="0"/>
      <dgm:spPr/>
      <dgm:t>
        <a:bodyPr/>
        <a:lstStyle/>
        <a:p>
          <a:endParaRPr lang="en-US"/>
        </a:p>
      </dgm:t>
    </dgm:pt>
    <dgm:pt modelId="{082698AF-D02A-4706-A793-AD62E9468E16}" type="pres">
      <dgm:prSet presAssocID="{014064E0-2F87-43F9-8246-6E6661DC961C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9C2FFC5-757D-4DDF-91AC-AE799C9F9C71}" type="pres">
      <dgm:prSet presAssocID="{014064E0-2F87-43F9-8246-6E6661DC961C}" presName="aSpace2" presStyleCnt="0"/>
      <dgm:spPr/>
      <dgm:t>
        <a:bodyPr/>
        <a:lstStyle/>
        <a:p>
          <a:endParaRPr lang="en-US"/>
        </a:p>
      </dgm:t>
    </dgm:pt>
    <dgm:pt modelId="{50120789-5639-480E-87A3-9CFEAFBD1EA9}" type="pres">
      <dgm:prSet presAssocID="{671D7544-09A9-41C7-BB0D-82199F346F15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5E428E0-9CBD-46E1-A673-8951FCE8B6F2}" type="pres">
      <dgm:prSet presAssocID="{FF442E0B-CC82-4F39-AD1B-788E920314B2}" presName="aSpace" presStyleCnt="0"/>
      <dgm:spPr/>
      <dgm:t>
        <a:bodyPr/>
        <a:lstStyle/>
        <a:p>
          <a:endParaRPr lang="en-US"/>
        </a:p>
      </dgm:t>
    </dgm:pt>
    <dgm:pt modelId="{4C7D5000-2F1F-4E7F-B2B2-048A1B669D86}" type="pres">
      <dgm:prSet presAssocID="{8ABD4929-4222-48B9-A2A9-808139451E78}" presName="compNode" presStyleCnt="0"/>
      <dgm:spPr/>
      <dgm:t>
        <a:bodyPr/>
        <a:lstStyle/>
        <a:p>
          <a:endParaRPr lang="en-US"/>
        </a:p>
      </dgm:t>
    </dgm:pt>
    <dgm:pt modelId="{BD325FC5-6334-4A58-A813-3EF554AED033}" type="pres">
      <dgm:prSet presAssocID="{8ABD4929-4222-48B9-A2A9-808139451E78}" presName="aNode" presStyleLbl="bgShp" presStyleIdx="1" presStyleCnt="3"/>
      <dgm:spPr/>
      <dgm:t>
        <a:bodyPr/>
        <a:lstStyle/>
        <a:p>
          <a:endParaRPr lang="en-US"/>
        </a:p>
      </dgm:t>
    </dgm:pt>
    <dgm:pt modelId="{048ABE35-0A6C-4303-AA4C-38F168021E6E}" type="pres">
      <dgm:prSet presAssocID="{8ABD4929-4222-48B9-A2A9-808139451E78}" presName="textNode" presStyleLbl="bgShp" presStyleIdx="1" presStyleCnt="3"/>
      <dgm:spPr/>
      <dgm:t>
        <a:bodyPr/>
        <a:lstStyle/>
        <a:p>
          <a:endParaRPr lang="en-US"/>
        </a:p>
      </dgm:t>
    </dgm:pt>
    <dgm:pt modelId="{BDDA73AE-AC99-4D4D-8E2B-9C101EFCAE66}" type="pres">
      <dgm:prSet presAssocID="{8ABD4929-4222-48B9-A2A9-808139451E78}" presName="compChildNode" presStyleCnt="0"/>
      <dgm:spPr/>
      <dgm:t>
        <a:bodyPr/>
        <a:lstStyle/>
        <a:p>
          <a:endParaRPr lang="en-US"/>
        </a:p>
      </dgm:t>
    </dgm:pt>
    <dgm:pt modelId="{766B71FA-15B5-46D7-9A3F-D3360B0E5054}" type="pres">
      <dgm:prSet presAssocID="{8ABD4929-4222-48B9-A2A9-808139451E78}" presName="theInnerList" presStyleCnt="0"/>
      <dgm:spPr/>
      <dgm:t>
        <a:bodyPr/>
        <a:lstStyle/>
        <a:p>
          <a:endParaRPr lang="en-US"/>
        </a:p>
      </dgm:t>
    </dgm:pt>
    <dgm:pt modelId="{C83E5383-8CBA-4B8D-9604-17E582DB4B0E}" type="pres">
      <dgm:prSet presAssocID="{495925F7-D1E0-4C75-8866-C4F0A8B63C2B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F112EE7-E6E4-422C-B594-CAC5DD65E71B}" type="pres">
      <dgm:prSet presAssocID="{495925F7-D1E0-4C75-8866-C4F0A8B63C2B}" presName="aSpace2" presStyleCnt="0"/>
      <dgm:spPr/>
      <dgm:t>
        <a:bodyPr/>
        <a:lstStyle/>
        <a:p>
          <a:endParaRPr lang="en-US"/>
        </a:p>
      </dgm:t>
    </dgm:pt>
    <dgm:pt modelId="{574E9824-A802-4B28-950F-ABD6D1947F96}" type="pres">
      <dgm:prSet presAssocID="{D8E13F67-9761-4DCB-B909-58C72A6E368B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CA3527E-5E50-4F46-88C9-8E24B582A3E7}" type="pres">
      <dgm:prSet presAssocID="{8ABD4929-4222-48B9-A2A9-808139451E78}" presName="aSpace" presStyleCnt="0"/>
      <dgm:spPr/>
      <dgm:t>
        <a:bodyPr/>
        <a:lstStyle/>
        <a:p>
          <a:endParaRPr lang="en-US"/>
        </a:p>
      </dgm:t>
    </dgm:pt>
    <dgm:pt modelId="{6B54D5B8-451B-4105-8B32-15D4A8C5AA7C}" type="pres">
      <dgm:prSet presAssocID="{87D79764-3A13-4AA9-95FD-74459866FC5B}" presName="compNode" presStyleCnt="0"/>
      <dgm:spPr/>
      <dgm:t>
        <a:bodyPr/>
        <a:lstStyle/>
        <a:p>
          <a:endParaRPr lang="en-US"/>
        </a:p>
      </dgm:t>
    </dgm:pt>
    <dgm:pt modelId="{F5E12B65-D00D-49B1-BECD-A8F313DE6A81}" type="pres">
      <dgm:prSet presAssocID="{87D79764-3A13-4AA9-95FD-74459866FC5B}" presName="aNode" presStyleLbl="bgShp" presStyleIdx="2" presStyleCnt="3"/>
      <dgm:spPr/>
      <dgm:t>
        <a:bodyPr/>
        <a:lstStyle/>
        <a:p>
          <a:endParaRPr lang="en-US"/>
        </a:p>
      </dgm:t>
    </dgm:pt>
    <dgm:pt modelId="{0E4D1427-B039-47A1-BCB8-3001D64CD44B}" type="pres">
      <dgm:prSet presAssocID="{87D79764-3A13-4AA9-95FD-74459866FC5B}" presName="textNode" presStyleLbl="bgShp" presStyleIdx="2" presStyleCnt="3"/>
      <dgm:spPr/>
      <dgm:t>
        <a:bodyPr/>
        <a:lstStyle/>
        <a:p>
          <a:endParaRPr lang="en-US"/>
        </a:p>
      </dgm:t>
    </dgm:pt>
    <dgm:pt modelId="{3349DA51-9357-41D7-B8FE-7B9FE4AA0F62}" type="pres">
      <dgm:prSet presAssocID="{87D79764-3A13-4AA9-95FD-74459866FC5B}" presName="compChildNode" presStyleCnt="0"/>
      <dgm:spPr/>
      <dgm:t>
        <a:bodyPr/>
        <a:lstStyle/>
        <a:p>
          <a:endParaRPr lang="en-US"/>
        </a:p>
      </dgm:t>
    </dgm:pt>
    <dgm:pt modelId="{3DAE510C-2204-4D42-A792-C8CA24A42C1B}" type="pres">
      <dgm:prSet presAssocID="{87D79764-3A13-4AA9-95FD-74459866FC5B}" presName="theInnerList" presStyleCnt="0"/>
      <dgm:spPr/>
      <dgm:t>
        <a:bodyPr/>
        <a:lstStyle/>
        <a:p>
          <a:endParaRPr lang="en-US"/>
        </a:p>
      </dgm:t>
    </dgm:pt>
    <dgm:pt modelId="{BDE1B878-E531-4B08-8694-7F5694A6AB4E}" type="pres">
      <dgm:prSet presAssocID="{45AE67AF-26F6-496F-82E3-7655EDEA4D96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F068157-A4DA-445A-BD14-61AEDDA2AD2C}" type="pres">
      <dgm:prSet presAssocID="{45AE67AF-26F6-496F-82E3-7655EDEA4D96}" presName="aSpace2" presStyleCnt="0"/>
      <dgm:spPr/>
      <dgm:t>
        <a:bodyPr/>
        <a:lstStyle/>
        <a:p>
          <a:endParaRPr lang="en-US"/>
        </a:p>
      </dgm:t>
    </dgm:pt>
    <dgm:pt modelId="{15B874DF-2126-48AC-BD57-9DF6BC24696B}" type="pres">
      <dgm:prSet presAssocID="{E7EE7725-EBB9-4AC7-AE49-6E16C760D4E2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F020FB71-356D-4C88-94DC-1C93DBB5F0B4}" srcId="{DC2FBC78-A4FF-472A-8BB6-B796EEE1C49A}" destId="{87D79764-3A13-4AA9-95FD-74459866FC5B}" srcOrd="2" destOrd="0" parTransId="{DFF910BC-03D2-4557-A36E-4D01526DF4EE}" sibTransId="{A7C40B67-8B2F-48EA-8254-65267390A427}"/>
    <dgm:cxn modelId="{41662297-5F52-944F-A2F8-C17602A93492}" type="presOf" srcId="{D8E13F67-9761-4DCB-B909-58C72A6E368B}" destId="{574E9824-A802-4B28-950F-ABD6D1947F96}" srcOrd="0" destOrd="0" presId="urn:microsoft.com/office/officeart/2005/8/layout/lProcess2"/>
    <dgm:cxn modelId="{60D9EE69-41FB-3F4F-A685-4361CEA85489}" type="presOf" srcId="{FF442E0B-CC82-4F39-AD1B-788E920314B2}" destId="{C997FDA5-3FBC-4BAC-9863-E9398B582AFF}" srcOrd="1" destOrd="0" presId="urn:microsoft.com/office/officeart/2005/8/layout/lProcess2"/>
    <dgm:cxn modelId="{681CE9D6-D8EE-C54F-8BD2-30A8D83B04B0}" type="presOf" srcId="{495925F7-D1E0-4C75-8866-C4F0A8B63C2B}" destId="{C83E5383-8CBA-4B8D-9604-17E582DB4B0E}" srcOrd="0" destOrd="0" presId="urn:microsoft.com/office/officeart/2005/8/layout/lProcess2"/>
    <dgm:cxn modelId="{3B98368D-8397-4458-9C10-4BC21CB9E44C}" srcId="{FF442E0B-CC82-4F39-AD1B-788E920314B2}" destId="{671D7544-09A9-41C7-BB0D-82199F346F15}" srcOrd="1" destOrd="0" parTransId="{4BB0C78F-F335-49CC-97B9-AF4755B208BD}" sibTransId="{CF4DEDD5-35E7-401E-980D-3601C96BD789}"/>
    <dgm:cxn modelId="{884C87EC-EF06-1E41-9BFE-1B9D6B7884FE}" type="presOf" srcId="{8ABD4929-4222-48B9-A2A9-808139451E78}" destId="{048ABE35-0A6C-4303-AA4C-38F168021E6E}" srcOrd="1" destOrd="0" presId="urn:microsoft.com/office/officeart/2005/8/layout/lProcess2"/>
    <dgm:cxn modelId="{8764F2A9-2ED5-E242-84CD-D0C2948ED66B}" type="presOf" srcId="{E7EE7725-EBB9-4AC7-AE49-6E16C760D4E2}" destId="{15B874DF-2126-48AC-BD57-9DF6BC24696B}" srcOrd="0" destOrd="0" presId="urn:microsoft.com/office/officeart/2005/8/layout/lProcess2"/>
    <dgm:cxn modelId="{B0464D4E-1697-D443-B4F5-3A8DA6A9044F}" type="presOf" srcId="{FF442E0B-CC82-4F39-AD1B-788E920314B2}" destId="{AC84B3DD-DC97-4890-87A7-68D7A1C7A9FE}" srcOrd="0" destOrd="0" presId="urn:microsoft.com/office/officeart/2005/8/layout/lProcess2"/>
    <dgm:cxn modelId="{74AEAD7E-09C1-4176-9245-7990A7D22C21}" srcId="{8ABD4929-4222-48B9-A2A9-808139451E78}" destId="{D8E13F67-9761-4DCB-B909-58C72A6E368B}" srcOrd="1" destOrd="0" parTransId="{FF8DFD2C-D245-401F-B0DB-8DDBC5346E6F}" sibTransId="{0E18595B-83FB-4CD9-A408-4184CEBAF5AF}"/>
    <dgm:cxn modelId="{AA12E0A9-19CC-F946-A8E1-0B56AC5BC840}" type="presOf" srcId="{8ABD4929-4222-48B9-A2A9-808139451E78}" destId="{BD325FC5-6334-4A58-A813-3EF554AED033}" srcOrd="0" destOrd="0" presId="urn:microsoft.com/office/officeart/2005/8/layout/lProcess2"/>
    <dgm:cxn modelId="{0F0A78F0-050F-4000-9003-ACDC72AB27C3}" srcId="{FF442E0B-CC82-4F39-AD1B-788E920314B2}" destId="{014064E0-2F87-43F9-8246-6E6661DC961C}" srcOrd="0" destOrd="0" parTransId="{A29F19DA-D885-433B-AC18-4BD22258A56A}" sibTransId="{3F959D80-D72D-40D5-BCB1-528BE5F5D9EA}"/>
    <dgm:cxn modelId="{26EEDF2B-4C36-4116-8D70-D23663506044}" srcId="{87D79764-3A13-4AA9-95FD-74459866FC5B}" destId="{E7EE7725-EBB9-4AC7-AE49-6E16C760D4E2}" srcOrd="1" destOrd="0" parTransId="{7D60C128-F2FC-4C62-A22B-89C3D8216443}" sibTransId="{3257EF94-218C-473E-B359-244E44146712}"/>
    <dgm:cxn modelId="{426D45F6-3EBC-BA4E-B8B5-239AFB3C2023}" type="presOf" srcId="{DC2FBC78-A4FF-472A-8BB6-B796EEE1C49A}" destId="{2A7524DB-FCA7-4086-8A99-549A40D91B00}" srcOrd="0" destOrd="0" presId="urn:microsoft.com/office/officeart/2005/8/layout/lProcess2"/>
    <dgm:cxn modelId="{56FA29E0-6FD6-654B-8F34-AFEF8E07BB0A}" type="presOf" srcId="{45AE67AF-26F6-496F-82E3-7655EDEA4D96}" destId="{BDE1B878-E531-4B08-8694-7F5694A6AB4E}" srcOrd="0" destOrd="0" presId="urn:microsoft.com/office/officeart/2005/8/layout/lProcess2"/>
    <dgm:cxn modelId="{CF03E894-C228-0045-87B7-0F8B98F8507B}" type="presOf" srcId="{671D7544-09A9-41C7-BB0D-82199F346F15}" destId="{50120789-5639-480E-87A3-9CFEAFBD1EA9}" srcOrd="0" destOrd="0" presId="urn:microsoft.com/office/officeart/2005/8/layout/lProcess2"/>
    <dgm:cxn modelId="{328007A6-FB54-411B-B66E-5B8E0B9A9846}" srcId="{DC2FBC78-A4FF-472A-8BB6-B796EEE1C49A}" destId="{FF442E0B-CC82-4F39-AD1B-788E920314B2}" srcOrd="0" destOrd="0" parTransId="{213C06D8-D9F6-4C33-827B-2542FF539844}" sibTransId="{44EA5564-E9C7-40EB-805C-EA9EDEE46414}"/>
    <dgm:cxn modelId="{C736BBC2-DBCE-4A47-95EC-C6EA91D65F06}" srcId="{87D79764-3A13-4AA9-95FD-74459866FC5B}" destId="{45AE67AF-26F6-496F-82E3-7655EDEA4D96}" srcOrd="0" destOrd="0" parTransId="{06E7C776-D82B-4624-8571-F57D795B0552}" sibTransId="{1C9FF650-B64D-4F87-9BA7-054A1D2C9542}"/>
    <dgm:cxn modelId="{E7EE8145-0DB9-7B40-9EDC-FB97EEB8BEBE}" type="presOf" srcId="{014064E0-2F87-43F9-8246-6E6661DC961C}" destId="{082698AF-D02A-4706-A793-AD62E9468E16}" srcOrd="0" destOrd="0" presId="urn:microsoft.com/office/officeart/2005/8/layout/lProcess2"/>
    <dgm:cxn modelId="{804EFF70-5403-4E89-8545-AA217D9B53D3}" srcId="{DC2FBC78-A4FF-472A-8BB6-B796EEE1C49A}" destId="{8ABD4929-4222-48B9-A2A9-808139451E78}" srcOrd="1" destOrd="0" parTransId="{272B868D-BC63-4CFF-AC41-883C6B88259C}" sibTransId="{8648DE95-61C7-4D60-8A83-525732A15546}"/>
    <dgm:cxn modelId="{18B4E42A-063F-CA48-9887-73C32FCE030F}" type="presOf" srcId="{87D79764-3A13-4AA9-95FD-74459866FC5B}" destId="{F5E12B65-D00D-49B1-BECD-A8F313DE6A81}" srcOrd="0" destOrd="0" presId="urn:microsoft.com/office/officeart/2005/8/layout/lProcess2"/>
    <dgm:cxn modelId="{2CA89411-F041-48E0-B7D2-C924C3AB54D0}" srcId="{8ABD4929-4222-48B9-A2A9-808139451E78}" destId="{495925F7-D1E0-4C75-8866-C4F0A8B63C2B}" srcOrd="0" destOrd="0" parTransId="{90607713-F0F5-42E9-9B6C-AB9836DF6F3C}" sibTransId="{BFC08265-86E9-4E04-A29E-4E1CB5B9820F}"/>
    <dgm:cxn modelId="{3FFBFE4A-EAB1-204F-B9A8-3C51DA61D14D}" type="presOf" srcId="{87D79764-3A13-4AA9-95FD-74459866FC5B}" destId="{0E4D1427-B039-47A1-BCB8-3001D64CD44B}" srcOrd="1" destOrd="0" presId="urn:microsoft.com/office/officeart/2005/8/layout/lProcess2"/>
    <dgm:cxn modelId="{AAC17490-A755-FD41-9143-DF0A99F6951F}" type="presParOf" srcId="{2A7524DB-FCA7-4086-8A99-549A40D91B00}" destId="{5CBB1CA7-F110-4E3C-B283-79AC18DEA0F0}" srcOrd="0" destOrd="0" presId="urn:microsoft.com/office/officeart/2005/8/layout/lProcess2"/>
    <dgm:cxn modelId="{0E31861F-EF60-4B41-B6CB-11AC53A8AD07}" type="presParOf" srcId="{5CBB1CA7-F110-4E3C-B283-79AC18DEA0F0}" destId="{AC84B3DD-DC97-4890-87A7-68D7A1C7A9FE}" srcOrd="0" destOrd="0" presId="urn:microsoft.com/office/officeart/2005/8/layout/lProcess2"/>
    <dgm:cxn modelId="{5E97C236-4716-324C-80EA-DF6A991DF3ED}" type="presParOf" srcId="{5CBB1CA7-F110-4E3C-B283-79AC18DEA0F0}" destId="{C997FDA5-3FBC-4BAC-9863-E9398B582AFF}" srcOrd="1" destOrd="0" presId="urn:microsoft.com/office/officeart/2005/8/layout/lProcess2"/>
    <dgm:cxn modelId="{5C613F76-40E6-A248-AC35-C85867A8D675}" type="presParOf" srcId="{5CBB1CA7-F110-4E3C-B283-79AC18DEA0F0}" destId="{F31609DC-A30D-48A6-8DD3-F8C5609A8987}" srcOrd="2" destOrd="0" presId="urn:microsoft.com/office/officeart/2005/8/layout/lProcess2"/>
    <dgm:cxn modelId="{D2E9DAEC-1E8C-2044-AF6A-F3DDC0F4C9B8}" type="presParOf" srcId="{F31609DC-A30D-48A6-8DD3-F8C5609A8987}" destId="{25169D1B-492A-4E4C-A32F-F0BA2211EE8A}" srcOrd="0" destOrd="0" presId="urn:microsoft.com/office/officeart/2005/8/layout/lProcess2"/>
    <dgm:cxn modelId="{46FCE194-B4F7-0545-9190-3EE69483FC0F}" type="presParOf" srcId="{25169D1B-492A-4E4C-A32F-F0BA2211EE8A}" destId="{082698AF-D02A-4706-A793-AD62E9468E16}" srcOrd="0" destOrd="0" presId="urn:microsoft.com/office/officeart/2005/8/layout/lProcess2"/>
    <dgm:cxn modelId="{591A8DA5-3470-6F4A-9DA6-34BA701D165E}" type="presParOf" srcId="{25169D1B-492A-4E4C-A32F-F0BA2211EE8A}" destId="{C9C2FFC5-757D-4DDF-91AC-AE799C9F9C71}" srcOrd="1" destOrd="0" presId="urn:microsoft.com/office/officeart/2005/8/layout/lProcess2"/>
    <dgm:cxn modelId="{B8B4D5A5-7631-3344-9B2D-6C47E888C01D}" type="presParOf" srcId="{25169D1B-492A-4E4C-A32F-F0BA2211EE8A}" destId="{50120789-5639-480E-87A3-9CFEAFBD1EA9}" srcOrd="2" destOrd="0" presId="urn:microsoft.com/office/officeart/2005/8/layout/lProcess2"/>
    <dgm:cxn modelId="{79579B42-82BA-3C4D-8068-686D22EE9896}" type="presParOf" srcId="{2A7524DB-FCA7-4086-8A99-549A40D91B00}" destId="{25E428E0-9CBD-46E1-A673-8951FCE8B6F2}" srcOrd="1" destOrd="0" presId="urn:microsoft.com/office/officeart/2005/8/layout/lProcess2"/>
    <dgm:cxn modelId="{51686839-3821-B44C-8E06-1A3465FFB452}" type="presParOf" srcId="{2A7524DB-FCA7-4086-8A99-549A40D91B00}" destId="{4C7D5000-2F1F-4E7F-B2B2-048A1B669D86}" srcOrd="2" destOrd="0" presId="urn:microsoft.com/office/officeart/2005/8/layout/lProcess2"/>
    <dgm:cxn modelId="{4A4DED12-BD61-1341-8444-65906C74646F}" type="presParOf" srcId="{4C7D5000-2F1F-4E7F-B2B2-048A1B669D86}" destId="{BD325FC5-6334-4A58-A813-3EF554AED033}" srcOrd="0" destOrd="0" presId="urn:microsoft.com/office/officeart/2005/8/layout/lProcess2"/>
    <dgm:cxn modelId="{53851572-A840-1440-B8A8-73687774E4BB}" type="presParOf" srcId="{4C7D5000-2F1F-4E7F-B2B2-048A1B669D86}" destId="{048ABE35-0A6C-4303-AA4C-38F168021E6E}" srcOrd="1" destOrd="0" presId="urn:microsoft.com/office/officeart/2005/8/layout/lProcess2"/>
    <dgm:cxn modelId="{2D236565-725F-6744-9E3D-FD195E00098E}" type="presParOf" srcId="{4C7D5000-2F1F-4E7F-B2B2-048A1B669D86}" destId="{BDDA73AE-AC99-4D4D-8E2B-9C101EFCAE66}" srcOrd="2" destOrd="0" presId="urn:microsoft.com/office/officeart/2005/8/layout/lProcess2"/>
    <dgm:cxn modelId="{B51DF8C4-7DE3-D34D-B908-569A8A4D759D}" type="presParOf" srcId="{BDDA73AE-AC99-4D4D-8E2B-9C101EFCAE66}" destId="{766B71FA-15B5-46D7-9A3F-D3360B0E5054}" srcOrd="0" destOrd="0" presId="urn:microsoft.com/office/officeart/2005/8/layout/lProcess2"/>
    <dgm:cxn modelId="{41EF92F6-A3B4-CE46-9F57-4CB0D79E030B}" type="presParOf" srcId="{766B71FA-15B5-46D7-9A3F-D3360B0E5054}" destId="{C83E5383-8CBA-4B8D-9604-17E582DB4B0E}" srcOrd="0" destOrd="0" presId="urn:microsoft.com/office/officeart/2005/8/layout/lProcess2"/>
    <dgm:cxn modelId="{0DB4F8A0-EF72-894D-B32A-36EC2C9FF281}" type="presParOf" srcId="{766B71FA-15B5-46D7-9A3F-D3360B0E5054}" destId="{6F112EE7-E6E4-422C-B594-CAC5DD65E71B}" srcOrd="1" destOrd="0" presId="urn:microsoft.com/office/officeart/2005/8/layout/lProcess2"/>
    <dgm:cxn modelId="{401C473B-48D9-7845-84C9-8318A89C72FE}" type="presParOf" srcId="{766B71FA-15B5-46D7-9A3F-D3360B0E5054}" destId="{574E9824-A802-4B28-950F-ABD6D1947F96}" srcOrd="2" destOrd="0" presId="urn:microsoft.com/office/officeart/2005/8/layout/lProcess2"/>
    <dgm:cxn modelId="{19D9845B-3881-1647-B7E0-08CE664610CF}" type="presParOf" srcId="{2A7524DB-FCA7-4086-8A99-549A40D91B00}" destId="{DCA3527E-5E50-4F46-88C9-8E24B582A3E7}" srcOrd="3" destOrd="0" presId="urn:microsoft.com/office/officeart/2005/8/layout/lProcess2"/>
    <dgm:cxn modelId="{F9DEA471-2C3C-114B-8D06-B836150C3EE2}" type="presParOf" srcId="{2A7524DB-FCA7-4086-8A99-549A40D91B00}" destId="{6B54D5B8-451B-4105-8B32-15D4A8C5AA7C}" srcOrd="4" destOrd="0" presId="urn:microsoft.com/office/officeart/2005/8/layout/lProcess2"/>
    <dgm:cxn modelId="{7C3016AE-6608-DB47-BA2D-6DE1D4B134FA}" type="presParOf" srcId="{6B54D5B8-451B-4105-8B32-15D4A8C5AA7C}" destId="{F5E12B65-D00D-49B1-BECD-A8F313DE6A81}" srcOrd="0" destOrd="0" presId="urn:microsoft.com/office/officeart/2005/8/layout/lProcess2"/>
    <dgm:cxn modelId="{3FEF9F43-5D0A-0A41-A061-D26E3E7FEEAC}" type="presParOf" srcId="{6B54D5B8-451B-4105-8B32-15D4A8C5AA7C}" destId="{0E4D1427-B039-47A1-BCB8-3001D64CD44B}" srcOrd="1" destOrd="0" presId="urn:microsoft.com/office/officeart/2005/8/layout/lProcess2"/>
    <dgm:cxn modelId="{1204BF93-BD10-6A46-914F-3229982CB172}" type="presParOf" srcId="{6B54D5B8-451B-4105-8B32-15D4A8C5AA7C}" destId="{3349DA51-9357-41D7-B8FE-7B9FE4AA0F62}" srcOrd="2" destOrd="0" presId="urn:microsoft.com/office/officeart/2005/8/layout/lProcess2"/>
    <dgm:cxn modelId="{48760B7E-A1A3-0F4C-BCAF-E4EB47E0F954}" type="presParOf" srcId="{3349DA51-9357-41D7-B8FE-7B9FE4AA0F62}" destId="{3DAE510C-2204-4D42-A792-C8CA24A42C1B}" srcOrd="0" destOrd="0" presId="urn:microsoft.com/office/officeart/2005/8/layout/lProcess2"/>
    <dgm:cxn modelId="{513D59A3-56A6-CF4E-8BE2-B77573F5A5CC}" type="presParOf" srcId="{3DAE510C-2204-4D42-A792-C8CA24A42C1B}" destId="{BDE1B878-E531-4B08-8694-7F5694A6AB4E}" srcOrd="0" destOrd="0" presId="urn:microsoft.com/office/officeart/2005/8/layout/lProcess2"/>
    <dgm:cxn modelId="{BB192B97-EFA4-BF47-8A81-9E1A3F18690E}" type="presParOf" srcId="{3DAE510C-2204-4D42-A792-C8CA24A42C1B}" destId="{AF068157-A4DA-445A-BD14-61AEDDA2AD2C}" srcOrd="1" destOrd="0" presId="urn:microsoft.com/office/officeart/2005/8/layout/lProcess2"/>
    <dgm:cxn modelId="{6F5F4BD6-DCB2-4044-9622-B54404B02C27}" type="presParOf" srcId="{3DAE510C-2204-4D42-A792-C8CA24A42C1B}" destId="{15B874DF-2126-48AC-BD57-9DF6BC24696B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069A9B-AF84-43F9-8DDF-AB3A6F5C831C}">
      <dsp:nvSpPr>
        <dsp:cNvPr id="0" name=""/>
        <dsp:cNvSpPr/>
      </dsp:nvSpPr>
      <dsp:spPr>
        <a:xfrm>
          <a:off x="0" y="390887"/>
          <a:ext cx="5367528" cy="127296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>
              <a:solidFill>
                <a:schemeClr val="tx1"/>
              </a:solidFill>
            </a:rPr>
            <a:t>Manusia pada dasarnya bersifat agresif dan kompetitif  </a:t>
          </a:r>
          <a:endParaRPr lang="id-ID" sz="3200" kern="1200" dirty="0">
            <a:solidFill>
              <a:schemeClr val="tx1"/>
            </a:solidFill>
          </a:endParaRPr>
        </a:p>
      </dsp:txBody>
      <dsp:txXfrm>
        <a:off x="62141" y="453028"/>
        <a:ext cx="5243246" cy="1148678"/>
      </dsp:txXfrm>
    </dsp:sp>
    <dsp:sp modelId="{2DC95A8B-E480-4B6E-B77A-EEAB8CC4FDAF}">
      <dsp:nvSpPr>
        <dsp:cNvPr id="0" name=""/>
        <dsp:cNvSpPr/>
      </dsp:nvSpPr>
      <dsp:spPr>
        <a:xfrm>
          <a:off x="0" y="1756007"/>
          <a:ext cx="5367528" cy="127296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>
              <a:solidFill>
                <a:schemeClr val="tx1"/>
              </a:solidFill>
            </a:rPr>
            <a:t>Manusia pada dasarnya baik dan suka </a:t>
          </a:r>
          <a:r>
            <a:rPr lang="id-ID" sz="3200" kern="1200" dirty="0" err="1" smtClean="0">
              <a:solidFill>
                <a:schemeClr val="tx1"/>
              </a:solidFill>
            </a:rPr>
            <a:t>bekerjasama</a:t>
          </a:r>
          <a:r>
            <a:rPr lang="id-ID" sz="3200" kern="1200" dirty="0" smtClean="0">
              <a:solidFill>
                <a:schemeClr val="tx1"/>
              </a:solidFill>
            </a:rPr>
            <a:t> </a:t>
          </a:r>
          <a:endParaRPr lang="id-ID" sz="3200" kern="1200" dirty="0">
            <a:solidFill>
              <a:schemeClr val="tx1"/>
            </a:solidFill>
          </a:endParaRPr>
        </a:p>
      </dsp:txBody>
      <dsp:txXfrm>
        <a:off x="62141" y="1818148"/>
        <a:ext cx="5243246" cy="11486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F5BB20-2312-474A-ABE5-699FB877C8D4}">
      <dsp:nvSpPr>
        <dsp:cNvPr id="0" name=""/>
        <dsp:cNvSpPr/>
      </dsp:nvSpPr>
      <dsp:spPr>
        <a:xfrm>
          <a:off x="3293446" y="3302"/>
          <a:ext cx="4928120" cy="25198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d-ID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500" kern="1200" dirty="0" smtClean="0"/>
            <a:t>naluri</a:t>
          </a:r>
          <a:endParaRPr lang="id-ID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500" kern="1200" dirty="0" smtClean="0"/>
            <a:t>Setia kawan </a:t>
          </a:r>
          <a:endParaRPr lang="id-ID" sz="2500" kern="1200" dirty="0"/>
        </a:p>
      </dsp:txBody>
      <dsp:txXfrm>
        <a:off x="3293446" y="318279"/>
        <a:ext cx="3983190" cy="1889859"/>
      </dsp:txXfrm>
    </dsp:sp>
    <dsp:sp modelId="{1113641C-68E0-4DEF-97DD-F0F2549E13E2}">
      <dsp:nvSpPr>
        <dsp:cNvPr id="0" name=""/>
        <dsp:cNvSpPr/>
      </dsp:nvSpPr>
      <dsp:spPr>
        <a:xfrm>
          <a:off x="8032" y="77750"/>
          <a:ext cx="3285413" cy="23709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b="1" kern="1200" dirty="0" smtClean="0"/>
            <a:t>Ciri manusia sebagai mahluk sosial</a:t>
          </a:r>
          <a:endParaRPr lang="id-ID" sz="2700" b="1" kern="1200" dirty="0"/>
        </a:p>
      </dsp:txBody>
      <dsp:txXfrm>
        <a:off x="123771" y="193489"/>
        <a:ext cx="3053935" cy="2139439"/>
      </dsp:txXfrm>
    </dsp:sp>
    <dsp:sp modelId="{E45B990D-9488-4667-BA21-E636D9DC98A9}">
      <dsp:nvSpPr>
        <dsp:cNvPr id="0" name=""/>
        <dsp:cNvSpPr/>
      </dsp:nvSpPr>
      <dsp:spPr>
        <a:xfrm>
          <a:off x="3292643" y="2705699"/>
          <a:ext cx="4932937" cy="2557626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7391752"/>
            <a:satOff val="-12816"/>
            <a:lumOff val="-128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7391752"/>
              <a:satOff val="-12816"/>
              <a:lumOff val="-128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500" kern="1200" dirty="0" smtClean="0"/>
            <a:t>Sikap menghormati hak dan kewajiban</a:t>
          </a:r>
          <a:endParaRPr lang="id-ID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500" kern="1200" dirty="0" smtClean="0"/>
            <a:t>Berbagi ilmu</a:t>
          </a:r>
          <a:endParaRPr lang="id-ID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500" kern="1200" dirty="0" smtClean="0"/>
            <a:t>Sikap saling tolong menolong </a:t>
          </a:r>
          <a:endParaRPr lang="id-ID" sz="2500" kern="1200" dirty="0"/>
        </a:p>
      </dsp:txBody>
      <dsp:txXfrm>
        <a:off x="3292643" y="3025402"/>
        <a:ext cx="3973827" cy="1918220"/>
      </dsp:txXfrm>
    </dsp:sp>
    <dsp:sp modelId="{29A5B8AD-1550-4328-8384-6F9613369005}">
      <dsp:nvSpPr>
        <dsp:cNvPr id="0" name=""/>
        <dsp:cNvSpPr/>
      </dsp:nvSpPr>
      <dsp:spPr>
        <a:xfrm>
          <a:off x="4018" y="3071596"/>
          <a:ext cx="3288625" cy="1825832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b="1" kern="1200" dirty="0" smtClean="0"/>
            <a:t>Fungsi Manusia sebagai Makhluk Sosial dan Makhluk Ekonomi</a:t>
          </a:r>
          <a:endParaRPr lang="id-ID" sz="2700" kern="1200" dirty="0"/>
        </a:p>
      </dsp:txBody>
      <dsp:txXfrm>
        <a:off x="93148" y="3160726"/>
        <a:ext cx="3110365" cy="16475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0FCD87-9526-4E45-BABC-88CD2AEC028E}">
      <dsp:nvSpPr>
        <dsp:cNvPr id="0" name=""/>
        <dsp:cNvSpPr/>
      </dsp:nvSpPr>
      <dsp:spPr>
        <a:xfrm>
          <a:off x="3486931" y="1635112"/>
          <a:ext cx="1255737" cy="1255737"/>
        </a:xfrm>
        <a:prstGeom prst="ellipse">
          <a:avLst/>
        </a:prstGeom>
        <a:solidFill>
          <a:schemeClr val="accent2">
            <a:shade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500" kern="1200" dirty="0" smtClean="0"/>
            <a:t>Sistem Sosial </a:t>
          </a:r>
          <a:endParaRPr lang="id-ID" sz="2500" kern="1200" dirty="0"/>
        </a:p>
      </dsp:txBody>
      <dsp:txXfrm>
        <a:off x="3670829" y="1819010"/>
        <a:ext cx="887941" cy="887941"/>
      </dsp:txXfrm>
    </dsp:sp>
    <dsp:sp modelId="{CD33E2C4-BEA5-47D4-9B56-BBAA16F56A98}">
      <dsp:nvSpPr>
        <dsp:cNvPr id="0" name=""/>
        <dsp:cNvSpPr/>
      </dsp:nvSpPr>
      <dsp:spPr>
        <a:xfrm rot="16200000">
          <a:off x="3926349" y="1432929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4105377" y="1437239"/>
        <a:ext cx="18845" cy="18845"/>
      </dsp:txXfrm>
    </dsp:sp>
    <dsp:sp modelId="{7441817E-5D80-4B2D-AC1B-3FBFB8B3468F}">
      <dsp:nvSpPr>
        <dsp:cNvPr id="0" name=""/>
        <dsp:cNvSpPr/>
      </dsp:nvSpPr>
      <dsp:spPr>
        <a:xfrm>
          <a:off x="3486931" y="2474"/>
          <a:ext cx="1255737" cy="1255737"/>
        </a:xfrm>
        <a:prstGeom prst="ellips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/>
            <a:t>Kelompok Manusia  </a:t>
          </a:r>
          <a:endParaRPr lang="id-ID" sz="1400" kern="1200" dirty="0"/>
        </a:p>
      </dsp:txBody>
      <dsp:txXfrm>
        <a:off x="3670829" y="186372"/>
        <a:ext cx="887941" cy="887941"/>
      </dsp:txXfrm>
    </dsp:sp>
    <dsp:sp modelId="{925C8A2C-A5F3-483E-B657-D17188E4965C}">
      <dsp:nvSpPr>
        <dsp:cNvPr id="0" name=""/>
        <dsp:cNvSpPr/>
      </dsp:nvSpPr>
      <dsp:spPr>
        <a:xfrm>
          <a:off x="4742668" y="2249248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4921696" y="2253558"/>
        <a:ext cx="18845" cy="18845"/>
      </dsp:txXfrm>
    </dsp:sp>
    <dsp:sp modelId="{DB82476B-F728-4B34-8C27-638A3C1AFE90}">
      <dsp:nvSpPr>
        <dsp:cNvPr id="0" name=""/>
        <dsp:cNvSpPr/>
      </dsp:nvSpPr>
      <dsp:spPr>
        <a:xfrm>
          <a:off x="5119569" y="1635112"/>
          <a:ext cx="1255737" cy="1255737"/>
        </a:xfrm>
        <a:prstGeom prst="ellipse">
          <a:avLst/>
        </a:prstGeom>
        <a:solidFill>
          <a:schemeClr val="accent2">
            <a:shade val="50000"/>
            <a:hueOff val="-295587"/>
            <a:satOff val="3892"/>
            <a:lumOff val="233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/>
            <a:t>Sistem psikososial </a:t>
          </a:r>
          <a:endParaRPr lang="id-ID" sz="1400" kern="1200" dirty="0"/>
        </a:p>
      </dsp:txBody>
      <dsp:txXfrm>
        <a:off x="5303467" y="1819010"/>
        <a:ext cx="887941" cy="887941"/>
      </dsp:txXfrm>
    </dsp:sp>
    <dsp:sp modelId="{4C9BBAE2-C874-4062-B1FA-BAD22B1142DB}">
      <dsp:nvSpPr>
        <dsp:cNvPr id="0" name=""/>
        <dsp:cNvSpPr/>
      </dsp:nvSpPr>
      <dsp:spPr>
        <a:xfrm rot="5400000">
          <a:off x="3926349" y="3065567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4105377" y="3069878"/>
        <a:ext cx="18845" cy="18845"/>
      </dsp:txXfrm>
    </dsp:sp>
    <dsp:sp modelId="{8E38E935-D004-4CD2-970E-A867C3D11F64}">
      <dsp:nvSpPr>
        <dsp:cNvPr id="0" name=""/>
        <dsp:cNvSpPr/>
      </dsp:nvSpPr>
      <dsp:spPr>
        <a:xfrm>
          <a:off x="3394722" y="3267751"/>
          <a:ext cx="1440154" cy="1255737"/>
        </a:xfrm>
        <a:prstGeom prst="ellipse">
          <a:avLst/>
        </a:prstGeom>
        <a:solidFill>
          <a:schemeClr val="accent2">
            <a:shade val="50000"/>
            <a:hueOff val="-591174"/>
            <a:satOff val="7783"/>
            <a:lumOff val="4661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solidFill>
                <a:schemeClr val="tx1"/>
              </a:solidFill>
            </a:rPr>
            <a:t>Sistem Teknologikal </a:t>
          </a:r>
          <a:endParaRPr lang="id-ID" sz="1400" kern="1200" dirty="0">
            <a:solidFill>
              <a:schemeClr val="tx1"/>
            </a:solidFill>
          </a:endParaRPr>
        </a:p>
      </dsp:txBody>
      <dsp:txXfrm>
        <a:off x="3605628" y="3451649"/>
        <a:ext cx="1018342" cy="887941"/>
      </dsp:txXfrm>
    </dsp:sp>
    <dsp:sp modelId="{1A743DDD-727B-4256-83BE-9DE150B40A3F}">
      <dsp:nvSpPr>
        <dsp:cNvPr id="0" name=""/>
        <dsp:cNvSpPr/>
      </dsp:nvSpPr>
      <dsp:spPr>
        <a:xfrm rot="10800000">
          <a:off x="3110030" y="2249248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 rot="10800000">
        <a:off x="3289058" y="2253558"/>
        <a:ext cx="18845" cy="18845"/>
      </dsp:txXfrm>
    </dsp:sp>
    <dsp:sp modelId="{ED0F5A30-6EB0-4F34-A148-3FBA3F42E0BE}">
      <dsp:nvSpPr>
        <dsp:cNvPr id="0" name=""/>
        <dsp:cNvSpPr/>
      </dsp:nvSpPr>
      <dsp:spPr>
        <a:xfrm>
          <a:off x="1854293" y="1635112"/>
          <a:ext cx="1255737" cy="1255737"/>
        </a:xfrm>
        <a:prstGeom prst="ellipse">
          <a:avLst/>
        </a:prstGeom>
        <a:solidFill>
          <a:schemeClr val="accent2">
            <a:shade val="50000"/>
            <a:hueOff val="-295587"/>
            <a:satOff val="3892"/>
            <a:lumOff val="233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/>
            <a:t>Suatu Integrasi </a:t>
          </a:r>
          <a:endParaRPr lang="id-ID" sz="1400" kern="1200" dirty="0"/>
        </a:p>
      </dsp:txBody>
      <dsp:txXfrm>
        <a:off x="2038191" y="1819010"/>
        <a:ext cx="887941" cy="8879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CAABEF-9DCF-2C47-BDCF-7893FD0E5DF4}">
      <dsp:nvSpPr>
        <dsp:cNvPr id="0" name=""/>
        <dsp:cNvSpPr/>
      </dsp:nvSpPr>
      <dsp:spPr>
        <a:xfrm>
          <a:off x="908818" y="1178"/>
          <a:ext cx="2485132" cy="12425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1</a:t>
          </a:r>
          <a:endParaRPr lang="en-US" sz="6500" kern="1200" dirty="0"/>
        </a:p>
      </dsp:txBody>
      <dsp:txXfrm>
        <a:off x="945212" y="37572"/>
        <a:ext cx="2412344" cy="1169778"/>
      </dsp:txXfrm>
    </dsp:sp>
    <dsp:sp modelId="{AFCE0026-9F87-D048-B6A8-1EFBB28B70B3}">
      <dsp:nvSpPr>
        <dsp:cNvPr id="0" name=""/>
        <dsp:cNvSpPr/>
      </dsp:nvSpPr>
      <dsp:spPr>
        <a:xfrm>
          <a:off x="1157332" y="1243744"/>
          <a:ext cx="248513" cy="9319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31924"/>
              </a:lnTo>
              <a:lnTo>
                <a:pt x="248513" y="931924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26F8F2-3180-0445-9CA8-2C5DFD1BC28B}">
      <dsp:nvSpPr>
        <dsp:cNvPr id="0" name=""/>
        <dsp:cNvSpPr/>
      </dsp:nvSpPr>
      <dsp:spPr>
        <a:xfrm>
          <a:off x="1405845" y="1554385"/>
          <a:ext cx="1988105" cy="1242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Pengantar</a:t>
          </a:r>
          <a:endParaRPr lang="en-US" sz="3100" kern="1200" dirty="0"/>
        </a:p>
      </dsp:txBody>
      <dsp:txXfrm>
        <a:off x="1442239" y="1590779"/>
        <a:ext cx="1915317" cy="1169778"/>
      </dsp:txXfrm>
    </dsp:sp>
    <dsp:sp modelId="{75D2C7F8-FC5A-1F4E-A152-BF68E9B2CE9B}">
      <dsp:nvSpPr>
        <dsp:cNvPr id="0" name=""/>
        <dsp:cNvSpPr/>
      </dsp:nvSpPr>
      <dsp:spPr>
        <a:xfrm>
          <a:off x="1157332" y="1243744"/>
          <a:ext cx="248513" cy="24851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85132"/>
              </a:lnTo>
              <a:lnTo>
                <a:pt x="248513" y="2485132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5B5BD5-8A8D-ED47-B35F-76DEFEEADAF6}">
      <dsp:nvSpPr>
        <dsp:cNvPr id="0" name=""/>
        <dsp:cNvSpPr/>
      </dsp:nvSpPr>
      <dsp:spPr>
        <a:xfrm>
          <a:off x="1405845" y="3107593"/>
          <a:ext cx="1988105" cy="1242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Bentuk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satu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arah</a:t>
          </a:r>
          <a:endParaRPr lang="en-US" sz="3100" kern="1200" dirty="0"/>
        </a:p>
      </dsp:txBody>
      <dsp:txXfrm>
        <a:off x="1442239" y="3143987"/>
        <a:ext cx="1915317" cy="1169778"/>
      </dsp:txXfrm>
    </dsp:sp>
    <dsp:sp modelId="{A4E1B54E-CDDF-E342-B5B1-A26FCAAB0DA0}">
      <dsp:nvSpPr>
        <dsp:cNvPr id="0" name=""/>
        <dsp:cNvSpPr/>
      </dsp:nvSpPr>
      <dsp:spPr>
        <a:xfrm>
          <a:off x="4015233" y="1178"/>
          <a:ext cx="2485132" cy="12425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2</a:t>
          </a:r>
          <a:endParaRPr lang="en-US" sz="6500" kern="1200" dirty="0"/>
        </a:p>
      </dsp:txBody>
      <dsp:txXfrm>
        <a:off x="4051627" y="37572"/>
        <a:ext cx="2412344" cy="1169778"/>
      </dsp:txXfrm>
    </dsp:sp>
    <dsp:sp modelId="{69AE9BDB-A9B7-7F4F-A55B-D7A10E6ECA2F}">
      <dsp:nvSpPr>
        <dsp:cNvPr id="0" name=""/>
        <dsp:cNvSpPr/>
      </dsp:nvSpPr>
      <dsp:spPr>
        <a:xfrm>
          <a:off x="4263747" y="1243744"/>
          <a:ext cx="248513" cy="9319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31924"/>
              </a:lnTo>
              <a:lnTo>
                <a:pt x="248513" y="931924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1927A9-DB88-FF42-9DA3-1DEDF7279769}">
      <dsp:nvSpPr>
        <dsp:cNvPr id="0" name=""/>
        <dsp:cNvSpPr/>
      </dsp:nvSpPr>
      <dsp:spPr>
        <a:xfrm>
          <a:off x="4512260" y="1554385"/>
          <a:ext cx="1988105" cy="1242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Bentuk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aksidental</a:t>
          </a:r>
          <a:endParaRPr lang="en-US" sz="3100" kern="1200" dirty="0"/>
        </a:p>
      </dsp:txBody>
      <dsp:txXfrm>
        <a:off x="4548654" y="1590779"/>
        <a:ext cx="1915317" cy="1169778"/>
      </dsp:txXfrm>
    </dsp:sp>
    <dsp:sp modelId="{F0E76CBE-DADC-9644-9519-C4AC9FF0E7A0}">
      <dsp:nvSpPr>
        <dsp:cNvPr id="0" name=""/>
        <dsp:cNvSpPr/>
      </dsp:nvSpPr>
      <dsp:spPr>
        <a:xfrm>
          <a:off x="4263747" y="1243744"/>
          <a:ext cx="248513" cy="24851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85132"/>
              </a:lnTo>
              <a:lnTo>
                <a:pt x="248513" y="2485132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3E8A80-A17C-7749-8369-3560704625BA}">
      <dsp:nvSpPr>
        <dsp:cNvPr id="0" name=""/>
        <dsp:cNvSpPr/>
      </dsp:nvSpPr>
      <dsp:spPr>
        <a:xfrm>
          <a:off x="4512260" y="3107593"/>
          <a:ext cx="1988105" cy="1242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Hubungan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mutualistik</a:t>
          </a:r>
          <a:endParaRPr lang="en-US" sz="3100" kern="1200" dirty="0"/>
        </a:p>
      </dsp:txBody>
      <dsp:txXfrm>
        <a:off x="4548654" y="3143987"/>
        <a:ext cx="1915317" cy="1169778"/>
      </dsp:txXfrm>
    </dsp:sp>
    <dsp:sp modelId="{1AB70B33-FDBD-924A-9F59-CED2A849C180}">
      <dsp:nvSpPr>
        <dsp:cNvPr id="0" name=""/>
        <dsp:cNvSpPr/>
      </dsp:nvSpPr>
      <dsp:spPr>
        <a:xfrm>
          <a:off x="7121649" y="1178"/>
          <a:ext cx="2485132" cy="12425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3</a:t>
          </a:r>
          <a:endParaRPr lang="en-US" sz="6500" kern="1200" dirty="0"/>
        </a:p>
      </dsp:txBody>
      <dsp:txXfrm>
        <a:off x="7158043" y="37572"/>
        <a:ext cx="2412344" cy="11697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4B3DD-DC97-4890-87A7-68D7A1C7A9FE}">
      <dsp:nvSpPr>
        <dsp:cNvPr id="0" name=""/>
        <dsp:cNvSpPr/>
      </dsp:nvSpPr>
      <dsp:spPr>
        <a:xfrm>
          <a:off x="1283" y="0"/>
          <a:ext cx="3337470" cy="435133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6000" kern="1200" dirty="0"/>
        </a:p>
      </dsp:txBody>
      <dsp:txXfrm>
        <a:off x="1283" y="0"/>
        <a:ext cx="3337470" cy="1305401"/>
      </dsp:txXfrm>
    </dsp:sp>
    <dsp:sp modelId="{082698AF-D02A-4706-A793-AD62E9468E16}">
      <dsp:nvSpPr>
        <dsp:cNvPr id="0" name=""/>
        <dsp:cNvSpPr/>
      </dsp:nvSpPr>
      <dsp:spPr>
        <a:xfrm>
          <a:off x="335030" y="1306676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Pengantar</a:t>
          </a:r>
          <a:endParaRPr lang="id-ID" sz="3300" kern="1200" dirty="0"/>
        </a:p>
      </dsp:txBody>
      <dsp:txXfrm>
        <a:off x="373457" y="1345103"/>
        <a:ext cx="2593122" cy="1235133"/>
      </dsp:txXfrm>
    </dsp:sp>
    <dsp:sp modelId="{50120789-5639-480E-87A3-9CFEAFBD1EA9}">
      <dsp:nvSpPr>
        <dsp:cNvPr id="0" name=""/>
        <dsp:cNvSpPr/>
      </dsp:nvSpPr>
      <dsp:spPr>
        <a:xfrm>
          <a:off x="335030" y="2820508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Bentuk Satu Arah </a:t>
          </a:r>
          <a:endParaRPr lang="id-ID" sz="3300" kern="1200" dirty="0"/>
        </a:p>
      </dsp:txBody>
      <dsp:txXfrm>
        <a:off x="373457" y="2858935"/>
        <a:ext cx="2593122" cy="1235133"/>
      </dsp:txXfrm>
    </dsp:sp>
    <dsp:sp modelId="{BD325FC5-6334-4A58-A813-3EF554AED033}">
      <dsp:nvSpPr>
        <dsp:cNvPr id="0" name=""/>
        <dsp:cNvSpPr/>
      </dsp:nvSpPr>
      <dsp:spPr>
        <a:xfrm>
          <a:off x="3589064" y="0"/>
          <a:ext cx="3337470" cy="435133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6000" kern="1200" dirty="0"/>
        </a:p>
      </dsp:txBody>
      <dsp:txXfrm>
        <a:off x="3589064" y="0"/>
        <a:ext cx="3337470" cy="1305401"/>
      </dsp:txXfrm>
    </dsp:sp>
    <dsp:sp modelId="{C83E5383-8CBA-4B8D-9604-17E582DB4B0E}">
      <dsp:nvSpPr>
        <dsp:cNvPr id="0" name=""/>
        <dsp:cNvSpPr/>
      </dsp:nvSpPr>
      <dsp:spPr>
        <a:xfrm>
          <a:off x="3922811" y="1306676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Bentuk Aksidental </a:t>
          </a:r>
          <a:endParaRPr lang="id-ID" sz="3300" kern="1200" dirty="0"/>
        </a:p>
      </dsp:txBody>
      <dsp:txXfrm>
        <a:off x="3961238" y="1345103"/>
        <a:ext cx="2593122" cy="1235133"/>
      </dsp:txXfrm>
    </dsp:sp>
    <dsp:sp modelId="{574E9824-A802-4B28-950F-ABD6D1947F96}">
      <dsp:nvSpPr>
        <dsp:cNvPr id="0" name=""/>
        <dsp:cNvSpPr/>
      </dsp:nvSpPr>
      <dsp:spPr>
        <a:xfrm>
          <a:off x="3922811" y="2820508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Hubungan Mutualistik </a:t>
          </a:r>
          <a:endParaRPr lang="id-ID" sz="3300" kern="1200" dirty="0"/>
        </a:p>
      </dsp:txBody>
      <dsp:txXfrm>
        <a:off x="3961238" y="2858935"/>
        <a:ext cx="2593122" cy="1235133"/>
      </dsp:txXfrm>
    </dsp:sp>
    <dsp:sp modelId="{F5E12B65-D00D-49B1-BECD-A8F313DE6A81}">
      <dsp:nvSpPr>
        <dsp:cNvPr id="0" name=""/>
        <dsp:cNvSpPr/>
      </dsp:nvSpPr>
      <dsp:spPr>
        <a:xfrm>
          <a:off x="7176845" y="0"/>
          <a:ext cx="3337470" cy="435133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6000" kern="1200" dirty="0"/>
        </a:p>
      </dsp:txBody>
      <dsp:txXfrm>
        <a:off x="7176845" y="0"/>
        <a:ext cx="3337470" cy="1305401"/>
      </dsp:txXfrm>
    </dsp:sp>
    <dsp:sp modelId="{BDE1B878-E531-4B08-8694-7F5694A6AB4E}">
      <dsp:nvSpPr>
        <dsp:cNvPr id="0" name=""/>
        <dsp:cNvSpPr/>
      </dsp:nvSpPr>
      <dsp:spPr>
        <a:xfrm>
          <a:off x="7510592" y="1306676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Bentuk Parasitik </a:t>
          </a:r>
          <a:endParaRPr lang="id-ID" sz="3300" kern="1200" dirty="0"/>
        </a:p>
      </dsp:txBody>
      <dsp:txXfrm>
        <a:off x="7549019" y="1345103"/>
        <a:ext cx="2593122" cy="1235133"/>
      </dsp:txXfrm>
    </dsp:sp>
    <dsp:sp modelId="{15B874DF-2126-48AC-BD57-9DF6BC24696B}">
      <dsp:nvSpPr>
        <dsp:cNvPr id="0" name=""/>
        <dsp:cNvSpPr/>
      </dsp:nvSpPr>
      <dsp:spPr>
        <a:xfrm>
          <a:off x="7510592" y="2820508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Hubungan Transendental </a:t>
          </a:r>
          <a:endParaRPr lang="id-ID" sz="3300" kern="1200" dirty="0"/>
        </a:p>
      </dsp:txBody>
      <dsp:txXfrm>
        <a:off x="7549019" y="2858935"/>
        <a:ext cx="2593122" cy="12351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028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590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430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537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609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491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496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63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26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09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65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ED80A-6B87-2F4E-A775-486C4F731555}" type="datetimeFigureOut">
              <a:rPr lang="en-US" smtClean="0"/>
              <a:t>11/30/18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714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0080"/>
            <a:ext cx="10515600" cy="2157983"/>
          </a:xfrm>
        </p:spPr>
        <p:txBody>
          <a:bodyPr>
            <a:normAutofit/>
          </a:bodyPr>
          <a:lstStyle/>
          <a:p>
            <a:pPr algn="ctr"/>
            <a:r>
              <a:rPr lang="en-US" sz="1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Pertemuan</a:t>
            </a:r>
            <a:r>
              <a:rPr lang="en-US" sz="1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11 </a:t>
            </a:r>
            <a:r>
              <a:rPr lang="en-US" sz="1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1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12</a:t>
            </a:r>
            <a:br>
              <a:rPr lang="en-US" sz="1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MANAJEMEN DAN ORGANISASI</a:t>
            </a:r>
            <a:endParaRPr lang="en-US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163823"/>
            <a:ext cx="10515600" cy="3013139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US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buNone/>
              <a:defRPr/>
            </a:pPr>
            <a:r>
              <a:rPr lang="en-US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O</a:t>
            </a:r>
            <a:r>
              <a:rPr lang="id-ID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leh</a:t>
            </a:r>
            <a:r>
              <a:rPr lang="id-ID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0" indent="0" algn="ctr">
              <a:buNone/>
              <a:defRPr/>
            </a:pPr>
            <a:r>
              <a:rPr lang="id-ID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Khalimah, S.E., M. 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8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000744" cy="1884299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MANAJEMEN DAN ORGANISASI</a:t>
            </a:r>
            <a:endParaRPr lang="en-US" altLang="en-US" sz="3600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633471"/>
            <a:ext cx="10515600" cy="3543491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en-US" altLang="en-US" dirty="0" err="1" smtClean="0"/>
              <a:t>Manajemen</a:t>
            </a:r>
            <a:r>
              <a:rPr lang="en-US" altLang="en-US" dirty="0" smtClean="0"/>
              <a:t> : </a:t>
            </a:r>
            <a:r>
              <a:rPr lang="en-US" altLang="en-US" dirty="0" err="1"/>
              <a:t>Dinamis</a:t>
            </a:r>
            <a:r>
              <a:rPr lang="en-US" altLang="en-US" dirty="0"/>
              <a:t>, </a:t>
            </a:r>
            <a:r>
              <a:rPr lang="en-US" altLang="en-US" dirty="0" err="1"/>
              <a:t>sebagai</a:t>
            </a:r>
            <a:r>
              <a:rPr lang="en-US" altLang="en-US" dirty="0"/>
              <a:t> proses </a:t>
            </a:r>
            <a:r>
              <a:rPr lang="en-US" altLang="en-US" dirty="0" err="1"/>
              <a:t>bagaimana</a:t>
            </a:r>
            <a:r>
              <a:rPr lang="en-US" altLang="en-US" dirty="0"/>
              <a:t> </a:t>
            </a:r>
            <a:r>
              <a:rPr lang="en-US" altLang="en-US" dirty="0" err="1" smtClean="0"/>
              <a:t>mengelola</a:t>
            </a:r>
            <a:endParaRPr lang="en-US" altLang="en-US" dirty="0" smtClean="0"/>
          </a:p>
          <a:p>
            <a:pPr marL="0" indent="0">
              <a:buNone/>
            </a:pPr>
            <a:r>
              <a:rPr lang="en-US" altLang="en-US" dirty="0"/>
              <a:t> </a:t>
            </a:r>
            <a:r>
              <a:rPr lang="en-US" altLang="en-US" dirty="0" smtClean="0"/>
              <a:t>                           </a:t>
            </a:r>
            <a:r>
              <a:rPr lang="en-US" altLang="en-US" dirty="0" err="1" smtClean="0"/>
              <a:t>sumberdaya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organisasi</a:t>
            </a:r>
            <a:r>
              <a:rPr lang="en-US" altLang="en-US" dirty="0" smtClean="0"/>
              <a:t>.</a:t>
            </a:r>
          </a:p>
          <a:p>
            <a:r>
              <a:rPr lang="en-US" altLang="en-US" dirty="0" err="1" smtClean="0"/>
              <a:t>Organisasi</a:t>
            </a:r>
            <a:r>
              <a:rPr lang="en-US" altLang="en-US" dirty="0" smtClean="0"/>
              <a:t>    : </a:t>
            </a:r>
            <a:r>
              <a:rPr lang="en-US" altLang="en-US" dirty="0" err="1"/>
              <a:t>Statis</a:t>
            </a:r>
            <a:r>
              <a:rPr lang="en-US" altLang="en-US" dirty="0"/>
              <a:t>, </a:t>
            </a:r>
            <a:r>
              <a:rPr lang="en-US" altLang="en-US" dirty="0" err="1"/>
              <a:t>sebagai</a:t>
            </a:r>
            <a:r>
              <a:rPr lang="en-US" altLang="en-US" dirty="0"/>
              <a:t> </a:t>
            </a:r>
            <a:r>
              <a:rPr lang="en-US" altLang="en-US" dirty="0" err="1"/>
              <a:t>wadah</a:t>
            </a:r>
            <a:endParaRPr lang="en-US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37479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id-ID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MANUSIA SEBAGAI MAHLUK SOSIAL </a:t>
            </a:r>
          </a:p>
        </p:txBody>
      </p:sp>
      <p:sp>
        <p:nvSpPr>
          <p:cNvPr id="17410" name="Content Placeholder 5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9549384" cy="1612519"/>
          </a:xfrm>
        </p:spPr>
        <p:txBody>
          <a:bodyPr>
            <a:normAutofit/>
          </a:bodyPr>
          <a:lstStyle/>
          <a:p>
            <a:pPr eaLnBrk="1" hangingPunct="1"/>
            <a:r>
              <a:rPr lang="id-ID" altLang="en-US" dirty="0"/>
              <a:t>Manusia adalah </a:t>
            </a:r>
            <a:r>
              <a:rPr lang="id-ID" altLang="en-US" dirty="0" err="1"/>
              <a:t>mahluk</a:t>
            </a:r>
            <a:r>
              <a:rPr lang="id-ID" altLang="en-US" dirty="0"/>
              <a:t> sosial</a:t>
            </a:r>
          </a:p>
          <a:p>
            <a:pPr eaLnBrk="1" hangingPunct="1"/>
            <a:r>
              <a:rPr lang="id-ID" altLang="en-US" dirty="0"/>
              <a:t>manusia memiliki otak yang memungkinkannya berbicara dan melakukan penalaran abstrak. </a:t>
            </a:r>
          </a:p>
          <a:p>
            <a:pPr marL="0" indent="0" eaLnBrk="1" hangingPunct="1">
              <a:buNone/>
            </a:pPr>
            <a:endParaRPr lang="id-ID" altLang="en-US" dirty="0"/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sz="half" idx="2"/>
          </p:nvPr>
        </p:nvGraphicFramePr>
        <p:xfrm>
          <a:off x="6172200" y="3438144"/>
          <a:ext cx="5367528" cy="3419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987552" y="4059936"/>
            <a:ext cx="4059936" cy="219456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altLang="en-US" sz="3200" dirty="0" smtClean="0">
                <a:solidFill>
                  <a:schemeClr val="tx1"/>
                </a:solidFill>
              </a:rPr>
              <a:t>Dua </a:t>
            </a:r>
            <a:r>
              <a:rPr lang="id-ID" altLang="en-US" sz="3200" dirty="0">
                <a:solidFill>
                  <a:schemeClr val="tx1"/>
                </a:solidFill>
              </a:rPr>
              <a:t>macam pendapat tentang manusia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6" name="Straight Arrow Connector 5"/>
          <p:cNvCxnSpPr>
            <a:stCxn id="3" idx="3"/>
          </p:cNvCxnSpPr>
          <p:nvPr/>
        </p:nvCxnSpPr>
        <p:spPr>
          <a:xfrm flipV="1">
            <a:off x="5047488" y="4315968"/>
            <a:ext cx="1048512" cy="8412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3" idx="3"/>
          </p:cNvCxnSpPr>
          <p:nvPr/>
        </p:nvCxnSpPr>
        <p:spPr>
          <a:xfrm>
            <a:off x="5047488" y="5157216"/>
            <a:ext cx="1048512" cy="8046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831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981200" y="859537"/>
          <a:ext cx="8229600" cy="5266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861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id-ID" dirty="0" smtClean="0">
                <a:solidFill>
                  <a:srgbClr val="7030A0"/>
                </a:solidFill>
              </a:rPr>
              <a:t>Pentingnya Organisasi dan Manajemen Bagi Manusia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981200" y="171135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998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Sejarah</a:t>
            </a:r>
            <a:r>
              <a:rPr lang="en-US" altLang="en-US" sz="36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6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munculnya</a:t>
            </a:r>
            <a:r>
              <a:rPr lang="en-US" altLang="en-US" sz="36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6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organisasi</a:t>
            </a:r>
            <a:r>
              <a:rPr lang="en-US" altLang="en-US" sz="36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6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publik</a:t>
            </a:r>
            <a:endParaRPr lang="en-US" altLang="en-US" sz="3600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 err="1"/>
              <a:t>Kebutuhan</a:t>
            </a:r>
            <a:r>
              <a:rPr lang="en-US" altLang="en-US" dirty="0"/>
              <a:t> </a:t>
            </a:r>
            <a:r>
              <a:rPr lang="en-US" altLang="en-US" dirty="0" err="1"/>
              <a:t>masyarakat</a:t>
            </a:r>
            <a:r>
              <a:rPr lang="en-US" altLang="en-US" dirty="0"/>
              <a:t> </a:t>
            </a:r>
            <a:r>
              <a:rPr lang="en-US" altLang="en-US" dirty="0" err="1"/>
              <a:t>secara</a:t>
            </a:r>
            <a:r>
              <a:rPr lang="en-US" altLang="en-US" dirty="0"/>
              <a:t> </a:t>
            </a:r>
            <a:r>
              <a:rPr lang="en-US" altLang="en-US" dirty="0" err="1"/>
              <a:t>bersama</a:t>
            </a:r>
            <a:r>
              <a:rPr lang="en-US" altLang="en-US" dirty="0"/>
              <a:t>  </a:t>
            </a:r>
            <a:r>
              <a:rPr lang="en-US" altLang="en-US" dirty="0" err="1"/>
              <a:t>terhadap</a:t>
            </a:r>
            <a:r>
              <a:rPr lang="en-US" altLang="en-US" dirty="0"/>
              <a:t> </a:t>
            </a:r>
            <a:r>
              <a:rPr lang="en-US" altLang="en-US" dirty="0" err="1"/>
              <a:t>barang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jasa</a:t>
            </a:r>
            <a:r>
              <a:rPr lang="en-US" altLang="en-US" dirty="0"/>
              <a:t> </a:t>
            </a:r>
            <a:r>
              <a:rPr lang="en-US" altLang="en-US" dirty="0" err="1" smtClean="0"/>
              <a:t>tertentu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menghindari</a:t>
            </a:r>
            <a:r>
              <a:rPr lang="en-US" altLang="en-US" dirty="0"/>
              <a:t> </a:t>
            </a:r>
            <a:r>
              <a:rPr lang="en-US" altLang="en-US" dirty="0" err="1"/>
              <a:t>ketidakadilan</a:t>
            </a:r>
            <a:r>
              <a:rPr lang="en-US" altLang="en-US" dirty="0"/>
              <a:t>, </a:t>
            </a:r>
            <a:r>
              <a:rPr lang="en-US" altLang="en-US" dirty="0" err="1"/>
              <a:t>maka</a:t>
            </a:r>
            <a:r>
              <a:rPr lang="en-US" altLang="en-US" dirty="0"/>
              <a:t> </a:t>
            </a:r>
            <a:r>
              <a:rPr lang="en-US" altLang="en-US" dirty="0" err="1"/>
              <a:t>diserahkan</a:t>
            </a:r>
            <a:r>
              <a:rPr lang="en-US" altLang="en-US" dirty="0"/>
              <a:t> </a:t>
            </a:r>
            <a:r>
              <a:rPr lang="en-US" altLang="en-US" dirty="0" err="1"/>
              <a:t>kepada</a:t>
            </a:r>
            <a:r>
              <a:rPr lang="en-US" altLang="en-US" dirty="0"/>
              <a:t> </a:t>
            </a:r>
            <a:r>
              <a:rPr lang="en-US" altLang="en-US" dirty="0" err="1"/>
              <a:t>pihak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pengurus</a:t>
            </a:r>
            <a:r>
              <a:rPr lang="en-US" altLang="en-US" dirty="0"/>
              <a:t> </a:t>
            </a:r>
            <a:r>
              <a:rPr lang="en-US" altLang="en-US" dirty="0" err="1"/>
              <a:t>tertentu</a:t>
            </a:r>
            <a:endParaRPr lang="en-US" altLang="en-US" dirty="0"/>
          </a:p>
          <a:p>
            <a:r>
              <a:rPr lang="en-US" altLang="en-US" dirty="0" err="1"/>
              <a:t>Warga</a:t>
            </a:r>
            <a:r>
              <a:rPr lang="en-US" altLang="en-US" dirty="0"/>
              <a:t> </a:t>
            </a:r>
            <a:r>
              <a:rPr lang="en-US" altLang="en-US" dirty="0" err="1"/>
              <a:t>masyarakat</a:t>
            </a:r>
            <a:r>
              <a:rPr lang="en-US" altLang="en-US" dirty="0"/>
              <a:t> </a:t>
            </a:r>
            <a:r>
              <a:rPr lang="en-US" altLang="en-US" dirty="0" err="1"/>
              <a:t>membayar</a:t>
            </a:r>
            <a:r>
              <a:rPr lang="en-US" altLang="en-US" dirty="0"/>
              <a:t> </a:t>
            </a:r>
            <a:r>
              <a:rPr lang="en-US" altLang="en-US" dirty="0" err="1"/>
              <a:t>pajak</a:t>
            </a:r>
            <a:r>
              <a:rPr lang="en-US" altLang="en-US" dirty="0"/>
              <a:t>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mendukung</a:t>
            </a:r>
            <a:r>
              <a:rPr lang="en-US" altLang="en-US" dirty="0"/>
              <a:t> </a:t>
            </a:r>
            <a:r>
              <a:rPr lang="en-US" altLang="en-US" dirty="0" err="1"/>
              <a:t>pengaturan</a:t>
            </a:r>
            <a:r>
              <a:rPr lang="en-US" altLang="en-US" dirty="0"/>
              <a:t> </a:t>
            </a:r>
            <a:r>
              <a:rPr lang="en-US" altLang="en-US" dirty="0" err="1"/>
              <a:t>barang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jasa</a:t>
            </a:r>
            <a:r>
              <a:rPr lang="en-US" altLang="en-US" dirty="0"/>
              <a:t> </a:t>
            </a:r>
            <a:r>
              <a:rPr lang="en-US" altLang="en-US" dirty="0" err="1"/>
              <a:t>oleh</a:t>
            </a:r>
            <a:r>
              <a:rPr lang="en-US" altLang="en-US" dirty="0"/>
              <a:t> </a:t>
            </a:r>
            <a:r>
              <a:rPr lang="en-US" altLang="en-US" dirty="0" err="1"/>
              <a:t>pengurus</a:t>
            </a:r>
            <a:r>
              <a:rPr lang="en-US" altLang="en-US" dirty="0"/>
              <a:t> </a:t>
            </a:r>
            <a:r>
              <a:rPr lang="en-US" altLang="en-US" dirty="0" err="1"/>
              <a:t>tersebut</a:t>
            </a:r>
            <a:r>
              <a:rPr lang="en-US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54777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err="1">
                <a:solidFill>
                  <a:srgbClr val="7030A0"/>
                </a:solidFill>
              </a:rPr>
              <a:t>Mengapa</a:t>
            </a:r>
            <a:r>
              <a:rPr lang="en-US" altLang="en-US" dirty="0">
                <a:solidFill>
                  <a:srgbClr val="7030A0"/>
                </a:solidFill>
              </a:rPr>
              <a:t> </a:t>
            </a:r>
            <a:r>
              <a:rPr lang="en-US" altLang="en-US" dirty="0" err="1">
                <a:solidFill>
                  <a:srgbClr val="7030A0"/>
                </a:solidFill>
              </a:rPr>
              <a:t>organisasi</a:t>
            </a:r>
            <a:r>
              <a:rPr lang="en-US" altLang="en-US" dirty="0">
                <a:solidFill>
                  <a:srgbClr val="7030A0"/>
                </a:solidFill>
              </a:rPr>
              <a:t> </a:t>
            </a:r>
            <a:r>
              <a:rPr lang="en-US" altLang="en-US" dirty="0" err="1">
                <a:solidFill>
                  <a:srgbClr val="7030A0"/>
                </a:solidFill>
              </a:rPr>
              <a:t>publik</a:t>
            </a:r>
            <a:r>
              <a:rPr lang="en-US" altLang="en-US" dirty="0">
                <a:solidFill>
                  <a:srgbClr val="7030A0"/>
                </a:solidFill>
              </a:rPr>
              <a:t>	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 err="1"/>
              <a:t>Organisasi</a:t>
            </a:r>
            <a:r>
              <a:rPr lang="en-US" altLang="en-US" dirty="0"/>
              <a:t> </a:t>
            </a:r>
            <a:r>
              <a:rPr lang="en-US" altLang="en-US" dirty="0" err="1"/>
              <a:t>publik</a:t>
            </a:r>
            <a:r>
              <a:rPr lang="en-US" altLang="en-US" dirty="0"/>
              <a:t> </a:t>
            </a:r>
            <a:r>
              <a:rPr lang="en-US" altLang="en-US" dirty="0" err="1"/>
              <a:t>eksis</a:t>
            </a:r>
            <a:r>
              <a:rPr lang="en-US" altLang="en-US" dirty="0"/>
              <a:t> </a:t>
            </a:r>
            <a:r>
              <a:rPr lang="en-US" altLang="en-US" dirty="0" err="1"/>
              <a:t>karena</a:t>
            </a:r>
            <a:r>
              <a:rPr lang="en-US" altLang="en-US" dirty="0"/>
              <a:t> </a:t>
            </a:r>
            <a:r>
              <a:rPr lang="en-US" altLang="en-US" dirty="0" err="1"/>
              <a:t>dibutuhkan</a:t>
            </a:r>
            <a:endParaRPr lang="en-US" altLang="en-US" dirty="0"/>
          </a:p>
          <a:p>
            <a:r>
              <a:rPr lang="en-US" altLang="en-US" dirty="0" err="1"/>
              <a:t>Keberadaanya</a:t>
            </a:r>
            <a:r>
              <a:rPr lang="en-US" altLang="en-US" dirty="0"/>
              <a:t> </a:t>
            </a:r>
            <a:r>
              <a:rPr lang="en-US" altLang="en-US" dirty="0" err="1"/>
              <a:t>tidak</a:t>
            </a:r>
            <a:r>
              <a:rPr lang="en-US" altLang="en-US" dirty="0"/>
              <a:t> </a:t>
            </a:r>
            <a:r>
              <a:rPr lang="en-US" altLang="en-US" dirty="0" err="1"/>
              <a:t>dapat</a:t>
            </a:r>
            <a:r>
              <a:rPr lang="en-US" altLang="en-US" dirty="0"/>
              <a:t> </a:t>
            </a:r>
            <a:r>
              <a:rPr lang="en-US" altLang="en-US" dirty="0" err="1"/>
              <a:t>dihindarkan</a:t>
            </a:r>
            <a:r>
              <a:rPr lang="en-US" altLang="en-US" dirty="0"/>
              <a:t> (inevitable)</a:t>
            </a:r>
          </a:p>
          <a:p>
            <a:r>
              <a:rPr lang="en-US" altLang="en-US" dirty="0" err="1"/>
              <a:t>Masyarakat</a:t>
            </a:r>
            <a:r>
              <a:rPr lang="en-US" altLang="en-US" dirty="0"/>
              <a:t> </a:t>
            </a:r>
            <a:r>
              <a:rPr lang="en-US" altLang="en-US" dirty="0" err="1"/>
              <a:t>butuh</a:t>
            </a:r>
            <a:r>
              <a:rPr lang="en-US" altLang="en-US" dirty="0"/>
              <a:t> </a:t>
            </a:r>
            <a:r>
              <a:rPr lang="en-US" altLang="en-US" dirty="0" err="1"/>
              <a:t>regulasi</a:t>
            </a:r>
            <a:r>
              <a:rPr lang="en-US" altLang="en-US" dirty="0"/>
              <a:t> yang </a:t>
            </a:r>
            <a:r>
              <a:rPr lang="en-US" altLang="en-US" dirty="0" err="1"/>
              <a:t>mengatur</a:t>
            </a:r>
            <a:r>
              <a:rPr lang="en-US" altLang="en-US" dirty="0"/>
              <a:t> </a:t>
            </a:r>
            <a:r>
              <a:rPr lang="en-US" altLang="en-US" dirty="0" err="1"/>
              <a:t>pemakaian</a:t>
            </a:r>
            <a:r>
              <a:rPr lang="en-US" altLang="en-US" dirty="0"/>
              <a:t> </a:t>
            </a:r>
            <a:r>
              <a:rPr lang="en-US" altLang="en-US" dirty="0" err="1"/>
              <a:t>barang-barang</a:t>
            </a:r>
            <a:r>
              <a:rPr lang="en-US" altLang="en-US" dirty="0"/>
              <a:t> </a:t>
            </a:r>
            <a:r>
              <a:rPr lang="en-US" altLang="en-US" dirty="0" err="1"/>
              <a:t>publik</a:t>
            </a:r>
            <a:r>
              <a:rPr lang="en-US" altLang="en-US" dirty="0"/>
              <a:t> (public goods)</a:t>
            </a:r>
          </a:p>
        </p:txBody>
      </p:sp>
    </p:spTree>
    <p:extLst>
      <p:ext uri="{BB962C8B-B14F-4D97-AF65-F5344CB8AC3E}">
        <p14:creationId xmlns:p14="http://schemas.microsoft.com/office/powerpoint/2010/main" val="14992985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Barang publik murni</a:t>
            </a:r>
            <a:endParaRPr lang="en-US" altLang="en-US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 err="1"/>
              <a:t>Barang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jasa</a:t>
            </a:r>
            <a:r>
              <a:rPr lang="en-US" altLang="en-US" dirty="0"/>
              <a:t> </a:t>
            </a:r>
            <a:r>
              <a:rPr lang="en-US" altLang="en-US" dirty="0" err="1"/>
              <a:t>kebutuhan</a:t>
            </a:r>
            <a:r>
              <a:rPr lang="en-US" altLang="en-US" dirty="0"/>
              <a:t> </a:t>
            </a:r>
            <a:r>
              <a:rPr lang="en-US" altLang="en-US" dirty="0" err="1"/>
              <a:t>masyarakat</a:t>
            </a:r>
            <a:r>
              <a:rPr lang="en-US" altLang="en-US" dirty="0"/>
              <a:t> yang </a:t>
            </a:r>
            <a:r>
              <a:rPr lang="en-US" altLang="en-US" dirty="0" err="1"/>
              <a:t>manfaatnya</a:t>
            </a:r>
            <a:r>
              <a:rPr lang="en-US" altLang="en-US" dirty="0"/>
              <a:t> </a:t>
            </a:r>
            <a:r>
              <a:rPr lang="en-US" altLang="en-US" dirty="0" err="1"/>
              <a:t>dinikmati</a:t>
            </a:r>
            <a:r>
              <a:rPr lang="en-US" altLang="en-US" dirty="0"/>
              <a:t> </a:t>
            </a:r>
            <a:r>
              <a:rPr lang="en-US" altLang="en-US" dirty="0" err="1"/>
              <a:t>oleh</a:t>
            </a:r>
            <a:r>
              <a:rPr lang="en-US" altLang="en-US" dirty="0"/>
              <a:t> </a:t>
            </a:r>
            <a:r>
              <a:rPr lang="en-US" altLang="en-US" dirty="0" err="1"/>
              <a:t>seluruh</a:t>
            </a:r>
            <a:r>
              <a:rPr lang="en-US" altLang="en-US" dirty="0"/>
              <a:t> </a:t>
            </a:r>
            <a:r>
              <a:rPr lang="en-US" altLang="en-US" dirty="0" err="1"/>
              <a:t>masyarakat</a:t>
            </a:r>
            <a:r>
              <a:rPr lang="en-US" altLang="en-US" dirty="0"/>
              <a:t> </a:t>
            </a:r>
            <a:r>
              <a:rPr lang="en-US" altLang="en-US" dirty="0" err="1"/>
              <a:t>secara</a:t>
            </a:r>
            <a:r>
              <a:rPr lang="en-US" altLang="en-US" dirty="0"/>
              <a:t> </a:t>
            </a:r>
            <a:r>
              <a:rPr lang="en-US" altLang="en-US" dirty="0" err="1" smtClean="0"/>
              <a:t>bersama-sama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>
              <a:lnSpc>
                <a:spcPct val="90000"/>
              </a:lnSpc>
            </a:pPr>
            <a:r>
              <a:rPr lang="en-US" altLang="en-US" dirty="0" err="1"/>
              <a:t>Barang</a:t>
            </a:r>
            <a:r>
              <a:rPr lang="en-US" altLang="en-US" dirty="0"/>
              <a:t> </a:t>
            </a:r>
            <a:r>
              <a:rPr lang="en-US" altLang="en-US" dirty="0" err="1"/>
              <a:t>ini</a:t>
            </a:r>
            <a:r>
              <a:rPr lang="en-US" altLang="en-US" dirty="0"/>
              <a:t> </a:t>
            </a:r>
            <a:r>
              <a:rPr lang="en-US" altLang="en-US" dirty="0" err="1"/>
              <a:t>jika</a:t>
            </a:r>
            <a:r>
              <a:rPr lang="en-US" altLang="en-US" dirty="0"/>
              <a:t> </a:t>
            </a:r>
            <a:r>
              <a:rPr lang="en-US" altLang="en-US" dirty="0" err="1"/>
              <a:t>dikonsumsi</a:t>
            </a:r>
            <a:r>
              <a:rPr lang="en-US" altLang="en-US" dirty="0"/>
              <a:t> </a:t>
            </a:r>
            <a:r>
              <a:rPr lang="en-US" altLang="en-US" dirty="0" err="1"/>
              <a:t>oleh</a:t>
            </a:r>
            <a:r>
              <a:rPr lang="en-US" altLang="en-US" dirty="0"/>
              <a:t> </a:t>
            </a:r>
            <a:r>
              <a:rPr lang="en-US" altLang="en-US" dirty="0" err="1"/>
              <a:t>individu</a:t>
            </a:r>
            <a:r>
              <a:rPr lang="en-US" altLang="en-US" dirty="0"/>
              <a:t> </a:t>
            </a:r>
            <a:r>
              <a:rPr lang="en-US" altLang="en-US" dirty="0" err="1"/>
              <a:t>tertentu</a:t>
            </a:r>
            <a:r>
              <a:rPr lang="en-US" altLang="en-US" dirty="0"/>
              <a:t> </a:t>
            </a:r>
            <a:r>
              <a:rPr lang="en-US" altLang="en-US" dirty="0" err="1"/>
              <a:t>tidak</a:t>
            </a:r>
            <a:r>
              <a:rPr lang="en-US" altLang="en-US" dirty="0"/>
              <a:t>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mengurangi</a:t>
            </a:r>
            <a:r>
              <a:rPr lang="en-US" altLang="en-US" dirty="0"/>
              <a:t> </a:t>
            </a:r>
            <a:r>
              <a:rPr lang="en-US" altLang="en-US" dirty="0" err="1"/>
              <a:t>konsumsi</a:t>
            </a:r>
            <a:r>
              <a:rPr lang="en-US" altLang="en-US" dirty="0"/>
              <a:t> orang lain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barang</a:t>
            </a:r>
            <a:r>
              <a:rPr lang="en-US" altLang="en-US" dirty="0"/>
              <a:t> </a:t>
            </a:r>
            <a:r>
              <a:rPr lang="en-US" altLang="en-US" dirty="0" err="1" smtClean="0"/>
              <a:t>tersebut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>
              <a:lnSpc>
                <a:spcPct val="90000"/>
              </a:lnSpc>
            </a:pPr>
            <a:r>
              <a:rPr lang="en-US" altLang="en-US" dirty="0" err="1"/>
              <a:t>Harus</a:t>
            </a:r>
            <a:r>
              <a:rPr lang="en-US" altLang="en-US" dirty="0"/>
              <a:t> </a:t>
            </a:r>
            <a:r>
              <a:rPr lang="en-US" altLang="en-US" dirty="0" err="1"/>
              <a:t>disediakan</a:t>
            </a:r>
            <a:r>
              <a:rPr lang="en-US" altLang="en-US" dirty="0"/>
              <a:t> </a:t>
            </a:r>
            <a:r>
              <a:rPr lang="en-US" altLang="en-US" dirty="0" err="1"/>
              <a:t>dalam</a:t>
            </a:r>
            <a:r>
              <a:rPr lang="en-US" altLang="en-US" dirty="0"/>
              <a:t> </a:t>
            </a:r>
            <a:r>
              <a:rPr lang="en-US" altLang="en-US" dirty="0" err="1"/>
              <a:t>jumlah</a:t>
            </a:r>
            <a:r>
              <a:rPr lang="en-US" altLang="en-US" dirty="0"/>
              <a:t>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kualitas</a:t>
            </a:r>
            <a:r>
              <a:rPr lang="en-US" altLang="en-US" dirty="0"/>
              <a:t> yang </a:t>
            </a:r>
            <a:r>
              <a:rPr lang="en-US" altLang="en-US" dirty="0" err="1"/>
              <a:t>sama</a:t>
            </a:r>
            <a:r>
              <a:rPr lang="en-US" altLang="en-US" dirty="0"/>
              <a:t> </a:t>
            </a:r>
            <a:r>
              <a:rPr lang="en-US" altLang="en-US" dirty="0" err="1"/>
              <a:t>terhadap</a:t>
            </a:r>
            <a:r>
              <a:rPr lang="en-US" altLang="en-US" dirty="0"/>
              <a:t> </a:t>
            </a:r>
            <a:r>
              <a:rPr lang="en-US" altLang="en-US" dirty="0" err="1"/>
              <a:t>seluruh</a:t>
            </a:r>
            <a:r>
              <a:rPr lang="en-US" altLang="en-US" dirty="0"/>
              <a:t> </a:t>
            </a:r>
            <a:r>
              <a:rPr lang="en-US" altLang="en-US" dirty="0" err="1"/>
              <a:t>anggota</a:t>
            </a:r>
            <a:r>
              <a:rPr lang="en-US" altLang="en-US" dirty="0"/>
              <a:t> </a:t>
            </a:r>
            <a:r>
              <a:rPr lang="en-US" altLang="en-US" dirty="0" err="1" smtClean="0"/>
              <a:t>masyarakat</a:t>
            </a:r>
            <a:r>
              <a:rPr lang="en-US" altLang="en-US" dirty="0" smtClean="0"/>
              <a:t>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612682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id-ID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id-ID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id-ID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SISTEM TRANSFORMASI</a:t>
            </a:r>
            <a:br>
              <a:rPr lang="id-ID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endParaRPr lang="id-ID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en-US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416" y="2203450"/>
            <a:ext cx="10311384" cy="3595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077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7850" y="274639"/>
            <a:ext cx="8362950" cy="1138237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id-ID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Hubungan di Dalam Organisasi- Organisasi (Hisk. Gullett, 1985)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357616" y="3364992"/>
            <a:ext cx="1853183" cy="12275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charset="0"/>
                <a:ea typeface="Times New Roman" charset="0"/>
                <a:cs typeface="Times New Roman" charset="0"/>
              </a:rPr>
              <a:t>Bentuk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 smtClean="0">
                <a:latin typeface="Times New Roman" charset="0"/>
                <a:ea typeface="Times New Roman" charset="0"/>
                <a:cs typeface="Times New Roman" charset="0"/>
              </a:rPr>
              <a:t>paraistik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357617" y="4864609"/>
            <a:ext cx="1871472" cy="13066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charset="0"/>
                <a:ea typeface="Times New Roman" charset="0"/>
                <a:cs typeface="Times New Roman" charset="0"/>
              </a:rPr>
              <a:t>Hubungan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latin typeface="Times New Roman" charset="0"/>
                <a:ea typeface="Times New Roman" charset="0"/>
                <a:cs typeface="Times New Roman" charset="0"/>
              </a:rPr>
              <a:t>Transenden</a:t>
            </a:r>
            <a:endParaRPr lang="en-US" sz="24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r>
              <a:rPr lang="en-US" sz="2400" dirty="0" err="1" smtClean="0">
                <a:latin typeface="Times New Roman" charset="0"/>
                <a:ea typeface="Times New Roman" charset="0"/>
                <a:cs typeface="Times New Roman" charset="0"/>
              </a:rPr>
              <a:t>tal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cxnSp>
        <p:nvCxnSpPr>
          <p:cNvPr id="13" name="Elbow Connector 12"/>
          <p:cNvCxnSpPr/>
          <p:nvPr/>
        </p:nvCxnSpPr>
        <p:spPr>
          <a:xfrm rot="16200000" flipH="1">
            <a:off x="6912864" y="4297680"/>
            <a:ext cx="2468880" cy="18288"/>
          </a:xfrm>
          <a:prstGeom prst="bentConnector3">
            <a:avLst>
              <a:gd name="adj1" fmla="val 3296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8156449" y="3877056"/>
            <a:ext cx="201167" cy="365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156449" y="5541264"/>
            <a:ext cx="18287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8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4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47311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altLang="en-US" sz="6000" b="1">
                <a:latin typeface="American Typewriter" charset="0"/>
                <a:ea typeface="American Typewriter" charset="0"/>
                <a:cs typeface="American Typewriter" charset="0"/>
              </a:rPr>
              <a:t>TERIMA KASIH</a:t>
            </a:r>
          </a:p>
        </p:txBody>
      </p:sp>
    </p:spTree>
    <p:extLst>
      <p:ext uri="{BB962C8B-B14F-4D97-AF65-F5344CB8AC3E}">
        <p14:creationId xmlns:p14="http://schemas.microsoft.com/office/powerpoint/2010/main" val="19600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271</Words>
  <Application>Microsoft Macintosh PowerPoint</Application>
  <PresentationFormat>Widescreen</PresentationFormat>
  <Paragraphs>58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American Typewriter</vt:lpstr>
      <vt:lpstr>Arial</vt:lpstr>
      <vt:lpstr>Calibri</vt:lpstr>
      <vt:lpstr>Calibri Light</vt:lpstr>
      <vt:lpstr>Times New Roman</vt:lpstr>
      <vt:lpstr>Office Theme</vt:lpstr>
      <vt:lpstr>Pertemuan 11 dan 12 MANAJEMEN DAN ORGANISASI</vt:lpstr>
      <vt:lpstr>MANAJEMEN DAN ORGANISASI</vt:lpstr>
      <vt:lpstr>MANUSIA SEBAGAI MAHLUK SOSIAL </vt:lpstr>
      <vt:lpstr>PowerPoint Presentation</vt:lpstr>
      <vt:lpstr>Pentingnya Organisasi dan Manajemen Bagi Manusia </vt:lpstr>
      <vt:lpstr>Sejarah munculnya organisasi publik</vt:lpstr>
      <vt:lpstr>Mengapa organisasi publik </vt:lpstr>
      <vt:lpstr>Barang publik murni</vt:lpstr>
      <vt:lpstr> SISTEM TRANSFORMASI </vt:lpstr>
      <vt:lpstr>Hubungan di Dalam Organisasi- Organisasi (Hisk. Gullett, 1985)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</cp:revision>
  <dcterms:created xsi:type="dcterms:W3CDTF">2018-11-29T03:08:53Z</dcterms:created>
  <dcterms:modified xsi:type="dcterms:W3CDTF">2018-11-30T04:25:00Z</dcterms:modified>
</cp:coreProperties>
</file>