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371C7-7986-4380-8C0C-D6F3563E92CC}" type="datetimeFigureOut">
              <a:rPr lang="id-ID" smtClean="0"/>
              <a:pPr/>
              <a:t>03/10/2017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DEB-CAB3-49C8-B5DF-E6FF8CA7C3A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371C7-7986-4380-8C0C-D6F3563E92CC}" type="datetimeFigureOut">
              <a:rPr lang="id-ID" smtClean="0"/>
              <a:pPr/>
              <a:t>03/10/2017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DEB-CAB3-49C8-B5DF-E6FF8CA7C3A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371C7-7986-4380-8C0C-D6F3563E92CC}" type="datetimeFigureOut">
              <a:rPr lang="id-ID" smtClean="0"/>
              <a:pPr/>
              <a:t>03/10/2017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DEB-CAB3-49C8-B5DF-E6FF8CA7C3A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371C7-7986-4380-8C0C-D6F3563E92CC}" type="datetimeFigureOut">
              <a:rPr lang="id-ID" smtClean="0"/>
              <a:pPr/>
              <a:t>03/10/2017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DEB-CAB3-49C8-B5DF-E6FF8CA7C3A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371C7-7986-4380-8C0C-D6F3563E92CC}" type="datetimeFigureOut">
              <a:rPr lang="id-ID" smtClean="0"/>
              <a:pPr/>
              <a:t>03/10/2017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DEB-CAB3-49C8-B5DF-E6FF8CA7C3A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371C7-7986-4380-8C0C-D6F3563E92CC}" type="datetimeFigureOut">
              <a:rPr lang="id-ID" smtClean="0"/>
              <a:pPr/>
              <a:t>03/10/2017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DEB-CAB3-49C8-B5DF-E6FF8CA7C3A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371C7-7986-4380-8C0C-D6F3563E92CC}" type="datetimeFigureOut">
              <a:rPr lang="id-ID" smtClean="0"/>
              <a:pPr/>
              <a:t>03/10/2017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DEB-CAB3-49C8-B5DF-E6FF8CA7C3A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371C7-7986-4380-8C0C-D6F3563E92CC}" type="datetimeFigureOut">
              <a:rPr lang="id-ID" smtClean="0"/>
              <a:pPr/>
              <a:t>03/10/2017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DEB-CAB3-49C8-B5DF-E6FF8CA7C3A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371C7-7986-4380-8C0C-D6F3563E92CC}" type="datetimeFigureOut">
              <a:rPr lang="id-ID" smtClean="0"/>
              <a:pPr/>
              <a:t>03/10/2017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DEB-CAB3-49C8-B5DF-E6FF8CA7C3A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371C7-7986-4380-8C0C-D6F3563E92CC}" type="datetimeFigureOut">
              <a:rPr lang="id-ID" smtClean="0"/>
              <a:pPr/>
              <a:t>03/10/2017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DEB-CAB3-49C8-B5DF-E6FF8CA7C3A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371C7-7986-4380-8C0C-D6F3563E92CC}" type="datetimeFigureOut">
              <a:rPr lang="id-ID" smtClean="0"/>
              <a:pPr/>
              <a:t>03/10/2017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DEB-CAB3-49C8-B5DF-E6FF8CA7C3A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C371C7-7986-4380-8C0C-D6F3563E92CC}" type="datetimeFigureOut">
              <a:rPr lang="id-ID" smtClean="0"/>
              <a:pPr/>
              <a:t>03/10/2017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81BDEB-CAB3-49C8-B5DF-E6FF8CA7C3AB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PERENCANAAN PANGAN DAN GIZI SECARA PARTISIPATIF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dirty="0" smtClean="0"/>
              <a:t>PROGRAM STUDI TEKNOLOGI PANGAN </a:t>
            </a:r>
          </a:p>
          <a:p>
            <a:r>
              <a:rPr lang="id-ID" dirty="0" smtClean="0"/>
              <a:t>Universitas PGRI semarang</a:t>
            </a:r>
            <a:endParaRPr lang="id-ID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40283" t="43750" r="26025" b="13750"/>
          <a:stretch>
            <a:fillRect/>
          </a:stretch>
        </p:blipFill>
        <p:spPr bwMode="auto">
          <a:xfrm>
            <a:off x="714348" y="285728"/>
            <a:ext cx="7715304" cy="5702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35156" t="25000" r="20898" b="18750"/>
          <a:stretch>
            <a:fillRect/>
          </a:stretch>
        </p:blipFill>
        <p:spPr bwMode="auto">
          <a:xfrm>
            <a:off x="571472" y="428603"/>
            <a:ext cx="8072494" cy="6054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40283" t="35000" r="26025" b="20000"/>
          <a:stretch>
            <a:fillRect/>
          </a:stretch>
        </p:blipFill>
        <p:spPr bwMode="auto">
          <a:xfrm>
            <a:off x="785785" y="428604"/>
            <a:ext cx="7758961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38086" t="31250" r="23828" b="18750"/>
          <a:stretch>
            <a:fillRect/>
          </a:stretch>
        </p:blipFill>
        <p:spPr bwMode="auto">
          <a:xfrm>
            <a:off x="357158" y="142876"/>
            <a:ext cx="8451084" cy="6500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37353" t="27500" r="23828" b="22500"/>
          <a:stretch>
            <a:fillRect/>
          </a:stretch>
        </p:blipFill>
        <p:spPr bwMode="auto">
          <a:xfrm>
            <a:off x="285720" y="285728"/>
            <a:ext cx="8424294" cy="6357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37353" t="27500" r="23828" b="22500"/>
          <a:stretch>
            <a:fillRect/>
          </a:stretch>
        </p:blipFill>
        <p:spPr bwMode="auto">
          <a:xfrm>
            <a:off x="714347" y="500042"/>
            <a:ext cx="7761739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37353" t="33750" r="23828" b="16250"/>
          <a:stretch>
            <a:fillRect/>
          </a:stretch>
        </p:blipFill>
        <p:spPr bwMode="auto">
          <a:xfrm>
            <a:off x="571472" y="357165"/>
            <a:ext cx="7929618" cy="5984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l="37353" t="37500" r="23828" b="12500"/>
          <a:stretch>
            <a:fillRect/>
          </a:stretch>
        </p:blipFill>
        <p:spPr bwMode="auto">
          <a:xfrm>
            <a:off x="571472" y="428604"/>
            <a:ext cx="7856394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/>
          <a:srcRect l="22900" t="23750" r="24365" b="7500"/>
          <a:stretch>
            <a:fillRect/>
          </a:stretch>
        </p:blipFill>
        <p:spPr bwMode="auto">
          <a:xfrm>
            <a:off x="357158" y="357166"/>
            <a:ext cx="8072494" cy="616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 l="22705" t="23750" r="23828" b="6250"/>
          <a:stretch>
            <a:fillRect/>
          </a:stretch>
        </p:blipFill>
        <p:spPr bwMode="auto">
          <a:xfrm>
            <a:off x="500034" y="285728"/>
            <a:ext cx="8001056" cy="6137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 l="22705" t="26250" r="23828" b="5000"/>
          <a:stretch>
            <a:fillRect/>
          </a:stretch>
        </p:blipFill>
        <p:spPr bwMode="auto">
          <a:xfrm>
            <a:off x="428596" y="357165"/>
            <a:ext cx="8001056" cy="6028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 l="22705" t="25000" r="23828" b="6250"/>
          <a:stretch>
            <a:fillRect/>
          </a:stretch>
        </p:blipFill>
        <p:spPr bwMode="auto">
          <a:xfrm>
            <a:off x="428596" y="285727"/>
            <a:ext cx="8143932" cy="6135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 l="22705" t="26250" r="23828" b="6250"/>
          <a:stretch>
            <a:fillRect/>
          </a:stretch>
        </p:blipFill>
        <p:spPr bwMode="auto">
          <a:xfrm>
            <a:off x="642909" y="357166"/>
            <a:ext cx="7919035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 l="22705" t="25000" r="23828" b="6250"/>
          <a:stretch>
            <a:fillRect/>
          </a:stretch>
        </p:blipFill>
        <p:spPr bwMode="auto">
          <a:xfrm>
            <a:off x="500034" y="285728"/>
            <a:ext cx="7929618" cy="5974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 l="22705" t="26250" r="23828" b="5000"/>
          <a:stretch>
            <a:fillRect/>
          </a:stretch>
        </p:blipFill>
        <p:spPr bwMode="auto">
          <a:xfrm>
            <a:off x="500034" y="285728"/>
            <a:ext cx="7869870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 l="22705" t="25000" r="23828" b="6250"/>
          <a:stretch>
            <a:fillRect/>
          </a:stretch>
        </p:blipFill>
        <p:spPr bwMode="auto">
          <a:xfrm>
            <a:off x="500034" y="357166"/>
            <a:ext cx="7929618" cy="5974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 l="22705" t="26250" r="23828" b="5000"/>
          <a:stretch>
            <a:fillRect/>
          </a:stretch>
        </p:blipFill>
        <p:spPr bwMode="auto">
          <a:xfrm>
            <a:off x="500034" y="285727"/>
            <a:ext cx="7858180" cy="5920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22705" t="25000" r="23828" b="6250"/>
          <a:stretch>
            <a:fillRect/>
          </a:stretch>
        </p:blipFill>
        <p:spPr bwMode="auto">
          <a:xfrm>
            <a:off x="285720" y="285727"/>
            <a:ext cx="8143932" cy="6135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 l="22705" t="26250" r="23828" b="4999"/>
          <a:stretch>
            <a:fillRect/>
          </a:stretch>
        </p:blipFill>
        <p:spPr bwMode="auto">
          <a:xfrm>
            <a:off x="357158" y="214289"/>
            <a:ext cx="8143932" cy="6135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 l="22705" t="25000" r="23828" b="6250"/>
          <a:stretch>
            <a:fillRect/>
          </a:stretch>
        </p:blipFill>
        <p:spPr bwMode="auto">
          <a:xfrm>
            <a:off x="642910" y="428603"/>
            <a:ext cx="7643866" cy="5759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 l="22705" t="26250" r="23828" b="6250"/>
          <a:stretch>
            <a:fillRect/>
          </a:stretch>
        </p:blipFill>
        <p:spPr bwMode="auto">
          <a:xfrm>
            <a:off x="714348" y="714355"/>
            <a:ext cx="7715304" cy="5707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 l="22705" t="25000" r="23828" b="6250"/>
          <a:stretch>
            <a:fillRect/>
          </a:stretch>
        </p:blipFill>
        <p:spPr bwMode="auto">
          <a:xfrm>
            <a:off x="428595" y="285728"/>
            <a:ext cx="8154323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 l="28564" t="31250" r="26758" b="8750"/>
          <a:stretch>
            <a:fillRect/>
          </a:stretch>
        </p:blipFill>
        <p:spPr bwMode="auto">
          <a:xfrm>
            <a:off x="1357258" y="714356"/>
            <a:ext cx="7786742" cy="5841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000100" y="500042"/>
            <a:ext cx="67151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800" b="1" dirty="0" smtClean="0">
                <a:latin typeface="Aharoni" pitchFamily="2" charset="-79"/>
                <a:cs typeface="Aharoni" pitchFamily="2" charset="-79"/>
              </a:rPr>
              <a:t>STAKEHOLDER KETAHANAN PANGAN DAN GIZI</a:t>
            </a:r>
            <a:endParaRPr lang="id-ID" sz="2800" b="1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18</Words>
  <Application>Microsoft Office PowerPoint</Application>
  <PresentationFormat>On-screen Show (4:3)</PresentationFormat>
  <Paragraphs>4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PERENCANAAN PANGAN DAN GIZI SECARA PARTISIPATIF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PERENCANAAN PANGAN DAN GIZI SECARA PARTISIPATIF</dc:title>
  <dc:creator>Toshiba</dc:creator>
  <cp:lastModifiedBy>Toshiba</cp:lastModifiedBy>
  <cp:revision>3</cp:revision>
  <dcterms:created xsi:type="dcterms:W3CDTF">2017-09-26T05:58:40Z</dcterms:created>
  <dcterms:modified xsi:type="dcterms:W3CDTF">2017-10-03T03:09:09Z</dcterms:modified>
</cp:coreProperties>
</file>