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Lst>
  <p:notesMasterIdLst>
    <p:notesMasterId r:id="rId61"/>
  </p:notesMasterIdLst>
  <p:handoutMasterIdLst>
    <p:handoutMasterId r:id="rId62"/>
  </p:handoutMasterIdLst>
  <p:sldIdLst>
    <p:sldId id="262" r:id="rId2"/>
    <p:sldId id="282" r:id="rId3"/>
    <p:sldId id="283" r:id="rId4"/>
    <p:sldId id="284" r:id="rId5"/>
    <p:sldId id="285" r:id="rId6"/>
    <p:sldId id="286" r:id="rId7"/>
    <p:sldId id="266" r:id="rId8"/>
    <p:sldId id="267" r:id="rId9"/>
    <p:sldId id="268" r:id="rId10"/>
    <p:sldId id="269" r:id="rId11"/>
    <p:sldId id="270" r:id="rId12"/>
    <p:sldId id="271" r:id="rId13"/>
    <p:sldId id="272" r:id="rId14"/>
    <p:sldId id="273"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274" r:id="rId30"/>
    <p:sldId id="275" r:id="rId31"/>
    <p:sldId id="276" r:id="rId32"/>
    <p:sldId id="277" r:id="rId33"/>
    <p:sldId id="278" r:id="rId34"/>
    <p:sldId id="279" r:id="rId35"/>
    <p:sldId id="280" r:id="rId36"/>
    <p:sldId id="302" r:id="rId37"/>
    <p:sldId id="303" r:id="rId38"/>
    <p:sldId id="313" r:id="rId39"/>
    <p:sldId id="304" r:id="rId40"/>
    <p:sldId id="314" r:id="rId41"/>
    <p:sldId id="315" r:id="rId42"/>
    <p:sldId id="316" r:id="rId43"/>
    <p:sldId id="317" r:id="rId44"/>
    <p:sldId id="318" r:id="rId45"/>
    <p:sldId id="319" r:id="rId46"/>
    <p:sldId id="320" r:id="rId47"/>
    <p:sldId id="321" r:id="rId48"/>
    <p:sldId id="322" r:id="rId49"/>
    <p:sldId id="323" r:id="rId50"/>
    <p:sldId id="324" r:id="rId51"/>
    <p:sldId id="305" r:id="rId52"/>
    <p:sldId id="306" r:id="rId53"/>
    <p:sldId id="307" r:id="rId54"/>
    <p:sldId id="308" r:id="rId55"/>
    <p:sldId id="309" r:id="rId56"/>
    <p:sldId id="310" r:id="rId57"/>
    <p:sldId id="311" r:id="rId58"/>
    <p:sldId id="312" r:id="rId59"/>
    <p:sldId id="325" r:id="rId60"/>
  </p:sldIdLst>
  <p:sldSz cx="9144000" cy="6858000" type="screen4x3"/>
  <p:notesSz cx="6858000" cy="9144000"/>
  <p:custDataLst>
    <p:tags r:id="rId63"/>
  </p:custDataLst>
  <p:defaultTextStyle>
    <a:defPPr>
      <a:defRPr lang="en-US"/>
    </a:defPPr>
    <a:lvl1pPr algn="l" rtl="0" eaLnBrk="0" fontAlgn="base" hangingPunct="0">
      <a:spcBef>
        <a:spcPct val="0"/>
      </a:spcBef>
      <a:spcAft>
        <a:spcPct val="0"/>
      </a:spcAft>
      <a:defRPr kumimoji="1" sz="2900" kern="1200">
        <a:solidFill>
          <a:schemeClr val="tx1"/>
        </a:solidFill>
        <a:latin typeface="Arial" charset="0"/>
        <a:ea typeface="+mn-ea"/>
        <a:cs typeface="+mn-cs"/>
        <a:sym typeface="Symbol" pitchFamily="18" charset="2"/>
      </a:defRPr>
    </a:lvl1pPr>
    <a:lvl2pPr marL="457200" algn="l" rtl="0" eaLnBrk="0" fontAlgn="base" hangingPunct="0">
      <a:spcBef>
        <a:spcPct val="0"/>
      </a:spcBef>
      <a:spcAft>
        <a:spcPct val="0"/>
      </a:spcAft>
      <a:defRPr kumimoji="1" sz="2900" kern="1200">
        <a:solidFill>
          <a:schemeClr val="tx1"/>
        </a:solidFill>
        <a:latin typeface="Arial" charset="0"/>
        <a:ea typeface="+mn-ea"/>
        <a:cs typeface="+mn-cs"/>
        <a:sym typeface="Symbol" pitchFamily="18" charset="2"/>
      </a:defRPr>
    </a:lvl2pPr>
    <a:lvl3pPr marL="914400" algn="l" rtl="0" eaLnBrk="0" fontAlgn="base" hangingPunct="0">
      <a:spcBef>
        <a:spcPct val="0"/>
      </a:spcBef>
      <a:spcAft>
        <a:spcPct val="0"/>
      </a:spcAft>
      <a:defRPr kumimoji="1" sz="2900" kern="1200">
        <a:solidFill>
          <a:schemeClr val="tx1"/>
        </a:solidFill>
        <a:latin typeface="Arial" charset="0"/>
        <a:ea typeface="+mn-ea"/>
        <a:cs typeface="+mn-cs"/>
        <a:sym typeface="Symbol" pitchFamily="18" charset="2"/>
      </a:defRPr>
    </a:lvl3pPr>
    <a:lvl4pPr marL="1371600" algn="l" rtl="0" eaLnBrk="0" fontAlgn="base" hangingPunct="0">
      <a:spcBef>
        <a:spcPct val="0"/>
      </a:spcBef>
      <a:spcAft>
        <a:spcPct val="0"/>
      </a:spcAft>
      <a:defRPr kumimoji="1" sz="2900" kern="1200">
        <a:solidFill>
          <a:schemeClr val="tx1"/>
        </a:solidFill>
        <a:latin typeface="Arial" charset="0"/>
        <a:ea typeface="+mn-ea"/>
        <a:cs typeface="+mn-cs"/>
        <a:sym typeface="Symbol" pitchFamily="18" charset="2"/>
      </a:defRPr>
    </a:lvl4pPr>
    <a:lvl5pPr marL="1828800" algn="l" rtl="0" eaLnBrk="0" fontAlgn="base" hangingPunct="0">
      <a:spcBef>
        <a:spcPct val="0"/>
      </a:spcBef>
      <a:spcAft>
        <a:spcPct val="0"/>
      </a:spcAft>
      <a:defRPr kumimoji="1" sz="2900" kern="1200">
        <a:solidFill>
          <a:schemeClr val="tx1"/>
        </a:solidFill>
        <a:latin typeface="Arial" charset="0"/>
        <a:ea typeface="+mn-ea"/>
        <a:cs typeface="+mn-cs"/>
        <a:sym typeface="Symbol" pitchFamily="18" charset="2"/>
      </a:defRPr>
    </a:lvl5pPr>
    <a:lvl6pPr marL="2286000" algn="l" defTabSz="914400" rtl="0" eaLnBrk="1" latinLnBrk="0" hangingPunct="1">
      <a:defRPr kumimoji="1" sz="2900" kern="1200">
        <a:solidFill>
          <a:schemeClr val="tx1"/>
        </a:solidFill>
        <a:latin typeface="Arial" charset="0"/>
        <a:ea typeface="+mn-ea"/>
        <a:cs typeface="+mn-cs"/>
        <a:sym typeface="Symbol" pitchFamily="18" charset="2"/>
      </a:defRPr>
    </a:lvl6pPr>
    <a:lvl7pPr marL="2743200" algn="l" defTabSz="914400" rtl="0" eaLnBrk="1" latinLnBrk="0" hangingPunct="1">
      <a:defRPr kumimoji="1" sz="2900" kern="1200">
        <a:solidFill>
          <a:schemeClr val="tx1"/>
        </a:solidFill>
        <a:latin typeface="Arial" charset="0"/>
        <a:ea typeface="+mn-ea"/>
        <a:cs typeface="+mn-cs"/>
        <a:sym typeface="Symbol" pitchFamily="18" charset="2"/>
      </a:defRPr>
    </a:lvl7pPr>
    <a:lvl8pPr marL="3200400" algn="l" defTabSz="914400" rtl="0" eaLnBrk="1" latinLnBrk="0" hangingPunct="1">
      <a:defRPr kumimoji="1" sz="2900" kern="1200">
        <a:solidFill>
          <a:schemeClr val="tx1"/>
        </a:solidFill>
        <a:latin typeface="Arial" charset="0"/>
        <a:ea typeface="+mn-ea"/>
        <a:cs typeface="+mn-cs"/>
        <a:sym typeface="Symbol" pitchFamily="18" charset="2"/>
      </a:defRPr>
    </a:lvl8pPr>
    <a:lvl9pPr marL="3657600" algn="l" defTabSz="914400" rtl="0" eaLnBrk="1" latinLnBrk="0" hangingPunct="1">
      <a:defRPr kumimoji="1" sz="2900" kern="1200">
        <a:solidFill>
          <a:schemeClr val="tx1"/>
        </a:solidFill>
        <a:latin typeface="Arial" charset="0"/>
        <a:ea typeface="+mn-ea"/>
        <a:cs typeface="+mn-cs"/>
        <a:sym typeface="Symbol" pitchFamily="18" charset="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990033"/>
    <a:srgbClr val="821475"/>
    <a:srgbClr val="6E0061"/>
    <a:srgbClr val="000000"/>
    <a:srgbClr val="6600CC"/>
    <a:srgbClr val="003300"/>
    <a:srgbClr val="0000FF"/>
    <a:srgbClr val="00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595" autoAdjust="0"/>
  </p:normalViewPr>
  <p:slideViewPr>
    <p:cSldViewPr>
      <p:cViewPr>
        <p:scale>
          <a:sx n="50" d="100"/>
          <a:sy n="50" d="100"/>
        </p:scale>
        <p:origin x="-1080" y="-138"/>
      </p:cViewPr>
      <p:guideLst>
        <p:guide orient="horz" pos="4080"/>
        <p:guide orient="horz" pos="1436"/>
        <p:guide orient="horz" pos="3701"/>
        <p:guide orient="horz" pos="4042"/>
        <p:guide orient="horz" pos="3408"/>
        <p:guide orient="horz" pos="3894"/>
        <p:guide pos="5568"/>
        <p:guide pos="184"/>
        <p:guide pos="3000"/>
        <p:guide pos="320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1826"/>
    </p:cViewPr>
  </p:sorterViewPr>
  <p:notesViewPr>
    <p:cSldViewPr>
      <p:cViewPr varScale="1">
        <p:scale>
          <a:sx n="77" d="100"/>
          <a:sy n="77" d="100"/>
        </p:scale>
        <p:origin x="-1920" y="-10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a:p>
        </p:txBody>
      </p:sp>
      <p:sp>
        <p:nvSpPr>
          <p:cNvPr id="3277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a:p>
        </p:txBody>
      </p:sp>
      <p:sp>
        <p:nvSpPr>
          <p:cNvPr id="3277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a:p>
        </p:txBody>
      </p:sp>
      <p:sp>
        <p:nvSpPr>
          <p:cNvPr id="3277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30FC5C1F-5A34-461E-B5F2-2F4102525B0B}"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defRPr kumimoji="0" sz="1200">
                <a:latin typeface="Times New Roman" pitchFamily="18" charset="0"/>
              </a:defRPr>
            </a:lvl1pPr>
          </a:lstStyle>
          <a:p>
            <a:endParaRPr lang="en-US"/>
          </a:p>
        </p:txBody>
      </p:sp>
      <p:sp>
        <p:nvSpPr>
          <p:cNvPr id="2051" name="Rectangle 3"/>
          <p:cNvSpPr>
            <a:spLocks noGrp="1" noRot="1" noChangeAspect="1" noChangeArrowheads="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52" name="Rectangle 4"/>
          <p:cNvSpPr>
            <a:spLocks noGrp="1" noChangeArrowheads="1"/>
          </p:cNvSpPr>
          <p:nvPr>
            <p:ph type="body" sz="quarter" idx="3"/>
          </p:nvPr>
        </p:nvSpPr>
        <p:spPr bwMode="auto">
          <a:xfrm>
            <a:off x="914400" y="4343400"/>
            <a:ext cx="5029200" cy="41148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3" name="Rectangle 5"/>
          <p:cNvSpPr>
            <a:spLocks noGrp="1" noChangeArrowheads="1"/>
          </p:cNvSpPr>
          <p:nvPr>
            <p:ph type="dt" idx="1"/>
          </p:nvPr>
        </p:nvSpPr>
        <p:spPr bwMode="auto">
          <a:xfrm>
            <a:off x="388620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a:defRPr kumimoji="0" sz="1200">
                <a:latin typeface="Times New Roman" pitchFamily="18" charset="0"/>
              </a:defRPr>
            </a:lvl1pPr>
          </a:lstStyle>
          <a:p>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defRPr kumimoji="0" sz="1200">
                <a:latin typeface="Times New Roman" pitchFamily="18" charset="0"/>
              </a:defRPr>
            </a:lvl1pPr>
          </a:lstStyle>
          <a:p>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a:defRPr kumimoji="0" sz="1200">
                <a:latin typeface="Times New Roman" pitchFamily="18" charset="0"/>
              </a:defRPr>
            </a:lvl1pPr>
          </a:lstStyle>
          <a:p>
            <a:fld id="{51C5A860-9772-4DE7-8E98-FE3A799A3F2C}"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24280F-DC40-482B-906B-AFCE091F0126}" type="slidenum">
              <a:rPr lang="en-US"/>
              <a:pPr/>
              <a:t>1</a:t>
            </a:fld>
            <a:endParaRPr lang="en-US"/>
          </a:p>
        </p:txBody>
      </p:sp>
      <p:sp>
        <p:nvSpPr>
          <p:cNvPr id="527362" name="Rectangle 2"/>
          <p:cNvSpPr>
            <a:spLocks noGrp="1" noRot="1" noChangeAspect="1" noChangeArrowheads="1" noTextEdit="1"/>
          </p:cNvSpPr>
          <p:nvPr>
            <p:ph type="sldImg"/>
          </p:nvPr>
        </p:nvSpPr>
        <p:spPr>
          <a:ln/>
        </p:spPr>
      </p:sp>
      <p:sp>
        <p:nvSpPr>
          <p:cNvPr id="527363" name="Rectangle 3"/>
          <p:cNvSpPr>
            <a:spLocks noGrp="1" noChangeArrowheads="1"/>
          </p:cNvSpPr>
          <p:nvPr>
            <p:ph type="body" idx="1"/>
          </p:nvPr>
        </p:nvSpPr>
        <p:spPr/>
        <p:txBody>
          <a:bodyPr/>
          <a:lstStyle/>
          <a:p>
            <a:endParaRPr lang="id-ID"/>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D027D4-92B2-497E-8940-A75A300D2358}" type="slidenum">
              <a:rPr lang="en-US"/>
              <a:pPr/>
              <a:t>7</a:t>
            </a:fld>
            <a:endParaRPr lang="en-US"/>
          </a:p>
        </p:txBody>
      </p:sp>
      <p:sp>
        <p:nvSpPr>
          <p:cNvPr id="528386" name="Rectangle 2"/>
          <p:cNvSpPr>
            <a:spLocks noGrp="1" noRot="1" noChangeAspect="1" noChangeArrowheads="1" noTextEdit="1"/>
          </p:cNvSpPr>
          <p:nvPr>
            <p:ph type="sldImg"/>
          </p:nvPr>
        </p:nvSpPr>
        <p:spPr>
          <a:ln/>
        </p:spPr>
      </p:sp>
      <p:sp>
        <p:nvSpPr>
          <p:cNvPr id="528387" name="Rectangle 3"/>
          <p:cNvSpPr>
            <a:spLocks noGrp="1" noChangeArrowheads="1"/>
          </p:cNvSpPr>
          <p:nvPr>
            <p:ph type="body" idx="1"/>
          </p:nvPr>
        </p:nvSpPr>
        <p:spPr/>
        <p:txBody>
          <a:bodyPr/>
          <a:lstStyle/>
          <a:p>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399B3F-E4A8-4E43-861B-E989613B780F}" type="slidenum">
              <a:rPr lang="en-US"/>
              <a:pPr/>
              <a:t>8</a:t>
            </a:fld>
            <a:endParaRPr lang="en-US"/>
          </a:p>
        </p:txBody>
      </p:sp>
      <p:sp>
        <p:nvSpPr>
          <p:cNvPr id="529410" name="Rectangle 2"/>
          <p:cNvSpPr>
            <a:spLocks noGrp="1" noRot="1" noChangeAspect="1" noChangeArrowheads="1" noTextEdit="1"/>
          </p:cNvSpPr>
          <p:nvPr>
            <p:ph type="sldImg"/>
          </p:nvPr>
        </p:nvSpPr>
        <p:spPr>
          <a:ln/>
        </p:spPr>
      </p:sp>
      <p:sp>
        <p:nvSpPr>
          <p:cNvPr id="529411" name="Rectangle 3"/>
          <p:cNvSpPr>
            <a:spLocks noGrp="1" noChangeArrowheads="1"/>
          </p:cNvSpPr>
          <p:nvPr>
            <p:ph type="body" idx="1"/>
          </p:nvPr>
        </p:nvSpPr>
        <p:spPr/>
        <p:txBody>
          <a:bodyPr/>
          <a:lstStyle/>
          <a:p>
            <a:endParaRPr lang="id-ID"/>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B7026B-9907-4509-A111-88F44EEAFB0C}" type="slidenum">
              <a:rPr lang="en-US"/>
              <a:pPr/>
              <a:t>9</a:t>
            </a:fld>
            <a:endParaRPr lang="en-US"/>
          </a:p>
        </p:txBody>
      </p:sp>
      <p:sp>
        <p:nvSpPr>
          <p:cNvPr id="530434" name="Rectangle 2"/>
          <p:cNvSpPr>
            <a:spLocks noGrp="1" noRot="1" noChangeAspect="1" noChangeArrowheads="1" noTextEdit="1"/>
          </p:cNvSpPr>
          <p:nvPr>
            <p:ph type="sldImg"/>
          </p:nvPr>
        </p:nvSpPr>
        <p:spPr>
          <a:ln/>
        </p:spPr>
      </p:sp>
      <p:sp>
        <p:nvSpPr>
          <p:cNvPr id="530435" name="Rectangle 3"/>
          <p:cNvSpPr>
            <a:spLocks noGrp="1" noChangeArrowheads="1"/>
          </p:cNvSpPr>
          <p:nvPr>
            <p:ph type="body" idx="1"/>
          </p:nvPr>
        </p:nvSpPr>
        <p:spPr/>
        <p:txBody>
          <a:bodyPr/>
          <a:lstStyle/>
          <a:p>
            <a:endParaRPr 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006732-6D2F-4390-A13C-273906805D91}" type="slidenum">
              <a:rPr lang="en-US"/>
              <a:pPr/>
              <a:t>10</a:t>
            </a:fld>
            <a:endParaRPr lang="en-US"/>
          </a:p>
        </p:txBody>
      </p:sp>
      <p:sp>
        <p:nvSpPr>
          <p:cNvPr id="531458" name="Rectangle 2"/>
          <p:cNvSpPr>
            <a:spLocks noGrp="1" noRot="1" noChangeAspect="1" noChangeArrowheads="1" noTextEdit="1"/>
          </p:cNvSpPr>
          <p:nvPr>
            <p:ph type="sldImg"/>
          </p:nvPr>
        </p:nvSpPr>
        <p:spPr>
          <a:ln/>
        </p:spPr>
      </p:sp>
      <p:sp>
        <p:nvSpPr>
          <p:cNvPr id="531459" name="Rectangle 3"/>
          <p:cNvSpPr>
            <a:spLocks noGrp="1" noChangeArrowheads="1"/>
          </p:cNvSpPr>
          <p:nvPr>
            <p:ph type="body" idx="1"/>
          </p:nvPr>
        </p:nvSpPr>
        <p:spPr/>
        <p:txBody>
          <a:bodyPr/>
          <a:lstStyle/>
          <a:p>
            <a:endParaRPr lang="id-ID"/>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92280D-2B1D-4D1E-871A-9472F4C8C670}" type="slidenum">
              <a:rPr lang="en-US"/>
              <a:pPr/>
              <a:t>11</a:t>
            </a:fld>
            <a:endParaRPr lang="en-US"/>
          </a:p>
        </p:txBody>
      </p:sp>
      <p:sp>
        <p:nvSpPr>
          <p:cNvPr id="532482" name="Rectangle 2"/>
          <p:cNvSpPr>
            <a:spLocks noGrp="1" noRot="1" noChangeAspect="1" noChangeArrowheads="1" noTextEdit="1"/>
          </p:cNvSpPr>
          <p:nvPr>
            <p:ph type="sldImg"/>
          </p:nvPr>
        </p:nvSpPr>
        <p:spPr>
          <a:ln/>
        </p:spPr>
      </p:sp>
      <p:sp>
        <p:nvSpPr>
          <p:cNvPr id="532483" name="Rectangle 3"/>
          <p:cNvSpPr>
            <a:spLocks noGrp="1" noChangeArrowheads="1"/>
          </p:cNvSpPr>
          <p:nvPr>
            <p:ph type="body" idx="1"/>
          </p:nvPr>
        </p:nvSpPr>
        <p:spPr/>
        <p:txBody>
          <a:bodyPr/>
          <a:lstStyle/>
          <a:p>
            <a:endParaRPr lang="id-ID"/>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4B4B43-9490-4B1C-892B-FF1C283F6D61}" type="slidenum">
              <a:rPr lang="en-US"/>
              <a:pPr/>
              <a:t>12</a:t>
            </a:fld>
            <a:endParaRPr lang="en-US"/>
          </a:p>
        </p:txBody>
      </p:sp>
      <p:sp>
        <p:nvSpPr>
          <p:cNvPr id="533506" name="Rectangle 2"/>
          <p:cNvSpPr>
            <a:spLocks noGrp="1" noRot="1" noChangeAspect="1" noChangeArrowheads="1" noTextEdit="1"/>
          </p:cNvSpPr>
          <p:nvPr>
            <p:ph type="sldImg"/>
          </p:nvPr>
        </p:nvSpPr>
        <p:spPr>
          <a:ln/>
        </p:spPr>
      </p:sp>
      <p:sp>
        <p:nvSpPr>
          <p:cNvPr id="533507" name="Rectangle 3"/>
          <p:cNvSpPr>
            <a:spLocks noGrp="1" noChangeArrowheads="1"/>
          </p:cNvSpPr>
          <p:nvPr>
            <p:ph type="body" idx="1"/>
          </p:nvPr>
        </p:nvSpPr>
        <p:spPr/>
        <p:txBody>
          <a:bodyPr/>
          <a:lstStyle/>
          <a:p>
            <a:endParaRPr lang="id-ID"/>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19A457-7219-4E40-B832-1DC368D99A3C}" type="slidenum">
              <a:rPr lang="en-US"/>
              <a:pPr/>
              <a:t>13</a:t>
            </a:fld>
            <a:endParaRPr lang="en-US"/>
          </a:p>
        </p:txBody>
      </p:sp>
      <p:sp>
        <p:nvSpPr>
          <p:cNvPr id="534530" name="Rectangle 2"/>
          <p:cNvSpPr>
            <a:spLocks noGrp="1" noRot="1" noChangeAspect="1" noChangeArrowheads="1" noTextEdit="1"/>
          </p:cNvSpPr>
          <p:nvPr>
            <p:ph type="sldImg"/>
          </p:nvPr>
        </p:nvSpPr>
        <p:spPr>
          <a:ln/>
        </p:spPr>
      </p:sp>
      <p:sp>
        <p:nvSpPr>
          <p:cNvPr id="534531" name="Rectangle 3"/>
          <p:cNvSpPr>
            <a:spLocks noGrp="1" noChangeArrowheads="1"/>
          </p:cNvSpPr>
          <p:nvPr>
            <p:ph type="body" idx="1"/>
          </p:nvPr>
        </p:nvSpPr>
        <p:spPr/>
        <p:txBody>
          <a:bodyPr/>
          <a:lstStyle/>
          <a:p>
            <a:endParaRPr lang="id-ID"/>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ABAA84-A150-413D-B672-CFA5710CDE1E}" type="slidenum">
              <a:rPr lang="en-US"/>
              <a:pPr/>
              <a:t>14</a:t>
            </a:fld>
            <a:endParaRPr lang="en-US"/>
          </a:p>
        </p:txBody>
      </p:sp>
      <p:sp>
        <p:nvSpPr>
          <p:cNvPr id="535554" name="Rectangle 2"/>
          <p:cNvSpPr>
            <a:spLocks noGrp="1" noRot="1" noChangeAspect="1" noChangeArrowheads="1" noTextEdit="1"/>
          </p:cNvSpPr>
          <p:nvPr>
            <p:ph type="sldImg"/>
          </p:nvPr>
        </p:nvSpPr>
        <p:spPr>
          <a:ln/>
        </p:spPr>
      </p:sp>
      <p:sp>
        <p:nvSpPr>
          <p:cNvPr id="535555" name="Rectangle 3"/>
          <p:cNvSpPr>
            <a:spLocks noGrp="1" noChangeArrowheads="1"/>
          </p:cNvSpPr>
          <p:nvPr>
            <p:ph type="body" idx="1"/>
          </p:nvPr>
        </p:nvSpPr>
        <p:spPr/>
        <p:txBody>
          <a:bodyPr/>
          <a:lstStyle/>
          <a:p>
            <a:endParaRPr lang="id-ID"/>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B475EA-6CBD-4BAF-8394-43EE43EFEADD}" type="slidenum">
              <a:rPr lang="en-US"/>
              <a:pPr/>
              <a:t>29</a:t>
            </a:fld>
            <a:endParaRPr lang="en-US"/>
          </a:p>
        </p:txBody>
      </p:sp>
      <p:sp>
        <p:nvSpPr>
          <p:cNvPr id="536578" name="Rectangle 2"/>
          <p:cNvSpPr>
            <a:spLocks noGrp="1" noRot="1" noChangeAspect="1" noChangeArrowheads="1" noTextEdit="1"/>
          </p:cNvSpPr>
          <p:nvPr>
            <p:ph type="sldImg"/>
          </p:nvPr>
        </p:nvSpPr>
        <p:spPr>
          <a:ln/>
        </p:spPr>
      </p:sp>
      <p:sp>
        <p:nvSpPr>
          <p:cNvPr id="536579" name="Rectangle 3"/>
          <p:cNvSpPr>
            <a:spLocks noGrp="1" noChangeArrowheads="1"/>
          </p:cNvSpPr>
          <p:nvPr>
            <p:ph type="body" idx="1"/>
          </p:nvPr>
        </p:nvSpPr>
        <p:spPr/>
        <p:txBody>
          <a:bodyPr/>
          <a:lstStyle/>
          <a:p>
            <a:endParaRPr lang="id-ID"/>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ED1768-41CA-4C52-8A1A-6A2773C2B3AB}" type="slidenum">
              <a:rPr lang="en-US"/>
              <a:pPr/>
              <a:t>30</a:t>
            </a:fld>
            <a:endParaRPr lang="en-US"/>
          </a:p>
        </p:txBody>
      </p:sp>
      <p:sp>
        <p:nvSpPr>
          <p:cNvPr id="537602" name="Rectangle 2"/>
          <p:cNvSpPr>
            <a:spLocks noGrp="1" noRot="1" noChangeAspect="1" noChangeArrowheads="1" noTextEdit="1"/>
          </p:cNvSpPr>
          <p:nvPr>
            <p:ph type="sldImg"/>
          </p:nvPr>
        </p:nvSpPr>
        <p:spPr>
          <a:ln/>
        </p:spPr>
      </p:sp>
      <p:sp>
        <p:nvSpPr>
          <p:cNvPr id="537603" name="Rectangle 3"/>
          <p:cNvSpPr>
            <a:spLocks noGrp="1" noChangeArrowheads="1"/>
          </p:cNvSpPr>
          <p:nvPr>
            <p:ph type="body" idx="1"/>
          </p:nvPr>
        </p:nvSpPr>
        <p:spPr/>
        <p:txBody>
          <a:bodyPr/>
          <a:lstStyle/>
          <a:p>
            <a:endParaRPr lang="id-ID"/>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63C898-FFE7-400B-91D3-E959661E870A}" type="slidenum">
              <a:rPr lang="en-US"/>
              <a:pPr/>
              <a:t>31</a:t>
            </a:fld>
            <a:endParaRPr lang="en-US"/>
          </a:p>
        </p:txBody>
      </p:sp>
      <p:sp>
        <p:nvSpPr>
          <p:cNvPr id="538626" name="Rectangle 2"/>
          <p:cNvSpPr>
            <a:spLocks noGrp="1" noRot="1" noChangeAspect="1" noChangeArrowheads="1" noTextEdit="1"/>
          </p:cNvSpPr>
          <p:nvPr>
            <p:ph type="sldImg"/>
          </p:nvPr>
        </p:nvSpPr>
        <p:spPr>
          <a:ln/>
        </p:spPr>
      </p:sp>
      <p:sp>
        <p:nvSpPr>
          <p:cNvPr id="538627" name="Rectangle 3"/>
          <p:cNvSpPr>
            <a:spLocks noGrp="1" noChangeArrowheads="1"/>
          </p:cNvSpPr>
          <p:nvPr>
            <p:ph type="body" idx="1"/>
          </p:nvPr>
        </p:nvSpPr>
        <p:spPr/>
        <p:txBody>
          <a:bodyPr/>
          <a:lstStyle/>
          <a:p>
            <a:endParaRPr lang="id-ID"/>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759A6E-57B2-4199-AAA2-DDDB295739AE}" type="slidenum">
              <a:rPr lang="en-US"/>
              <a:pPr/>
              <a:t>32</a:t>
            </a:fld>
            <a:endParaRPr lang="en-US"/>
          </a:p>
        </p:txBody>
      </p:sp>
      <p:sp>
        <p:nvSpPr>
          <p:cNvPr id="539650" name="Rectangle 2"/>
          <p:cNvSpPr>
            <a:spLocks noGrp="1" noRot="1" noChangeAspect="1" noChangeArrowheads="1" noTextEdit="1"/>
          </p:cNvSpPr>
          <p:nvPr>
            <p:ph type="sldImg"/>
          </p:nvPr>
        </p:nvSpPr>
        <p:spPr>
          <a:ln/>
        </p:spPr>
      </p:sp>
      <p:sp>
        <p:nvSpPr>
          <p:cNvPr id="539651" name="Rectangle 3"/>
          <p:cNvSpPr>
            <a:spLocks noGrp="1" noChangeArrowheads="1"/>
          </p:cNvSpPr>
          <p:nvPr>
            <p:ph type="body" idx="1"/>
          </p:nvPr>
        </p:nvSpPr>
        <p:spPr/>
        <p:txBody>
          <a:bodyPr/>
          <a:lstStyle/>
          <a:p>
            <a:endParaRPr lang="id-ID"/>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D80540-E971-4EAE-9077-53FE62786861}" type="slidenum">
              <a:rPr lang="en-US"/>
              <a:pPr/>
              <a:t>33</a:t>
            </a:fld>
            <a:endParaRPr lang="en-US"/>
          </a:p>
        </p:txBody>
      </p:sp>
      <p:sp>
        <p:nvSpPr>
          <p:cNvPr id="540674" name="Rectangle 2"/>
          <p:cNvSpPr>
            <a:spLocks noGrp="1" noRot="1" noChangeAspect="1" noChangeArrowheads="1" noTextEdit="1"/>
          </p:cNvSpPr>
          <p:nvPr>
            <p:ph type="sldImg"/>
          </p:nvPr>
        </p:nvSpPr>
        <p:spPr>
          <a:ln/>
        </p:spPr>
      </p:sp>
      <p:sp>
        <p:nvSpPr>
          <p:cNvPr id="540675" name="Rectangle 3"/>
          <p:cNvSpPr>
            <a:spLocks noGrp="1" noChangeArrowheads="1"/>
          </p:cNvSpPr>
          <p:nvPr>
            <p:ph type="body" idx="1"/>
          </p:nvPr>
        </p:nvSpPr>
        <p:spPr/>
        <p:txBody>
          <a:bodyPr/>
          <a:lstStyle/>
          <a:p>
            <a:endParaRPr lang="id-ID"/>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708F85-FA27-4E61-89E5-D850A751F3A1}" type="slidenum">
              <a:rPr lang="en-US"/>
              <a:pPr/>
              <a:t>34</a:t>
            </a:fld>
            <a:endParaRPr lang="en-US"/>
          </a:p>
        </p:txBody>
      </p:sp>
      <p:sp>
        <p:nvSpPr>
          <p:cNvPr id="541698" name="Rectangle 2"/>
          <p:cNvSpPr>
            <a:spLocks noGrp="1" noRot="1" noChangeAspect="1" noChangeArrowheads="1" noTextEdit="1"/>
          </p:cNvSpPr>
          <p:nvPr>
            <p:ph type="sldImg"/>
          </p:nvPr>
        </p:nvSpPr>
        <p:spPr>
          <a:ln/>
        </p:spPr>
      </p:sp>
      <p:sp>
        <p:nvSpPr>
          <p:cNvPr id="541699" name="Rectangle 3"/>
          <p:cNvSpPr>
            <a:spLocks noGrp="1" noChangeArrowheads="1"/>
          </p:cNvSpPr>
          <p:nvPr>
            <p:ph type="body" idx="1"/>
          </p:nvPr>
        </p:nvSpPr>
        <p:spPr/>
        <p:txBody>
          <a:bodyPr/>
          <a:lstStyle/>
          <a:p>
            <a:endParaRPr lang="id-ID"/>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722D91-214A-41FE-BED8-1A4B5401D2DA}" type="slidenum">
              <a:rPr lang="en-US"/>
              <a:pPr/>
              <a:t>35</a:t>
            </a:fld>
            <a:endParaRPr lang="en-US"/>
          </a:p>
        </p:txBody>
      </p:sp>
      <p:sp>
        <p:nvSpPr>
          <p:cNvPr id="542722" name="Rectangle 2"/>
          <p:cNvSpPr>
            <a:spLocks noGrp="1" noRot="1" noChangeAspect="1" noChangeArrowheads="1" noTextEdit="1"/>
          </p:cNvSpPr>
          <p:nvPr>
            <p:ph type="sldImg"/>
          </p:nvPr>
        </p:nvSpPr>
        <p:spPr>
          <a:ln/>
        </p:spPr>
      </p:sp>
      <p:sp>
        <p:nvSpPr>
          <p:cNvPr id="542723" name="Rectangle 3"/>
          <p:cNvSpPr>
            <a:spLocks noGrp="1" noChangeArrowheads="1"/>
          </p:cNvSpPr>
          <p:nvPr>
            <p:ph type="body" idx="1"/>
          </p:nvPr>
        </p:nvSpPr>
        <p:spPr/>
        <p:txBody>
          <a:bodyPr/>
          <a:lstStyle/>
          <a:p>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0" y="6110288"/>
            <a:ext cx="9144000" cy="762000"/>
          </a:xfrm>
          <a:prstGeom prst="rect">
            <a:avLst/>
          </a:prstGeom>
          <a:solidFill>
            <a:srgbClr val="B7DAB8"/>
          </a:solidFill>
          <a:ln w="9525">
            <a:noFill/>
            <a:miter lim="800000"/>
            <a:headEnd/>
            <a:tailEnd/>
          </a:ln>
          <a:effectLst/>
        </p:spPr>
        <p:txBody>
          <a:bodyPr wrap="none" anchor="ctr"/>
          <a:lstStyle/>
          <a:p>
            <a:pPr algn="ctr"/>
            <a:endParaRPr kumimoji="0" lang="id-ID" sz="2400"/>
          </a:p>
        </p:txBody>
      </p:sp>
      <p:sp>
        <p:nvSpPr>
          <p:cNvPr id="58371" name="Rectangle 3"/>
          <p:cNvSpPr>
            <a:spLocks noGrp="1" noChangeArrowheads="1"/>
          </p:cNvSpPr>
          <p:nvPr>
            <p:ph type="subTitle" idx="1"/>
          </p:nvPr>
        </p:nvSpPr>
        <p:spPr bwMode="auto">
          <a:xfrm>
            <a:off x="238125" y="1531938"/>
            <a:ext cx="8677275" cy="175260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marL="0" indent="0">
              <a:buFontTx/>
              <a:buNone/>
              <a:defRPr sz="5500">
                <a:solidFill>
                  <a:srgbClr val="990066"/>
                </a:solidFill>
                <a:latin typeface="Times New Roman" pitchFamily="18" charset="0"/>
              </a:defRPr>
            </a:lvl1pPr>
          </a:lstStyle>
          <a:p>
            <a:r>
              <a:rPr lang="en-US"/>
              <a:t>Click to edit Master subtitle style</a:t>
            </a:r>
          </a:p>
        </p:txBody>
      </p:sp>
      <p:sp>
        <p:nvSpPr>
          <p:cNvPr id="58372" name="Rectangle 4"/>
          <p:cNvSpPr>
            <a:spLocks noChangeArrowheads="1"/>
          </p:cNvSpPr>
          <p:nvPr/>
        </p:nvSpPr>
        <p:spPr bwMode="auto">
          <a:xfrm>
            <a:off x="0" y="0"/>
            <a:ext cx="9144000" cy="1524000"/>
          </a:xfrm>
          <a:prstGeom prst="rect">
            <a:avLst/>
          </a:prstGeom>
          <a:solidFill>
            <a:srgbClr val="008D91"/>
          </a:solidFill>
          <a:ln w="9525">
            <a:noFill/>
            <a:miter lim="800000"/>
            <a:headEnd/>
            <a:tailEnd/>
          </a:ln>
          <a:effectLst/>
        </p:spPr>
        <p:txBody>
          <a:bodyPr wrap="none" anchor="ctr"/>
          <a:lstStyle/>
          <a:p>
            <a:pPr algn="ctr"/>
            <a:endParaRPr kumimoji="0" lang="id-ID" sz="2400"/>
          </a:p>
        </p:txBody>
      </p:sp>
      <p:sp>
        <p:nvSpPr>
          <p:cNvPr id="58373" name="Text Box 5"/>
          <p:cNvSpPr txBox="1">
            <a:spLocks noChangeArrowheads="1"/>
          </p:cNvSpPr>
          <p:nvPr/>
        </p:nvSpPr>
        <p:spPr bwMode="auto">
          <a:xfrm>
            <a:off x="276225" y="6537325"/>
            <a:ext cx="4171950" cy="244475"/>
          </a:xfrm>
          <a:prstGeom prst="rect">
            <a:avLst/>
          </a:prstGeom>
          <a:noFill/>
          <a:ln w="9525">
            <a:noFill/>
            <a:miter lim="800000"/>
            <a:headEnd/>
            <a:tailEnd/>
          </a:ln>
          <a:effectLst/>
        </p:spPr>
        <p:txBody>
          <a:bodyPr wrap="none">
            <a:spAutoFit/>
          </a:bodyPr>
          <a:lstStyle/>
          <a:p>
            <a:r>
              <a:rPr kumimoji="0" lang="en-US" sz="1000">
                <a:latin typeface="Times New Roman" pitchFamily="18" charset="0"/>
              </a:rPr>
              <a:t>Copyright © 2005 Pearson Education, Inc. publishing as Benjamin Cummings</a:t>
            </a:r>
          </a:p>
        </p:txBody>
      </p:sp>
      <p:sp>
        <p:nvSpPr>
          <p:cNvPr id="58374" name="Text Box 6"/>
          <p:cNvSpPr txBox="1">
            <a:spLocks noChangeArrowheads="1"/>
          </p:cNvSpPr>
          <p:nvPr/>
        </p:nvSpPr>
        <p:spPr bwMode="auto">
          <a:xfrm>
            <a:off x="260350" y="4648200"/>
            <a:ext cx="8686800" cy="695325"/>
          </a:xfrm>
          <a:prstGeom prst="rect">
            <a:avLst/>
          </a:prstGeom>
          <a:noFill/>
          <a:ln w="9525">
            <a:noFill/>
            <a:miter lim="800000"/>
            <a:headEnd/>
            <a:tailEnd/>
          </a:ln>
          <a:effectLst/>
        </p:spPr>
        <p:txBody>
          <a:bodyPr>
            <a:spAutoFit/>
          </a:bodyPr>
          <a:lstStyle/>
          <a:p>
            <a:pPr>
              <a:lnSpc>
                <a:spcPct val="110000"/>
              </a:lnSpc>
            </a:pPr>
            <a:r>
              <a:rPr kumimoji="0" lang="en-US" sz="1800">
                <a:solidFill>
                  <a:srgbClr val="006699"/>
                </a:solidFill>
              </a:rPr>
              <a:t>PowerPoint Lectures for </a:t>
            </a:r>
            <a:r>
              <a:rPr kumimoji="0" lang="en-US" sz="1800" b="1">
                <a:solidFill>
                  <a:srgbClr val="006699"/>
                </a:solidFill>
              </a:rPr>
              <a:t/>
            </a:r>
            <a:br>
              <a:rPr kumimoji="0" lang="en-US" sz="1800" b="1">
                <a:solidFill>
                  <a:srgbClr val="006699"/>
                </a:solidFill>
              </a:rPr>
            </a:br>
            <a:r>
              <a:rPr kumimoji="0" lang="en-US" sz="1800" b="1" i="1">
                <a:solidFill>
                  <a:srgbClr val="006699"/>
                </a:solidFill>
              </a:rPr>
              <a:t>Biology, Seventh Edition</a:t>
            </a:r>
            <a:endParaRPr kumimoji="0" lang="en-US" sz="1800" b="1">
              <a:solidFill>
                <a:srgbClr val="006699"/>
              </a:solidFill>
            </a:endParaRPr>
          </a:p>
        </p:txBody>
      </p:sp>
      <p:sp>
        <p:nvSpPr>
          <p:cNvPr id="58375" name="Text Box 7"/>
          <p:cNvSpPr txBox="1">
            <a:spLocks noChangeArrowheads="1"/>
          </p:cNvSpPr>
          <p:nvPr/>
        </p:nvSpPr>
        <p:spPr bwMode="auto">
          <a:xfrm>
            <a:off x="685800" y="5273675"/>
            <a:ext cx="2760663" cy="336550"/>
          </a:xfrm>
          <a:prstGeom prst="rect">
            <a:avLst/>
          </a:prstGeom>
          <a:noFill/>
          <a:ln w="9525">
            <a:noFill/>
            <a:miter lim="800000"/>
            <a:headEnd/>
            <a:tailEnd/>
          </a:ln>
          <a:effectLst/>
        </p:spPr>
        <p:txBody>
          <a:bodyPr wrap="none">
            <a:spAutoFit/>
          </a:bodyPr>
          <a:lstStyle/>
          <a:p>
            <a:pPr algn="r"/>
            <a:r>
              <a:rPr kumimoji="0" lang="en-US" sz="1600" b="1" i="1">
                <a:solidFill>
                  <a:srgbClr val="990066"/>
                </a:solidFill>
                <a:latin typeface="Times New Roman" pitchFamily="18" charset="0"/>
              </a:rPr>
              <a:t>Neil Campbell and Jane Reece</a:t>
            </a:r>
          </a:p>
        </p:txBody>
      </p:sp>
      <p:sp>
        <p:nvSpPr>
          <p:cNvPr id="58376" name="Text Box 8"/>
          <p:cNvSpPr txBox="1">
            <a:spLocks noChangeArrowheads="1"/>
          </p:cNvSpPr>
          <p:nvPr/>
        </p:nvSpPr>
        <p:spPr bwMode="auto">
          <a:xfrm>
            <a:off x="236538" y="6096000"/>
            <a:ext cx="2781300" cy="366713"/>
          </a:xfrm>
          <a:prstGeom prst="rect">
            <a:avLst/>
          </a:prstGeom>
          <a:noFill/>
          <a:ln w="9525">
            <a:noFill/>
            <a:miter lim="800000"/>
            <a:headEnd/>
            <a:tailEnd/>
          </a:ln>
          <a:effectLst/>
        </p:spPr>
        <p:txBody>
          <a:bodyPr wrap="none">
            <a:spAutoFit/>
          </a:bodyPr>
          <a:lstStyle/>
          <a:p>
            <a:r>
              <a:rPr kumimoji="0" lang="en-US" sz="1800" b="1">
                <a:solidFill>
                  <a:srgbClr val="990066"/>
                </a:solidFill>
                <a:latin typeface="Times New Roman" pitchFamily="18" charset="0"/>
              </a:rPr>
              <a:t>Lectures by Chris Romero</a:t>
            </a:r>
          </a:p>
        </p:txBody>
      </p:sp>
      <p:sp>
        <p:nvSpPr>
          <p:cNvPr id="58377" name="Rectangle 9"/>
          <p:cNvSpPr>
            <a:spLocks noGrp="1" noChangeArrowheads="1"/>
          </p:cNvSpPr>
          <p:nvPr>
            <p:ph type="ctrTitle"/>
          </p:nvPr>
        </p:nvSpPr>
        <p:spPr bwMode="auto">
          <a:xfrm>
            <a:off x="206375" y="157163"/>
            <a:ext cx="8709025" cy="1143000"/>
          </a:xfrm>
          <a:prstGeom prst="rect">
            <a:avLst/>
          </a:prstGeom>
          <a:noFill/>
          <a:ln>
            <a:miter lim="800000"/>
            <a:headEnd/>
            <a:tailEnd/>
          </a:ln>
          <a:effectLst>
            <a:outerShdw dist="35921" dir="2700000" algn="ctr" rotWithShape="0">
              <a:srgbClr val="000000"/>
            </a:outerShdw>
          </a:effectLst>
        </p:spPr>
        <p:txBody>
          <a:bodyPr vert="horz" wrap="square" lIns="91440" tIns="45720" rIns="91440" bIns="45720" numCol="1" anchor="ctr" anchorCtr="0" compatLnSpc="1">
            <a:prstTxWarp prst="textNoShape">
              <a:avLst/>
            </a:prstTxWarp>
          </a:bodyPr>
          <a:lstStyle>
            <a:lvl1pPr marL="0" indent="0">
              <a:defRPr sz="5000">
                <a:solidFill>
                  <a:schemeClr val="bg1"/>
                </a:solidFill>
                <a:latin typeface="Arial" charset="0"/>
              </a:defRPr>
            </a:lvl1pPr>
          </a:lstStyle>
          <a:p>
            <a:r>
              <a:rPr lang="en-US"/>
              <a:t>Click to edit Master title style</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61988" y="228600"/>
            <a:ext cx="8329612" cy="5791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3" name="Date Placeholder 2"/>
          <p:cNvSpPr>
            <a:spLocks noGrp="1"/>
          </p:cNvSpPr>
          <p:nvPr>
            <p:ph type="dt" sz="half" idx="10"/>
          </p:nvPr>
        </p:nvSpPr>
        <p:spPr>
          <a:xfrm>
            <a:off x="685800" y="6399213"/>
            <a:ext cx="1905000" cy="457200"/>
          </a:xfrm>
          <a:prstGeom prst="rect">
            <a:avLst/>
          </a:prstGeom>
        </p:spPr>
        <p:txBody>
          <a:bodyPr/>
          <a:lstStyle>
            <a:lvl1pPr>
              <a:defRPr/>
            </a:lvl1pPr>
          </a:lstStyle>
          <a:p>
            <a:endParaRPr lang="en-US"/>
          </a:p>
        </p:txBody>
      </p:sp>
      <p:sp>
        <p:nvSpPr>
          <p:cNvPr id="4" name="Footer Placeholder 3"/>
          <p:cNvSpPr>
            <a:spLocks noGrp="1"/>
          </p:cNvSpPr>
          <p:nvPr>
            <p:ph type="ftr" sz="quarter" idx="11"/>
          </p:nvPr>
        </p:nvSpPr>
        <p:spPr>
          <a:xfrm>
            <a:off x="3124200" y="6399213"/>
            <a:ext cx="2895600" cy="457200"/>
          </a:xfrm>
          <a:prstGeom prst="rect">
            <a:avLst/>
          </a:prstGeom>
        </p:spPr>
        <p:txBody>
          <a:bodyPr/>
          <a:lstStyle>
            <a:lvl1pPr>
              <a:defRPr/>
            </a:lvl1pPr>
          </a:lstStyle>
          <a:p>
            <a:endParaRPr lang="en-US"/>
          </a:p>
        </p:txBody>
      </p:sp>
      <p:sp>
        <p:nvSpPr>
          <p:cNvPr id="5" name="Slide Number Placeholder 4"/>
          <p:cNvSpPr>
            <a:spLocks noGrp="1"/>
          </p:cNvSpPr>
          <p:nvPr>
            <p:ph type="sldNum" sz="quarter" idx="12"/>
          </p:nvPr>
        </p:nvSpPr>
        <p:spPr>
          <a:xfrm>
            <a:off x="6553200" y="6399213"/>
            <a:ext cx="1905000" cy="457200"/>
          </a:xfrm>
          <a:prstGeom prst="rect">
            <a:avLst/>
          </a:prstGeom>
        </p:spPr>
        <p:txBody>
          <a:bodyPr/>
          <a:lstStyle>
            <a:lvl1pPr>
              <a:defRPr/>
            </a:lvl1pPr>
          </a:lstStyle>
          <a:p>
            <a:fld id="{E5A9D648-2E06-4901-8BB3-0ABD0F5C8599}"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393858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7786C42-EF98-4721-B7F4-4FCD5F821F32}" type="slidenum">
              <a:rPr lang="en-US"/>
              <a:pPr>
                <a:defRPr/>
              </a:pPr>
              <a:t>‹#›</a:t>
            </a:fld>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DFDF9177-8689-4107-821A-FA1F010C79D7}" type="slidenum">
              <a:rPr lang="en-US"/>
              <a:pPr>
                <a:defRPr/>
              </a:pPr>
              <a:t>‹#›</a:t>
            </a:fld>
            <a:endParaRPr 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a:prstGeom prst="rect">
            <a:avLst/>
          </a:prstGeo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69"/>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6" name="Rectangle 70"/>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7" name="Rectangle 71"/>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3230F4BE-343A-414A-A510-71D8D93B9D6D}"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a:prstGeom prst="rect">
            <a:avLst/>
          </a:prstGeo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981200"/>
            <a:ext cx="4038600" cy="41148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981200"/>
            <a:ext cx="4038600" cy="1981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4114800"/>
            <a:ext cx="4038600" cy="1981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B7882A72-BABD-47AC-BF0A-DDA030D1698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FFFFFF"/>
            </a:gs>
            <a:gs pos="100000">
              <a:srgbClr val="FFFF99"/>
            </a:gs>
          </a:gsLst>
          <a:path path="shape">
            <a:fillToRect l="50000" t="50000" r="50000" b="50000"/>
          </a:path>
        </a:gradFill>
        <a:effectLst/>
      </p:bgPr>
    </p:bg>
    <p:spTree>
      <p:nvGrpSpPr>
        <p:cNvPr id="1" name=""/>
        <p:cNvGrpSpPr/>
        <p:nvPr/>
      </p:nvGrpSpPr>
      <p:grpSpPr>
        <a:xfrm>
          <a:off x="0" y="0"/>
          <a:ext cx="0" cy="0"/>
          <a:chOff x="0" y="0"/>
          <a:chExt cx="0" cy="0"/>
        </a:xfrm>
      </p:grpSpPr>
      <p:sp>
        <p:nvSpPr>
          <p:cNvPr id="57348" name="Text Box 4"/>
          <p:cNvSpPr txBox="1">
            <a:spLocks noChangeArrowheads="1"/>
          </p:cNvSpPr>
          <p:nvPr/>
        </p:nvSpPr>
        <p:spPr bwMode="auto">
          <a:xfrm>
            <a:off x="228600" y="6537325"/>
            <a:ext cx="4246563" cy="244475"/>
          </a:xfrm>
          <a:prstGeom prst="rect">
            <a:avLst/>
          </a:prstGeom>
          <a:noFill/>
          <a:ln w="9525">
            <a:noFill/>
            <a:miter lim="800000"/>
            <a:headEnd/>
            <a:tailEnd/>
          </a:ln>
          <a:effectLst/>
        </p:spPr>
        <p:txBody>
          <a:bodyPr anchor="b">
            <a:spAutoFit/>
          </a:bodyPr>
          <a:lstStyle/>
          <a:p>
            <a:r>
              <a:rPr kumimoji="0" lang="en-US" sz="1000">
                <a:latin typeface="Times New Roman" pitchFamily="18" charset="0"/>
              </a:rPr>
              <a:t>Copyright © 2005 Pearson Education, Inc. publishing as Benjamin Cummings</a:t>
            </a:r>
          </a:p>
        </p:txBody>
      </p:sp>
      <p:sp>
        <p:nvSpPr>
          <p:cNvPr id="57349" name="Line 5"/>
          <p:cNvSpPr>
            <a:spLocks noChangeShapeType="1"/>
          </p:cNvSpPr>
          <p:nvPr/>
        </p:nvSpPr>
        <p:spPr bwMode="auto">
          <a:xfrm>
            <a:off x="304800" y="6553200"/>
            <a:ext cx="8534400" cy="0"/>
          </a:xfrm>
          <a:prstGeom prst="line">
            <a:avLst/>
          </a:prstGeom>
          <a:noFill/>
          <a:ln w="25400">
            <a:solidFill>
              <a:schemeClr val="hlink"/>
            </a:solidFill>
            <a:round/>
            <a:headEnd/>
            <a:tailEnd/>
          </a:ln>
          <a:effectLst/>
        </p:spPr>
        <p:txBody>
          <a:bodyPr wrap="none" anchor="ctr"/>
          <a:lstStyle/>
          <a:p>
            <a:endParaRPr lang="id-ID"/>
          </a:p>
        </p:txBody>
      </p:sp>
      <p:sp>
        <p:nvSpPr>
          <p:cNvPr id="57350" name="Line 6"/>
          <p:cNvSpPr>
            <a:spLocks noChangeShapeType="1"/>
          </p:cNvSpPr>
          <p:nvPr userDrawn="1"/>
        </p:nvSpPr>
        <p:spPr bwMode="auto">
          <a:xfrm>
            <a:off x="304800" y="609600"/>
            <a:ext cx="8534400" cy="0"/>
          </a:xfrm>
          <a:prstGeom prst="line">
            <a:avLst/>
          </a:prstGeom>
          <a:noFill/>
          <a:ln w="50800">
            <a:solidFill>
              <a:schemeClr val="hlink"/>
            </a:solidFill>
            <a:round/>
            <a:headEnd/>
            <a:tailEnd/>
          </a:ln>
          <a:effectLst/>
        </p:spPr>
        <p:txBody>
          <a:bodyPr wrap="none" anchor="ctr"/>
          <a:lstStyle/>
          <a:p>
            <a:endParaRPr lang="id-ID"/>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 id="2147483666" r:id="rId15"/>
    <p:sldLayoutId id="2147483667" r:id="rId16"/>
  </p:sldLayoutIdLst>
  <p:timing>
    <p:tnLst>
      <p:par>
        <p:cTn id="1" dur="indefinite" restart="never" nodeType="tmRoot"/>
      </p:par>
    </p:tnLst>
  </p:timing>
  <p:txStyles>
    <p:titleStyle>
      <a:lvl1pPr marL="450850" indent="-450850" algn="l" rtl="0" fontAlgn="base">
        <a:lnSpc>
          <a:spcPct val="90000"/>
        </a:lnSpc>
        <a:spcBef>
          <a:spcPct val="0"/>
        </a:spcBef>
        <a:spcAft>
          <a:spcPct val="0"/>
        </a:spcAft>
        <a:defRPr sz="3000" b="1">
          <a:solidFill>
            <a:schemeClr val="tx2"/>
          </a:solidFill>
          <a:latin typeface="+mj-lt"/>
          <a:ea typeface="+mj-ea"/>
          <a:cs typeface="+mj-cs"/>
        </a:defRPr>
      </a:lvl1pPr>
      <a:lvl2pPr marL="450850" indent="-450850" algn="l" rtl="0" fontAlgn="base">
        <a:lnSpc>
          <a:spcPct val="90000"/>
        </a:lnSpc>
        <a:spcBef>
          <a:spcPct val="0"/>
        </a:spcBef>
        <a:spcAft>
          <a:spcPct val="0"/>
        </a:spcAft>
        <a:defRPr sz="3000" b="1">
          <a:solidFill>
            <a:schemeClr val="tx2"/>
          </a:solidFill>
          <a:latin typeface="Times New Roman" pitchFamily="18" charset="0"/>
        </a:defRPr>
      </a:lvl2pPr>
      <a:lvl3pPr marL="450850" indent="-450850" algn="l" rtl="0" fontAlgn="base">
        <a:lnSpc>
          <a:spcPct val="90000"/>
        </a:lnSpc>
        <a:spcBef>
          <a:spcPct val="0"/>
        </a:spcBef>
        <a:spcAft>
          <a:spcPct val="0"/>
        </a:spcAft>
        <a:defRPr sz="3000" b="1">
          <a:solidFill>
            <a:schemeClr val="tx2"/>
          </a:solidFill>
          <a:latin typeface="Times New Roman" pitchFamily="18" charset="0"/>
        </a:defRPr>
      </a:lvl3pPr>
      <a:lvl4pPr marL="450850" indent="-450850" algn="l" rtl="0" fontAlgn="base">
        <a:lnSpc>
          <a:spcPct val="90000"/>
        </a:lnSpc>
        <a:spcBef>
          <a:spcPct val="0"/>
        </a:spcBef>
        <a:spcAft>
          <a:spcPct val="0"/>
        </a:spcAft>
        <a:defRPr sz="3000" b="1">
          <a:solidFill>
            <a:schemeClr val="tx2"/>
          </a:solidFill>
          <a:latin typeface="Times New Roman" pitchFamily="18" charset="0"/>
        </a:defRPr>
      </a:lvl4pPr>
      <a:lvl5pPr marL="450850" indent="-450850" algn="l" rtl="0" fontAlgn="base">
        <a:lnSpc>
          <a:spcPct val="90000"/>
        </a:lnSpc>
        <a:spcBef>
          <a:spcPct val="0"/>
        </a:spcBef>
        <a:spcAft>
          <a:spcPct val="0"/>
        </a:spcAft>
        <a:defRPr sz="3000" b="1">
          <a:solidFill>
            <a:schemeClr val="tx2"/>
          </a:solidFill>
          <a:latin typeface="Times New Roman" pitchFamily="18" charset="0"/>
        </a:defRPr>
      </a:lvl5pPr>
      <a:lvl6pPr marL="908050" indent="-450850" algn="l" rtl="0" fontAlgn="base">
        <a:lnSpc>
          <a:spcPct val="90000"/>
        </a:lnSpc>
        <a:spcBef>
          <a:spcPct val="0"/>
        </a:spcBef>
        <a:spcAft>
          <a:spcPct val="0"/>
        </a:spcAft>
        <a:defRPr sz="3000" b="1">
          <a:solidFill>
            <a:schemeClr val="tx2"/>
          </a:solidFill>
          <a:latin typeface="Times New Roman" pitchFamily="18" charset="0"/>
        </a:defRPr>
      </a:lvl6pPr>
      <a:lvl7pPr marL="1365250" indent="-450850" algn="l" rtl="0" fontAlgn="base">
        <a:lnSpc>
          <a:spcPct val="90000"/>
        </a:lnSpc>
        <a:spcBef>
          <a:spcPct val="0"/>
        </a:spcBef>
        <a:spcAft>
          <a:spcPct val="0"/>
        </a:spcAft>
        <a:defRPr sz="3000" b="1">
          <a:solidFill>
            <a:schemeClr val="tx2"/>
          </a:solidFill>
          <a:latin typeface="Times New Roman" pitchFamily="18" charset="0"/>
        </a:defRPr>
      </a:lvl7pPr>
      <a:lvl8pPr marL="1822450" indent="-450850" algn="l" rtl="0" fontAlgn="base">
        <a:lnSpc>
          <a:spcPct val="90000"/>
        </a:lnSpc>
        <a:spcBef>
          <a:spcPct val="0"/>
        </a:spcBef>
        <a:spcAft>
          <a:spcPct val="0"/>
        </a:spcAft>
        <a:defRPr sz="3000" b="1">
          <a:solidFill>
            <a:schemeClr val="tx2"/>
          </a:solidFill>
          <a:latin typeface="Times New Roman" pitchFamily="18" charset="0"/>
        </a:defRPr>
      </a:lvl8pPr>
      <a:lvl9pPr marL="2279650" indent="-450850" algn="l" rtl="0" fontAlgn="base">
        <a:lnSpc>
          <a:spcPct val="90000"/>
        </a:lnSpc>
        <a:spcBef>
          <a:spcPct val="0"/>
        </a:spcBef>
        <a:spcAft>
          <a:spcPct val="0"/>
        </a:spcAft>
        <a:defRPr sz="3000" b="1">
          <a:solidFill>
            <a:schemeClr val="tx2"/>
          </a:solidFill>
          <a:latin typeface="Times New Roman" pitchFamily="18" charset="0"/>
        </a:defRPr>
      </a:lvl9pPr>
    </p:titleStyle>
    <p:bodyStyle>
      <a:lvl1pPr marL="350838" indent="-350838" algn="l" rtl="0" fontAlgn="base">
        <a:spcBef>
          <a:spcPct val="45000"/>
        </a:spcBef>
        <a:spcAft>
          <a:spcPct val="20000"/>
        </a:spcAft>
        <a:buClr>
          <a:schemeClr val="tx2"/>
        </a:buClr>
        <a:buChar char="•"/>
        <a:defRPr sz="3000">
          <a:solidFill>
            <a:schemeClr val="tx1"/>
          </a:solidFill>
          <a:latin typeface="+mn-lt"/>
          <a:ea typeface="+mn-ea"/>
          <a:cs typeface="+mn-cs"/>
        </a:defRPr>
      </a:lvl1pPr>
      <a:lvl2pPr marL="914400" indent="-449263" algn="l" rtl="0" fontAlgn="base">
        <a:spcBef>
          <a:spcPct val="45000"/>
        </a:spcBef>
        <a:spcAft>
          <a:spcPct val="20000"/>
        </a:spcAft>
        <a:buClr>
          <a:schemeClr val="tx2"/>
        </a:buClr>
        <a:buFont typeface="Times New Roman" pitchFamily="18" charset="0"/>
        <a:buChar char="–"/>
        <a:defRPr sz="2800">
          <a:solidFill>
            <a:schemeClr val="tx1"/>
          </a:solidFill>
          <a:latin typeface="+mn-lt"/>
        </a:defRPr>
      </a:lvl2pPr>
      <a:lvl3pPr marL="1371600" indent="-342900" algn="l" rtl="0" fontAlgn="base">
        <a:spcBef>
          <a:spcPct val="45000"/>
        </a:spcBef>
        <a:spcAft>
          <a:spcPct val="20000"/>
        </a:spcAft>
        <a:buClr>
          <a:schemeClr val="tx2"/>
        </a:buClr>
        <a:buFont typeface="Times New Roman" pitchFamily="18" charset="0"/>
        <a:buChar char="•"/>
        <a:defRPr sz="2800">
          <a:solidFill>
            <a:schemeClr val="tx1"/>
          </a:solidFill>
          <a:latin typeface="+mn-lt"/>
        </a:defRPr>
      </a:lvl3pPr>
      <a:lvl4pPr marL="1828800" indent="-342900" algn="l" rtl="0" fontAlgn="base">
        <a:spcBef>
          <a:spcPct val="45000"/>
        </a:spcBef>
        <a:spcAft>
          <a:spcPct val="20000"/>
        </a:spcAft>
        <a:buClr>
          <a:schemeClr val="tx2"/>
        </a:buClr>
        <a:buFont typeface="Times New Roman" pitchFamily="18" charset="0"/>
        <a:buChar char="–"/>
        <a:defRPr sz="2600">
          <a:solidFill>
            <a:schemeClr val="tx1"/>
          </a:solidFill>
          <a:latin typeface="+mn-lt"/>
        </a:defRPr>
      </a:lvl4pPr>
      <a:lvl5pPr marL="2286000" indent="-334963" algn="l" rtl="0" fontAlgn="base">
        <a:spcBef>
          <a:spcPct val="45000"/>
        </a:spcBef>
        <a:spcAft>
          <a:spcPct val="20000"/>
        </a:spcAft>
        <a:buClr>
          <a:schemeClr val="tx2"/>
        </a:buClr>
        <a:buFont typeface="Times New Roman" pitchFamily="18" charset="0"/>
        <a:buChar char="•"/>
        <a:defRPr sz="2600">
          <a:solidFill>
            <a:schemeClr val="tx1"/>
          </a:solidFill>
          <a:latin typeface="+mn-lt"/>
        </a:defRPr>
      </a:lvl5pPr>
      <a:lvl6pPr marL="2743200" indent="-334963" algn="l" rtl="0" fontAlgn="base">
        <a:spcBef>
          <a:spcPct val="45000"/>
        </a:spcBef>
        <a:spcAft>
          <a:spcPct val="20000"/>
        </a:spcAft>
        <a:buClr>
          <a:schemeClr val="tx2"/>
        </a:buClr>
        <a:buFont typeface="Times New Roman" pitchFamily="18" charset="0"/>
        <a:buChar char="•"/>
        <a:defRPr sz="2600">
          <a:solidFill>
            <a:schemeClr val="tx1"/>
          </a:solidFill>
          <a:latin typeface="+mn-lt"/>
        </a:defRPr>
      </a:lvl6pPr>
      <a:lvl7pPr marL="3200400" indent="-334963" algn="l" rtl="0" fontAlgn="base">
        <a:spcBef>
          <a:spcPct val="45000"/>
        </a:spcBef>
        <a:spcAft>
          <a:spcPct val="20000"/>
        </a:spcAft>
        <a:buClr>
          <a:schemeClr val="tx2"/>
        </a:buClr>
        <a:buFont typeface="Times New Roman" pitchFamily="18" charset="0"/>
        <a:buChar char="•"/>
        <a:defRPr sz="2600">
          <a:solidFill>
            <a:schemeClr val="tx1"/>
          </a:solidFill>
          <a:latin typeface="+mn-lt"/>
        </a:defRPr>
      </a:lvl7pPr>
      <a:lvl8pPr marL="3657600" indent="-334963" algn="l" rtl="0" fontAlgn="base">
        <a:spcBef>
          <a:spcPct val="45000"/>
        </a:spcBef>
        <a:spcAft>
          <a:spcPct val="20000"/>
        </a:spcAft>
        <a:buClr>
          <a:schemeClr val="tx2"/>
        </a:buClr>
        <a:buFont typeface="Times New Roman" pitchFamily="18" charset="0"/>
        <a:buChar char="•"/>
        <a:defRPr sz="2600">
          <a:solidFill>
            <a:schemeClr val="tx1"/>
          </a:solidFill>
          <a:latin typeface="+mn-lt"/>
        </a:defRPr>
      </a:lvl8pPr>
      <a:lvl9pPr marL="4114800" indent="-334963" algn="l" rtl="0" fontAlgn="base">
        <a:spcBef>
          <a:spcPct val="45000"/>
        </a:spcBef>
        <a:spcAft>
          <a:spcPct val="20000"/>
        </a:spcAft>
        <a:buClr>
          <a:schemeClr val="tx2"/>
        </a:buClr>
        <a:buFont typeface="Times New Roman" pitchFamily="18" charset="0"/>
        <a:buChar char="•"/>
        <a:defRPr sz="26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 Id="rId5" Type="http://schemas.openxmlformats.org/officeDocument/2006/relationships/image" Target="../media/image19.jpe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slideLayout" Target="../slideLayouts/slideLayout13.xml"/><Relationship Id="rId7" Type="http://schemas.openxmlformats.org/officeDocument/2006/relationships/image" Target="../media/image32.wmf"/><Relationship Id="rId2" Type="http://schemas.openxmlformats.org/officeDocument/2006/relationships/audio" Target="file:///C:\Documents%20and%20Settings\sheardj.139\Local%20Settings\Temporary%20Internet%20Files\Content.IE5\05MJ27EB\MSj04379170000%5b1%5d.wav" TargetMode="External"/><Relationship Id="rId1" Type="http://schemas.openxmlformats.org/officeDocument/2006/relationships/vmlDrawing" Target="../drawings/vmlDrawing1.vml"/><Relationship Id="rId6" Type="http://schemas.openxmlformats.org/officeDocument/2006/relationships/image" Target="../media/image31.wmf"/><Relationship Id="rId5" Type="http://schemas.openxmlformats.org/officeDocument/2006/relationships/image" Target="../media/image30.wmf"/><Relationship Id="rId10" Type="http://schemas.openxmlformats.org/officeDocument/2006/relationships/image" Target="../media/image35.png"/><Relationship Id="rId4" Type="http://schemas.openxmlformats.org/officeDocument/2006/relationships/oleObject" Target="../embeddings/oleObject1.bin"/><Relationship Id="rId9" Type="http://schemas.openxmlformats.org/officeDocument/2006/relationships/image" Target="../media/image34.wmf"/></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audio" Target="file:///C:\Documents%20and%20Settings\sheardj.139\Local%20Settings\Temporary%20Internet%20Files\Content.IE5\05MJ27EB\MSj04378890000%5b1%5d.wav"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slideLayout" Target="../slideLayouts/slideLayout15.xml"/><Relationship Id="rId1" Type="http://schemas.openxmlformats.org/officeDocument/2006/relationships/audio" Target="file:///C:\Documents%20and%20Settings\sheardj.139\Local%20Settings\Temporary%20Internet%20Files\Content.IE5\IISPMMJ3\MSj04378970000%5b1%5d.wav" TargetMode="External"/><Relationship Id="rId4" Type="http://schemas.openxmlformats.org/officeDocument/2006/relationships/image" Target="../media/image35.png"/></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6.xml"/><Relationship Id="rId1" Type="http://schemas.openxmlformats.org/officeDocument/2006/relationships/audio" Target="file:///C:\Documents%20and%20Settings\sheardj.139\Local%20Settings\Temporary%20Internet%20Files\Content.IE5\35WOCMW5\MSj04378770000%5b1%5d.wav" TargetMode="External"/><Relationship Id="rId5" Type="http://schemas.openxmlformats.org/officeDocument/2006/relationships/image" Target="../media/image35.png"/><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slideLayout" Target="../slideLayouts/slideLayout15.xml"/><Relationship Id="rId1" Type="http://schemas.openxmlformats.org/officeDocument/2006/relationships/audio" Target="../media/audio1.wav"/><Relationship Id="rId4" Type="http://schemas.openxmlformats.org/officeDocument/2006/relationships/image" Target="../media/image35.png"/></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16.xml"/><Relationship Id="rId1" Type="http://schemas.openxmlformats.org/officeDocument/2006/relationships/audio" Target="file:///C:\Documents%20and%20Settings\sheardj.139\Local%20Settings\Temporary%20Internet%20Files\Content.IE5\05MJ27EB\MSj03882560000%5b1%5d.wav" TargetMode="External"/><Relationship Id="rId6" Type="http://schemas.openxmlformats.org/officeDocument/2006/relationships/image" Target="../media/image35.png"/><Relationship Id="rId5" Type="http://schemas.openxmlformats.org/officeDocument/2006/relationships/image" Target="../media/image46.jpeg"/><Relationship Id="rId4" Type="http://schemas.openxmlformats.org/officeDocument/2006/relationships/image" Target="../media/image45.jpeg"/></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15.xml"/><Relationship Id="rId1" Type="http://schemas.openxmlformats.org/officeDocument/2006/relationships/audio" Target="file:///C:\Documents%20and%20Settings\sheardj.139\Local%20Settings\Temporary%20Internet%20Files\Content.IE5\IISPMMJ3\MSj04310790000%5b1%5d.wav" TargetMode="External"/><Relationship Id="rId4" Type="http://schemas.openxmlformats.org/officeDocument/2006/relationships/image" Target="../media/image35.png"/></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15.xml"/><Relationship Id="rId1" Type="http://schemas.openxmlformats.org/officeDocument/2006/relationships/audio" Target="file:///C:\Documents%20and%20Settings\sheardj.139\Local%20Settings\Temporary%20Internet%20Files\Content.IE5\35WOCMW5\MSj04310710000%5b1%5d.wav" TargetMode="Externa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4.xml"/><Relationship Id="rId1" Type="http://schemas.openxmlformats.org/officeDocument/2006/relationships/audio" Target="file:///C:\Documents%20and%20Settings\sheardj.139\Local%20Settings\Temporary%20Internet%20Files\Content.IE5\OZJXMSR0\MSj04310800000%5b1%5d.wav" TargetMode="External"/><Relationship Id="rId5" Type="http://schemas.openxmlformats.org/officeDocument/2006/relationships/image" Target="../media/image35.png"/><Relationship Id="rId4" Type="http://schemas.openxmlformats.org/officeDocument/2006/relationships/image" Target="../media/image50.jpeg"/></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15.xml"/><Relationship Id="rId1" Type="http://schemas.openxmlformats.org/officeDocument/2006/relationships/audio" Target="file:///C:\Documents%20and%20Settings\sheardj.139\Local%20Settings\Temporary%20Internet%20Files\Content.IE5\05MJ27EB\MSj04310740000%5b1%5d.wav" TargetMode="External"/><Relationship Id="rId4" Type="http://schemas.openxmlformats.org/officeDocument/2006/relationships/image" Target="../media/image35.png"/></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4.xml"/><Relationship Id="rId1" Type="http://schemas.openxmlformats.org/officeDocument/2006/relationships/audio" Target="file:///C:\Documents%20and%20Settings\sheardj.139\Local%20Settings\Temporary%20Internet%20Files\Content.IE5\05MJ27EB\MSj04379170000%5b1%5d.wav" TargetMode="External"/><Relationship Id="rId5" Type="http://schemas.openxmlformats.org/officeDocument/2006/relationships/image" Target="../media/image35.png"/><Relationship Id="rId4" Type="http://schemas.openxmlformats.org/officeDocument/2006/relationships/image" Target="../media/image53.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ctrTitle"/>
          </p:nvPr>
        </p:nvSpPr>
        <p:spPr>
          <a:xfrm>
            <a:off x="0" y="4572000"/>
            <a:ext cx="9144000" cy="1143000"/>
          </a:xfrm>
          <a:solidFill>
            <a:srgbClr val="990033"/>
          </a:solidFill>
        </p:spPr>
        <p:style>
          <a:lnRef idx="1">
            <a:schemeClr val="accent4"/>
          </a:lnRef>
          <a:fillRef idx="2">
            <a:schemeClr val="accent4"/>
          </a:fillRef>
          <a:effectRef idx="1">
            <a:schemeClr val="accent4"/>
          </a:effectRef>
          <a:fontRef idx="minor">
            <a:schemeClr val="dk1"/>
          </a:fontRef>
        </p:style>
        <p:txBody>
          <a:bodyPr/>
          <a:lstStyle/>
          <a:p>
            <a:r>
              <a:rPr lang="id-ID" sz="3200" dirty="0" smtClean="0"/>
              <a:t>Biologi Dasar (FND)</a:t>
            </a:r>
            <a:endParaRPr lang="en-US" sz="3200" dirty="0"/>
          </a:p>
        </p:txBody>
      </p:sp>
      <p:sp>
        <p:nvSpPr>
          <p:cNvPr id="152582" name="Text Box 6"/>
          <p:cNvSpPr txBox="1">
            <a:spLocks noChangeArrowheads="1"/>
          </p:cNvSpPr>
          <p:nvPr/>
        </p:nvSpPr>
        <p:spPr bwMode="auto">
          <a:xfrm>
            <a:off x="457200" y="1752600"/>
            <a:ext cx="8153400" cy="1555750"/>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4800" dirty="0">
                <a:solidFill>
                  <a:srgbClr val="990033"/>
                </a:solidFill>
              </a:rPr>
              <a:t>KEANEKARAGAMAN HAYATI</a:t>
            </a:r>
          </a:p>
        </p:txBody>
      </p:sp>
      <p:sp>
        <p:nvSpPr>
          <p:cNvPr id="4" name="Rectangle 2"/>
          <p:cNvSpPr txBox="1">
            <a:spLocks noChangeArrowheads="1"/>
          </p:cNvSpPr>
          <p:nvPr/>
        </p:nvSpPr>
        <p:spPr bwMode="auto">
          <a:xfrm>
            <a:off x="0" y="5715000"/>
            <a:ext cx="9144000" cy="1143000"/>
          </a:xfrm>
          <a:prstGeom prst="rect">
            <a:avLst/>
          </a:prstGeom>
          <a:solidFill>
            <a:schemeClr val="accent2">
              <a:lumMod val="60000"/>
              <a:lumOff val="40000"/>
            </a:schemeClr>
          </a:solidFill>
          <a:ln w="9525" cap="flat" cmpd="sng" algn="ctr">
            <a:solidFill>
              <a:schemeClr val="accent4">
                <a:shade val="95000"/>
                <a:satMod val="105000"/>
              </a:schemeClr>
            </a:solidFill>
            <a:prstDash val="solid"/>
            <a:miter lim="800000"/>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bodyPr>
          <a:lstStyle/>
          <a:p>
            <a:pPr marL="0" marR="0" lvl="0" indent="0" algn="l" defTabSz="914400" rtl="0" eaLnBrk="1" fontAlgn="base" latinLnBrk="0" hangingPunct="1">
              <a:lnSpc>
                <a:spcPct val="90000"/>
              </a:lnSpc>
              <a:spcBef>
                <a:spcPct val="0"/>
              </a:spcBef>
              <a:spcAft>
                <a:spcPct val="0"/>
              </a:spcAft>
              <a:buClrTx/>
              <a:buSzTx/>
              <a:buFontTx/>
              <a:buNone/>
              <a:tabLst/>
              <a:defRPr/>
            </a:pPr>
            <a:r>
              <a:rPr kumimoji="0" lang="id-ID" sz="3200" b="1" i="0" u="none" strike="noStrike" kern="0" cap="none" spc="0" normalizeH="0" baseline="0" noProof="0" dirty="0" smtClean="0">
                <a:ln>
                  <a:noFill/>
                </a:ln>
                <a:solidFill>
                  <a:schemeClr val="bg1"/>
                </a:solidFill>
                <a:effectLst/>
                <a:uLnTx/>
                <a:uFillTx/>
                <a:latin typeface="Arial" charset="0"/>
                <a:ea typeface="+mn-ea"/>
                <a:cs typeface="+mn-cs"/>
              </a:rPr>
              <a:t>Program Studi Teknologi Pangan (UPGRIS) </a:t>
            </a:r>
            <a:endParaRPr kumimoji="0" lang="en-US" sz="3200" b="1" i="0" u="none" strike="noStrike" kern="0" cap="none" spc="0" normalizeH="0" baseline="0" noProof="0" dirty="0">
              <a:ln>
                <a:noFill/>
              </a:ln>
              <a:solidFill>
                <a:schemeClr val="bg1"/>
              </a:solidFill>
              <a:effectLst/>
              <a:uLnTx/>
              <a:uFillTx/>
              <a:latin typeface="Arial" charset="0"/>
              <a:ea typeface="+mn-ea"/>
              <a:cs typeface="+mn-cs"/>
            </a:endParaRP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06" name="Rectangle 2"/>
          <p:cNvSpPr>
            <a:spLocks noChangeArrowheads="1"/>
          </p:cNvSpPr>
          <p:nvPr/>
        </p:nvSpPr>
        <p:spPr bwMode="auto">
          <a:xfrm>
            <a:off x="762000" y="1752600"/>
            <a:ext cx="3276600" cy="3352800"/>
          </a:xfrm>
          <a:prstGeom prst="rect">
            <a:avLst/>
          </a:prstGeom>
          <a:solidFill>
            <a:schemeClr val="accent1"/>
          </a:solidFill>
          <a:ln w="9525">
            <a:solidFill>
              <a:schemeClr val="tx1"/>
            </a:solidFill>
            <a:miter lim="800000"/>
            <a:headEnd/>
            <a:tailEnd/>
          </a:ln>
          <a:effectLst/>
        </p:spPr>
        <p:txBody>
          <a:bodyPr wrap="none" anchor="ctr"/>
          <a:lstStyle/>
          <a:p>
            <a:endParaRPr lang="id-ID"/>
          </a:p>
        </p:txBody>
      </p:sp>
      <p:grpSp>
        <p:nvGrpSpPr>
          <p:cNvPr id="584707" name="Group 3"/>
          <p:cNvGrpSpPr>
            <a:grpSpLocks/>
          </p:cNvGrpSpPr>
          <p:nvPr/>
        </p:nvGrpSpPr>
        <p:grpSpPr bwMode="auto">
          <a:xfrm>
            <a:off x="4724400" y="1752600"/>
            <a:ext cx="3276600" cy="3352800"/>
            <a:chOff x="480" y="1104"/>
            <a:chExt cx="2064" cy="2112"/>
          </a:xfrm>
        </p:grpSpPr>
        <p:sp>
          <p:nvSpPr>
            <p:cNvPr id="584708" name="Rectangle 4"/>
            <p:cNvSpPr>
              <a:spLocks noChangeArrowheads="1"/>
            </p:cNvSpPr>
            <p:nvPr/>
          </p:nvSpPr>
          <p:spPr bwMode="auto">
            <a:xfrm>
              <a:off x="480" y="1104"/>
              <a:ext cx="2064" cy="2112"/>
            </a:xfrm>
            <a:prstGeom prst="rect">
              <a:avLst/>
            </a:prstGeom>
            <a:solidFill>
              <a:schemeClr val="accent1"/>
            </a:solidFill>
            <a:ln w="9525">
              <a:solidFill>
                <a:schemeClr val="tx1"/>
              </a:solidFill>
              <a:miter lim="800000"/>
              <a:headEnd/>
              <a:tailEnd/>
            </a:ln>
            <a:effectLst/>
          </p:spPr>
          <p:txBody>
            <a:bodyPr wrap="none" anchor="ctr"/>
            <a:lstStyle/>
            <a:p>
              <a:endParaRPr lang="id-ID"/>
            </a:p>
          </p:txBody>
        </p:sp>
        <p:sp>
          <p:nvSpPr>
            <p:cNvPr id="584709" name="Oval 5"/>
            <p:cNvSpPr>
              <a:spLocks noChangeArrowheads="1"/>
            </p:cNvSpPr>
            <p:nvPr/>
          </p:nvSpPr>
          <p:spPr bwMode="auto">
            <a:xfrm>
              <a:off x="576"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0" name="Oval 6"/>
            <p:cNvSpPr>
              <a:spLocks noChangeArrowheads="1"/>
            </p:cNvSpPr>
            <p:nvPr/>
          </p:nvSpPr>
          <p:spPr bwMode="auto">
            <a:xfrm>
              <a:off x="1296"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1" name="Oval 7"/>
            <p:cNvSpPr>
              <a:spLocks noChangeArrowheads="1"/>
            </p:cNvSpPr>
            <p:nvPr/>
          </p:nvSpPr>
          <p:spPr bwMode="auto">
            <a:xfrm>
              <a:off x="2064"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2" name="Oval 8"/>
            <p:cNvSpPr>
              <a:spLocks noChangeArrowheads="1"/>
            </p:cNvSpPr>
            <p:nvPr/>
          </p:nvSpPr>
          <p:spPr bwMode="auto">
            <a:xfrm>
              <a:off x="576"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3" name="Oval 9"/>
            <p:cNvSpPr>
              <a:spLocks noChangeArrowheads="1"/>
            </p:cNvSpPr>
            <p:nvPr/>
          </p:nvSpPr>
          <p:spPr bwMode="auto">
            <a:xfrm>
              <a:off x="1344"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4" name="Oval 10"/>
            <p:cNvSpPr>
              <a:spLocks noChangeArrowheads="1"/>
            </p:cNvSpPr>
            <p:nvPr/>
          </p:nvSpPr>
          <p:spPr bwMode="auto">
            <a:xfrm>
              <a:off x="2112"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5" name="Oval 11"/>
            <p:cNvSpPr>
              <a:spLocks noChangeArrowheads="1"/>
            </p:cNvSpPr>
            <p:nvPr/>
          </p:nvSpPr>
          <p:spPr bwMode="auto">
            <a:xfrm>
              <a:off x="1344" y="283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6" name="Oval 12"/>
            <p:cNvSpPr>
              <a:spLocks noChangeArrowheads="1"/>
            </p:cNvSpPr>
            <p:nvPr/>
          </p:nvSpPr>
          <p:spPr bwMode="auto">
            <a:xfrm>
              <a:off x="2112" y="288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7" name="Oval 13"/>
            <p:cNvSpPr>
              <a:spLocks noChangeArrowheads="1"/>
            </p:cNvSpPr>
            <p:nvPr/>
          </p:nvSpPr>
          <p:spPr bwMode="auto">
            <a:xfrm>
              <a:off x="576" y="283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8" name="Oval 14"/>
            <p:cNvSpPr>
              <a:spLocks noChangeArrowheads="1"/>
            </p:cNvSpPr>
            <p:nvPr/>
          </p:nvSpPr>
          <p:spPr bwMode="auto">
            <a:xfrm>
              <a:off x="576" y="18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19" name="Oval 15"/>
            <p:cNvSpPr>
              <a:spLocks noChangeArrowheads="1"/>
            </p:cNvSpPr>
            <p:nvPr/>
          </p:nvSpPr>
          <p:spPr bwMode="auto">
            <a:xfrm>
              <a:off x="1344" y="18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4720" name="Oval 16"/>
            <p:cNvSpPr>
              <a:spLocks noChangeArrowheads="1"/>
            </p:cNvSpPr>
            <p:nvPr/>
          </p:nvSpPr>
          <p:spPr bwMode="auto">
            <a:xfrm>
              <a:off x="2064" y="1776"/>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grpSp>
      <p:sp>
        <p:nvSpPr>
          <p:cNvPr id="584721" name="Rectangle 17"/>
          <p:cNvSpPr>
            <a:spLocks noChangeArrowheads="1"/>
          </p:cNvSpPr>
          <p:nvPr/>
        </p:nvSpPr>
        <p:spPr bwMode="auto">
          <a:xfrm>
            <a:off x="457200" y="277813"/>
            <a:ext cx="8229600" cy="1143000"/>
          </a:xfrm>
          <a:prstGeom prst="rect">
            <a:avLst/>
          </a:prstGeom>
          <a:noFill/>
          <a:ln w="9525">
            <a:noFill/>
            <a:miter lim="800000"/>
            <a:headEnd/>
            <a:tailEnd/>
          </a:ln>
          <a:effectLst/>
        </p:spPr>
        <p:txBody>
          <a:bodyPr anchor="ctr"/>
          <a:lstStyle/>
          <a:p>
            <a:pPr marL="450850" indent="-450850" algn="ctr" eaLnBrk="1" hangingPunct="1">
              <a:lnSpc>
                <a:spcPct val="90000"/>
              </a:lnSpc>
            </a:pPr>
            <a:r>
              <a:rPr kumimoji="0" lang="en-US" sz="3000" b="1">
                <a:solidFill>
                  <a:schemeClr val="tx2"/>
                </a:solidFill>
                <a:latin typeface="Times New Roman" pitchFamily="18" charset="0"/>
              </a:rPr>
              <a:t>Mana yang lebih kamu sukai?</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5730" name="Group 2"/>
          <p:cNvGrpSpPr>
            <a:grpSpLocks/>
          </p:cNvGrpSpPr>
          <p:nvPr/>
        </p:nvGrpSpPr>
        <p:grpSpPr bwMode="auto">
          <a:xfrm>
            <a:off x="762000" y="1752600"/>
            <a:ext cx="3276600" cy="3352800"/>
            <a:chOff x="480" y="1104"/>
            <a:chExt cx="2064" cy="2112"/>
          </a:xfrm>
        </p:grpSpPr>
        <p:sp>
          <p:nvSpPr>
            <p:cNvPr id="585731" name="Rectangle 3"/>
            <p:cNvSpPr>
              <a:spLocks noChangeArrowheads="1"/>
            </p:cNvSpPr>
            <p:nvPr/>
          </p:nvSpPr>
          <p:spPr bwMode="auto">
            <a:xfrm>
              <a:off x="480" y="1104"/>
              <a:ext cx="2064" cy="2112"/>
            </a:xfrm>
            <a:prstGeom prst="rect">
              <a:avLst/>
            </a:prstGeom>
            <a:solidFill>
              <a:schemeClr val="accent1"/>
            </a:solidFill>
            <a:ln w="9525">
              <a:solidFill>
                <a:schemeClr val="tx1"/>
              </a:solidFill>
              <a:miter lim="800000"/>
              <a:headEnd/>
              <a:tailEnd/>
            </a:ln>
            <a:effectLst/>
          </p:spPr>
          <p:txBody>
            <a:bodyPr wrap="none" anchor="ctr"/>
            <a:lstStyle/>
            <a:p>
              <a:endParaRPr lang="id-ID"/>
            </a:p>
          </p:txBody>
        </p:sp>
        <p:sp>
          <p:nvSpPr>
            <p:cNvPr id="585732" name="Oval 4"/>
            <p:cNvSpPr>
              <a:spLocks noChangeArrowheads="1"/>
            </p:cNvSpPr>
            <p:nvPr/>
          </p:nvSpPr>
          <p:spPr bwMode="auto">
            <a:xfrm>
              <a:off x="576"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33" name="Oval 5"/>
            <p:cNvSpPr>
              <a:spLocks noChangeArrowheads="1"/>
            </p:cNvSpPr>
            <p:nvPr/>
          </p:nvSpPr>
          <p:spPr bwMode="auto">
            <a:xfrm>
              <a:off x="1296"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34" name="Oval 6"/>
            <p:cNvSpPr>
              <a:spLocks noChangeArrowheads="1"/>
            </p:cNvSpPr>
            <p:nvPr/>
          </p:nvSpPr>
          <p:spPr bwMode="auto">
            <a:xfrm>
              <a:off x="2064"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35" name="Oval 7"/>
            <p:cNvSpPr>
              <a:spLocks noChangeArrowheads="1"/>
            </p:cNvSpPr>
            <p:nvPr/>
          </p:nvSpPr>
          <p:spPr bwMode="auto">
            <a:xfrm>
              <a:off x="576"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36" name="Oval 8"/>
            <p:cNvSpPr>
              <a:spLocks noChangeArrowheads="1"/>
            </p:cNvSpPr>
            <p:nvPr/>
          </p:nvSpPr>
          <p:spPr bwMode="auto">
            <a:xfrm>
              <a:off x="1344"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37" name="Oval 9"/>
            <p:cNvSpPr>
              <a:spLocks noChangeArrowheads="1"/>
            </p:cNvSpPr>
            <p:nvPr/>
          </p:nvSpPr>
          <p:spPr bwMode="auto">
            <a:xfrm>
              <a:off x="2112"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38" name="Oval 10"/>
            <p:cNvSpPr>
              <a:spLocks noChangeArrowheads="1"/>
            </p:cNvSpPr>
            <p:nvPr/>
          </p:nvSpPr>
          <p:spPr bwMode="auto">
            <a:xfrm>
              <a:off x="1344" y="283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39" name="Oval 11"/>
            <p:cNvSpPr>
              <a:spLocks noChangeArrowheads="1"/>
            </p:cNvSpPr>
            <p:nvPr/>
          </p:nvSpPr>
          <p:spPr bwMode="auto">
            <a:xfrm>
              <a:off x="2112" y="288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40" name="Oval 12"/>
            <p:cNvSpPr>
              <a:spLocks noChangeArrowheads="1"/>
            </p:cNvSpPr>
            <p:nvPr/>
          </p:nvSpPr>
          <p:spPr bwMode="auto">
            <a:xfrm>
              <a:off x="576" y="283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41" name="Oval 13"/>
            <p:cNvSpPr>
              <a:spLocks noChangeArrowheads="1"/>
            </p:cNvSpPr>
            <p:nvPr/>
          </p:nvSpPr>
          <p:spPr bwMode="auto">
            <a:xfrm>
              <a:off x="576" y="18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42" name="Oval 14"/>
            <p:cNvSpPr>
              <a:spLocks noChangeArrowheads="1"/>
            </p:cNvSpPr>
            <p:nvPr/>
          </p:nvSpPr>
          <p:spPr bwMode="auto">
            <a:xfrm>
              <a:off x="1344" y="18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43" name="Oval 15"/>
            <p:cNvSpPr>
              <a:spLocks noChangeArrowheads="1"/>
            </p:cNvSpPr>
            <p:nvPr/>
          </p:nvSpPr>
          <p:spPr bwMode="auto">
            <a:xfrm>
              <a:off x="2064" y="1776"/>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grpSp>
      <p:grpSp>
        <p:nvGrpSpPr>
          <p:cNvPr id="585744" name="Group 16"/>
          <p:cNvGrpSpPr>
            <a:grpSpLocks/>
          </p:cNvGrpSpPr>
          <p:nvPr/>
        </p:nvGrpSpPr>
        <p:grpSpPr bwMode="auto">
          <a:xfrm>
            <a:off x="4572000" y="1752600"/>
            <a:ext cx="3276600" cy="3352800"/>
            <a:chOff x="2880" y="1104"/>
            <a:chExt cx="2064" cy="2112"/>
          </a:xfrm>
        </p:grpSpPr>
        <p:sp>
          <p:nvSpPr>
            <p:cNvPr id="585745" name="Rectangle 17"/>
            <p:cNvSpPr>
              <a:spLocks noChangeArrowheads="1"/>
            </p:cNvSpPr>
            <p:nvPr/>
          </p:nvSpPr>
          <p:spPr bwMode="auto">
            <a:xfrm>
              <a:off x="2880" y="1104"/>
              <a:ext cx="2064" cy="2112"/>
            </a:xfrm>
            <a:prstGeom prst="rect">
              <a:avLst/>
            </a:prstGeom>
            <a:solidFill>
              <a:schemeClr val="accent1"/>
            </a:solidFill>
            <a:ln w="9525">
              <a:solidFill>
                <a:schemeClr val="tx1"/>
              </a:solidFill>
              <a:miter lim="800000"/>
              <a:headEnd/>
              <a:tailEnd/>
            </a:ln>
            <a:effectLst/>
          </p:spPr>
          <p:txBody>
            <a:bodyPr wrap="none" anchor="ctr"/>
            <a:lstStyle/>
            <a:p>
              <a:endParaRPr lang="id-ID"/>
            </a:p>
          </p:txBody>
        </p:sp>
        <p:sp>
          <p:nvSpPr>
            <p:cNvPr id="585746" name="Oval 18"/>
            <p:cNvSpPr>
              <a:spLocks noChangeArrowheads="1"/>
            </p:cNvSpPr>
            <p:nvPr/>
          </p:nvSpPr>
          <p:spPr bwMode="auto">
            <a:xfrm>
              <a:off x="2976" y="1200"/>
              <a:ext cx="240" cy="240"/>
            </a:xfrm>
            <a:prstGeom prst="ellipse">
              <a:avLst/>
            </a:prstGeom>
            <a:solidFill>
              <a:srgbClr val="FF0000"/>
            </a:solidFill>
            <a:ln w="9525">
              <a:solidFill>
                <a:schemeClr val="tx1"/>
              </a:solidFill>
              <a:round/>
              <a:headEnd/>
              <a:tailEnd/>
            </a:ln>
            <a:effectLst/>
          </p:spPr>
          <p:txBody>
            <a:bodyPr wrap="none" anchor="ctr"/>
            <a:lstStyle/>
            <a:p>
              <a:endParaRPr lang="id-ID"/>
            </a:p>
          </p:txBody>
        </p:sp>
        <p:sp>
          <p:nvSpPr>
            <p:cNvPr id="585747" name="Oval 19"/>
            <p:cNvSpPr>
              <a:spLocks noChangeArrowheads="1"/>
            </p:cNvSpPr>
            <p:nvPr/>
          </p:nvSpPr>
          <p:spPr bwMode="auto">
            <a:xfrm>
              <a:off x="3696"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48" name="Oval 20"/>
            <p:cNvSpPr>
              <a:spLocks noChangeArrowheads="1"/>
            </p:cNvSpPr>
            <p:nvPr/>
          </p:nvSpPr>
          <p:spPr bwMode="auto">
            <a:xfrm>
              <a:off x="4464" y="1200"/>
              <a:ext cx="240" cy="240"/>
            </a:xfrm>
            <a:prstGeom prst="ellipse">
              <a:avLst/>
            </a:prstGeom>
            <a:solidFill>
              <a:srgbClr val="008000"/>
            </a:solidFill>
            <a:ln w="9525">
              <a:solidFill>
                <a:schemeClr val="tx1"/>
              </a:solidFill>
              <a:round/>
              <a:headEnd/>
              <a:tailEnd/>
            </a:ln>
            <a:effectLst/>
          </p:spPr>
          <p:txBody>
            <a:bodyPr wrap="none" anchor="ctr"/>
            <a:lstStyle/>
            <a:p>
              <a:endParaRPr lang="id-ID"/>
            </a:p>
          </p:txBody>
        </p:sp>
        <p:sp>
          <p:nvSpPr>
            <p:cNvPr id="585749" name="Oval 21"/>
            <p:cNvSpPr>
              <a:spLocks noChangeArrowheads="1"/>
            </p:cNvSpPr>
            <p:nvPr/>
          </p:nvSpPr>
          <p:spPr bwMode="auto">
            <a:xfrm>
              <a:off x="2976" y="2352"/>
              <a:ext cx="240" cy="240"/>
            </a:xfrm>
            <a:prstGeom prst="ellipse">
              <a:avLst/>
            </a:prstGeom>
            <a:solidFill>
              <a:schemeClr val="bg2"/>
            </a:solidFill>
            <a:ln w="9525">
              <a:solidFill>
                <a:schemeClr val="tx1"/>
              </a:solidFill>
              <a:round/>
              <a:headEnd/>
              <a:tailEnd/>
            </a:ln>
            <a:effectLst/>
          </p:spPr>
          <p:txBody>
            <a:bodyPr wrap="none" anchor="ctr"/>
            <a:lstStyle/>
            <a:p>
              <a:endParaRPr lang="id-ID"/>
            </a:p>
          </p:txBody>
        </p:sp>
        <p:sp>
          <p:nvSpPr>
            <p:cNvPr id="585750" name="Oval 22"/>
            <p:cNvSpPr>
              <a:spLocks noChangeArrowheads="1"/>
            </p:cNvSpPr>
            <p:nvPr/>
          </p:nvSpPr>
          <p:spPr bwMode="auto">
            <a:xfrm>
              <a:off x="3744"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51" name="Oval 23"/>
            <p:cNvSpPr>
              <a:spLocks noChangeArrowheads="1"/>
            </p:cNvSpPr>
            <p:nvPr/>
          </p:nvSpPr>
          <p:spPr bwMode="auto">
            <a:xfrm>
              <a:off x="4512" y="2352"/>
              <a:ext cx="240" cy="240"/>
            </a:xfrm>
            <a:prstGeom prst="ellipse">
              <a:avLst/>
            </a:prstGeom>
            <a:solidFill>
              <a:srgbClr val="FF0000"/>
            </a:solidFill>
            <a:ln w="9525">
              <a:solidFill>
                <a:schemeClr val="tx1"/>
              </a:solidFill>
              <a:round/>
              <a:headEnd/>
              <a:tailEnd/>
            </a:ln>
            <a:effectLst/>
          </p:spPr>
          <p:txBody>
            <a:bodyPr wrap="none" anchor="ctr"/>
            <a:lstStyle/>
            <a:p>
              <a:endParaRPr lang="id-ID"/>
            </a:p>
          </p:txBody>
        </p:sp>
        <p:sp>
          <p:nvSpPr>
            <p:cNvPr id="585752" name="Oval 24"/>
            <p:cNvSpPr>
              <a:spLocks noChangeArrowheads="1"/>
            </p:cNvSpPr>
            <p:nvPr/>
          </p:nvSpPr>
          <p:spPr bwMode="auto">
            <a:xfrm>
              <a:off x="3744" y="2832"/>
              <a:ext cx="240" cy="240"/>
            </a:xfrm>
            <a:prstGeom prst="ellipse">
              <a:avLst/>
            </a:prstGeom>
            <a:solidFill>
              <a:srgbClr val="000080"/>
            </a:solidFill>
            <a:ln w="9525">
              <a:solidFill>
                <a:schemeClr val="tx1"/>
              </a:solidFill>
              <a:round/>
              <a:headEnd/>
              <a:tailEnd/>
            </a:ln>
            <a:effectLst/>
          </p:spPr>
          <p:txBody>
            <a:bodyPr wrap="none" anchor="ctr"/>
            <a:lstStyle/>
            <a:p>
              <a:endParaRPr lang="id-ID"/>
            </a:p>
          </p:txBody>
        </p:sp>
        <p:sp>
          <p:nvSpPr>
            <p:cNvPr id="585753" name="Oval 25"/>
            <p:cNvSpPr>
              <a:spLocks noChangeArrowheads="1"/>
            </p:cNvSpPr>
            <p:nvPr/>
          </p:nvSpPr>
          <p:spPr bwMode="auto">
            <a:xfrm>
              <a:off x="4512" y="288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54" name="Oval 26"/>
            <p:cNvSpPr>
              <a:spLocks noChangeArrowheads="1"/>
            </p:cNvSpPr>
            <p:nvPr/>
          </p:nvSpPr>
          <p:spPr bwMode="auto">
            <a:xfrm>
              <a:off x="2976" y="283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55" name="Oval 27"/>
            <p:cNvSpPr>
              <a:spLocks noChangeArrowheads="1"/>
            </p:cNvSpPr>
            <p:nvPr/>
          </p:nvSpPr>
          <p:spPr bwMode="auto">
            <a:xfrm>
              <a:off x="2976" y="18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5756" name="Oval 28"/>
            <p:cNvSpPr>
              <a:spLocks noChangeArrowheads="1"/>
            </p:cNvSpPr>
            <p:nvPr/>
          </p:nvSpPr>
          <p:spPr bwMode="auto">
            <a:xfrm>
              <a:off x="3744" y="1824"/>
              <a:ext cx="240" cy="240"/>
            </a:xfrm>
            <a:prstGeom prst="ellipse">
              <a:avLst/>
            </a:prstGeom>
            <a:solidFill>
              <a:srgbClr val="FFFF00"/>
            </a:solidFill>
            <a:ln w="9525">
              <a:solidFill>
                <a:schemeClr val="tx1"/>
              </a:solidFill>
              <a:round/>
              <a:headEnd/>
              <a:tailEnd/>
            </a:ln>
            <a:effectLst/>
          </p:spPr>
          <p:txBody>
            <a:bodyPr wrap="none" anchor="ctr"/>
            <a:lstStyle/>
            <a:p>
              <a:endParaRPr lang="id-ID"/>
            </a:p>
          </p:txBody>
        </p:sp>
        <p:sp>
          <p:nvSpPr>
            <p:cNvPr id="585757" name="Oval 29"/>
            <p:cNvSpPr>
              <a:spLocks noChangeArrowheads="1"/>
            </p:cNvSpPr>
            <p:nvPr/>
          </p:nvSpPr>
          <p:spPr bwMode="auto">
            <a:xfrm>
              <a:off x="4464" y="1776"/>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grpSp>
      <p:sp>
        <p:nvSpPr>
          <p:cNvPr id="585758" name="Rectangle 30"/>
          <p:cNvSpPr>
            <a:spLocks noChangeArrowheads="1"/>
          </p:cNvSpPr>
          <p:nvPr/>
        </p:nvSpPr>
        <p:spPr bwMode="auto">
          <a:xfrm>
            <a:off x="457200" y="277813"/>
            <a:ext cx="8229600" cy="1143000"/>
          </a:xfrm>
          <a:prstGeom prst="rect">
            <a:avLst/>
          </a:prstGeom>
          <a:noFill/>
          <a:ln w="9525">
            <a:noFill/>
            <a:miter lim="800000"/>
            <a:headEnd/>
            <a:tailEnd/>
          </a:ln>
          <a:effectLst/>
        </p:spPr>
        <p:txBody>
          <a:bodyPr anchor="ctr"/>
          <a:lstStyle/>
          <a:p>
            <a:pPr marL="450850" indent="-450850" algn="ctr" eaLnBrk="1" hangingPunct="1">
              <a:lnSpc>
                <a:spcPct val="90000"/>
              </a:lnSpc>
            </a:pPr>
            <a:r>
              <a:rPr kumimoji="0" lang="en-US" sz="3000" b="1">
                <a:solidFill>
                  <a:schemeClr val="tx2"/>
                </a:solidFill>
                <a:latin typeface="Times New Roman" pitchFamily="18" charset="0"/>
              </a:rPr>
              <a:t>Mana yang lebih kamu sukai?</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6754" name="Group 2"/>
          <p:cNvGrpSpPr>
            <a:grpSpLocks/>
          </p:cNvGrpSpPr>
          <p:nvPr/>
        </p:nvGrpSpPr>
        <p:grpSpPr bwMode="auto">
          <a:xfrm>
            <a:off x="762000" y="1981200"/>
            <a:ext cx="7391400" cy="4084638"/>
            <a:chOff x="480" y="1248"/>
            <a:chExt cx="4656" cy="2573"/>
          </a:xfrm>
        </p:grpSpPr>
        <p:sp>
          <p:nvSpPr>
            <p:cNvPr id="586755" name="Rectangle 3"/>
            <p:cNvSpPr>
              <a:spLocks noChangeArrowheads="1"/>
            </p:cNvSpPr>
            <p:nvPr/>
          </p:nvSpPr>
          <p:spPr bwMode="auto">
            <a:xfrm>
              <a:off x="3072" y="1248"/>
              <a:ext cx="2064" cy="2112"/>
            </a:xfrm>
            <a:prstGeom prst="rect">
              <a:avLst/>
            </a:prstGeom>
            <a:solidFill>
              <a:schemeClr val="accent1"/>
            </a:solidFill>
            <a:ln w="9525">
              <a:solidFill>
                <a:schemeClr val="tx1"/>
              </a:solidFill>
              <a:miter lim="800000"/>
              <a:headEnd/>
              <a:tailEnd/>
            </a:ln>
            <a:effectLst/>
          </p:spPr>
          <p:txBody>
            <a:bodyPr wrap="none" anchor="ctr"/>
            <a:lstStyle/>
            <a:p>
              <a:endParaRPr lang="id-ID"/>
            </a:p>
          </p:txBody>
        </p:sp>
        <p:sp>
          <p:nvSpPr>
            <p:cNvPr id="586756" name="Oval 4"/>
            <p:cNvSpPr>
              <a:spLocks noChangeArrowheads="1"/>
            </p:cNvSpPr>
            <p:nvPr/>
          </p:nvSpPr>
          <p:spPr bwMode="auto">
            <a:xfrm>
              <a:off x="3888" y="134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57" name="Oval 5"/>
            <p:cNvSpPr>
              <a:spLocks noChangeArrowheads="1"/>
            </p:cNvSpPr>
            <p:nvPr/>
          </p:nvSpPr>
          <p:spPr bwMode="auto">
            <a:xfrm>
              <a:off x="4704" y="2496"/>
              <a:ext cx="240" cy="240"/>
            </a:xfrm>
            <a:prstGeom prst="ellipse">
              <a:avLst/>
            </a:prstGeom>
            <a:solidFill>
              <a:srgbClr val="FF0000"/>
            </a:solidFill>
            <a:ln w="9525">
              <a:solidFill>
                <a:schemeClr val="tx1"/>
              </a:solidFill>
              <a:round/>
              <a:headEnd/>
              <a:tailEnd/>
            </a:ln>
            <a:effectLst/>
          </p:spPr>
          <p:txBody>
            <a:bodyPr wrap="none" anchor="ctr"/>
            <a:lstStyle/>
            <a:p>
              <a:endParaRPr lang="id-ID"/>
            </a:p>
          </p:txBody>
        </p:sp>
        <p:sp>
          <p:nvSpPr>
            <p:cNvPr id="586758" name="Oval 6"/>
            <p:cNvSpPr>
              <a:spLocks noChangeArrowheads="1"/>
            </p:cNvSpPr>
            <p:nvPr/>
          </p:nvSpPr>
          <p:spPr bwMode="auto">
            <a:xfrm>
              <a:off x="4704" y="30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59" name="Oval 7"/>
            <p:cNvSpPr>
              <a:spLocks noChangeArrowheads="1"/>
            </p:cNvSpPr>
            <p:nvPr/>
          </p:nvSpPr>
          <p:spPr bwMode="auto">
            <a:xfrm>
              <a:off x="3168" y="2976"/>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60" name="Oval 8"/>
            <p:cNvSpPr>
              <a:spLocks noChangeArrowheads="1"/>
            </p:cNvSpPr>
            <p:nvPr/>
          </p:nvSpPr>
          <p:spPr bwMode="auto">
            <a:xfrm>
              <a:off x="3168" y="1968"/>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61" name="Oval 9"/>
            <p:cNvSpPr>
              <a:spLocks noChangeArrowheads="1"/>
            </p:cNvSpPr>
            <p:nvPr/>
          </p:nvSpPr>
          <p:spPr bwMode="auto">
            <a:xfrm>
              <a:off x="3936" y="1968"/>
              <a:ext cx="240" cy="240"/>
            </a:xfrm>
            <a:prstGeom prst="ellipse">
              <a:avLst/>
            </a:prstGeom>
            <a:solidFill>
              <a:srgbClr val="FFFF00"/>
            </a:solidFill>
            <a:ln w="9525">
              <a:solidFill>
                <a:schemeClr val="tx1"/>
              </a:solidFill>
              <a:round/>
              <a:headEnd/>
              <a:tailEnd/>
            </a:ln>
            <a:effectLst/>
          </p:spPr>
          <p:txBody>
            <a:bodyPr wrap="none" anchor="ctr"/>
            <a:lstStyle/>
            <a:p>
              <a:endParaRPr lang="id-ID"/>
            </a:p>
          </p:txBody>
        </p:sp>
        <p:grpSp>
          <p:nvGrpSpPr>
            <p:cNvPr id="586762" name="Group 10"/>
            <p:cNvGrpSpPr>
              <a:grpSpLocks/>
            </p:cNvGrpSpPr>
            <p:nvPr/>
          </p:nvGrpSpPr>
          <p:grpSpPr bwMode="auto">
            <a:xfrm>
              <a:off x="480" y="1248"/>
              <a:ext cx="2064" cy="2112"/>
              <a:chOff x="2880" y="1104"/>
              <a:chExt cx="2064" cy="2112"/>
            </a:xfrm>
          </p:grpSpPr>
          <p:sp>
            <p:nvSpPr>
              <p:cNvPr id="586763" name="Rectangle 11"/>
              <p:cNvSpPr>
                <a:spLocks noChangeArrowheads="1"/>
              </p:cNvSpPr>
              <p:nvPr/>
            </p:nvSpPr>
            <p:spPr bwMode="auto">
              <a:xfrm>
                <a:off x="2880" y="1104"/>
                <a:ext cx="2064" cy="2112"/>
              </a:xfrm>
              <a:prstGeom prst="rect">
                <a:avLst/>
              </a:prstGeom>
              <a:solidFill>
                <a:schemeClr val="accent1"/>
              </a:solidFill>
              <a:ln w="9525">
                <a:solidFill>
                  <a:schemeClr val="tx1"/>
                </a:solidFill>
                <a:miter lim="800000"/>
                <a:headEnd/>
                <a:tailEnd/>
              </a:ln>
              <a:effectLst/>
            </p:spPr>
            <p:txBody>
              <a:bodyPr wrap="none" anchor="ctr"/>
              <a:lstStyle/>
              <a:p>
                <a:endParaRPr lang="id-ID"/>
              </a:p>
            </p:txBody>
          </p:sp>
          <p:sp>
            <p:nvSpPr>
              <p:cNvPr id="586764" name="Oval 12"/>
              <p:cNvSpPr>
                <a:spLocks noChangeArrowheads="1"/>
              </p:cNvSpPr>
              <p:nvPr/>
            </p:nvSpPr>
            <p:spPr bwMode="auto">
              <a:xfrm>
                <a:off x="2976" y="1200"/>
                <a:ext cx="240" cy="240"/>
              </a:xfrm>
              <a:prstGeom prst="ellipse">
                <a:avLst/>
              </a:prstGeom>
              <a:solidFill>
                <a:srgbClr val="FF0000"/>
              </a:solidFill>
              <a:ln w="9525">
                <a:solidFill>
                  <a:schemeClr val="tx1"/>
                </a:solidFill>
                <a:round/>
                <a:headEnd/>
                <a:tailEnd/>
              </a:ln>
              <a:effectLst/>
            </p:spPr>
            <p:txBody>
              <a:bodyPr wrap="none" anchor="ctr"/>
              <a:lstStyle/>
              <a:p>
                <a:endParaRPr lang="id-ID"/>
              </a:p>
            </p:txBody>
          </p:sp>
          <p:sp>
            <p:nvSpPr>
              <p:cNvPr id="586765" name="Oval 13"/>
              <p:cNvSpPr>
                <a:spLocks noChangeArrowheads="1"/>
              </p:cNvSpPr>
              <p:nvPr/>
            </p:nvSpPr>
            <p:spPr bwMode="auto">
              <a:xfrm>
                <a:off x="3696" y="120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66" name="Oval 14"/>
              <p:cNvSpPr>
                <a:spLocks noChangeArrowheads="1"/>
              </p:cNvSpPr>
              <p:nvPr/>
            </p:nvSpPr>
            <p:spPr bwMode="auto">
              <a:xfrm>
                <a:off x="4464" y="1200"/>
                <a:ext cx="240" cy="240"/>
              </a:xfrm>
              <a:prstGeom prst="ellipse">
                <a:avLst/>
              </a:prstGeom>
              <a:solidFill>
                <a:srgbClr val="008000"/>
              </a:solidFill>
              <a:ln w="9525">
                <a:solidFill>
                  <a:schemeClr val="tx1"/>
                </a:solidFill>
                <a:round/>
                <a:headEnd/>
                <a:tailEnd/>
              </a:ln>
              <a:effectLst/>
            </p:spPr>
            <p:txBody>
              <a:bodyPr wrap="none" anchor="ctr"/>
              <a:lstStyle/>
              <a:p>
                <a:endParaRPr lang="id-ID"/>
              </a:p>
            </p:txBody>
          </p:sp>
          <p:sp>
            <p:nvSpPr>
              <p:cNvPr id="586767" name="Oval 15"/>
              <p:cNvSpPr>
                <a:spLocks noChangeArrowheads="1"/>
              </p:cNvSpPr>
              <p:nvPr/>
            </p:nvSpPr>
            <p:spPr bwMode="auto">
              <a:xfrm>
                <a:off x="2976" y="2352"/>
                <a:ext cx="240" cy="240"/>
              </a:xfrm>
              <a:prstGeom prst="ellipse">
                <a:avLst/>
              </a:prstGeom>
              <a:solidFill>
                <a:schemeClr val="bg2"/>
              </a:solidFill>
              <a:ln w="9525">
                <a:solidFill>
                  <a:schemeClr val="tx1"/>
                </a:solidFill>
                <a:round/>
                <a:headEnd/>
                <a:tailEnd/>
              </a:ln>
              <a:effectLst/>
            </p:spPr>
            <p:txBody>
              <a:bodyPr wrap="none" anchor="ctr"/>
              <a:lstStyle/>
              <a:p>
                <a:endParaRPr lang="id-ID"/>
              </a:p>
            </p:txBody>
          </p:sp>
          <p:sp>
            <p:nvSpPr>
              <p:cNvPr id="586768" name="Oval 16"/>
              <p:cNvSpPr>
                <a:spLocks noChangeArrowheads="1"/>
              </p:cNvSpPr>
              <p:nvPr/>
            </p:nvSpPr>
            <p:spPr bwMode="auto">
              <a:xfrm>
                <a:off x="3744" y="235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69" name="Oval 17"/>
              <p:cNvSpPr>
                <a:spLocks noChangeArrowheads="1"/>
              </p:cNvSpPr>
              <p:nvPr/>
            </p:nvSpPr>
            <p:spPr bwMode="auto">
              <a:xfrm>
                <a:off x="4512" y="2352"/>
                <a:ext cx="240" cy="240"/>
              </a:xfrm>
              <a:prstGeom prst="ellipse">
                <a:avLst/>
              </a:prstGeom>
              <a:solidFill>
                <a:srgbClr val="FF0000"/>
              </a:solidFill>
              <a:ln w="9525">
                <a:solidFill>
                  <a:schemeClr val="tx1"/>
                </a:solidFill>
                <a:round/>
                <a:headEnd/>
                <a:tailEnd/>
              </a:ln>
              <a:effectLst/>
            </p:spPr>
            <p:txBody>
              <a:bodyPr wrap="none" anchor="ctr"/>
              <a:lstStyle/>
              <a:p>
                <a:endParaRPr lang="id-ID"/>
              </a:p>
            </p:txBody>
          </p:sp>
          <p:sp>
            <p:nvSpPr>
              <p:cNvPr id="586770" name="Oval 18"/>
              <p:cNvSpPr>
                <a:spLocks noChangeArrowheads="1"/>
              </p:cNvSpPr>
              <p:nvPr/>
            </p:nvSpPr>
            <p:spPr bwMode="auto">
              <a:xfrm>
                <a:off x="3744" y="2832"/>
                <a:ext cx="240" cy="240"/>
              </a:xfrm>
              <a:prstGeom prst="ellipse">
                <a:avLst/>
              </a:prstGeom>
              <a:solidFill>
                <a:srgbClr val="000080"/>
              </a:solidFill>
              <a:ln w="9525">
                <a:solidFill>
                  <a:schemeClr val="tx1"/>
                </a:solidFill>
                <a:round/>
                <a:headEnd/>
                <a:tailEnd/>
              </a:ln>
              <a:effectLst/>
            </p:spPr>
            <p:txBody>
              <a:bodyPr wrap="none" anchor="ctr"/>
              <a:lstStyle/>
              <a:p>
                <a:endParaRPr lang="id-ID"/>
              </a:p>
            </p:txBody>
          </p:sp>
          <p:sp>
            <p:nvSpPr>
              <p:cNvPr id="586771" name="Oval 19"/>
              <p:cNvSpPr>
                <a:spLocks noChangeArrowheads="1"/>
              </p:cNvSpPr>
              <p:nvPr/>
            </p:nvSpPr>
            <p:spPr bwMode="auto">
              <a:xfrm>
                <a:off x="4512" y="2880"/>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72" name="Oval 20"/>
              <p:cNvSpPr>
                <a:spLocks noChangeArrowheads="1"/>
              </p:cNvSpPr>
              <p:nvPr/>
            </p:nvSpPr>
            <p:spPr bwMode="auto">
              <a:xfrm>
                <a:off x="2976" y="2832"/>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73" name="Oval 21"/>
              <p:cNvSpPr>
                <a:spLocks noChangeArrowheads="1"/>
              </p:cNvSpPr>
              <p:nvPr/>
            </p:nvSpPr>
            <p:spPr bwMode="auto">
              <a:xfrm>
                <a:off x="2976" y="18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6774" name="Oval 22"/>
              <p:cNvSpPr>
                <a:spLocks noChangeArrowheads="1"/>
              </p:cNvSpPr>
              <p:nvPr/>
            </p:nvSpPr>
            <p:spPr bwMode="auto">
              <a:xfrm>
                <a:off x="3744" y="1824"/>
                <a:ext cx="240" cy="240"/>
              </a:xfrm>
              <a:prstGeom prst="ellipse">
                <a:avLst/>
              </a:prstGeom>
              <a:solidFill>
                <a:srgbClr val="FFFF00"/>
              </a:solidFill>
              <a:ln w="9525">
                <a:solidFill>
                  <a:schemeClr val="tx1"/>
                </a:solidFill>
                <a:round/>
                <a:headEnd/>
                <a:tailEnd/>
              </a:ln>
              <a:effectLst/>
            </p:spPr>
            <p:txBody>
              <a:bodyPr wrap="none" anchor="ctr"/>
              <a:lstStyle/>
              <a:p>
                <a:endParaRPr lang="id-ID"/>
              </a:p>
            </p:txBody>
          </p:sp>
          <p:sp>
            <p:nvSpPr>
              <p:cNvPr id="586775" name="Oval 23"/>
              <p:cNvSpPr>
                <a:spLocks noChangeArrowheads="1"/>
              </p:cNvSpPr>
              <p:nvPr/>
            </p:nvSpPr>
            <p:spPr bwMode="auto">
              <a:xfrm>
                <a:off x="4464" y="1776"/>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grpSp>
        <p:sp>
          <p:nvSpPr>
            <p:cNvPr id="586776" name="Rectangle 24"/>
            <p:cNvSpPr>
              <a:spLocks noChangeArrowheads="1"/>
            </p:cNvSpPr>
            <p:nvPr/>
          </p:nvSpPr>
          <p:spPr bwMode="auto">
            <a:xfrm>
              <a:off x="3216" y="1344"/>
              <a:ext cx="240" cy="192"/>
            </a:xfrm>
            <a:prstGeom prst="rect">
              <a:avLst/>
            </a:prstGeom>
            <a:solidFill>
              <a:srgbClr val="FF0000"/>
            </a:solidFill>
            <a:ln w="9525">
              <a:solidFill>
                <a:schemeClr val="tx1"/>
              </a:solidFill>
              <a:miter lim="800000"/>
              <a:headEnd/>
              <a:tailEnd/>
            </a:ln>
            <a:effectLst/>
          </p:spPr>
          <p:txBody>
            <a:bodyPr wrap="none" anchor="ctr"/>
            <a:lstStyle/>
            <a:p>
              <a:endParaRPr lang="id-ID"/>
            </a:p>
          </p:txBody>
        </p:sp>
        <p:sp>
          <p:nvSpPr>
            <p:cNvPr id="586777" name="AutoShape 25"/>
            <p:cNvSpPr>
              <a:spLocks noChangeArrowheads="1"/>
            </p:cNvSpPr>
            <p:nvPr/>
          </p:nvSpPr>
          <p:spPr bwMode="auto">
            <a:xfrm>
              <a:off x="4656" y="1968"/>
              <a:ext cx="240" cy="240"/>
            </a:xfrm>
            <a:prstGeom prst="triangle">
              <a:avLst>
                <a:gd name="adj" fmla="val 50000"/>
              </a:avLst>
            </a:prstGeom>
            <a:solidFill>
              <a:schemeClr val="tx1"/>
            </a:solidFill>
            <a:ln w="9525">
              <a:solidFill>
                <a:schemeClr val="tx1"/>
              </a:solidFill>
              <a:miter lim="800000"/>
              <a:headEnd/>
              <a:tailEnd/>
            </a:ln>
            <a:effectLst/>
          </p:spPr>
          <p:txBody>
            <a:bodyPr wrap="none" anchor="ctr"/>
            <a:lstStyle/>
            <a:p>
              <a:endParaRPr lang="id-ID"/>
            </a:p>
          </p:txBody>
        </p:sp>
        <p:sp>
          <p:nvSpPr>
            <p:cNvPr id="586778" name="AutoShape 26"/>
            <p:cNvSpPr>
              <a:spLocks noChangeArrowheads="1"/>
            </p:cNvSpPr>
            <p:nvPr/>
          </p:nvSpPr>
          <p:spPr bwMode="auto">
            <a:xfrm>
              <a:off x="3168" y="2496"/>
              <a:ext cx="240" cy="240"/>
            </a:xfrm>
            <a:prstGeom prst="plus">
              <a:avLst>
                <a:gd name="adj" fmla="val 25000"/>
              </a:avLst>
            </a:prstGeom>
            <a:solidFill>
              <a:schemeClr val="bg2"/>
            </a:solidFill>
            <a:ln w="9525">
              <a:solidFill>
                <a:schemeClr val="tx1"/>
              </a:solidFill>
              <a:miter lim="800000"/>
              <a:headEnd/>
              <a:tailEnd/>
            </a:ln>
            <a:effectLst/>
          </p:spPr>
          <p:txBody>
            <a:bodyPr wrap="none" anchor="ctr"/>
            <a:lstStyle/>
            <a:p>
              <a:endParaRPr lang="id-ID"/>
            </a:p>
          </p:txBody>
        </p:sp>
        <p:sp>
          <p:nvSpPr>
            <p:cNvPr id="586779" name="AutoShape 27"/>
            <p:cNvSpPr>
              <a:spLocks noChangeArrowheads="1"/>
            </p:cNvSpPr>
            <p:nvPr/>
          </p:nvSpPr>
          <p:spPr bwMode="auto">
            <a:xfrm>
              <a:off x="3936" y="3024"/>
              <a:ext cx="288" cy="240"/>
            </a:xfrm>
            <a:prstGeom prst="hexagon">
              <a:avLst>
                <a:gd name="adj" fmla="val 30000"/>
                <a:gd name="vf" fmla="val 115470"/>
              </a:avLst>
            </a:prstGeom>
            <a:solidFill>
              <a:srgbClr val="000080"/>
            </a:solidFill>
            <a:ln w="9525">
              <a:solidFill>
                <a:schemeClr val="tx1"/>
              </a:solidFill>
              <a:miter lim="800000"/>
              <a:headEnd/>
              <a:tailEnd/>
            </a:ln>
            <a:effectLst/>
          </p:spPr>
          <p:txBody>
            <a:bodyPr wrap="none" anchor="ctr"/>
            <a:lstStyle/>
            <a:p>
              <a:endParaRPr lang="id-ID"/>
            </a:p>
          </p:txBody>
        </p:sp>
        <p:sp>
          <p:nvSpPr>
            <p:cNvPr id="586780" name="AutoShape 28"/>
            <p:cNvSpPr>
              <a:spLocks noChangeArrowheads="1"/>
            </p:cNvSpPr>
            <p:nvPr/>
          </p:nvSpPr>
          <p:spPr bwMode="auto">
            <a:xfrm>
              <a:off x="3936" y="2448"/>
              <a:ext cx="336" cy="288"/>
            </a:xfrm>
            <a:custGeom>
              <a:avLst/>
              <a:gdLst>
                <a:gd name="G0" fmla="+- 6480 0 0"/>
                <a:gd name="G1" fmla="+- 8640 0 0"/>
                <a:gd name="G2" fmla="+- 4320 0 0"/>
                <a:gd name="G3" fmla="+- 21600 0 6480"/>
                <a:gd name="G4" fmla="+- 21600 0 8640"/>
                <a:gd name="G5" fmla="+- 21600 0 4320"/>
                <a:gd name="G6" fmla="+- 6480 0 10800"/>
                <a:gd name="G7" fmla="+- 8640 0 10800"/>
                <a:gd name="G8" fmla="*/ G7 4320 G6"/>
                <a:gd name="G9" fmla="+- 21600 0 G8"/>
                <a:gd name="T0" fmla="*/ G8 w 21600"/>
                <a:gd name="T1" fmla="*/ G1 h 21600"/>
                <a:gd name="T2" fmla="*/ G9 w 21600"/>
                <a:gd name="T3" fmla="*/ G4 h 21600"/>
              </a:gdLst>
              <a:ahLst/>
              <a:cxnLst>
                <a:cxn ang="0">
                  <a:pos x="r" y="vc"/>
                </a:cxn>
                <a:cxn ang="5400000">
                  <a:pos x="hc" y="b"/>
                </a:cxn>
                <a:cxn ang="10800000">
                  <a:pos x="l" y="vc"/>
                </a:cxn>
                <a:cxn ang="16200000">
                  <a:pos x="hc" y="t"/>
                </a:cxn>
              </a:cxnLst>
              <a:rect l="T0" t="T1" r="T2" b="T3"/>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close/>
                </a:path>
              </a:pathLst>
            </a:custGeom>
            <a:solidFill>
              <a:schemeClr val="tx1"/>
            </a:solidFill>
            <a:ln w="9525">
              <a:solidFill>
                <a:schemeClr val="tx1"/>
              </a:solidFill>
              <a:miter lim="800000"/>
              <a:headEnd/>
              <a:tailEnd/>
            </a:ln>
            <a:effectLst/>
          </p:spPr>
          <p:txBody>
            <a:bodyPr wrap="none" anchor="ctr"/>
            <a:lstStyle/>
            <a:p>
              <a:endParaRPr lang="id-ID"/>
            </a:p>
          </p:txBody>
        </p:sp>
        <p:sp>
          <p:nvSpPr>
            <p:cNvPr id="586781" name="AutoShape 29"/>
            <p:cNvSpPr>
              <a:spLocks noChangeArrowheads="1"/>
            </p:cNvSpPr>
            <p:nvPr/>
          </p:nvSpPr>
          <p:spPr bwMode="auto">
            <a:xfrm>
              <a:off x="4656" y="1344"/>
              <a:ext cx="288" cy="240"/>
            </a:xfrm>
            <a:prstGeom prst="hexagon">
              <a:avLst>
                <a:gd name="adj" fmla="val 30000"/>
                <a:gd name="vf" fmla="val 115470"/>
              </a:avLst>
            </a:prstGeom>
            <a:solidFill>
              <a:schemeClr val="bg2"/>
            </a:solidFill>
            <a:ln w="9525">
              <a:solidFill>
                <a:schemeClr val="tx1"/>
              </a:solidFill>
              <a:miter lim="800000"/>
              <a:headEnd/>
              <a:tailEnd/>
            </a:ln>
            <a:effectLst/>
          </p:spPr>
          <p:txBody>
            <a:bodyPr wrap="none" anchor="ctr"/>
            <a:lstStyle/>
            <a:p>
              <a:endParaRPr lang="id-ID"/>
            </a:p>
          </p:txBody>
        </p:sp>
        <p:sp>
          <p:nvSpPr>
            <p:cNvPr id="586782" name="Text Box 30"/>
            <p:cNvSpPr txBox="1">
              <a:spLocks noChangeArrowheads="1"/>
            </p:cNvSpPr>
            <p:nvPr/>
          </p:nvSpPr>
          <p:spPr bwMode="auto">
            <a:xfrm>
              <a:off x="1152" y="3456"/>
              <a:ext cx="528" cy="365"/>
            </a:xfrm>
            <a:prstGeom prst="rect">
              <a:avLst/>
            </a:prstGeom>
            <a:noFill/>
            <a:ln w="9525">
              <a:noFill/>
              <a:miter lim="800000"/>
              <a:headEnd/>
              <a:tailEnd/>
            </a:ln>
            <a:effectLst/>
          </p:spPr>
          <p:txBody>
            <a:bodyPr>
              <a:spAutoFit/>
            </a:bodyPr>
            <a:lstStyle/>
            <a:p>
              <a:pPr algn="ctr">
                <a:spcBef>
                  <a:spcPct val="50000"/>
                </a:spcBef>
              </a:pPr>
              <a:r>
                <a:rPr kumimoji="0" lang="en-US" sz="3200" b="1"/>
                <a:t>A</a:t>
              </a:r>
            </a:p>
          </p:txBody>
        </p:sp>
        <p:sp>
          <p:nvSpPr>
            <p:cNvPr id="586783" name="Text Box 31"/>
            <p:cNvSpPr txBox="1">
              <a:spLocks noChangeArrowheads="1"/>
            </p:cNvSpPr>
            <p:nvPr/>
          </p:nvSpPr>
          <p:spPr bwMode="auto">
            <a:xfrm>
              <a:off x="3648" y="3408"/>
              <a:ext cx="528" cy="365"/>
            </a:xfrm>
            <a:prstGeom prst="rect">
              <a:avLst/>
            </a:prstGeom>
            <a:noFill/>
            <a:ln w="9525">
              <a:noFill/>
              <a:miter lim="800000"/>
              <a:headEnd/>
              <a:tailEnd/>
            </a:ln>
            <a:effectLst/>
          </p:spPr>
          <p:txBody>
            <a:bodyPr>
              <a:spAutoFit/>
            </a:bodyPr>
            <a:lstStyle/>
            <a:p>
              <a:pPr algn="ctr">
                <a:spcBef>
                  <a:spcPct val="50000"/>
                </a:spcBef>
              </a:pPr>
              <a:r>
                <a:rPr kumimoji="0" lang="en-US" sz="3200" b="1"/>
                <a:t>B</a:t>
              </a:r>
            </a:p>
          </p:txBody>
        </p:sp>
      </p:grpSp>
      <p:sp>
        <p:nvSpPr>
          <p:cNvPr id="586784" name="Rectangle 32"/>
          <p:cNvSpPr>
            <a:spLocks noChangeArrowheads="1"/>
          </p:cNvSpPr>
          <p:nvPr/>
        </p:nvSpPr>
        <p:spPr bwMode="auto">
          <a:xfrm>
            <a:off x="457200" y="277813"/>
            <a:ext cx="8229600" cy="1143000"/>
          </a:xfrm>
          <a:prstGeom prst="rect">
            <a:avLst/>
          </a:prstGeom>
          <a:noFill/>
          <a:ln w="9525">
            <a:noFill/>
            <a:miter lim="800000"/>
            <a:headEnd/>
            <a:tailEnd/>
          </a:ln>
          <a:effectLst/>
        </p:spPr>
        <p:txBody>
          <a:bodyPr anchor="ctr"/>
          <a:lstStyle/>
          <a:p>
            <a:pPr marL="450850" indent="-450850" algn="ctr" eaLnBrk="1" hangingPunct="1">
              <a:lnSpc>
                <a:spcPct val="90000"/>
              </a:lnSpc>
            </a:pPr>
            <a:r>
              <a:rPr kumimoji="0" lang="en-US" sz="3000" b="1">
                <a:solidFill>
                  <a:schemeClr val="tx2"/>
                </a:solidFill>
                <a:latin typeface="Times New Roman" pitchFamily="18" charset="0"/>
              </a:rPr>
              <a:t>Mana yang lebih kamu sukai?</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7778" name="Group 2"/>
          <p:cNvGrpSpPr>
            <a:grpSpLocks/>
          </p:cNvGrpSpPr>
          <p:nvPr/>
        </p:nvGrpSpPr>
        <p:grpSpPr bwMode="auto">
          <a:xfrm>
            <a:off x="762000" y="1981200"/>
            <a:ext cx="7391400" cy="4084638"/>
            <a:chOff x="480" y="1248"/>
            <a:chExt cx="4656" cy="2573"/>
          </a:xfrm>
        </p:grpSpPr>
        <p:sp>
          <p:nvSpPr>
            <p:cNvPr id="587779" name="Rectangle 3"/>
            <p:cNvSpPr>
              <a:spLocks noChangeArrowheads="1"/>
            </p:cNvSpPr>
            <p:nvPr/>
          </p:nvSpPr>
          <p:spPr bwMode="auto">
            <a:xfrm>
              <a:off x="3072" y="1248"/>
              <a:ext cx="2064" cy="2112"/>
            </a:xfrm>
            <a:prstGeom prst="rect">
              <a:avLst/>
            </a:prstGeom>
            <a:blipFill dpi="0" rotWithShape="1">
              <a:blip r:embed="rId2"/>
              <a:srcRect/>
              <a:tile tx="0" ty="0" sx="100000" sy="100000" flip="none" algn="tl"/>
            </a:blipFill>
            <a:ln w="9525">
              <a:solidFill>
                <a:schemeClr val="tx1"/>
              </a:solidFill>
              <a:miter lim="800000"/>
              <a:headEnd/>
              <a:tailEnd/>
            </a:ln>
            <a:effectLst/>
          </p:spPr>
          <p:txBody>
            <a:bodyPr wrap="none" anchor="ctr"/>
            <a:lstStyle/>
            <a:p>
              <a:endParaRPr lang="id-ID"/>
            </a:p>
          </p:txBody>
        </p:sp>
        <p:sp>
          <p:nvSpPr>
            <p:cNvPr id="587780" name="Oval 4"/>
            <p:cNvSpPr>
              <a:spLocks noChangeArrowheads="1"/>
            </p:cNvSpPr>
            <p:nvPr/>
          </p:nvSpPr>
          <p:spPr bwMode="auto">
            <a:xfrm>
              <a:off x="3888" y="134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781" name="Oval 5"/>
            <p:cNvSpPr>
              <a:spLocks noChangeArrowheads="1"/>
            </p:cNvSpPr>
            <p:nvPr/>
          </p:nvSpPr>
          <p:spPr bwMode="auto">
            <a:xfrm>
              <a:off x="4704" y="2496"/>
              <a:ext cx="240" cy="240"/>
            </a:xfrm>
            <a:prstGeom prst="ellipse">
              <a:avLst/>
            </a:prstGeom>
            <a:solidFill>
              <a:srgbClr val="FF0000"/>
            </a:solidFill>
            <a:ln w="9525">
              <a:solidFill>
                <a:schemeClr val="tx1"/>
              </a:solidFill>
              <a:round/>
              <a:headEnd/>
              <a:tailEnd/>
            </a:ln>
            <a:effectLst/>
          </p:spPr>
          <p:txBody>
            <a:bodyPr wrap="none" anchor="ctr"/>
            <a:lstStyle/>
            <a:p>
              <a:endParaRPr lang="id-ID"/>
            </a:p>
          </p:txBody>
        </p:sp>
        <p:sp>
          <p:nvSpPr>
            <p:cNvPr id="587782" name="Oval 6"/>
            <p:cNvSpPr>
              <a:spLocks noChangeArrowheads="1"/>
            </p:cNvSpPr>
            <p:nvPr/>
          </p:nvSpPr>
          <p:spPr bwMode="auto">
            <a:xfrm>
              <a:off x="4704" y="30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783" name="Oval 7"/>
            <p:cNvSpPr>
              <a:spLocks noChangeArrowheads="1"/>
            </p:cNvSpPr>
            <p:nvPr/>
          </p:nvSpPr>
          <p:spPr bwMode="auto">
            <a:xfrm>
              <a:off x="3168" y="2976"/>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784" name="Oval 8"/>
            <p:cNvSpPr>
              <a:spLocks noChangeArrowheads="1"/>
            </p:cNvSpPr>
            <p:nvPr/>
          </p:nvSpPr>
          <p:spPr bwMode="auto">
            <a:xfrm>
              <a:off x="3168" y="1968"/>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785" name="Oval 9"/>
            <p:cNvSpPr>
              <a:spLocks noChangeArrowheads="1"/>
            </p:cNvSpPr>
            <p:nvPr/>
          </p:nvSpPr>
          <p:spPr bwMode="auto">
            <a:xfrm>
              <a:off x="3936" y="1968"/>
              <a:ext cx="240" cy="240"/>
            </a:xfrm>
            <a:prstGeom prst="ellipse">
              <a:avLst/>
            </a:prstGeom>
            <a:solidFill>
              <a:srgbClr val="FFFF00"/>
            </a:solidFill>
            <a:ln w="9525">
              <a:solidFill>
                <a:schemeClr val="tx1"/>
              </a:solidFill>
              <a:round/>
              <a:headEnd/>
              <a:tailEnd/>
            </a:ln>
            <a:effectLst/>
          </p:spPr>
          <p:txBody>
            <a:bodyPr wrap="none" anchor="ctr"/>
            <a:lstStyle/>
            <a:p>
              <a:endParaRPr lang="id-ID"/>
            </a:p>
          </p:txBody>
        </p:sp>
        <p:sp>
          <p:nvSpPr>
            <p:cNvPr id="587786" name="Rectangle 10"/>
            <p:cNvSpPr>
              <a:spLocks noChangeArrowheads="1"/>
            </p:cNvSpPr>
            <p:nvPr/>
          </p:nvSpPr>
          <p:spPr bwMode="auto">
            <a:xfrm>
              <a:off x="3216" y="1344"/>
              <a:ext cx="240" cy="192"/>
            </a:xfrm>
            <a:prstGeom prst="rect">
              <a:avLst/>
            </a:prstGeom>
            <a:solidFill>
              <a:srgbClr val="FF0000"/>
            </a:solidFill>
            <a:ln w="9525">
              <a:solidFill>
                <a:schemeClr val="tx1"/>
              </a:solidFill>
              <a:miter lim="800000"/>
              <a:headEnd/>
              <a:tailEnd/>
            </a:ln>
            <a:effectLst/>
          </p:spPr>
          <p:txBody>
            <a:bodyPr wrap="none" anchor="ctr"/>
            <a:lstStyle/>
            <a:p>
              <a:endParaRPr lang="id-ID"/>
            </a:p>
          </p:txBody>
        </p:sp>
        <p:sp>
          <p:nvSpPr>
            <p:cNvPr id="587787" name="AutoShape 11"/>
            <p:cNvSpPr>
              <a:spLocks noChangeArrowheads="1"/>
            </p:cNvSpPr>
            <p:nvPr/>
          </p:nvSpPr>
          <p:spPr bwMode="auto">
            <a:xfrm>
              <a:off x="4656" y="1968"/>
              <a:ext cx="240" cy="240"/>
            </a:xfrm>
            <a:prstGeom prst="triangle">
              <a:avLst>
                <a:gd name="adj" fmla="val 50000"/>
              </a:avLst>
            </a:prstGeom>
            <a:solidFill>
              <a:schemeClr val="tx1"/>
            </a:solidFill>
            <a:ln w="9525">
              <a:solidFill>
                <a:schemeClr val="tx1"/>
              </a:solidFill>
              <a:miter lim="800000"/>
              <a:headEnd/>
              <a:tailEnd/>
            </a:ln>
            <a:effectLst/>
          </p:spPr>
          <p:txBody>
            <a:bodyPr wrap="none" anchor="ctr"/>
            <a:lstStyle/>
            <a:p>
              <a:endParaRPr lang="id-ID"/>
            </a:p>
          </p:txBody>
        </p:sp>
        <p:sp>
          <p:nvSpPr>
            <p:cNvPr id="587788" name="AutoShape 12"/>
            <p:cNvSpPr>
              <a:spLocks noChangeArrowheads="1"/>
            </p:cNvSpPr>
            <p:nvPr/>
          </p:nvSpPr>
          <p:spPr bwMode="auto">
            <a:xfrm>
              <a:off x="3168" y="2496"/>
              <a:ext cx="240" cy="240"/>
            </a:xfrm>
            <a:prstGeom prst="plus">
              <a:avLst>
                <a:gd name="adj" fmla="val 25000"/>
              </a:avLst>
            </a:prstGeom>
            <a:solidFill>
              <a:schemeClr val="bg2"/>
            </a:solidFill>
            <a:ln w="9525">
              <a:solidFill>
                <a:schemeClr val="tx1"/>
              </a:solidFill>
              <a:miter lim="800000"/>
              <a:headEnd/>
              <a:tailEnd/>
            </a:ln>
            <a:effectLst/>
          </p:spPr>
          <p:txBody>
            <a:bodyPr wrap="none" anchor="ctr"/>
            <a:lstStyle/>
            <a:p>
              <a:endParaRPr lang="id-ID"/>
            </a:p>
          </p:txBody>
        </p:sp>
        <p:sp>
          <p:nvSpPr>
            <p:cNvPr id="587789" name="AutoShape 13"/>
            <p:cNvSpPr>
              <a:spLocks noChangeArrowheads="1"/>
            </p:cNvSpPr>
            <p:nvPr/>
          </p:nvSpPr>
          <p:spPr bwMode="auto">
            <a:xfrm>
              <a:off x="3936" y="3024"/>
              <a:ext cx="288" cy="240"/>
            </a:xfrm>
            <a:prstGeom prst="hexagon">
              <a:avLst>
                <a:gd name="adj" fmla="val 30000"/>
                <a:gd name="vf" fmla="val 115470"/>
              </a:avLst>
            </a:prstGeom>
            <a:solidFill>
              <a:srgbClr val="000080"/>
            </a:solidFill>
            <a:ln w="9525">
              <a:solidFill>
                <a:schemeClr val="tx1"/>
              </a:solidFill>
              <a:miter lim="800000"/>
              <a:headEnd/>
              <a:tailEnd/>
            </a:ln>
            <a:effectLst/>
          </p:spPr>
          <p:txBody>
            <a:bodyPr wrap="none" anchor="ctr"/>
            <a:lstStyle/>
            <a:p>
              <a:endParaRPr lang="id-ID"/>
            </a:p>
          </p:txBody>
        </p:sp>
        <p:sp>
          <p:nvSpPr>
            <p:cNvPr id="587790" name="AutoShape 14"/>
            <p:cNvSpPr>
              <a:spLocks noChangeArrowheads="1"/>
            </p:cNvSpPr>
            <p:nvPr/>
          </p:nvSpPr>
          <p:spPr bwMode="auto">
            <a:xfrm>
              <a:off x="3936" y="2448"/>
              <a:ext cx="336" cy="288"/>
            </a:xfrm>
            <a:custGeom>
              <a:avLst/>
              <a:gdLst>
                <a:gd name="G0" fmla="+- 6480 0 0"/>
                <a:gd name="G1" fmla="+- 8640 0 0"/>
                <a:gd name="G2" fmla="+- 4320 0 0"/>
                <a:gd name="G3" fmla="+- 21600 0 6480"/>
                <a:gd name="G4" fmla="+- 21600 0 8640"/>
                <a:gd name="G5" fmla="+- 21600 0 4320"/>
                <a:gd name="G6" fmla="+- 6480 0 10800"/>
                <a:gd name="G7" fmla="+- 8640 0 10800"/>
                <a:gd name="G8" fmla="*/ G7 4320 G6"/>
                <a:gd name="G9" fmla="+- 21600 0 G8"/>
                <a:gd name="T0" fmla="*/ G8 w 21600"/>
                <a:gd name="T1" fmla="*/ G1 h 21600"/>
                <a:gd name="T2" fmla="*/ G9 w 21600"/>
                <a:gd name="T3" fmla="*/ G4 h 21600"/>
              </a:gdLst>
              <a:ahLst/>
              <a:cxnLst>
                <a:cxn ang="0">
                  <a:pos x="r" y="vc"/>
                </a:cxn>
                <a:cxn ang="5400000">
                  <a:pos x="hc" y="b"/>
                </a:cxn>
                <a:cxn ang="10800000">
                  <a:pos x="l" y="vc"/>
                </a:cxn>
                <a:cxn ang="16200000">
                  <a:pos x="hc" y="t"/>
                </a:cxn>
              </a:cxnLst>
              <a:rect l="T0" t="T1" r="T2" b="T3"/>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close/>
                </a:path>
              </a:pathLst>
            </a:custGeom>
            <a:solidFill>
              <a:schemeClr val="tx1"/>
            </a:solidFill>
            <a:ln w="9525">
              <a:solidFill>
                <a:schemeClr val="tx1"/>
              </a:solidFill>
              <a:miter lim="800000"/>
              <a:headEnd/>
              <a:tailEnd/>
            </a:ln>
            <a:effectLst/>
          </p:spPr>
          <p:txBody>
            <a:bodyPr wrap="none" anchor="ctr"/>
            <a:lstStyle/>
            <a:p>
              <a:endParaRPr lang="id-ID"/>
            </a:p>
          </p:txBody>
        </p:sp>
        <p:sp>
          <p:nvSpPr>
            <p:cNvPr id="587791" name="AutoShape 15"/>
            <p:cNvSpPr>
              <a:spLocks noChangeArrowheads="1"/>
            </p:cNvSpPr>
            <p:nvPr/>
          </p:nvSpPr>
          <p:spPr bwMode="auto">
            <a:xfrm>
              <a:off x="4656" y="1344"/>
              <a:ext cx="288" cy="240"/>
            </a:xfrm>
            <a:prstGeom prst="hexagon">
              <a:avLst>
                <a:gd name="adj" fmla="val 30000"/>
                <a:gd name="vf" fmla="val 115470"/>
              </a:avLst>
            </a:prstGeom>
            <a:solidFill>
              <a:schemeClr val="bg2"/>
            </a:solidFill>
            <a:ln w="9525">
              <a:solidFill>
                <a:schemeClr val="tx1"/>
              </a:solidFill>
              <a:miter lim="800000"/>
              <a:headEnd/>
              <a:tailEnd/>
            </a:ln>
            <a:effectLst/>
          </p:spPr>
          <p:txBody>
            <a:bodyPr wrap="none" anchor="ctr"/>
            <a:lstStyle/>
            <a:p>
              <a:endParaRPr lang="id-ID"/>
            </a:p>
          </p:txBody>
        </p:sp>
        <p:sp>
          <p:nvSpPr>
            <p:cNvPr id="587792" name="Text Box 16"/>
            <p:cNvSpPr txBox="1">
              <a:spLocks noChangeArrowheads="1"/>
            </p:cNvSpPr>
            <p:nvPr/>
          </p:nvSpPr>
          <p:spPr bwMode="auto">
            <a:xfrm>
              <a:off x="1152" y="3456"/>
              <a:ext cx="528" cy="365"/>
            </a:xfrm>
            <a:prstGeom prst="rect">
              <a:avLst/>
            </a:prstGeom>
            <a:noFill/>
            <a:ln w="9525">
              <a:noFill/>
              <a:miter lim="800000"/>
              <a:headEnd/>
              <a:tailEnd/>
            </a:ln>
            <a:effectLst/>
          </p:spPr>
          <p:txBody>
            <a:bodyPr>
              <a:spAutoFit/>
            </a:bodyPr>
            <a:lstStyle/>
            <a:p>
              <a:pPr algn="ctr">
                <a:spcBef>
                  <a:spcPct val="50000"/>
                </a:spcBef>
              </a:pPr>
              <a:r>
                <a:rPr kumimoji="0" lang="en-US" sz="3200" b="1"/>
                <a:t>A</a:t>
              </a:r>
            </a:p>
          </p:txBody>
        </p:sp>
        <p:sp>
          <p:nvSpPr>
            <p:cNvPr id="587793" name="Text Box 17"/>
            <p:cNvSpPr txBox="1">
              <a:spLocks noChangeArrowheads="1"/>
            </p:cNvSpPr>
            <p:nvPr/>
          </p:nvSpPr>
          <p:spPr bwMode="auto">
            <a:xfrm>
              <a:off x="3648" y="3408"/>
              <a:ext cx="528" cy="365"/>
            </a:xfrm>
            <a:prstGeom prst="rect">
              <a:avLst/>
            </a:prstGeom>
            <a:noFill/>
            <a:ln w="9525">
              <a:noFill/>
              <a:miter lim="800000"/>
              <a:headEnd/>
              <a:tailEnd/>
            </a:ln>
            <a:effectLst/>
          </p:spPr>
          <p:txBody>
            <a:bodyPr>
              <a:spAutoFit/>
            </a:bodyPr>
            <a:lstStyle/>
            <a:p>
              <a:pPr algn="ctr">
                <a:spcBef>
                  <a:spcPct val="50000"/>
                </a:spcBef>
              </a:pPr>
              <a:r>
                <a:rPr kumimoji="0" lang="en-US" sz="3200" b="1"/>
                <a:t>B</a:t>
              </a:r>
            </a:p>
          </p:txBody>
        </p:sp>
        <p:sp>
          <p:nvSpPr>
            <p:cNvPr id="587794" name="Rectangle 18"/>
            <p:cNvSpPr>
              <a:spLocks noChangeArrowheads="1"/>
            </p:cNvSpPr>
            <p:nvPr/>
          </p:nvSpPr>
          <p:spPr bwMode="auto">
            <a:xfrm>
              <a:off x="480" y="1248"/>
              <a:ext cx="2064" cy="2112"/>
            </a:xfrm>
            <a:prstGeom prst="rect">
              <a:avLst/>
            </a:prstGeom>
            <a:solidFill>
              <a:schemeClr val="accent1"/>
            </a:solidFill>
            <a:ln w="9525">
              <a:solidFill>
                <a:schemeClr val="tx1"/>
              </a:solidFill>
              <a:miter lim="800000"/>
              <a:headEnd/>
              <a:tailEnd/>
            </a:ln>
            <a:effectLst/>
          </p:spPr>
          <p:txBody>
            <a:bodyPr wrap="none" anchor="ctr"/>
            <a:lstStyle/>
            <a:p>
              <a:endParaRPr lang="id-ID"/>
            </a:p>
          </p:txBody>
        </p:sp>
        <p:sp>
          <p:nvSpPr>
            <p:cNvPr id="587795" name="Oval 19"/>
            <p:cNvSpPr>
              <a:spLocks noChangeArrowheads="1"/>
            </p:cNvSpPr>
            <p:nvPr/>
          </p:nvSpPr>
          <p:spPr bwMode="auto">
            <a:xfrm>
              <a:off x="1296" y="134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796" name="Oval 20"/>
            <p:cNvSpPr>
              <a:spLocks noChangeArrowheads="1"/>
            </p:cNvSpPr>
            <p:nvPr/>
          </p:nvSpPr>
          <p:spPr bwMode="auto">
            <a:xfrm>
              <a:off x="2112" y="2496"/>
              <a:ext cx="240" cy="240"/>
            </a:xfrm>
            <a:prstGeom prst="ellipse">
              <a:avLst/>
            </a:prstGeom>
            <a:solidFill>
              <a:srgbClr val="FF0000"/>
            </a:solidFill>
            <a:ln w="9525">
              <a:solidFill>
                <a:schemeClr val="tx1"/>
              </a:solidFill>
              <a:round/>
              <a:headEnd/>
              <a:tailEnd/>
            </a:ln>
            <a:effectLst/>
          </p:spPr>
          <p:txBody>
            <a:bodyPr wrap="none" anchor="ctr"/>
            <a:lstStyle/>
            <a:p>
              <a:endParaRPr lang="id-ID"/>
            </a:p>
          </p:txBody>
        </p:sp>
        <p:sp>
          <p:nvSpPr>
            <p:cNvPr id="587797" name="Oval 21"/>
            <p:cNvSpPr>
              <a:spLocks noChangeArrowheads="1"/>
            </p:cNvSpPr>
            <p:nvPr/>
          </p:nvSpPr>
          <p:spPr bwMode="auto">
            <a:xfrm>
              <a:off x="2112" y="3024"/>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798" name="Oval 22"/>
            <p:cNvSpPr>
              <a:spLocks noChangeArrowheads="1"/>
            </p:cNvSpPr>
            <p:nvPr/>
          </p:nvSpPr>
          <p:spPr bwMode="auto">
            <a:xfrm>
              <a:off x="576" y="2976"/>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799" name="Oval 23"/>
            <p:cNvSpPr>
              <a:spLocks noChangeArrowheads="1"/>
            </p:cNvSpPr>
            <p:nvPr/>
          </p:nvSpPr>
          <p:spPr bwMode="auto">
            <a:xfrm>
              <a:off x="576" y="1968"/>
              <a:ext cx="240" cy="240"/>
            </a:xfrm>
            <a:prstGeom prst="ellipse">
              <a:avLst/>
            </a:prstGeom>
            <a:solidFill>
              <a:schemeClr val="tx1"/>
            </a:solidFill>
            <a:ln w="9525">
              <a:solidFill>
                <a:schemeClr val="tx1"/>
              </a:solidFill>
              <a:round/>
              <a:headEnd/>
              <a:tailEnd/>
            </a:ln>
            <a:effectLst/>
          </p:spPr>
          <p:txBody>
            <a:bodyPr wrap="none" anchor="ctr"/>
            <a:lstStyle/>
            <a:p>
              <a:endParaRPr lang="id-ID"/>
            </a:p>
          </p:txBody>
        </p:sp>
        <p:sp>
          <p:nvSpPr>
            <p:cNvPr id="587800" name="Oval 24"/>
            <p:cNvSpPr>
              <a:spLocks noChangeArrowheads="1"/>
            </p:cNvSpPr>
            <p:nvPr/>
          </p:nvSpPr>
          <p:spPr bwMode="auto">
            <a:xfrm>
              <a:off x="1344" y="1968"/>
              <a:ext cx="240" cy="240"/>
            </a:xfrm>
            <a:prstGeom prst="ellipse">
              <a:avLst/>
            </a:prstGeom>
            <a:solidFill>
              <a:srgbClr val="FFFF00"/>
            </a:solidFill>
            <a:ln w="9525">
              <a:solidFill>
                <a:schemeClr val="tx1"/>
              </a:solidFill>
              <a:round/>
              <a:headEnd/>
              <a:tailEnd/>
            </a:ln>
            <a:effectLst/>
          </p:spPr>
          <p:txBody>
            <a:bodyPr wrap="none" anchor="ctr"/>
            <a:lstStyle/>
            <a:p>
              <a:endParaRPr lang="id-ID"/>
            </a:p>
          </p:txBody>
        </p:sp>
        <p:sp>
          <p:nvSpPr>
            <p:cNvPr id="587801" name="Rectangle 25"/>
            <p:cNvSpPr>
              <a:spLocks noChangeArrowheads="1"/>
            </p:cNvSpPr>
            <p:nvPr/>
          </p:nvSpPr>
          <p:spPr bwMode="auto">
            <a:xfrm>
              <a:off x="624" y="1344"/>
              <a:ext cx="240" cy="192"/>
            </a:xfrm>
            <a:prstGeom prst="rect">
              <a:avLst/>
            </a:prstGeom>
            <a:solidFill>
              <a:srgbClr val="FF0000"/>
            </a:solidFill>
            <a:ln w="9525">
              <a:solidFill>
                <a:schemeClr val="tx1"/>
              </a:solidFill>
              <a:miter lim="800000"/>
              <a:headEnd/>
              <a:tailEnd/>
            </a:ln>
            <a:effectLst/>
          </p:spPr>
          <p:txBody>
            <a:bodyPr wrap="none" anchor="ctr"/>
            <a:lstStyle/>
            <a:p>
              <a:endParaRPr lang="id-ID"/>
            </a:p>
          </p:txBody>
        </p:sp>
        <p:sp>
          <p:nvSpPr>
            <p:cNvPr id="587802" name="AutoShape 26"/>
            <p:cNvSpPr>
              <a:spLocks noChangeArrowheads="1"/>
            </p:cNvSpPr>
            <p:nvPr/>
          </p:nvSpPr>
          <p:spPr bwMode="auto">
            <a:xfrm>
              <a:off x="2064" y="1968"/>
              <a:ext cx="240" cy="240"/>
            </a:xfrm>
            <a:prstGeom prst="triangle">
              <a:avLst>
                <a:gd name="adj" fmla="val 50000"/>
              </a:avLst>
            </a:prstGeom>
            <a:solidFill>
              <a:schemeClr val="tx1"/>
            </a:solidFill>
            <a:ln w="9525">
              <a:solidFill>
                <a:schemeClr val="tx1"/>
              </a:solidFill>
              <a:miter lim="800000"/>
              <a:headEnd/>
              <a:tailEnd/>
            </a:ln>
            <a:effectLst/>
          </p:spPr>
          <p:txBody>
            <a:bodyPr wrap="none" anchor="ctr"/>
            <a:lstStyle/>
            <a:p>
              <a:endParaRPr lang="id-ID"/>
            </a:p>
          </p:txBody>
        </p:sp>
        <p:sp>
          <p:nvSpPr>
            <p:cNvPr id="587803" name="AutoShape 27"/>
            <p:cNvSpPr>
              <a:spLocks noChangeArrowheads="1"/>
            </p:cNvSpPr>
            <p:nvPr/>
          </p:nvSpPr>
          <p:spPr bwMode="auto">
            <a:xfrm>
              <a:off x="576" y="2496"/>
              <a:ext cx="240" cy="240"/>
            </a:xfrm>
            <a:prstGeom prst="plus">
              <a:avLst>
                <a:gd name="adj" fmla="val 25000"/>
              </a:avLst>
            </a:prstGeom>
            <a:solidFill>
              <a:schemeClr val="bg2"/>
            </a:solidFill>
            <a:ln w="9525">
              <a:solidFill>
                <a:schemeClr val="tx1"/>
              </a:solidFill>
              <a:miter lim="800000"/>
              <a:headEnd/>
              <a:tailEnd/>
            </a:ln>
            <a:effectLst/>
          </p:spPr>
          <p:txBody>
            <a:bodyPr wrap="none" anchor="ctr"/>
            <a:lstStyle/>
            <a:p>
              <a:endParaRPr lang="id-ID"/>
            </a:p>
          </p:txBody>
        </p:sp>
        <p:sp>
          <p:nvSpPr>
            <p:cNvPr id="587804" name="AutoShape 28"/>
            <p:cNvSpPr>
              <a:spLocks noChangeArrowheads="1"/>
            </p:cNvSpPr>
            <p:nvPr/>
          </p:nvSpPr>
          <p:spPr bwMode="auto">
            <a:xfrm>
              <a:off x="1344" y="3024"/>
              <a:ext cx="288" cy="240"/>
            </a:xfrm>
            <a:prstGeom prst="hexagon">
              <a:avLst>
                <a:gd name="adj" fmla="val 30000"/>
                <a:gd name="vf" fmla="val 115470"/>
              </a:avLst>
            </a:prstGeom>
            <a:solidFill>
              <a:srgbClr val="000080"/>
            </a:solidFill>
            <a:ln w="9525">
              <a:solidFill>
                <a:schemeClr val="tx1"/>
              </a:solidFill>
              <a:miter lim="800000"/>
              <a:headEnd/>
              <a:tailEnd/>
            </a:ln>
            <a:effectLst/>
          </p:spPr>
          <p:txBody>
            <a:bodyPr wrap="none" anchor="ctr"/>
            <a:lstStyle/>
            <a:p>
              <a:endParaRPr lang="id-ID"/>
            </a:p>
          </p:txBody>
        </p:sp>
        <p:sp>
          <p:nvSpPr>
            <p:cNvPr id="587805" name="AutoShape 29"/>
            <p:cNvSpPr>
              <a:spLocks noChangeArrowheads="1"/>
            </p:cNvSpPr>
            <p:nvPr/>
          </p:nvSpPr>
          <p:spPr bwMode="auto">
            <a:xfrm>
              <a:off x="1344" y="2448"/>
              <a:ext cx="336" cy="288"/>
            </a:xfrm>
            <a:custGeom>
              <a:avLst/>
              <a:gdLst>
                <a:gd name="G0" fmla="+- 6480 0 0"/>
                <a:gd name="G1" fmla="+- 8640 0 0"/>
                <a:gd name="G2" fmla="+- 4320 0 0"/>
                <a:gd name="G3" fmla="+- 21600 0 6480"/>
                <a:gd name="G4" fmla="+- 21600 0 8640"/>
                <a:gd name="G5" fmla="+- 21600 0 4320"/>
                <a:gd name="G6" fmla="+- 6480 0 10800"/>
                <a:gd name="G7" fmla="+- 8640 0 10800"/>
                <a:gd name="G8" fmla="*/ G7 4320 G6"/>
                <a:gd name="G9" fmla="+- 21600 0 G8"/>
                <a:gd name="T0" fmla="*/ G8 w 21600"/>
                <a:gd name="T1" fmla="*/ G1 h 21600"/>
                <a:gd name="T2" fmla="*/ G9 w 21600"/>
                <a:gd name="T3" fmla="*/ G4 h 21600"/>
              </a:gdLst>
              <a:ahLst/>
              <a:cxnLst>
                <a:cxn ang="0">
                  <a:pos x="r" y="vc"/>
                </a:cxn>
                <a:cxn ang="5400000">
                  <a:pos x="hc" y="b"/>
                </a:cxn>
                <a:cxn ang="10800000">
                  <a:pos x="l" y="vc"/>
                </a:cxn>
                <a:cxn ang="16200000">
                  <a:pos x="hc" y="t"/>
                </a:cxn>
              </a:cxnLst>
              <a:rect l="T0" t="T1" r="T2" b="T3"/>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close/>
                </a:path>
              </a:pathLst>
            </a:custGeom>
            <a:solidFill>
              <a:schemeClr val="tx1"/>
            </a:solidFill>
            <a:ln w="9525">
              <a:solidFill>
                <a:schemeClr val="tx1"/>
              </a:solidFill>
              <a:miter lim="800000"/>
              <a:headEnd/>
              <a:tailEnd/>
            </a:ln>
            <a:effectLst/>
          </p:spPr>
          <p:txBody>
            <a:bodyPr wrap="none" anchor="ctr"/>
            <a:lstStyle/>
            <a:p>
              <a:endParaRPr lang="id-ID"/>
            </a:p>
          </p:txBody>
        </p:sp>
        <p:sp>
          <p:nvSpPr>
            <p:cNvPr id="587806" name="AutoShape 30"/>
            <p:cNvSpPr>
              <a:spLocks noChangeArrowheads="1"/>
            </p:cNvSpPr>
            <p:nvPr/>
          </p:nvSpPr>
          <p:spPr bwMode="auto">
            <a:xfrm>
              <a:off x="2064" y="1344"/>
              <a:ext cx="288" cy="240"/>
            </a:xfrm>
            <a:prstGeom prst="hexagon">
              <a:avLst>
                <a:gd name="adj" fmla="val 30000"/>
                <a:gd name="vf" fmla="val 115470"/>
              </a:avLst>
            </a:prstGeom>
            <a:solidFill>
              <a:schemeClr val="bg2"/>
            </a:solidFill>
            <a:ln w="9525">
              <a:solidFill>
                <a:schemeClr val="tx1"/>
              </a:solidFill>
              <a:miter lim="800000"/>
              <a:headEnd/>
              <a:tailEnd/>
            </a:ln>
            <a:effectLst/>
          </p:spPr>
          <p:txBody>
            <a:bodyPr wrap="none" anchor="ctr"/>
            <a:lstStyle/>
            <a:p>
              <a:endParaRPr lang="id-ID"/>
            </a:p>
          </p:txBody>
        </p:sp>
      </p:grpSp>
      <p:sp>
        <p:nvSpPr>
          <p:cNvPr id="587807" name="Rectangle 31"/>
          <p:cNvSpPr>
            <a:spLocks noChangeArrowheads="1"/>
          </p:cNvSpPr>
          <p:nvPr/>
        </p:nvSpPr>
        <p:spPr bwMode="auto">
          <a:xfrm>
            <a:off x="457200" y="277813"/>
            <a:ext cx="8229600" cy="1143000"/>
          </a:xfrm>
          <a:prstGeom prst="rect">
            <a:avLst/>
          </a:prstGeom>
          <a:noFill/>
          <a:ln w="9525">
            <a:noFill/>
            <a:miter lim="800000"/>
            <a:headEnd/>
            <a:tailEnd/>
          </a:ln>
          <a:effectLst/>
        </p:spPr>
        <p:txBody>
          <a:bodyPr anchor="ctr"/>
          <a:lstStyle/>
          <a:p>
            <a:pPr marL="450850" indent="-450850" algn="ctr" eaLnBrk="1" hangingPunct="1">
              <a:lnSpc>
                <a:spcPct val="90000"/>
              </a:lnSpc>
            </a:pPr>
            <a:r>
              <a:rPr kumimoji="0" lang="en-US" sz="3000" b="1">
                <a:solidFill>
                  <a:schemeClr val="tx2"/>
                </a:solidFill>
                <a:latin typeface="Times New Roman" pitchFamily="18" charset="0"/>
              </a:rPr>
              <a:t>Mana yang lebih kamu sukai?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8802" name="Picture 2" descr="cycles_monoculture_000"/>
          <p:cNvPicPr>
            <a:picLocks noChangeAspect="1" noChangeArrowheads="1"/>
          </p:cNvPicPr>
          <p:nvPr/>
        </p:nvPicPr>
        <p:blipFill>
          <a:blip r:embed="rId2"/>
          <a:srcRect/>
          <a:stretch>
            <a:fillRect/>
          </a:stretch>
        </p:blipFill>
        <p:spPr bwMode="auto">
          <a:xfrm>
            <a:off x="228600" y="1828800"/>
            <a:ext cx="4114800" cy="3017838"/>
          </a:xfrm>
          <a:prstGeom prst="rect">
            <a:avLst/>
          </a:prstGeom>
          <a:noFill/>
        </p:spPr>
      </p:pic>
      <p:sp>
        <p:nvSpPr>
          <p:cNvPr id="588804" name="Rectangle 4"/>
          <p:cNvSpPr>
            <a:spLocks noChangeArrowheads="1"/>
          </p:cNvSpPr>
          <p:nvPr/>
        </p:nvSpPr>
        <p:spPr bwMode="auto">
          <a:xfrm>
            <a:off x="457200" y="277813"/>
            <a:ext cx="8229600" cy="1143000"/>
          </a:xfrm>
          <a:prstGeom prst="rect">
            <a:avLst/>
          </a:prstGeom>
          <a:noFill/>
          <a:ln w="9525">
            <a:noFill/>
            <a:miter lim="800000"/>
            <a:headEnd/>
            <a:tailEnd/>
          </a:ln>
          <a:effectLst/>
        </p:spPr>
        <p:txBody>
          <a:bodyPr anchor="ctr"/>
          <a:lstStyle/>
          <a:p>
            <a:pPr marL="450850" indent="-450850" algn="ctr" eaLnBrk="1" hangingPunct="1">
              <a:lnSpc>
                <a:spcPct val="90000"/>
              </a:lnSpc>
            </a:pPr>
            <a:r>
              <a:rPr kumimoji="0" lang="en-US" sz="3000" b="1">
                <a:solidFill>
                  <a:schemeClr val="tx2"/>
                </a:solidFill>
                <a:latin typeface="Times New Roman" pitchFamily="18" charset="0"/>
              </a:rPr>
              <a:t>Mana yang lebih kamu sukai?</a:t>
            </a:r>
          </a:p>
        </p:txBody>
      </p:sp>
      <p:pic>
        <p:nvPicPr>
          <p:cNvPr id="588805" name="Picture 5" descr="Hoh%20River%20Rain%20Forest"/>
          <p:cNvPicPr>
            <a:picLocks noChangeAspect="1" noChangeArrowheads="1"/>
          </p:cNvPicPr>
          <p:nvPr/>
        </p:nvPicPr>
        <p:blipFill>
          <a:blip r:embed="rId3"/>
          <a:srcRect/>
          <a:stretch>
            <a:fillRect/>
          </a:stretch>
        </p:blipFill>
        <p:spPr bwMode="auto">
          <a:xfrm>
            <a:off x="4648200" y="1809750"/>
            <a:ext cx="4038600" cy="30289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73" name="Text Box 9"/>
          <p:cNvSpPr txBox="1">
            <a:spLocks noChangeArrowheads="1"/>
          </p:cNvSpPr>
          <p:nvPr/>
        </p:nvSpPr>
        <p:spPr bwMode="auto">
          <a:xfrm>
            <a:off x="381000" y="0"/>
            <a:ext cx="65532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Apakah Keanekaragaman Hayati Itu?</a:t>
            </a:r>
          </a:p>
        </p:txBody>
      </p:sp>
      <p:pic>
        <p:nvPicPr>
          <p:cNvPr id="472077" name="Picture 13" descr="D:\Flash Sugeng\sugeng anime\animasi protista\globe.gif"/>
          <p:cNvPicPr>
            <a:picLocks noChangeAspect="1" noChangeArrowheads="1"/>
          </p:cNvPicPr>
          <p:nvPr/>
        </p:nvPicPr>
        <p:blipFill>
          <a:blip r:embed="rId3"/>
          <a:srcRect/>
          <a:stretch>
            <a:fillRect/>
          </a:stretch>
        </p:blipFill>
        <p:spPr bwMode="auto">
          <a:xfrm>
            <a:off x="1066800" y="838200"/>
            <a:ext cx="762000" cy="762000"/>
          </a:xfrm>
          <a:prstGeom prst="rect">
            <a:avLst/>
          </a:prstGeom>
          <a:noFill/>
        </p:spPr>
      </p:pic>
      <p:grpSp>
        <p:nvGrpSpPr>
          <p:cNvPr id="472122" name="Group 58"/>
          <p:cNvGrpSpPr>
            <a:grpSpLocks/>
          </p:cNvGrpSpPr>
          <p:nvPr/>
        </p:nvGrpSpPr>
        <p:grpSpPr bwMode="auto">
          <a:xfrm>
            <a:off x="1981200" y="838200"/>
            <a:ext cx="5029200" cy="533400"/>
            <a:chOff x="1248" y="528"/>
            <a:chExt cx="3168" cy="336"/>
          </a:xfrm>
        </p:grpSpPr>
        <p:sp>
          <p:nvSpPr>
            <p:cNvPr id="472078" name="Line 14"/>
            <p:cNvSpPr>
              <a:spLocks noChangeShapeType="1"/>
            </p:cNvSpPr>
            <p:nvPr/>
          </p:nvSpPr>
          <p:spPr bwMode="auto">
            <a:xfrm>
              <a:off x="1248" y="720"/>
              <a:ext cx="1056" cy="0"/>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079" name="Text Box 15"/>
            <p:cNvSpPr txBox="1">
              <a:spLocks noChangeArrowheads="1"/>
            </p:cNvSpPr>
            <p:nvPr/>
          </p:nvSpPr>
          <p:spPr bwMode="auto">
            <a:xfrm>
              <a:off x="2400" y="528"/>
              <a:ext cx="2016"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Makhluk Hidup</a:t>
              </a:r>
            </a:p>
          </p:txBody>
        </p:sp>
      </p:grpSp>
      <p:grpSp>
        <p:nvGrpSpPr>
          <p:cNvPr id="472123" name="Group 59"/>
          <p:cNvGrpSpPr>
            <a:grpSpLocks/>
          </p:cNvGrpSpPr>
          <p:nvPr/>
        </p:nvGrpSpPr>
        <p:grpSpPr bwMode="auto">
          <a:xfrm>
            <a:off x="1981200" y="1295400"/>
            <a:ext cx="5295900" cy="1885950"/>
            <a:chOff x="1248" y="816"/>
            <a:chExt cx="3336" cy="1188"/>
          </a:xfrm>
        </p:grpSpPr>
        <p:sp>
          <p:nvSpPr>
            <p:cNvPr id="472080" name="Line 16"/>
            <p:cNvSpPr>
              <a:spLocks noChangeShapeType="1"/>
            </p:cNvSpPr>
            <p:nvPr/>
          </p:nvSpPr>
          <p:spPr bwMode="auto">
            <a:xfrm>
              <a:off x="3036" y="816"/>
              <a:ext cx="0" cy="288"/>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2081" name="Line 17"/>
            <p:cNvSpPr>
              <a:spLocks noChangeShapeType="1"/>
            </p:cNvSpPr>
            <p:nvPr/>
          </p:nvSpPr>
          <p:spPr bwMode="auto">
            <a:xfrm>
              <a:off x="1788" y="1104"/>
              <a:ext cx="2064"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2082" name="Line 18"/>
            <p:cNvSpPr>
              <a:spLocks noChangeShapeType="1"/>
            </p:cNvSpPr>
            <p:nvPr/>
          </p:nvSpPr>
          <p:spPr bwMode="auto">
            <a:xfrm>
              <a:off x="1788" y="1104"/>
              <a:ext cx="0" cy="288"/>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2083" name="Line 19"/>
            <p:cNvSpPr>
              <a:spLocks noChangeShapeType="1"/>
            </p:cNvSpPr>
            <p:nvPr/>
          </p:nvSpPr>
          <p:spPr bwMode="auto">
            <a:xfrm>
              <a:off x="3852" y="1104"/>
              <a:ext cx="0" cy="672"/>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2089" name="Text Box 25"/>
            <p:cNvSpPr txBox="1">
              <a:spLocks noChangeArrowheads="1"/>
            </p:cNvSpPr>
            <p:nvPr/>
          </p:nvSpPr>
          <p:spPr bwMode="auto">
            <a:xfrm>
              <a:off x="1248" y="1284"/>
              <a:ext cx="1200"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Prokariot</a:t>
              </a:r>
            </a:p>
          </p:txBody>
        </p:sp>
        <p:sp>
          <p:nvSpPr>
            <p:cNvPr id="472090" name="Text Box 26"/>
            <p:cNvSpPr txBox="1">
              <a:spLocks noChangeArrowheads="1"/>
            </p:cNvSpPr>
            <p:nvPr/>
          </p:nvSpPr>
          <p:spPr bwMode="auto">
            <a:xfrm>
              <a:off x="3384" y="1668"/>
              <a:ext cx="1200"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Eukariot</a:t>
              </a:r>
            </a:p>
          </p:txBody>
        </p:sp>
      </p:grpSp>
      <p:grpSp>
        <p:nvGrpSpPr>
          <p:cNvPr id="472124" name="Group 60"/>
          <p:cNvGrpSpPr>
            <a:grpSpLocks/>
          </p:cNvGrpSpPr>
          <p:nvPr/>
        </p:nvGrpSpPr>
        <p:grpSpPr bwMode="auto">
          <a:xfrm>
            <a:off x="0" y="2514600"/>
            <a:ext cx="8915400" cy="2286000"/>
            <a:chOff x="0" y="1584"/>
            <a:chExt cx="5616" cy="1440"/>
          </a:xfrm>
        </p:grpSpPr>
        <p:sp>
          <p:nvSpPr>
            <p:cNvPr id="472086" name="Line 22"/>
            <p:cNvSpPr>
              <a:spLocks noChangeShapeType="1"/>
            </p:cNvSpPr>
            <p:nvPr/>
          </p:nvSpPr>
          <p:spPr bwMode="auto">
            <a:xfrm flipH="1">
              <a:off x="768" y="1584"/>
              <a:ext cx="672" cy="816"/>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094" name="Text Box 30"/>
            <p:cNvSpPr txBox="1">
              <a:spLocks noChangeArrowheads="1"/>
            </p:cNvSpPr>
            <p:nvPr/>
          </p:nvSpPr>
          <p:spPr bwMode="auto">
            <a:xfrm>
              <a:off x="0" y="2352"/>
              <a:ext cx="1536"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Cyanobakteri</a:t>
              </a:r>
            </a:p>
          </p:txBody>
        </p:sp>
        <p:sp>
          <p:nvSpPr>
            <p:cNvPr id="472087" name="Line 23"/>
            <p:cNvSpPr>
              <a:spLocks noChangeShapeType="1"/>
            </p:cNvSpPr>
            <p:nvPr/>
          </p:nvSpPr>
          <p:spPr bwMode="auto">
            <a:xfrm>
              <a:off x="2016" y="1584"/>
              <a:ext cx="0" cy="384"/>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095" name="Text Box 31"/>
            <p:cNvSpPr txBox="1">
              <a:spLocks noChangeArrowheads="1"/>
            </p:cNvSpPr>
            <p:nvPr/>
          </p:nvSpPr>
          <p:spPr bwMode="auto">
            <a:xfrm>
              <a:off x="1584" y="1920"/>
              <a:ext cx="960"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Bakteri</a:t>
              </a:r>
            </a:p>
          </p:txBody>
        </p:sp>
        <p:sp>
          <p:nvSpPr>
            <p:cNvPr id="472088" name="Line 24"/>
            <p:cNvSpPr>
              <a:spLocks noChangeShapeType="1"/>
            </p:cNvSpPr>
            <p:nvPr/>
          </p:nvSpPr>
          <p:spPr bwMode="auto">
            <a:xfrm flipH="1">
              <a:off x="2592" y="1968"/>
              <a:ext cx="1056" cy="648"/>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096" name="Text Box 32"/>
            <p:cNvSpPr txBox="1">
              <a:spLocks noChangeArrowheads="1"/>
            </p:cNvSpPr>
            <p:nvPr/>
          </p:nvSpPr>
          <p:spPr bwMode="auto">
            <a:xfrm>
              <a:off x="2256" y="2541"/>
              <a:ext cx="912"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Protista</a:t>
              </a:r>
            </a:p>
          </p:txBody>
        </p:sp>
        <p:sp>
          <p:nvSpPr>
            <p:cNvPr id="472091" name="Line 27"/>
            <p:cNvSpPr>
              <a:spLocks noChangeShapeType="1"/>
            </p:cNvSpPr>
            <p:nvPr/>
          </p:nvSpPr>
          <p:spPr bwMode="auto">
            <a:xfrm flipH="1">
              <a:off x="3504" y="1968"/>
              <a:ext cx="288" cy="548"/>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097" name="Text Box 33"/>
            <p:cNvSpPr txBox="1">
              <a:spLocks noChangeArrowheads="1"/>
            </p:cNvSpPr>
            <p:nvPr/>
          </p:nvSpPr>
          <p:spPr bwMode="auto">
            <a:xfrm>
              <a:off x="3312" y="2516"/>
              <a:ext cx="720"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Fungi</a:t>
              </a:r>
            </a:p>
          </p:txBody>
        </p:sp>
        <p:sp>
          <p:nvSpPr>
            <p:cNvPr id="472092" name="Line 28"/>
            <p:cNvSpPr>
              <a:spLocks noChangeShapeType="1"/>
            </p:cNvSpPr>
            <p:nvPr/>
          </p:nvSpPr>
          <p:spPr bwMode="auto">
            <a:xfrm>
              <a:off x="3972" y="1968"/>
              <a:ext cx="367" cy="816"/>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098" name="Text Box 34"/>
            <p:cNvSpPr txBox="1">
              <a:spLocks noChangeArrowheads="1"/>
            </p:cNvSpPr>
            <p:nvPr/>
          </p:nvSpPr>
          <p:spPr bwMode="auto">
            <a:xfrm>
              <a:off x="3936" y="2688"/>
              <a:ext cx="912"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Plantae</a:t>
              </a:r>
            </a:p>
          </p:txBody>
        </p:sp>
        <p:sp>
          <p:nvSpPr>
            <p:cNvPr id="472093" name="Line 29"/>
            <p:cNvSpPr>
              <a:spLocks noChangeShapeType="1"/>
            </p:cNvSpPr>
            <p:nvPr/>
          </p:nvSpPr>
          <p:spPr bwMode="auto">
            <a:xfrm>
              <a:off x="4080" y="1968"/>
              <a:ext cx="624" cy="432"/>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099" name="Text Box 35"/>
            <p:cNvSpPr txBox="1">
              <a:spLocks noChangeArrowheads="1"/>
            </p:cNvSpPr>
            <p:nvPr/>
          </p:nvSpPr>
          <p:spPr bwMode="auto">
            <a:xfrm>
              <a:off x="4512" y="2448"/>
              <a:ext cx="1104" cy="336"/>
            </a:xfrm>
            <a:prstGeom prst="rect">
              <a:avLst/>
            </a:prstGeom>
            <a:noFill/>
            <a:ln w="25400">
              <a:noFill/>
              <a:miter lim="800000"/>
              <a:headEnd/>
              <a:tailEnd/>
            </a:ln>
            <a:effectLst/>
          </p:spPr>
          <p:txBody>
            <a:bodyPr lIns="92075" tIns="46038" rIns="92075" bIns="46038">
              <a:spAutoFit/>
            </a:bodyPr>
            <a:lstStyle/>
            <a:p>
              <a:pPr>
                <a:spcBef>
                  <a:spcPct val="50000"/>
                </a:spcBef>
              </a:pPr>
              <a:r>
                <a:rPr lang="en-US"/>
                <a:t>Animalia</a:t>
              </a:r>
            </a:p>
          </p:txBody>
        </p:sp>
      </p:grpSp>
      <p:grpSp>
        <p:nvGrpSpPr>
          <p:cNvPr id="472125" name="Group 61"/>
          <p:cNvGrpSpPr>
            <a:grpSpLocks/>
          </p:cNvGrpSpPr>
          <p:nvPr/>
        </p:nvGrpSpPr>
        <p:grpSpPr bwMode="auto">
          <a:xfrm>
            <a:off x="1143000" y="3581400"/>
            <a:ext cx="7239000" cy="2667000"/>
            <a:chOff x="720" y="2256"/>
            <a:chExt cx="4560" cy="1680"/>
          </a:xfrm>
        </p:grpSpPr>
        <p:sp>
          <p:nvSpPr>
            <p:cNvPr id="472100" name="Line 36"/>
            <p:cNvSpPr>
              <a:spLocks noChangeShapeType="1"/>
            </p:cNvSpPr>
            <p:nvPr/>
          </p:nvSpPr>
          <p:spPr bwMode="auto">
            <a:xfrm>
              <a:off x="720" y="2688"/>
              <a:ext cx="816" cy="288"/>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2101" name="Line 37"/>
            <p:cNvSpPr>
              <a:spLocks noChangeShapeType="1"/>
            </p:cNvSpPr>
            <p:nvPr/>
          </p:nvSpPr>
          <p:spPr bwMode="auto">
            <a:xfrm flipH="1">
              <a:off x="1372" y="2256"/>
              <a:ext cx="680" cy="960"/>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102" name="Line 38"/>
            <p:cNvSpPr>
              <a:spLocks noChangeShapeType="1"/>
            </p:cNvSpPr>
            <p:nvPr/>
          </p:nvSpPr>
          <p:spPr bwMode="auto">
            <a:xfrm>
              <a:off x="2640" y="2865"/>
              <a:ext cx="0" cy="399"/>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103" name="Line 39"/>
            <p:cNvSpPr>
              <a:spLocks noChangeShapeType="1"/>
            </p:cNvSpPr>
            <p:nvPr/>
          </p:nvSpPr>
          <p:spPr bwMode="auto">
            <a:xfrm>
              <a:off x="3600" y="2815"/>
              <a:ext cx="0" cy="449"/>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104" name="Line 40"/>
            <p:cNvSpPr>
              <a:spLocks noChangeShapeType="1"/>
            </p:cNvSpPr>
            <p:nvPr/>
          </p:nvSpPr>
          <p:spPr bwMode="auto">
            <a:xfrm>
              <a:off x="4356" y="2976"/>
              <a:ext cx="0" cy="288"/>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105" name="Line 41"/>
            <p:cNvSpPr>
              <a:spLocks noChangeShapeType="1"/>
            </p:cNvSpPr>
            <p:nvPr/>
          </p:nvSpPr>
          <p:spPr bwMode="auto">
            <a:xfrm>
              <a:off x="4992" y="2784"/>
              <a:ext cx="0" cy="480"/>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2117" name="Text Box 53"/>
            <p:cNvSpPr txBox="1">
              <a:spLocks noChangeArrowheads="1"/>
            </p:cNvSpPr>
            <p:nvPr/>
          </p:nvSpPr>
          <p:spPr bwMode="auto">
            <a:xfrm>
              <a:off x="1056" y="3456"/>
              <a:ext cx="4224" cy="480"/>
            </a:xfrm>
            <a:prstGeom prst="rect">
              <a:avLst/>
            </a:prstGeom>
            <a:noFill/>
            <a:ln w="25400">
              <a:noFill/>
              <a:miter lim="800000"/>
              <a:headEnd/>
              <a:tailEnd/>
            </a:ln>
            <a:effectLst/>
          </p:spPr>
          <p:txBody>
            <a:bodyPr lIns="92075" tIns="46038" rIns="92075" bIns="46038">
              <a:spAutoFit/>
            </a:bodyPr>
            <a:lstStyle/>
            <a:p>
              <a:pPr>
                <a:spcBef>
                  <a:spcPct val="50000"/>
                </a:spcBef>
              </a:pPr>
              <a:r>
                <a:rPr lang="en-US" sz="4400"/>
                <a:t>Keanekaragaman Hayati</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2077"/>
                                        </p:tgtEl>
                                        <p:attrNameLst>
                                          <p:attrName>style.visibility</p:attrName>
                                        </p:attrNameLst>
                                      </p:cBhvr>
                                      <p:to>
                                        <p:strVal val="visible"/>
                                      </p:to>
                                    </p:set>
                                    <p:anim calcmode="lin" valueType="num">
                                      <p:cBhvr additive="base">
                                        <p:cTn id="7" dur="500" fill="hold"/>
                                        <p:tgtEl>
                                          <p:spTgt spid="472077"/>
                                        </p:tgtEl>
                                        <p:attrNameLst>
                                          <p:attrName>ppt_x</p:attrName>
                                        </p:attrNameLst>
                                      </p:cBhvr>
                                      <p:tavLst>
                                        <p:tav tm="0">
                                          <p:val>
                                            <p:strVal val="#ppt_x"/>
                                          </p:val>
                                        </p:tav>
                                        <p:tav tm="100000">
                                          <p:val>
                                            <p:strVal val="#ppt_x"/>
                                          </p:val>
                                        </p:tav>
                                      </p:tavLst>
                                    </p:anim>
                                    <p:anim calcmode="lin" valueType="num">
                                      <p:cBhvr additive="base">
                                        <p:cTn id="8" dur="500" fill="hold"/>
                                        <p:tgtEl>
                                          <p:spTgt spid="47207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72122"/>
                                        </p:tgtEl>
                                        <p:attrNameLst>
                                          <p:attrName>style.visibility</p:attrName>
                                        </p:attrNameLst>
                                      </p:cBhvr>
                                      <p:to>
                                        <p:strVal val="visible"/>
                                      </p:to>
                                    </p:set>
                                    <p:anim calcmode="lin" valueType="num">
                                      <p:cBhvr additive="base">
                                        <p:cTn id="13" dur="500" fill="hold"/>
                                        <p:tgtEl>
                                          <p:spTgt spid="472122"/>
                                        </p:tgtEl>
                                        <p:attrNameLst>
                                          <p:attrName>ppt_x</p:attrName>
                                        </p:attrNameLst>
                                      </p:cBhvr>
                                      <p:tavLst>
                                        <p:tav tm="0">
                                          <p:val>
                                            <p:strVal val="#ppt_x"/>
                                          </p:val>
                                        </p:tav>
                                        <p:tav tm="100000">
                                          <p:val>
                                            <p:strVal val="#ppt_x"/>
                                          </p:val>
                                        </p:tav>
                                      </p:tavLst>
                                    </p:anim>
                                    <p:anim calcmode="lin" valueType="num">
                                      <p:cBhvr additive="base">
                                        <p:cTn id="14" dur="500" fill="hold"/>
                                        <p:tgtEl>
                                          <p:spTgt spid="4721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72123"/>
                                        </p:tgtEl>
                                        <p:attrNameLst>
                                          <p:attrName>style.visibility</p:attrName>
                                        </p:attrNameLst>
                                      </p:cBhvr>
                                      <p:to>
                                        <p:strVal val="visible"/>
                                      </p:to>
                                    </p:set>
                                    <p:anim calcmode="lin" valueType="num">
                                      <p:cBhvr additive="base">
                                        <p:cTn id="19" dur="500" fill="hold"/>
                                        <p:tgtEl>
                                          <p:spTgt spid="472123"/>
                                        </p:tgtEl>
                                        <p:attrNameLst>
                                          <p:attrName>ppt_x</p:attrName>
                                        </p:attrNameLst>
                                      </p:cBhvr>
                                      <p:tavLst>
                                        <p:tav tm="0">
                                          <p:val>
                                            <p:strVal val="#ppt_x"/>
                                          </p:val>
                                        </p:tav>
                                        <p:tav tm="100000">
                                          <p:val>
                                            <p:strVal val="#ppt_x"/>
                                          </p:val>
                                        </p:tav>
                                      </p:tavLst>
                                    </p:anim>
                                    <p:anim calcmode="lin" valueType="num">
                                      <p:cBhvr additive="base">
                                        <p:cTn id="20" dur="500" fill="hold"/>
                                        <p:tgtEl>
                                          <p:spTgt spid="4721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72124"/>
                                        </p:tgtEl>
                                        <p:attrNameLst>
                                          <p:attrName>style.visibility</p:attrName>
                                        </p:attrNameLst>
                                      </p:cBhvr>
                                      <p:to>
                                        <p:strVal val="visible"/>
                                      </p:to>
                                    </p:set>
                                    <p:anim calcmode="lin" valueType="num">
                                      <p:cBhvr additive="base">
                                        <p:cTn id="25" dur="500" fill="hold"/>
                                        <p:tgtEl>
                                          <p:spTgt spid="472124"/>
                                        </p:tgtEl>
                                        <p:attrNameLst>
                                          <p:attrName>ppt_x</p:attrName>
                                        </p:attrNameLst>
                                      </p:cBhvr>
                                      <p:tavLst>
                                        <p:tav tm="0">
                                          <p:val>
                                            <p:strVal val="#ppt_x"/>
                                          </p:val>
                                        </p:tav>
                                        <p:tav tm="100000">
                                          <p:val>
                                            <p:strVal val="#ppt_x"/>
                                          </p:val>
                                        </p:tav>
                                      </p:tavLst>
                                    </p:anim>
                                    <p:anim calcmode="lin" valueType="num">
                                      <p:cBhvr additive="base">
                                        <p:cTn id="26" dur="500" fill="hold"/>
                                        <p:tgtEl>
                                          <p:spTgt spid="47212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72125"/>
                                        </p:tgtEl>
                                        <p:attrNameLst>
                                          <p:attrName>style.visibility</p:attrName>
                                        </p:attrNameLst>
                                      </p:cBhvr>
                                      <p:to>
                                        <p:strVal val="visible"/>
                                      </p:to>
                                    </p:set>
                                    <p:anim calcmode="lin" valueType="num">
                                      <p:cBhvr additive="base">
                                        <p:cTn id="31" dur="500" fill="hold"/>
                                        <p:tgtEl>
                                          <p:spTgt spid="472125"/>
                                        </p:tgtEl>
                                        <p:attrNameLst>
                                          <p:attrName>ppt_x</p:attrName>
                                        </p:attrNameLst>
                                      </p:cBhvr>
                                      <p:tavLst>
                                        <p:tav tm="0">
                                          <p:val>
                                            <p:strVal val="#ppt_x"/>
                                          </p:val>
                                        </p:tav>
                                        <p:tav tm="100000">
                                          <p:val>
                                            <p:strVal val="#ppt_x"/>
                                          </p:val>
                                        </p:tav>
                                      </p:tavLst>
                                    </p:anim>
                                    <p:anim calcmode="lin" valueType="num">
                                      <p:cBhvr additive="base">
                                        <p:cTn id="32" dur="500" fill="hold"/>
                                        <p:tgtEl>
                                          <p:spTgt spid="472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3094" name="Picture 6" descr="D:\Flash Sugeng\BAHAN AJAR BIOLOGI\MATERI KLAS X\keanekaragaman hayati dan klasifikasi\images\ayam.jpg"/>
          <p:cNvPicPr>
            <a:picLocks noChangeAspect="1" noChangeArrowheads="1"/>
          </p:cNvPicPr>
          <p:nvPr/>
        </p:nvPicPr>
        <p:blipFill>
          <a:blip r:embed="rId3"/>
          <a:srcRect/>
          <a:stretch>
            <a:fillRect/>
          </a:stretch>
        </p:blipFill>
        <p:spPr bwMode="auto">
          <a:xfrm>
            <a:off x="304800" y="762000"/>
            <a:ext cx="4724400" cy="2635250"/>
          </a:xfrm>
          <a:prstGeom prst="rect">
            <a:avLst/>
          </a:prstGeom>
          <a:noFill/>
        </p:spPr>
      </p:pic>
      <p:pic>
        <p:nvPicPr>
          <p:cNvPr id="473096" name="Picture 8" descr="D:\Flash Sugeng\BAHAN AJAR BIOLOGI\MATERI KLAS X\keanekaragaman hayati dan klasifikasi\images\gb3.jpg"/>
          <p:cNvPicPr>
            <a:picLocks noChangeAspect="1" noChangeArrowheads="1"/>
          </p:cNvPicPr>
          <p:nvPr/>
        </p:nvPicPr>
        <p:blipFill>
          <a:blip r:embed="rId4"/>
          <a:srcRect/>
          <a:stretch>
            <a:fillRect/>
          </a:stretch>
        </p:blipFill>
        <p:spPr bwMode="auto">
          <a:xfrm>
            <a:off x="5257800" y="762000"/>
            <a:ext cx="3540125" cy="2857500"/>
          </a:xfrm>
          <a:prstGeom prst="rect">
            <a:avLst/>
          </a:prstGeom>
          <a:noFill/>
        </p:spPr>
      </p:pic>
      <p:pic>
        <p:nvPicPr>
          <p:cNvPr id="473098" name="Picture 10" descr="D:\Flash Sugeng\BAHAN AJAR BIOLOGI\MATERI KLAS X\keanekaragaman hayati dan klasifikasi\images\gb5.jpg"/>
          <p:cNvPicPr>
            <a:picLocks noChangeAspect="1" noChangeArrowheads="1"/>
          </p:cNvPicPr>
          <p:nvPr/>
        </p:nvPicPr>
        <p:blipFill>
          <a:blip r:embed="rId5"/>
          <a:srcRect/>
          <a:stretch>
            <a:fillRect/>
          </a:stretch>
        </p:blipFill>
        <p:spPr bwMode="auto">
          <a:xfrm>
            <a:off x="228600" y="4114800"/>
            <a:ext cx="8572500" cy="1895475"/>
          </a:xfrm>
          <a:prstGeom prst="rect">
            <a:avLst/>
          </a:prstGeom>
          <a:noFill/>
        </p:spPr>
      </p:pic>
      <p:sp>
        <p:nvSpPr>
          <p:cNvPr id="473099" name="Text Box 11"/>
          <p:cNvSpPr txBox="1">
            <a:spLocks noChangeArrowheads="1"/>
          </p:cNvSpPr>
          <p:nvPr/>
        </p:nvSpPr>
        <p:spPr bwMode="auto">
          <a:xfrm>
            <a:off x="2533650" y="3409950"/>
            <a:ext cx="5867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Contoh Keanekaragaman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8" name="Text Box 6"/>
          <p:cNvSpPr txBox="1">
            <a:spLocks noChangeArrowheads="1"/>
          </p:cNvSpPr>
          <p:nvPr/>
        </p:nvSpPr>
        <p:spPr bwMode="auto">
          <a:xfrm>
            <a:off x="304800" y="0"/>
            <a:ext cx="64008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Pengertian Keanekaragaman Hayati</a:t>
            </a:r>
          </a:p>
        </p:txBody>
      </p:sp>
      <p:sp>
        <p:nvSpPr>
          <p:cNvPr id="474119" name="Text Box 7"/>
          <p:cNvSpPr txBox="1">
            <a:spLocks noChangeArrowheads="1"/>
          </p:cNvSpPr>
          <p:nvPr/>
        </p:nvSpPr>
        <p:spPr bwMode="auto">
          <a:xfrm>
            <a:off x="304800" y="838200"/>
            <a:ext cx="184150" cy="533400"/>
          </a:xfrm>
          <a:prstGeom prst="rect">
            <a:avLst/>
          </a:prstGeom>
          <a:noFill/>
          <a:ln w="25400">
            <a:noFill/>
            <a:miter lim="800000"/>
            <a:headEnd/>
            <a:tailEnd/>
          </a:ln>
          <a:effectLst/>
        </p:spPr>
        <p:txBody>
          <a:bodyPr wrap="none" lIns="92075" tIns="46038" rIns="92075" bIns="46038">
            <a:spAutoFit/>
          </a:bodyPr>
          <a:lstStyle/>
          <a:p>
            <a:endParaRPr lang="id-ID"/>
          </a:p>
        </p:txBody>
      </p:sp>
      <p:sp>
        <p:nvSpPr>
          <p:cNvPr id="474120" name="Text Box 8"/>
          <p:cNvSpPr txBox="1">
            <a:spLocks noChangeArrowheads="1"/>
          </p:cNvSpPr>
          <p:nvPr/>
        </p:nvSpPr>
        <p:spPr bwMode="auto">
          <a:xfrm>
            <a:off x="457200" y="762000"/>
            <a:ext cx="8382000" cy="2740025"/>
          </a:xfrm>
          <a:prstGeom prst="rect">
            <a:avLst/>
          </a:prstGeom>
          <a:noFill/>
          <a:ln w="25400">
            <a:noFill/>
            <a:miter lim="800000"/>
            <a:headEnd/>
            <a:tailEnd/>
          </a:ln>
          <a:effectLst/>
        </p:spPr>
        <p:txBody>
          <a:bodyPr lIns="92075" tIns="46038" rIns="92075" bIns="46038">
            <a:spAutoFit/>
          </a:bodyPr>
          <a:lstStyle/>
          <a:p>
            <a:pPr>
              <a:spcBef>
                <a:spcPct val="50000"/>
              </a:spcBef>
            </a:pPr>
            <a:r>
              <a:rPr lang="id-ID">
                <a:cs typeface="Times New Roman" pitchFamily="18" charset="0"/>
              </a:rPr>
              <a:t>Keanekaragaman hayati merupakan varasi atau perbedaan bentuk-bentuk makhluk hidup, meliputi perbedaan pada tumbuhan, hewan, dan mikroorganisme, materi genetik yang di kandungnya, serta bentuk-bentuk ekosistem tempat hidup suatu makhluk hidup. </a:t>
            </a:r>
            <a:endParaRPr lang="en-US">
              <a:cs typeface="Times New Roman" pitchFamily="18" charset="0"/>
            </a:endParaRPr>
          </a:p>
        </p:txBody>
      </p:sp>
      <p:pic>
        <p:nvPicPr>
          <p:cNvPr id="474122" name="Picture 10" descr="D:\Flash Sugeng\BAHAN AJAR BIOLOGI\MATERI KLAS X\keanekaragaman hayati dan klasifikasi\images\gb15.jpg"/>
          <p:cNvPicPr>
            <a:picLocks noChangeAspect="1" noChangeArrowheads="1"/>
          </p:cNvPicPr>
          <p:nvPr/>
        </p:nvPicPr>
        <p:blipFill>
          <a:blip r:embed="rId3"/>
          <a:srcRect/>
          <a:stretch>
            <a:fillRect/>
          </a:stretch>
        </p:blipFill>
        <p:spPr bwMode="auto">
          <a:xfrm>
            <a:off x="1828800" y="3581400"/>
            <a:ext cx="3429000" cy="2879725"/>
          </a:xfrm>
          <a:prstGeom prst="rect">
            <a:avLst/>
          </a:prstGeom>
          <a:noFill/>
        </p:spPr>
      </p:pic>
      <p:pic>
        <p:nvPicPr>
          <p:cNvPr id="474124" name="Picture 12" descr="D:\Flash Sugeng\BAHAN AJAR BIOLOGI\MATERI KLAS X\keanekaragaman hayati dan klasifikasi\images\gb11.jpg"/>
          <p:cNvPicPr>
            <a:picLocks noChangeAspect="1" noChangeArrowheads="1"/>
          </p:cNvPicPr>
          <p:nvPr/>
        </p:nvPicPr>
        <p:blipFill>
          <a:blip r:embed="rId4"/>
          <a:srcRect/>
          <a:stretch>
            <a:fillRect/>
          </a:stretch>
        </p:blipFill>
        <p:spPr bwMode="auto">
          <a:xfrm>
            <a:off x="5334000" y="3581400"/>
            <a:ext cx="2317750" cy="292258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42" name="Text Box 6"/>
          <p:cNvSpPr txBox="1">
            <a:spLocks noChangeArrowheads="1"/>
          </p:cNvSpPr>
          <p:nvPr/>
        </p:nvSpPr>
        <p:spPr bwMode="auto">
          <a:xfrm>
            <a:off x="304800" y="0"/>
            <a:ext cx="61722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Tingkatan Keanekaragaman Hayati</a:t>
            </a:r>
          </a:p>
        </p:txBody>
      </p:sp>
      <p:grpSp>
        <p:nvGrpSpPr>
          <p:cNvPr id="475157" name="Group 21"/>
          <p:cNvGrpSpPr>
            <a:grpSpLocks/>
          </p:cNvGrpSpPr>
          <p:nvPr/>
        </p:nvGrpSpPr>
        <p:grpSpPr bwMode="auto">
          <a:xfrm>
            <a:off x="1295400" y="1828800"/>
            <a:ext cx="7486650" cy="4495800"/>
            <a:chOff x="624" y="624"/>
            <a:chExt cx="4716" cy="2832"/>
          </a:xfrm>
        </p:grpSpPr>
        <p:grpSp>
          <p:nvGrpSpPr>
            <p:cNvPr id="475152" name="Group 16"/>
            <p:cNvGrpSpPr>
              <a:grpSpLocks/>
            </p:cNvGrpSpPr>
            <p:nvPr/>
          </p:nvGrpSpPr>
          <p:grpSpPr bwMode="auto">
            <a:xfrm>
              <a:off x="624" y="624"/>
              <a:ext cx="4716" cy="2832"/>
              <a:chOff x="624" y="624"/>
              <a:chExt cx="4716" cy="2832"/>
            </a:xfrm>
          </p:grpSpPr>
          <p:grpSp>
            <p:nvGrpSpPr>
              <p:cNvPr id="475149" name="Group 13"/>
              <p:cNvGrpSpPr>
                <a:grpSpLocks/>
              </p:cNvGrpSpPr>
              <p:nvPr/>
            </p:nvGrpSpPr>
            <p:grpSpPr bwMode="auto">
              <a:xfrm>
                <a:off x="624" y="624"/>
                <a:ext cx="4716" cy="2832"/>
                <a:chOff x="432" y="576"/>
                <a:chExt cx="4716" cy="2832"/>
              </a:xfrm>
            </p:grpSpPr>
            <p:sp>
              <p:nvSpPr>
                <p:cNvPr id="475145" name="Line 9"/>
                <p:cNvSpPr>
                  <a:spLocks noChangeShapeType="1"/>
                </p:cNvSpPr>
                <p:nvPr/>
              </p:nvSpPr>
              <p:spPr bwMode="auto">
                <a:xfrm flipV="1">
                  <a:off x="432" y="576"/>
                  <a:ext cx="2208" cy="2832"/>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5147" name="Line 11"/>
                <p:cNvSpPr>
                  <a:spLocks noChangeShapeType="1"/>
                </p:cNvSpPr>
                <p:nvPr/>
              </p:nvSpPr>
              <p:spPr bwMode="auto">
                <a:xfrm rot="6233402" flipV="1">
                  <a:off x="2628" y="576"/>
                  <a:ext cx="2208" cy="2832"/>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5148" name="Line 12"/>
                <p:cNvSpPr>
                  <a:spLocks noChangeShapeType="1"/>
                </p:cNvSpPr>
                <p:nvPr/>
              </p:nvSpPr>
              <p:spPr bwMode="auto">
                <a:xfrm>
                  <a:off x="444" y="3408"/>
                  <a:ext cx="4368"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grpSp>
          <p:sp>
            <p:nvSpPr>
              <p:cNvPr id="475150" name="Line 14"/>
              <p:cNvSpPr>
                <a:spLocks noChangeShapeType="1"/>
              </p:cNvSpPr>
              <p:nvPr/>
            </p:nvSpPr>
            <p:spPr bwMode="auto">
              <a:xfrm>
                <a:off x="1248" y="2688"/>
                <a:ext cx="3168"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5151" name="Line 15"/>
              <p:cNvSpPr>
                <a:spLocks noChangeShapeType="1"/>
              </p:cNvSpPr>
              <p:nvPr/>
            </p:nvSpPr>
            <p:spPr bwMode="auto">
              <a:xfrm>
                <a:off x="1812" y="1968"/>
                <a:ext cx="2064"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grpSp>
        <p:sp>
          <p:nvSpPr>
            <p:cNvPr id="475153" name="Text Box 17"/>
            <p:cNvSpPr txBox="1">
              <a:spLocks noChangeArrowheads="1"/>
            </p:cNvSpPr>
            <p:nvPr/>
          </p:nvSpPr>
          <p:spPr bwMode="auto">
            <a:xfrm>
              <a:off x="1248" y="2784"/>
              <a:ext cx="3264" cy="538"/>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2000" b="1">
                  <a:solidFill>
                    <a:srgbClr val="990033"/>
                  </a:solidFill>
                </a:rPr>
                <a:t>KEANEKARAGAMAN GENETIK</a:t>
              </a:r>
            </a:p>
            <a:p>
              <a:pPr algn="ctr">
                <a:spcBef>
                  <a:spcPct val="50000"/>
                </a:spcBef>
              </a:pPr>
              <a:r>
                <a:rPr lang="en-US" sz="2000" b="1">
                  <a:solidFill>
                    <a:srgbClr val="990033"/>
                  </a:solidFill>
                </a:rPr>
                <a:t>(</a:t>
              </a:r>
              <a:r>
                <a:rPr lang="en-US" sz="2000" u="sng">
                  <a:solidFill>
                    <a:srgbClr val="990033"/>
                  </a:solidFill>
                </a:rPr>
                <a:t>PADA SETIAP SPESIES YANG SAMA</a:t>
              </a:r>
              <a:r>
                <a:rPr lang="en-US" sz="2000" b="1">
                  <a:solidFill>
                    <a:srgbClr val="990033"/>
                  </a:solidFill>
                </a:rPr>
                <a:t>)</a:t>
              </a:r>
            </a:p>
          </p:txBody>
        </p:sp>
        <p:sp>
          <p:nvSpPr>
            <p:cNvPr id="475155" name="Text Box 19"/>
            <p:cNvSpPr txBox="1">
              <a:spLocks noChangeArrowheads="1"/>
            </p:cNvSpPr>
            <p:nvPr/>
          </p:nvSpPr>
          <p:spPr bwMode="auto">
            <a:xfrm>
              <a:off x="1632" y="2160"/>
              <a:ext cx="2472" cy="491"/>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1800" b="1">
                  <a:solidFill>
                    <a:srgbClr val="0000FF"/>
                  </a:solidFill>
                </a:rPr>
                <a:t>KEANEKARAGAMAN SPESIES</a:t>
              </a:r>
            </a:p>
            <a:p>
              <a:pPr algn="ctr">
                <a:spcBef>
                  <a:spcPct val="50000"/>
                </a:spcBef>
              </a:pPr>
              <a:r>
                <a:rPr lang="en-US" sz="1800" b="1">
                  <a:solidFill>
                    <a:srgbClr val="0000FF"/>
                  </a:solidFill>
                </a:rPr>
                <a:t>(</a:t>
              </a:r>
              <a:r>
                <a:rPr lang="en-US" sz="1600" u="sng">
                  <a:solidFill>
                    <a:srgbClr val="0000FF"/>
                  </a:solidFill>
                </a:rPr>
                <a:t>ANTAR  SPESIES YANG BERBEDA)</a:t>
              </a:r>
            </a:p>
          </p:txBody>
        </p:sp>
        <p:sp>
          <p:nvSpPr>
            <p:cNvPr id="475156" name="Text Box 20"/>
            <p:cNvSpPr txBox="1">
              <a:spLocks noChangeArrowheads="1"/>
            </p:cNvSpPr>
            <p:nvPr/>
          </p:nvSpPr>
          <p:spPr bwMode="auto">
            <a:xfrm>
              <a:off x="2184" y="1404"/>
              <a:ext cx="1296" cy="527"/>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1400" b="1">
                  <a:solidFill>
                    <a:srgbClr val="003300"/>
                  </a:solidFill>
                </a:rPr>
                <a:t>KEANEKARAGAMAN EKOSISTEM</a:t>
              </a:r>
            </a:p>
            <a:p>
              <a:pPr algn="ctr">
                <a:spcBef>
                  <a:spcPct val="50000"/>
                </a:spcBef>
              </a:pPr>
              <a:r>
                <a:rPr lang="en-US" sz="1400" b="1">
                  <a:solidFill>
                    <a:srgbClr val="003300"/>
                  </a:solidFill>
                </a:rPr>
                <a:t>(</a:t>
              </a:r>
              <a:r>
                <a:rPr lang="en-US" sz="1400" u="sng">
                  <a:solidFill>
                    <a:srgbClr val="003300"/>
                  </a:solidFill>
                </a:rPr>
                <a:t>ANTAR EKOSISTEM</a:t>
              </a:r>
              <a:r>
                <a:rPr lang="en-US" sz="1400" b="1">
                  <a:solidFill>
                    <a:srgbClr val="003300"/>
                  </a:solidFill>
                </a:rPr>
                <a:t>)</a:t>
              </a:r>
            </a:p>
          </p:txBody>
        </p:sp>
      </p:grpSp>
      <p:grpSp>
        <p:nvGrpSpPr>
          <p:cNvPr id="475162" name="Group 26"/>
          <p:cNvGrpSpPr>
            <a:grpSpLocks/>
          </p:cNvGrpSpPr>
          <p:nvPr/>
        </p:nvGrpSpPr>
        <p:grpSpPr bwMode="auto">
          <a:xfrm>
            <a:off x="457200" y="762000"/>
            <a:ext cx="8229600" cy="4972050"/>
            <a:chOff x="288" y="480"/>
            <a:chExt cx="5184" cy="3132"/>
          </a:xfrm>
        </p:grpSpPr>
        <p:grpSp>
          <p:nvGrpSpPr>
            <p:cNvPr id="475161" name="Group 25"/>
            <p:cNvGrpSpPr>
              <a:grpSpLocks/>
            </p:cNvGrpSpPr>
            <p:nvPr/>
          </p:nvGrpSpPr>
          <p:grpSpPr bwMode="auto">
            <a:xfrm>
              <a:off x="1104" y="912"/>
              <a:ext cx="3828" cy="2700"/>
              <a:chOff x="1104" y="912"/>
              <a:chExt cx="3828" cy="2700"/>
            </a:xfrm>
          </p:grpSpPr>
          <p:sp>
            <p:nvSpPr>
              <p:cNvPr id="475158" name="Line 22"/>
              <p:cNvSpPr>
                <a:spLocks noChangeShapeType="1"/>
              </p:cNvSpPr>
              <p:nvPr/>
            </p:nvSpPr>
            <p:spPr bwMode="auto">
              <a:xfrm flipV="1">
                <a:off x="1104" y="912"/>
                <a:ext cx="0" cy="2688"/>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5159" name="Line 23"/>
              <p:cNvSpPr>
                <a:spLocks noChangeShapeType="1"/>
              </p:cNvSpPr>
              <p:nvPr/>
            </p:nvSpPr>
            <p:spPr bwMode="auto">
              <a:xfrm flipV="1">
                <a:off x="4932" y="924"/>
                <a:ext cx="0" cy="2688"/>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grpSp>
        <p:sp>
          <p:nvSpPr>
            <p:cNvPr id="475160" name="Text Box 24"/>
            <p:cNvSpPr txBox="1">
              <a:spLocks noChangeArrowheads="1"/>
            </p:cNvSpPr>
            <p:nvPr/>
          </p:nvSpPr>
          <p:spPr bwMode="auto">
            <a:xfrm>
              <a:off x="288" y="480"/>
              <a:ext cx="5184" cy="288"/>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2400"/>
                <a:t>Perbedaan gen dapat menyebabkan terjadinya variasi.</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5157"/>
                                        </p:tgtEl>
                                        <p:attrNameLst>
                                          <p:attrName>style.visibility</p:attrName>
                                        </p:attrNameLst>
                                      </p:cBhvr>
                                      <p:to>
                                        <p:strVal val="visible"/>
                                      </p:to>
                                    </p:set>
                                    <p:anim calcmode="lin" valueType="num">
                                      <p:cBhvr additive="base">
                                        <p:cTn id="7" dur="500" fill="hold"/>
                                        <p:tgtEl>
                                          <p:spTgt spid="475157"/>
                                        </p:tgtEl>
                                        <p:attrNameLst>
                                          <p:attrName>ppt_x</p:attrName>
                                        </p:attrNameLst>
                                      </p:cBhvr>
                                      <p:tavLst>
                                        <p:tav tm="0">
                                          <p:val>
                                            <p:strVal val="#ppt_x"/>
                                          </p:val>
                                        </p:tav>
                                        <p:tav tm="100000">
                                          <p:val>
                                            <p:strVal val="#ppt_x"/>
                                          </p:val>
                                        </p:tav>
                                      </p:tavLst>
                                    </p:anim>
                                    <p:anim calcmode="lin" valueType="num">
                                      <p:cBhvr additive="base">
                                        <p:cTn id="8" dur="500" fill="hold"/>
                                        <p:tgtEl>
                                          <p:spTgt spid="47515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75162"/>
                                        </p:tgtEl>
                                        <p:attrNameLst>
                                          <p:attrName>style.visibility</p:attrName>
                                        </p:attrNameLst>
                                      </p:cBhvr>
                                      <p:to>
                                        <p:strVal val="visible"/>
                                      </p:to>
                                    </p:set>
                                    <p:anim calcmode="lin" valueType="num">
                                      <p:cBhvr additive="base">
                                        <p:cTn id="13" dur="500" fill="hold"/>
                                        <p:tgtEl>
                                          <p:spTgt spid="475162"/>
                                        </p:tgtEl>
                                        <p:attrNameLst>
                                          <p:attrName>ppt_x</p:attrName>
                                        </p:attrNameLst>
                                      </p:cBhvr>
                                      <p:tavLst>
                                        <p:tav tm="0">
                                          <p:val>
                                            <p:strVal val="#ppt_x"/>
                                          </p:val>
                                        </p:tav>
                                        <p:tav tm="100000">
                                          <p:val>
                                            <p:strVal val="#ppt_x"/>
                                          </p:val>
                                        </p:tav>
                                      </p:tavLst>
                                    </p:anim>
                                    <p:anim calcmode="lin" valueType="num">
                                      <p:cBhvr additive="base">
                                        <p:cTn id="14" dur="500" fill="hold"/>
                                        <p:tgtEl>
                                          <p:spTgt spid="4751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6180" name="Group 20"/>
          <p:cNvGrpSpPr>
            <a:grpSpLocks/>
          </p:cNvGrpSpPr>
          <p:nvPr/>
        </p:nvGrpSpPr>
        <p:grpSpPr bwMode="auto">
          <a:xfrm>
            <a:off x="1295400" y="1828800"/>
            <a:ext cx="7486650" cy="4495800"/>
            <a:chOff x="816" y="1152"/>
            <a:chExt cx="4716" cy="2832"/>
          </a:xfrm>
        </p:grpSpPr>
        <p:grpSp>
          <p:nvGrpSpPr>
            <p:cNvPr id="476166" name="Group 6"/>
            <p:cNvGrpSpPr>
              <a:grpSpLocks/>
            </p:cNvGrpSpPr>
            <p:nvPr/>
          </p:nvGrpSpPr>
          <p:grpSpPr bwMode="auto">
            <a:xfrm>
              <a:off x="816" y="1152"/>
              <a:ext cx="4716" cy="2832"/>
              <a:chOff x="624" y="624"/>
              <a:chExt cx="4716" cy="2832"/>
            </a:xfrm>
          </p:grpSpPr>
          <p:grpSp>
            <p:nvGrpSpPr>
              <p:cNvPr id="476167" name="Group 7"/>
              <p:cNvGrpSpPr>
                <a:grpSpLocks/>
              </p:cNvGrpSpPr>
              <p:nvPr/>
            </p:nvGrpSpPr>
            <p:grpSpPr bwMode="auto">
              <a:xfrm>
                <a:off x="624" y="624"/>
                <a:ext cx="4716" cy="2832"/>
                <a:chOff x="432" y="576"/>
                <a:chExt cx="4716" cy="2832"/>
              </a:xfrm>
            </p:grpSpPr>
            <p:sp>
              <p:nvSpPr>
                <p:cNvPr id="476168" name="Line 8"/>
                <p:cNvSpPr>
                  <a:spLocks noChangeShapeType="1"/>
                </p:cNvSpPr>
                <p:nvPr/>
              </p:nvSpPr>
              <p:spPr bwMode="auto">
                <a:xfrm flipV="1">
                  <a:off x="432" y="576"/>
                  <a:ext cx="2208" cy="2832"/>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6169" name="Line 9"/>
                <p:cNvSpPr>
                  <a:spLocks noChangeShapeType="1"/>
                </p:cNvSpPr>
                <p:nvPr/>
              </p:nvSpPr>
              <p:spPr bwMode="auto">
                <a:xfrm rot="6233402" flipV="1">
                  <a:off x="2628" y="576"/>
                  <a:ext cx="2208" cy="2832"/>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6170" name="Line 10"/>
                <p:cNvSpPr>
                  <a:spLocks noChangeShapeType="1"/>
                </p:cNvSpPr>
                <p:nvPr/>
              </p:nvSpPr>
              <p:spPr bwMode="auto">
                <a:xfrm>
                  <a:off x="444" y="3408"/>
                  <a:ext cx="4368"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grpSp>
          <p:sp>
            <p:nvSpPr>
              <p:cNvPr id="476171" name="Line 11"/>
              <p:cNvSpPr>
                <a:spLocks noChangeShapeType="1"/>
              </p:cNvSpPr>
              <p:nvPr/>
            </p:nvSpPr>
            <p:spPr bwMode="auto">
              <a:xfrm>
                <a:off x="1248" y="2688"/>
                <a:ext cx="3168"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6172" name="Line 12"/>
              <p:cNvSpPr>
                <a:spLocks noChangeShapeType="1"/>
              </p:cNvSpPr>
              <p:nvPr/>
            </p:nvSpPr>
            <p:spPr bwMode="auto">
              <a:xfrm>
                <a:off x="1812" y="1968"/>
                <a:ext cx="2064"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grpSp>
        <p:sp>
          <p:nvSpPr>
            <p:cNvPr id="476173" name="Text Box 13"/>
            <p:cNvSpPr txBox="1">
              <a:spLocks noChangeArrowheads="1"/>
            </p:cNvSpPr>
            <p:nvPr/>
          </p:nvSpPr>
          <p:spPr bwMode="auto">
            <a:xfrm>
              <a:off x="1440" y="3312"/>
              <a:ext cx="3264" cy="538"/>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2000" b="1">
                  <a:solidFill>
                    <a:srgbClr val="990033"/>
                  </a:solidFill>
                </a:rPr>
                <a:t>KEANEKARAGAMAN GENETIK</a:t>
              </a:r>
            </a:p>
            <a:p>
              <a:pPr algn="ctr">
                <a:spcBef>
                  <a:spcPct val="50000"/>
                </a:spcBef>
              </a:pPr>
              <a:r>
                <a:rPr lang="en-US" sz="2000" b="1">
                  <a:solidFill>
                    <a:srgbClr val="990033"/>
                  </a:solidFill>
                </a:rPr>
                <a:t>(</a:t>
              </a:r>
              <a:r>
                <a:rPr lang="en-US" sz="2000" u="sng">
                  <a:solidFill>
                    <a:srgbClr val="990033"/>
                  </a:solidFill>
                </a:rPr>
                <a:t>PADA SETIAP SPESIES YANG SAMA</a:t>
              </a:r>
              <a:r>
                <a:rPr lang="en-US" sz="2000" b="1">
                  <a:solidFill>
                    <a:srgbClr val="990033"/>
                  </a:solidFill>
                </a:rPr>
                <a:t>)</a:t>
              </a:r>
            </a:p>
          </p:txBody>
        </p:sp>
        <p:sp>
          <p:nvSpPr>
            <p:cNvPr id="476174" name="Text Box 14"/>
            <p:cNvSpPr txBox="1">
              <a:spLocks noChangeArrowheads="1"/>
            </p:cNvSpPr>
            <p:nvPr/>
          </p:nvSpPr>
          <p:spPr bwMode="auto">
            <a:xfrm>
              <a:off x="1824" y="2688"/>
              <a:ext cx="2472" cy="491"/>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1800" b="1">
                  <a:solidFill>
                    <a:srgbClr val="0000FF"/>
                  </a:solidFill>
                </a:rPr>
                <a:t>KEANEKARAGAMAN SPESIES</a:t>
              </a:r>
            </a:p>
            <a:p>
              <a:pPr algn="ctr">
                <a:spcBef>
                  <a:spcPct val="50000"/>
                </a:spcBef>
              </a:pPr>
              <a:r>
                <a:rPr lang="en-US" sz="1800" b="1">
                  <a:solidFill>
                    <a:srgbClr val="0000FF"/>
                  </a:solidFill>
                </a:rPr>
                <a:t>(</a:t>
              </a:r>
              <a:r>
                <a:rPr lang="en-US" sz="1600" u="sng">
                  <a:solidFill>
                    <a:srgbClr val="0000FF"/>
                  </a:solidFill>
                </a:rPr>
                <a:t>ANTAR  SPESIES YANG BERBEDA)</a:t>
              </a:r>
            </a:p>
          </p:txBody>
        </p:sp>
        <p:sp>
          <p:nvSpPr>
            <p:cNvPr id="476175" name="Text Box 15"/>
            <p:cNvSpPr txBox="1">
              <a:spLocks noChangeArrowheads="1"/>
            </p:cNvSpPr>
            <p:nvPr/>
          </p:nvSpPr>
          <p:spPr bwMode="auto">
            <a:xfrm>
              <a:off x="2376" y="1932"/>
              <a:ext cx="1296" cy="527"/>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1400" b="1">
                  <a:solidFill>
                    <a:srgbClr val="003300"/>
                  </a:solidFill>
                </a:rPr>
                <a:t>KEANEKARAGAMAN EKOSISTEM</a:t>
              </a:r>
            </a:p>
            <a:p>
              <a:pPr algn="ctr">
                <a:spcBef>
                  <a:spcPct val="50000"/>
                </a:spcBef>
              </a:pPr>
              <a:r>
                <a:rPr lang="en-US" sz="1400" b="1">
                  <a:solidFill>
                    <a:srgbClr val="003300"/>
                  </a:solidFill>
                </a:rPr>
                <a:t>(</a:t>
              </a:r>
              <a:r>
                <a:rPr lang="en-US" sz="1400" u="sng">
                  <a:solidFill>
                    <a:srgbClr val="003300"/>
                  </a:solidFill>
                </a:rPr>
                <a:t>ANTAR EKOSISTEM</a:t>
              </a:r>
              <a:r>
                <a:rPr lang="en-US" sz="1400" b="1">
                  <a:solidFill>
                    <a:srgbClr val="003300"/>
                  </a:solidFill>
                </a:rPr>
                <a:t>)</a:t>
              </a:r>
            </a:p>
          </p:txBody>
        </p:sp>
      </p:grpSp>
      <p:sp>
        <p:nvSpPr>
          <p:cNvPr id="476176" name="Text Box 16"/>
          <p:cNvSpPr txBox="1">
            <a:spLocks noChangeArrowheads="1"/>
          </p:cNvSpPr>
          <p:nvPr/>
        </p:nvSpPr>
        <p:spPr bwMode="auto">
          <a:xfrm>
            <a:off x="304800" y="0"/>
            <a:ext cx="61722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Tingkatan Keanekaragaman Hayati</a:t>
            </a:r>
          </a:p>
        </p:txBody>
      </p:sp>
      <p:grpSp>
        <p:nvGrpSpPr>
          <p:cNvPr id="476182" name="Group 22"/>
          <p:cNvGrpSpPr>
            <a:grpSpLocks/>
          </p:cNvGrpSpPr>
          <p:nvPr/>
        </p:nvGrpSpPr>
        <p:grpSpPr bwMode="auto">
          <a:xfrm>
            <a:off x="-323850" y="762000"/>
            <a:ext cx="9829800" cy="3810000"/>
            <a:chOff x="-204" y="480"/>
            <a:chExt cx="6192" cy="2400"/>
          </a:xfrm>
        </p:grpSpPr>
        <p:grpSp>
          <p:nvGrpSpPr>
            <p:cNvPr id="476181" name="Group 21"/>
            <p:cNvGrpSpPr>
              <a:grpSpLocks/>
            </p:cNvGrpSpPr>
            <p:nvPr/>
          </p:nvGrpSpPr>
          <p:grpSpPr bwMode="auto">
            <a:xfrm>
              <a:off x="1680" y="948"/>
              <a:ext cx="2628" cy="1932"/>
              <a:chOff x="1680" y="948"/>
              <a:chExt cx="2628" cy="1932"/>
            </a:xfrm>
          </p:grpSpPr>
          <p:sp>
            <p:nvSpPr>
              <p:cNvPr id="476177" name="Line 17"/>
              <p:cNvSpPr>
                <a:spLocks noChangeShapeType="1"/>
              </p:cNvSpPr>
              <p:nvPr/>
            </p:nvSpPr>
            <p:spPr bwMode="auto">
              <a:xfrm flipV="1">
                <a:off x="1680" y="960"/>
                <a:ext cx="0" cy="1920"/>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6178" name="Line 18"/>
              <p:cNvSpPr>
                <a:spLocks noChangeShapeType="1"/>
              </p:cNvSpPr>
              <p:nvPr/>
            </p:nvSpPr>
            <p:spPr bwMode="auto">
              <a:xfrm flipV="1">
                <a:off x="4308" y="948"/>
                <a:ext cx="0" cy="1872"/>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grpSp>
        <p:sp>
          <p:nvSpPr>
            <p:cNvPr id="476179" name="Text Box 19"/>
            <p:cNvSpPr txBox="1">
              <a:spLocks noChangeArrowheads="1"/>
            </p:cNvSpPr>
            <p:nvPr/>
          </p:nvSpPr>
          <p:spPr bwMode="auto">
            <a:xfrm>
              <a:off x="-204" y="480"/>
              <a:ext cx="6192" cy="250"/>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2000" b="1"/>
                <a:t>Pada spesies yang berbeda menunjukkan adanya keanekaragaman</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6182"/>
                                        </p:tgtEl>
                                        <p:attrNameLst>
                                          <p:attrName>style.visibility</p:attrName>
                                        </p:attrNameLst>
                                      </p:cBhvr>
                                      <p:to>
                                        <p:strVal val="visible"/>
                                      </p:to>
                                    </p:set>
                                    <p:anim calcmode="lin" valueType="num">
                                      <p:cBhvr additive="base">
                                        <p:cTn id="7" dur="500" fill="hold"/>
                                        <p:tgtEl>
                                          <p:spTgt spid="476182"/>
                                        </p:tgtEl>
                                        <p:attrNameLst>
                                          <p:attrName>ppt_x</p:attrName>
                                        </p:attrNameLst>
                                      </p:cBhvr>
                                      <p:tavLst>
                                        <p:tav tm="0">
                                          <p:val>
                                            <p:strVal val="#ppt_x"/>
                                          </p:val>
                                        </p:tav>
                                        <p:tav tm="100000">
                                          <p:val>
                                            <p:strVal val="#ppt_x"/>
                                          </p:val>
                                        </p:tav>
                                      </p:tavLst>
                                    </p:anim>
                                    <p:anim calcmode="lin" valueType="num">
                                      <p:cBhvr additive="base">
                                        <p:cTn id="8" dur="500" fill="hold"/>
                                        <p:tgtEl>
                                          <p:spTgt spid="4761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7191" name="Group 7"/>
          <p:cNvGrpSpPr>
            <a:grpSpLocks/>
          </p:cNvGrpSpPr>
          <p:nvPr/>
        </p:nvGrpSpPr>
        <p:grpSpPr bwMode="auto">
          <a:xfrm>
            <a:off x="1295400" y="1828800"/>
            <a:ext cx="7486650" cy="4495800"/>
            <a:chOff x="816" y="1152"/>
            <a:chExt cx="4716" cy="2832"/>
          </a:xfrm>
        </p:grpSpPr>
        <p:grpSp>
          <p:nvGrpSpPr>
            <p:cNvPr id="477192" name="Group 8"/>
            <p:cNvGrpSpPr>
              <a:grpSpLocks/>
            </p:cNvGrpSpPr>
            <p:nvPr/>
          </p:nvGrpSpPr>
          <p:grpSpPr bwMode="auto">
            <a:xfrm>
              <a:off x="816" y="1152"/>
              <a:ext cx="4716" cy="2832"/>
              <a:chOff x="624" y="624"/>
              <a:chExt cx="4716" cy="2832"/>
            </a:xfrm>
          </p:grpSpPr>
          <p:grpSp>
            <p:nvGrpSpPr>
              <p:cNvPr id="477193" name="Group 9"/>
              <p:cNvGrpSpPr>
                <a:grpSpLocks/>
              </p:cNvGrpSpPr>
              <p:nvPr/>
            </p:nvGrpSpPr>
            <p:grpSpPr bwMode="auto">
              <a:xfrm>
                <a:off x="624" y="624"/>
                <a:ext cx="4716" cy="2832"/>
                <a:chOff x="432" y="576"/>
                <a:chExt cx="4716" cy="2832"/>
              </a:xfrm>
            </p:grpSpPr>
            <p:sp>
              <p:nvSpPr>
                <p:cNvPr id="477194" name="Line 10"/>
                <p:cNvSpPr>
                  <a:spLocks noChangeShapeType="1"/>
                </p:cNvSpPr>
                <p:nvPr/>
              </p:nvSpPr>
              <p:spPr bwMode="auto">
                <a:xfrm flipV="1">
                  <a:off x="432" y="576"/>
                  <a:ext cx="2208" cy="2832"/>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7195" name="Line 11"/>
                <p:cNvSpPr>
                  <a:spLocks noChangeShapeType="1"/>
                </p:cNvSpPr>
                <p:nvPr/>
              </p:nvSpPr>
              <p:spPr bwMode="auto">
                <a:xfrm rot="6233402" flipV="1">
                  <a:off x="2628" y="576"/>
                  <a:ext cx="2208" cy="2832"/>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7196" name="Line 12"/>
                <p:cNvSpPr>
                  <a:spLocks noChangeShapeType="1"/>
                </p:cNvSpPr>
                <p:nvPr/>
              </p:nvSpPr>
              <p:spPr bwMode="auto">
                <a:xfrm>
                  <a:off x="444" y="3408"/>
                  <a:ext cx="4368"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grpSp>
          <p:sp>
            <p:nvSpPr>
              <p:cNvPr id="477197" name="Line 13"/>
              <p:cNvSpPr>
                <a:spLocks noChangeShapeType="1"/>
              </p:cNvSpPr>
              <p:nvPr/>
            </p:nvSpPr>
            <p:spPr bwMode="auto">
              <a:xfrm>
                <a:off x="1248" y="2688"/>
                <a:ext cx="3168"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sp>
            <p:nvSpPr>
              <p:cNvPr id="477198" name="Line 14"/>
              <p:cNvSpPr>
                <a:spLocks noChangeShapeType="1"/>
              </p:cNvSpPr>
              <p:nvPr/>
            </p:nvSpPr>
            <p:spPr bwMode="auto">
              <a:xfrm>
                <a:off x="1812" y="1968"/>
                <a:ext cx="2064" cy="0"/>
              </a:xfrm>
              <a:prstGeom prst="line">
                <a:avLst/>
              </a:prstGeom>
              <a:noFill/>
              <a:ln w="25400">
                <a:solidFill>
                  <a:schemeClr val="tx1"/>
                </a:solidFill>
                <a:round/>
                <a:headEnd/>
                <a:tailEnd/>
              </a:ln>
              <a:effectLst/>
            </p:spPr>
            <p:txBody>
              <a:bodyPr lIns="92075" tIns="46038" rIns="92075" bIns="46038" anchor="ctr">
                <a:spAutoFit/>
              </a:bodyPr>
              <a:lstStyle/>
              <a:p>
                <a:endParaRPr lang="id-ID"/>
              </a:p>
            </p:txBody>
          </p:sp>
        </p:grpSp>
        <p:sp>
          <p:nvSpPr>
            <p:cNvPr id="477199" name="Text Box 15"/>
            <p:cNvSpPr txBox="1">
              <a:spLocks noChangeArrowheads="1"/>
            </p:cNvSpPr>
            <p:nvPr/>
          </p:nvSpPr>
          <p:spPr bwMode="auto">
            <a:xfrm>
              <a:off x="1440" y="3312"/>
              <a:ext cx="3264" cy="538"/>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2000" b="1">
                  <a:solidFill>
                    <a:srgbClr val="990033"/>
                  </a:solidFill>
                </a:rPr>
                <a:t>KEANEKARAGAMAN GENETIK</a:t>
              </a:r>
            </a:p>
            <a:p>
              <a:pPr algn="ctr">
                <a:spcBef>
                  <a:spcPct val="50000"/>
                </a:spcBef>
              </a:pPr>
              <a:r>
                <a:rPr lang="en-US" sz="2000" b="1">
                  <a:solidFill>
                    <a:srgbClr val="990033"/>
                  </a:solidFill>
                </a:rPr>
                <a:t>(</a:t>
              </a:r>
              <a:r>
                <a:rPr lang="en-US" sz="2000" u="sng">
                  <a:solidFill>
                    <a:srgbClr val="990033"/>
                  </a:solidFill>
                </a:rPr>
                <a:t>PADA SETIAP SPESIES YANG SAMA</a:t>
              </a:r>
              <a:r>
                <a:rPr lang="en-US" sz="2000" b="1">
                  <a:solidFill>
                    <a:srgbClr val="990033"/>
                  </a:solidFill>
                </a:rPr>
                <a:t>)</a:t>
              </a:r>
            </a:p>
          </p:txBody>
        </p:sp>
        <p:sp>
          <p:nvSpPr>
            <p:cNvPr id="477200" name="Text Box 16"/>
            <p:cNvSpPr txBox="1">
              <a:spLocks noChangeArrowheads="1"/>
            </p:cNvSpPr>
            <p:nvPr/>
          </p:nvSpPr>
          <p:spPr bwMode="auto">
            <a:xfrm>
              <a:off x="1824" y="2688"/>
              <a:ext cx="2472" cy="491"/>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1800" b="1">
                  <a:solidFill>
                    <a:srgbClr val="0000FF"/>
                  </a:solidFill>
                </a:rPr>
                <a:t>KEANEKARAGAMAN SPESIES</a:t>
              </a:r>
            </a:p>
            <a:p>
              <a:pPr algn="ctr">
                <a:spcBef>
                  <a:spcPct val="50000"/>
                </a:spcBef>
              </a:pPr>
              <a:r>
                <a:rPr lang="en-US" sz="1800" b="1">
                  <a:solidFill>
                    <a:srgbClr val="0000FF"/>
                  </a:solidFill>
                </a:rPr>
                <a:t>(</a:t>
              </a:r>
              <a:r>
                <a:rPr lang="en-US" sz="1600" u="sng">
                  <a:solidFill>
                    <a:srgbClr val="0000FF"/>
                  </a:solidFill>
                </a:rPr>
                <a:t>ANTAR  SPESIES YANG BERBEDA)</a:t>
              </a:r>
            </a:p>
          </p:txBody>
        </p:sp>
        <p:sp>
          <p:nvSpPr>
            <p:cNvPr id="477201" name="Text Box 17"/>
            <p:cNvSpPr txBox="1">
              <a:spLocks noChangeArrowheads="1"/>
            </p:cNvSpPr>
            <p:nvPr/>
          </p:nvSpPr>
          <p:spPr bwMode="auto">
            <a:xfrm>
              <a:off x="2376" y="1932"/>
              <a:ext cx="1296" cy="527"/>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1400" b="1">
                  <a:solidFill>
                    <a:srgbClr val="003300"/>
                  </a:solidFill>
                </a:rPr>
                <a:t>KEANEKARAGAMAN EKOSISTEM</a:t>
              </a:r>
            </a:p>
            <a:p>
              <a:pPr algn="ctr">
                <a:spcBef>
                  <a:spcPct val="50000"/>
                </a:spcBef>
              </a:pPr>
              <a:r>
                <a:rPr lang="en-US" sz="1400" b="1">
                  <a:solidFill>
                    <a:srgbClr val="003300"/>
                  </a:solidFill>
                </a:rPr>
                <a:t>(</a:t>
              </a:r>
              <a:r>
                <a:rPr lang="en-US" sz="1400" u="sng">
                  <a:solidFill>
                    <a:srgbClr val="003300"/>
                  </a:solidFill>
                </a:rPr>
                <a:t>ANTAR EKOSISTEM</a:t>
              </a:r>
              <a:r>
                <a:rPr lang="en-US" sz="1400" b="1">
                  <a:solidFill>
                    <a:srgbClr val="003300"/>
                  </a:solidFill>
                </a:rPr>
                <a:t>)</a:t>
              </a:r>
            </a:p>
          </p:txBody>
        </p:sp>
      </p:grpSp>
      <p:sp>
        <p:nvSpPr>
          <p:cNvPr id="477202" name="Text Box 18"/>
          <p:cNvSpPr txBox="1">
            <a:spLocks noChangeArrowheads="1"/>
          </p:cNvSpPr>
          <p:nvPr/>
        </p:nvSpPr>
        <p:spPr bwMode="auto">
          <a:xfrm>
            <a:off x="304800" y="0"/>
            <a:ext cx="61722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Tingkatan Keanekaragaman Hayati</a:t>
            </a:r>
          </a:p>
        </p:txBody>
      </p:sp>
      <p:grpSp>
        <p:nvGrpSpPr>
          <p:cNvPr id="477207" name="Group 23"/>
          <p:cNvGrpSpPr>
            <a:grpSpLocks/>
          </p:cNvGrpSpPr>
          <p:nvPr/>
        </p:nvGrpSpPr>
        <p:grpSpPr bwMode="auto">
          <a:xfrm>
            <a:off x="266700" y="838200"/>
            <a:ext cx="8763000" cy="2381250"/>
            <a:chOff x="168" y="528"/>
            <a:chExt cx="5520" cy="1500"/>
          </a:xfrm>
        </p:grpSpPr>
        <p:grpSp>
          <p:nvGrpSpPr>
            <p:cNvPr id="477206" name="Group 22"/>
            <p:cNvGrpSpPr>
              <a:grpSpLocks/>
            </p:cNvGrpSpPr>
            <p:nvPr/>
          </p:nvGrpSpPr>
          <p:grpSpPr bwMode="auto">
            <a:xfrm>
              <a:off x="2352" y="864"/>
              <a:ext cx="1332" cy="1164"/>
              <a:chOff x="2352" y="864"/>
              <a:chExt cx="1332" cy="1164"/>
            </a:xfrm>
          </p:grpSpPr>
          <p:sp>
            <p:nvSpPr>
              <p:cNvPr id="477203" name="Line 19"/>
              <p:cNvSpPr>
                <a:spLocks noChangeShapeType="1"/>
              </p:cNvSpPr>
              <p:nvPr/>
            </p:nvSpPr>
            <p:spPr bwMode="auto">
              <a:xfrm flipV="1">
                <a:off x="2352" y="864"/>
                <a:ext cx="0" cy="1152"/>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sp>
            <p:nvSpPr>
              <p:cNvPr id="477204" name="Line 20"/>
              <p:cNvSpPr>
                <a:spLocks noChangeShapeType="1"/>
              </p:cNvSpPr>
              <p:nvPr/>
            </p:nvSpPr>
            <p:spPr bwMode="auto">
              <a:xfrm flipV="1">
                <a:off x="3684" y="876"/>
                <a:ext cx="0" cy="1152"/>
              </a:xfrm>
              <a:prstGeom prst="line">
                <a:avLst/>
              </a:prstGeom>
              <a:noFill/>
              <a:ln w="25400">
                <a:solidFill>
                  <a:schemeClr val="tx1"/>
                </a:solidFill>
                <a:round/>
                <a:headEnd/>
                <a:tailEnd type="triangle" w="med" len="med"/>
              </a:ln>
              <a:effectLst/>
            </p:spPr>
            <p:txBody>
              <a:bodyPr lIns="92075" tIns="46038" rIns="92075" bIns="46038" anchor="ctr">
                <a:spAutoFit/>
              </a:bodyPr>
              <a:lstStyle/>
              <a:p>
                <a:endParaRPr lang="id-ID"/>
              </a:p>
            </p:txBody>
          </p:sp>
        </p:grpSp>
        <p:sp>
          <p:nvSpPr>
            <p:cNvPr id="477205" name="Text Box 21"/>
            <p:cNvSpPr txBox="1">
              <a:spLocks noChangeArrowheads="1"/>
            </p:cNvSpPr>
            <p:nvPr/>
          </p:nvSpPr>
          <p:spPr bwMode="auto">
            <a:xfrm>
              <a:off x="168" y="528"/>
              <a:ext cx="5520" cy="250"/>
            </a:xfrm>
            <a:prstGeom prst="rect">
              <a:avLst/>
            </a:prstGeom>
            <a:noFill/>
            <a:ln w="25400">
              <a:noFill/>
              <a:miter lim="800000"/>
              <a:headEnd/>
              <a:tailEnd/>
            </a:ln>
            <a:effectLst/>
          </p:spPr>
          <p:txBody>
            <a:bodyPr lIns="92075" tIns="46038" rIns="92075" bIns="46038">
              <a:spAutoFit/>
            </a:bodyPr>
            <a:lstStyle/>
            <a:p>
              <a:pPr algn="ctr">
                <a:spcBef>
                  <a:spcPct val="50000"/>
                </a:spcBef>
              </a:pPr>
              <a:r>
                <a:rPr lang="en-US" sz="2000" b="1"/>
                <a:t>Ekosistem yang berbeda menunjukkan adanya keanekaragaman</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7207"/>
                                        </p:tgtEl>
                                        <p:attrNameLst>
                                          <p:attrName>style.visibility</p:attrName>
                                        </p:attrNameLst>
                                      </p:cBhvr>
                                      <p:to>
                                        <p:strVal val="visible"/>
                                      </p:to>
                                    </p:set>
                                    <p:anim calcmode="lin" valueType="num">
                                      <p:cBhvr additive="base">
                                        <p:cTn id="7" dur="500" fill="hold"/>
                                        <p:tgtEl>
                                          <p:spTgt spid="477207"/>
                                        </p:tgtEl>
                                        <p:attrNameLst>
                                          <p:attrName>ppt_x</p:attrName>
                                        </p:attrNameLst>
                                      </p:cBhvr>
                                      <p:tavLst>
                                        <p:tav tm="0">
                                          <p:val>
                                            <p:strVal val="#ppt_x"/>
                                          </p:val>
                                        </p:tav>
                                        <p:tav tm="100000">
                                          <p:val>
                                            <p:strVal val="#ppt_x"/>
                                          </p:val>
                                        </p:tav>
                                      </p:tavLst>
                                    </p:anim>
                                    <p:anim calcmode="lin" valueType="num">
                                      <p:cBhvr additive="base">
                                        <p:cTn id="8" dur="500" fill="hold"/>
                                        <p:tgtEl>
                                          <p:spTgt spid="4772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3" name="Text Box 5"/>
          <p:cNvSpPr txBox="1">
            <a:spLocks noChangeArrowheads="1"/>
          </p:cNvSpPr>
          <p:nvPr/>
        </p:nvSpPr>
        <p:spPr bwMode="auto">
          <a:xfrm>
            <a:off x="304800" y="0"/>
            <a:ext cx="63246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Keanekaragaman Hayati Indonesia</a:t>
            </a:r>
          </a:p>
        </p:txBody>
      </p:sp>
      <p:sp>
        <p:nvSpPr>
          <p:cNvPr id="478214" name="Text Box 6"/>
          <p:cNvSpPr txBox="1">
            <a:spLocks noChangeArrowheads="1"/>
          </p:cNvSpPr>
          <p:nvPr/>
        </p:nvSpPr>
        <p:spPr bwMode="auto">
          <a:xfrm>
            <a:off x="381000" y="685800"/>
            <a:ext cx="25146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Fakta :</a:t>
            </a:r>
          </a:p>
        </p:txBody>
      </p:sp>
      <p:sp>
        <p:nvSpPr>
          <p:cNvPr id="478215" name="Text Box 7"/>
          <p:cNvSpPr txBox="1">
            <a:spLocks noChangeArrowheads="1"/>
          </p:cNvSpPr>
          <p:nvPr/>
        </p:nvSpPr>
        <p:spPr bwMode="auto">
          <a:xfrm>
            <a:off x="457200" y="1295400"/>
            <a:ext cx="8458200" cy="3902075"/>
          </a:xfrm>
          <a:prstGeom prst="rect">
            <a:avLst/>
          </a:prstGeom>
          <a:noFill/>
          <a:ln w="25400">
            <a:noFill/>
            <a:miter lim="800000"/>
            <a:headEnd/>
            <a:tailEnd/>
          </a:ln>
          <a:effectLst/>
        </p:spPr>
        <p:txBody>
          <a:bodyPr lIns="92075" tIns="46038" rIns="92075" bIns="46038">
            <a:spAutoFit/>
          </a:bodyPr>
          <a:lstStyle/>
          <a:p>
            <a:pPr marL="457200" indent="-457200">
              <a:spcBef>
                <a:spcPct val="50000"/>
              </a:spcBef>
              <a:buFontTx/>
              <a:buAutoNum type="arabicPeriod"/>
            </a:pPr>
            <a:r>
              <a:rPr lang="en-US" sz="2000"/>
              <a:t>Keanekaragaman hayati adalah anugerah Tuhan yang sangat besar.</a:t>
            </a:r>
          </a:p>
          <a:p>
            <a:pPr marL="457200" indent="-457200">
              <a:spcBef>
                <a:spcPct val="50000"/>
              </a:spcBef>
              <a:buFontTx/>
              <a:buAutoNum type="arabicPeriod"/>
            </a:pPr>
            <a:r>
              <a:rPr lang="en-US" sz="2000"/>
              <a:t>Indonesia merupakan negara dengan keanekaragaman hayati nomor 2 di dunia, setelah negara Brazil.</a:t>
            </a:r>
          </a:p>
          <a:p>
            <a:pPr marL="457200" indent="-457200">
              <a:spcBef>
                <a:spcPct val="50000"/>
              </a:spcBef>
              <a:buFontTx/>
              <a:buAutoNum type="arabicPeriod"/>
            </a:pPr>
            <a:r>
              <a:rPr lang="en-US" sz="2000"/>
              <a:t>Keanekaragaman hayati indonesia menurut Sastra Pradja meliputi : </a:t>
            </a:r>
          </a:p>
          <a:p>
            <a:pPr marL="457200" indent="-457200">
              <a:spcBef>
                <a:spcPct val="50000"/>
              </a:spcBef>
            </a:pPr>
            <a:r>
              <a:rPr lang="en-US" sz="2000"/>
              <a:t>	</a:t>
            </a:r>
            <a:r>
              <a:rPr lang="en-US" sz="2000">
                <a:solidFill>
                  <a:srgbClr val="990033"/>
                </a:solidFill>
              </a:rPr>
              <a:t>Mamalia (300 jenis), Burung (7500 jenis), Reptil (2000 jenis), Tumbuhan berbiji (25 ribu jenis), Paku-pakuan (1250 jenis), Lumut (7500 jenis), Algae (7800 jenis), Jamur (72 ribu jenis), serta Monera (300 jenis).</a:t>
            </a:r>
          </a:p>
          <a:p>
            <a:pPr marL="457200" indent="-457200">
              <a:spcBef>
                <a:spcPct val="50000"/>
              </a:spcBef>
              <a:buFontTx/>
              <a:buAutoNum type="arabicPeriod"/>
            </a:pPr>
            <a:endParaRPr lang="en-US" sz="2000"/>
          </a:p>
          <a:p>
            <a:pPr marL="457200" indent="-457200">
              <a:spcBef>
                <a:spcPct val="50000"/>
              </a:spcBef>
              <a:buFontTx/>
              <a:buAutoNum type="arabicPeriod"/>
            </a:pPr>
            <a:endParaRPr lang="en-US" sz="20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322" name="Text Box 90"/>
          <p:cNvSpPr txBox="1">
            <a:spLocks noChangeArrowheads="1"/>
          </p:cNvSpPr>
          <p:nvPr/>
        </p:nvSpPr>
        <p:spPr bwMode="auto">
          <a:xfrm>
            <a:off x="304800" y="0"/>
            <a:ext cx="8534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Penyebaran Keanekaragaman Hayati Indonesia</a:t>
            </a:r>
          </a:p>
        </p:txBody>
      </p:sp>
      <p:pic>
        <p:nvPicPr>
          <p:cNvPr id="479324" name="Picture 92" descr="D:\Flash Sugeng\BAHAN AJAR BIOLOGI\MATERI KLAS X\keanekaragaman hayati dan klasifikasi\images\wallace.jpg"/>
          <p:cNvPicPr>
            <a:picLocks noChangeAspect="1" noChangeArrowheads="1"/>
          </p:cNvPicPr>
          <p:nvPr/>
        </p:nvPicPr>
        <p:blipFill>
          <a:blip r:embed="rId3"/>
          <a:srcRect/>
          <a:stretch>
            <a:fillRect/>
          </a:stretch>
        </p:blipFill>
        <p:spPr bwMode="auto">
          <a:xfrm>
            <a:off x="533400" y="1905000"/>
            <a:ext cx="8153400" cy="3738563"/>
          </a:xfrm>
          <a:prstGeom prst="rect">
            <a:avLst/>
          </a:prstGeom>
          <a:noFill/>
        </p:spPr>
      </p:pic>
      <p:sp>
        <p:nvSpPr>
          <p:cNvPr id="479325" name="Text Box 93"/>
          <p:cNvSpPr txBox="1">
            <a:spLocks noChangeArrowheads="1"/>
          </p:cNvSpPr>
          <p:nvPr/>
        </p:nvSpPr>
        <p:spPr bwMode="auto">
          <a:xfrm>
            <a:off x="457200" y="838200"/>
            <a:ext cx="8153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Meliputi penyebaran flora dan fauna di Indonesia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5"/>
          <p:cNvSpPr>
            <a:spLocks noGrp="1" noChangeArrowheads="1"/>
          </p:cNvSpPr>
          <p:nvPr>
            <p:ph type="title"/>
          </p:nvPr>
        </p:nvSpPr>
        <p:spPr>
          <a:xfrm>
            <a:off x="1905000" y="228600"/>
            <a:ext cx="5867400" cy="914400"/>
          </a:xfrm>
          <a:noFill/>
          <a:ln w="12700">
            <a:solidFill>
              <a:schemeClr val="tx1"/>
            </a:solidFill>
          </a:ln>
        </p:spPr>
        <p:txBody>
          <a:bodyPr/>
          <a:lstStyle/>
          <a:p>
            <a:r>
              <a:rPr lang="id-ID" sz="2800">
                <a:latin typeface="Showcard Gothic" pitchFamily="82" charset="0"/>
              </a:rPr>
              <a:t>Pengertian</a:t>
            </a:r>
            <a:r>
              <a:rPr lang="en-US" sz="2800">
                <a:latin typeface="Showcard Gothic" pitchFamily="82" charset="0"/>
              </a:rPr>
              <a:t> </a:t>
            </a:r>
            <a:br>
              <a:rPr lang="en-US" sz="2800">
                <a:latin typeface="Showcard Gothic" pitchFamily="82" charset="0"/>
              </a:rPr>
            </a:br>
            <a:r>
              <a:rPr lang="en-US" sz="2800">
                <a:latin typeface="Showcard Gothic" pitchFamily="82" charset="0"/>
              </a:rPr>
              <a:t>keanekaragaman hayati</a:t>
            </a:r>
          </a:p>
        </p:txBody>
      </p:sp>
      <p:sp>
        <p:nvSpPr>
          <p:cNvPr id="12294" name="Rectangle 6"/>
          <p:cNvSpPr>
            <a:spLocks noGrp="1" noChangeArrowheads="1"/>
          </p:cNvSpPr>
          <p:nvPr>
            <p:ph type="body" idx="1"/>
          </p:nvPr>
        </p:nvSpPr>
        <p:spPr>
          <a:xfrm>
            <a:off x="457200" y="2667000"/>
            <a:ext cx="8229600" cy="3459163"/>
          </a:xfrm>
        </p:spPr>
        <p:txBody>
          <a:bodyPr/>
          <a:lstStyle/>
          <a:p>
            <a:pPr>
              <a:buFont typeface="Wingdings" pitchFamily="2" charset="2"/>
              <a:buNone/>
            </a:pPr>
            <a:r>
              <a:rPr lang="en-US" sz="2400">
                <a:latin typeface="Arial" charset="0"/>
              </a:rPr>
              <a:t>	</a:t>
            </a:r>
            <a:endParaRPr lang="en-US" sz="2400" b="1">
              <a:latin typeface="Arial" charset="0"/>
            </a:endParaRPr>
          </a:p>
        </p:txBody>
      </p:sp>
      <p:sp>
        <p:nvSpPr>
          <p:cNvPr id="12295" name="Rectangle 7"/>
          <p:cNvSpPr>
            <a:spLocks noChangeArrowheads="1"/>
          </p:cNvSpPr>
          <p:nvPr/>
        </p:nvSpPr>
        <p:spPr bwMode="auto">
          <a:xfrm>
            <a:off x="3124200" y="3124200"/>
            <a:ext cx="3124200" cy="1066800"/>
          </a:xfrm>
          <a:prstGeom prst="rect">
            <a:avLst/>
          </a:prstGeom>
          <a:solidFill>
            <a:schemeClr val="accent1"/>
          </a:solidFill>
          <a:ln w="9525">
            <a:solidFill>
              <a:schemeClr val="bg2"/>
            </a:solidFill>
            <a:miter lim="800000"/>
            <a:headEnd/>
            <a:tailEnd/>
          </a:ln>
          <a:effectLst/>
        </p:spPr>
        <p:txBody>
          <a:bodyPr wrap="none" anchor="ctr"/>
          <a:lstStyle/>
          <a:p>
            <a:pPr eaLnBrk="0" hangingPunct="0">
              <a:spcBef>
                <a:spcPct val="0"/>
              </a:spcBef>
            </a:pPr>
            <a:r>
              <a:rPr lang="en-US" sz="2800" b="0">
                <a:solidFill>
                  <a:srgbClr val="000000"/>
                </a:solidFill>
                <a:latin typeface="Arial" charset="0"/>
              </a:rPr>
              <a:t>Keanekaragaman </a:t>
            </a:r>
          </a:p>
          <a:p>
            <a:pPr eaLnBrk="0" hangingPunct="0">
              <a:spcBef>
                <a:spcPct val="0"/>
              </a:spcBef>
            </a:pPr>
            <a:r>
              <a:rPr lang="en-US" sz="2800" b="0">
                <a:solidFill>
                  <a:srgbClr val="000000"/>
                </a:solidFill>
                <a:latin typeface="Arial" charset="0"/>
              </a:rPr>
              <a:t>Hayati</a:t>
            </a:r>
          </a:p>
        </p:txBody>
      </p:sp>
      <p:sp>
        <p:nvSpPr>
          <p:cNvPr id="12302" name="Oval 14"/>
          <p:cNvSpPr>
            <a:spLocks noChangeArrowheads="1"/>
          </p:cNvSpPr>
          <p:nvPr/>
        </p:nvSpPr>
        <p:spPr bwMode="auto">
          <a:xfrm>
            <a:off x="304800" y="5105400"/>
            <a:ext cx="2590800" cy="1447800"/>
          </a:xfrm>
          <a:prstGeom prst="ellipse">
            <a:avLst/>
          </a:prstGeom>
          <a:solidFill>
            <a:schemeClr val="accent1"/>
          </a:solidFill>
          <a:ln w="9525">
            <a:solidFill>
              <a:schemeClr val="tx1"/>
            </a:solidFill>
            <a:round/>
            <a:headEnd/>
            <a:tailEnd/>
          </a:ln>
          <a:effectLst/>
        </p:spPr>
        <p:txBody>
          <a:bodyPr wrap="none" anchor="ctr"/>
          <a:lstStyle/>
          <a:p>
            <a:pPr eaLnBrk="0" hangingPunct="0">
              <a:spcBef>
                <a:spcPct val="0"/>
              </a:spcBef>
            </a:pPr>
            <a:r>
              <a:rPr lang="en-US" sz="2400">
                <a:solidFill>
                  <a:srgbClr val="000000"/>
                </a:solidFill>
                <a:latin typeface="Arial" charset="0"/>
              </a:rPr>
              <a:t>Tingkat Genetik</a:t>
            </a:r>
          </a:p>
        </p:txBody>
      </p:sp>
      <p:sp>
        <p:nvSpPr>
          <p:cNvPr id="12303" name="Oval 15"/>
          <p:cNvSpPr>
            <a:spLocks noChangeArrowheads="1"/>
          </p:cNvSpPr>
          <p:nvPr/>
        </p:nvSpPr>
        <p:spPr bwMode="auto">
          <a:xfrm>
            <a:off x="3429000" y="5181600"/>
            <a:ext cx="2438400" cy="1447800"/>
          </a:xfrm>
          <a:prstGeom prst="ellipse">
            <a:avLst/>
          </a:prstGeom>
          <a:solidFill>
            <a:schemeClr val="accent1"/>
          </a:solidFill>
          <a:ln w="9525">
            <a:solidFill>
              <a:srgbClr val="000000"/>
            </a:solidFill>
            <a:round/>
            <a:headEnd/>
            <a:tailEnd/>
          </a:ln>
          <a:effectLst/>
        </p:spPr>
        <p:txBody>
          <a:bodyPr wrap="none" anchor="ctr"/>
          <a:lstStyle/>
          <a:p>
            <a:pPr eaLnBrk="0" hangingPunct="0">
              <a:spcBef>
                <a:spcPct val="0"/>
              </a:spcBef>
            </a:pPr>
            <a:r>
              <a:rPr lang="en-US" sz="2400">
                <a:solidFill>
                  <a:srgbClr val="000000"/>
                </a:solidFill>
                <a:latin typeface="Arial" charset="0"/>
              </a:rPr>
              <a:t>Tingkat spesies</a:t>
            </a:r>
          </a:p>
        </p:txBody>
      </p:sp>
      <p:sp>
        <p:nvSpPr>
          <p:cNvPr id="12304" name="Oval 16"/>
          <p:cNvSpPr>
            <a:spLocks noChangeArrowheads="1"/>
          </p:cNvSpPr>
          <p:nvPr/>
        </p:nvSpPr>
        <p:spPr bwMode="auto">
          <a:xfrm>
            <a:off x="6324600" y="5105400"/>
            <a:ext cx="2438400" cy="1447800"/>
          </a:xfrm>
          <a:prstGeom prst="ellipse">
            <a:avLst/>
          </a:prstGeom>
          <a:solidFill>
            <a:schemeClr val="accent1"/>
          </a:solidFill>
          <a:ln w="9525">
            <a:solidFill>
              <a:schemeClr val="tx1"/>
            </a:solidFill>
            <a:round/>
            <a:headEnd/>
            <a:tailEnd/>
          </a:ln>
          <a:effectLst/>
        </p:spPr>
        <p:txBody>
          <a:bodyPr wrap="none" anchor="ctr"/>
          <a:lstStyle/>
          <a:p>
            <a:pPr eaLnBrk="0" hangingPunct="0">
              <a:spcBef>
                <a:spcPct val="0"/>
              </a:spcBef>
            </a:pPr>
            <a:r>
              <a:rPr lang="en-US" sz="2400">
                <a:solidFill>
                  <a:srgbClr val="000000"/>
                </a:solidFill>
                <a:latin typeface="Arial" charset="0"/>
              </a:rPr>
              <a:t>Tingkat </a:t>
            </a:r>
          </a:p>
          <a:p>
            <a:pPr eaLnBrk="0" hangingPunct="0">
              <a:spcBef>
                <a:spcPct val="0"/>
              </a:spcBef>
            </a:pPr>
            <a:r>
              <a:rPr lang="en-US" sz="2400">
                <a:solidFill>
                  <a:srgbClr val="000000"/>
                </a:solidFill>
                <a:latin typeface="Arial" charset="0"/>
              </a:rPr>
              <a:t>Ekosistem</a:t>
            </a:r>
          </a:p>
        </p:txBody>
      </p:sp>
      <p:sp>
        <p:nvSpPr>
          <p:cNvPr id="12309" name="AutoShape 21"/>
          <p:cNvSpPr>
            <a:spLocks noChangeArrowheads="1"/>
          </p:cNvSpPr>
          <p:nvPr/>
        </p:nvSpPr>
        <p:spPr bwMode="auto">
          <a:xfrm>
            <a:off x="4495800" y="4343400"/>
            <a:ext cx="485775" cy="609600"/>
          </a:xfrm>
          <a:prstGeom prst="downArrow">
            <a:avLst>
              <a:gd name="adj1" fmla="val 25491"/>
              <a:gd name="adj2" fmla="val 37252"/>
            </a:avLst>
          </a:prstGeom>
          <a:solidFill>
            <a:schemeClr val="tx2"/>
          </a:solidFill>
          <a:ln w="12700" cap="sq" algn="ctr">
            <a:solidFill>
              <a:schemeClr val="tx1"/>
            </a:solidFill>
            <a:miter lim="800000"/>
            <a:headEnd/>
            <a:tailEnd/>
          </a:ln>
          <a:effectLst/>
        </p:spPr>
        <p:txBody>
          <a:bodyPr wrap="none" anchor="ctr"/>
          <a:lstStyle/>
          <a:p>
            <a:endParaRPr lang="id-ID"/>
          </a:p>
        </p:txBody>
      </p:sp>
      <p:sp>
        <p:nvSpPr>
          <p:cNvPr id="12312" name="AutoShape 24"/>
          <p:cNvSpPr>
            <a:spLocks noChangeArrowheads="1"/>
          </p:cNvSpPr>
          <p:nvPr/>
        </p:nvSpPr>
        <p:spPr bwMode="auto">
          <a:xfrm rot="15910801" flipH="1">
            <a:off x="1888332" y="3661568"/>
            <a:ext cx="990600" cy="1135063"/>
          </a:xfrm>
          <a:custGeom>
            <a:avLst/>
            <a:gdLst>
              <a:gd name="G0" fmla="+- 15269 0 0"/>
              <a:gd name="G1" fmla="+- 5009 0 0"/>
              <a:gd name="G2" fmla="+- 12158 0 5009"/>
              <a:gd name="G3" fmla="+- G2 0 5009"/>
              <a:gd name="G4" fmla="*/ G3 32768 32059"/>
              <a:gd name="G5" fmla="*/ G4 1 2"/>
              <a:gd name="G6" fmla="+- 21600 0 15269"/>
              <a:gd name="G7" fmla="*/ G6 5009 6079"/>
              <a:gd name="G8" fmla="+- G7 15269 0"/>
              <a:gd name="T0" fmla="*/ 15269 w 21600"/>
              <a:gd name="T1" fmla="*/ 0 h 21600"/>
              <a:gd name="T2" fmla="*/ 15269 w 21600"/>
              <a:gd name="T3" fmla="*/ 12158 h 21600"/>
              <a:gd name="T4" fmla="*/ 1094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269" y="0"/>
                </a:lnTo>
                <a:lnTo>
                  <a:pt x="15269" y="5009"/>
                </a:lnTo>
                <a:lnTo>
                  <a:pt x="12427" y="5009"/>
                </a:lnTo>
                <a:cubicBezTo>
                  <a:pt x="5564" y="5009"/>
                  <a:pt x="0" y="8210"/>
                  <a:pt x="0" y="12158"/>
                </a:cubicBezTo>
                <a:lnTo>
                  <a:pt x="0" y="21600"/>
                </a:lnTo>
                <a:lnTo>
                  <a:pt x="2187" y="21600"/>
                </a:lnTo>
                <a:lnTo>
                  <a:pt x="2187" y="12158"/>
                </a:lnTo>
                <a:cubicBezTo>
                  <a:pt x="2187" y="9392"/>
                  <a:pt x="6772" y="7149"/>
                  <a:pt x="12427" y="7149"/>
                </a:cubicBezTo>
                <a:lnTo>
                  <a:pt x="15269" y="7149"/>
                </a:lnTo>
                <a:lnTo>
                  <a:pt x="15269" y="12158"/>
                </a:lnTo>
                <a:close/>
              </a:path>
            </a:pathLst>
          </a:custGeom>
          <a:solidFill>
            <a:schemeClr val="tx2"/>
          </a:solidFill>
          <a:ln w="12700" cap="sq">
            <a:solidFill>
              <a:schemeClr val="tx1"/>
            </a:solidFill>
            <a:miter lim="800000"/>
            <a:headEnd type="none" w="sm" len="sm"/>
            <a:tailEnd type="none" w="sm" len="sm"/>
          </a:ln>
          <a:effectLst/>
        </p:spPr>
        <p:txBody>
          <a:bodyPr wrap="none" anchor="ctr"/>
          <a:lstStyle/>
          <a:p>
            <a:endParaRPr lang="id-ID"/>
          </a:p>
        </p:txBody>
      </p:sp>
      <p:sp>
        <p:nvSpPr>
          <p:cNvPr id="12313" name="AutoShape 25"/>
          <p:cNvSpPr>
            <a:spLocks noChangeArrowheads="1"/>
          </p:cNvSpPr>
          <p:nvPr/>
        </p:nvSpPr>
        <p:spPr bwMode="auto">
          <a:xfrm rot="6121847">
            <a:off x="6511926" y="3684587"/>
            <a:ext cx="906462" cy="1020763"/>
          </a:xfrm>
          <a:custGeom>
            <a:avLst/>
            <a:gdLst>
              <a:gd name="G0" fmla="+- 15269 0 0"/>
              <a:gd name="G1" fmla="+- 5009 0 0"/>
              <a:gd name="G2" fmla="+- 12158 0 5009"/>
              <a:gd name="G3" fmla="+- G2 0 5009"/>
              <a:gd name="G4" fmla="*/ G3 32768 32059"/>
              <a:gd name="G5" fmla="*/ G4 1 2"/>
              <a:gd name="G6" fmla="+- 21600 0 15269"/>
              <a:gd name="G7" fmla="*/ G6 5009 6079"/>
              <a:gd name="G8" fmla="+- G7 15269 0"/>
              <a:gd name="T0" fmla="*/ 15269 w 21600"/>
              <a:gd name="T1" fmla="*/ 0 h 21600"/>
              <a:gd name="T2" fmla="*/ 15269 w 21600"/>
              <a:gd name="T3" fmla="*/ 12158 h 21600"/>
              <a:gd name="T4" fmla="*/ 1094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269" y="0"/>
                </a:lnTo>
                <a:lnTo>
                  <a:pt x="15269" y="5009"/>
                </a:lnTo>
                <a:lnTo>
                  <a:pt x="12427" y="5009"/>
                </a:lnTo>
                <a:cubicBezTo>
                  <a:pt x="5564" y="5009"/>
                  <a:pt x="0" y="8210"/>
                  <a:pt x="0" y="12158"/>
                </a:cubicBezTo>
                <a:lnTo>
                  <a:pt x="0" y="21600"/>
                </a:lnTo>
                <a:lnTo>
                  <a:pt x="2187" y="21600"/>
                </a:lnTo>
                <a:lnTo>
                  <a:pt x="2187" y="12158"/>
                </a:lnTo>
                <a:cubicBezTo>
                  <a:pt x="2187" y="9392"/>
                  <a:pt x="6772" y="7149"/>
                  <a:pt x="12427" y="7149"/>
                </a:cubicBezTo>
                <a:lnTo>
                  <a:pt x="15269" y="7149"/>
                </a:lnTo>
                <a:lnTo>
                  <a:pt x="15269" y="12158"/>
                </a:lnTo>
                <a:close/>
              </a:path>
            </a:pathLst>
          </a:custGeom>
          <a:solidFill>
            <a:schemeClr val="tx2"/>
          </a:solidFill>
          <a:ln w="12700" cap="sq">
            <a:solidFill>
              <a:schemeClr val="tx1"/>
            </a:solidFill>
            <a:miter lim="800000"/>
            <a:headEnd type="none" w="sm" len="sm"/>
            <a:tailEnd type="none" w="sm" len="sm"/>
          </a:ln>
          <a:effectLst/>
        </p:spPr>
        <p:txBody>
          <a:bodyPr wrap="none" anchor="ctr"/>
          <a:lstStyle/>
          <a:p>
            <a:endParaRPr lang="id-ID"/>
          </a:p>
        </p:txBody>
      </p:sp>
      <p:sp>
        <p:nvSpPr>
          <p:cNvPr id="12315" name="Text Box 27"/>
          <p:cNvSpPr txBox="1">
            <a:spLocks noChangeArrowheads="1"/>
          </p:cNvSpPr>
          <p:nvPr/>
        </p:nvSpPr>
        <p:spPr bwMode="auto">
          <a:xfrm>
            <a:off x="2667000" y="1295400"/>
            <a:ext cx="6019800" cy="1920875"/>
          </a:xfrm>
          <a:prstGeom prst="rect">
            <a:avLst/>
          </a:prstGeom>
          <a:noFill/>
          <a:ln w="12700" cap="sq" algn="ctr">
            <a:noFill/>
            <a:miter lim="800000"/>
            <a:headEnd/>
            <a:tailEnd/>
          </a:ln>
          <a:effectLst/>
        </p:spPr>
        <p:txBody>
          <a:bodyPr>
            <a:spAutoFit/>
          </a:bodyPr>
          <a:lstStyle/>
          <a:p>
            <a:pPr algn="r">
              <a:spcBef>
                <a:spcPct val="20000"/>
              </a:spcBef>
              <a:buClr>
                <a:schemeClr val="tx2"/>
              </a:buClr>
              <a:buSzPct val="90000"/>
              <a:buFont typeface="Wingdings" pitchFamily="2" charset="2"/>
              <a:buNone/>
            </a:pPr>
            <a:r>
              <a:rPr lang="en-US" sz="2800"/>
              <a:t>“Yaitu keberagaman makhluk hidup berdasarkan perbedaan ciri yang dapat diketahui melalui observasi”</a:t>
            </a:r>
          </a:p>
          <a:p>
            <a:pPr algn="r"/>
            <a:endParaRPr lang="en-US" sz="2400" b="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6" name="AutoShape 6"/>
          <p:cNvSpPr>
            <a:spLocks noChangeArrowheads="1"/>
          </p:cNvSpPr>
          <p:nvPr/>
        </p:nvSpPr>
        <p:spPr bwMode="auto">
          <a:xfrm>
            <a:off x="1981200" y="1676400"/>
            <a:ext cx="381000" cy="533400"/>
          </a:xfrm>
          <a:prstGeom prst="upArrow">
            <a:avLst>
              <a:gd name="adj1" fmla="val 50000"/>
              <a:gd name="adj2" fmla="val 35000"/>
            </a:avLst>
          </a:prstGeom>
          <a:solidFill>
            <a:schemeClr val="tx1"/>
          </a:solidFill>
          <a:ln w="9525">
            <a:solidFill>
              <a:schemeClr val="tx1"/>
            </a:solidFill>
            <a:miter lim="800000"/>
            <a:headEnd/>
            <a:tailEnd/>
          </a:ln>
          <a:effectLst/>
        </p:spPr>
        <p:txBody>
          <a:bodyPr wrap="none" anchor="ctr"/>
          <a:lstStyle/>
          <a:p>
            <a:endParaRPr lang="id-ID"/>
          </a:p>
        </p:txBody>
      </p:sp>
      <p:sp>
        <p:nvSpPr>
          <p:cNvPr id="15367" name="AutoShape 7"/>
          <p:cNvSpPr>
            <a:spLocks noChangeArrowheads="1"/>
          </p:cNvSpPr>
          <p:nvPr/>
        </p:nvSpPr>
        <p:spPr bwMode="auto">
          <a:xfrm>
            <a:off x="3657600" y="3048000"/>
            <a:ext cx="533400" cy="381000"/>
          </a:xfrm>
          <a:prstGeom prst="rightArrow">
            <a:avLst>
              <a:gd name="adj1" fmla="val 50000"/>
              <a:gd name="adj2" fmla="val 35000"/>
            </a:avLst>
          </a:prstGeom>
          <a:solidFill>
            <a:schemeClr val="tx1"/>
          </a:solidFill>
          <a:ln w="9525">
            <a:solidFill>
              <a:schemeClr val="tx1"/>
            </a:solidFill>
            <a:miter lim="800000"/>
            <a:headEnd/>
            <a:tailEnd/>
          </a:ln>
          <a:effectLst/>
        </p:spPr>
        <p:txBody>
          <a:bodyPr wrap="none" anchor="ctr"/>
          <a:lstStyle/>
          <a:p>
            <a:endParaRPr lang="id-ID"/>
          </a:p>
        </p:txBody>
      </p:sp>
      <p:sp>
        <p:nvSpPr>
          <p:cNvPr id="15368" name="AutoShape 8"/>
          <p:cNvSpPr>
            <a:spLocks noChangeArrowheads="1"/>
          </p:cNvSpPr>
          <p:nvPr/>
        </p:nvSpPr>
        <p:spPr bwMode="auto">
          <a:xfrm>
            <a:off x="1981200" y="4572000"/>
            <a:ext cx="381000" cy="533400"/>
          </a:xfrm>
          <a:prstGeom prst="downArrow">
            <a:avLst>
              <a:gd name="adj1" fmla="val 50000"/>
              <a:gd name="adj2" fmla="val 35000"/>
            </a:avLst>
          </a:prstGeom>
          <a:solidFill>
            <a:schemeClr val="tx1"/>
          </a:solidFill>
          <a:ln w="9525">
            <a:solidFill>
              <a:schemeClr val="tx1"/>
            </a:solidFill>
            <a:miter lim="800000"/>
            <a:headEnd/>
            <a:tailEnd/>
          </a:ln>
          <a:effectLst/>
        </p:spPr>
        <p:txBody>
          <a:bodyPr wrap="none" anchor="ctr"/>
          <a:lstStyle/>
          <a:p>
            <a:endParaRPr lang="id-ID"/>
          </a:p>
        </p:txBody>
      </p:sp>
      <p:sp>
        <p:nvSpPr>
          <p:cNvPr id="15369" name="Rectangle 9"/>
          <p:cNvSpPr>
            <a:spLocks noChangeArrowheads="1"/>
          </p:cNvSpPr>
          <p:nvPr/>
        </p:nvSpPr>
        <p:spPr bwMode="auto">
          <a:xfrm>
            <a:off x="1752600" y="457200"/>
            <a:ext cx="5105400" cy="1066800"/>
          </a:xfrm>
          <a:prstGeom prst="rect">
            <a:avLst/>
          </a:prstGeom>
          <a:gradFill rotWithShape="1">
            <a:gsLst>
              <a:gs pos="0">
                <a:schemeClr val="tx1"/>
              </a:gs>
              <a:gs pos="100000">
                <a:srgbClr val="FFFF99"/>
              </a:gs>
            </a:gsLst>
            <a:path path="shape">
              <a:fillToRect l="50000" t="50000" r="50000" b="50000"/>
            </a:path>
          </a:gradFill>
          <a:ln w="9525">
            <a:solidFill>
              <a:schemeClr val="tx1"/>
            </a:solidFill>
            <a:miter lim="800000"/>
            <a:headEnd/>
            <a:tailEnd/>
          </a:ln>
          <a:effectLst/>
        </p:spPr>
        <p:txBody>
          <a:bodyPr wrap="none" anchor="ctr"/>
          <a:lstStyle/>
          <a:p>
            <a:pPr eaLnBrk="0" hangingPunct="0">
              <a:spcBef>
                <a:spcPct val="0"/>
              </a:spcBef>
            </a:pPr>
            <a:r>
              <a:rPr lang="en-US" sz="2400" dirty="0" err="1">
                <a:latin typeface="Kristen ITC" pitchFamily="66" charset="0"/>
              </a:rPr>
              <a:t>Terjadi</a:t>
            </a:r>
            <a:r>
              <a:rPr lang="en-US" sz="2400" dirty="0">
                <a:latin typeface="Kristen ITC" pitchFamily="66" charset="0"/>
              </a:rPr>
              <a:t> </a:t>
            </a:r>
            <a:r>
              <a:rPr lang="en-US" sz="2400" dirty="0" err="1">
                <a:latin typeface="Kristen ITC" pitchFamily="66" charset="0"/>
              </a:rPr>
              <a:t>karena</a:t>
            </a:r>
            <a:r>
              <a:rPr lang="en-US" sz="2400" dirty="0">
                <a:latin typeface="Kristen ITC" pitchFamily="66" charset="0"/>
              </a:rPr>
              <a:t> </a:t>
            </a:r>
            <a:r>
              <a:rPr lang="en-US" sz="2400" dirty="0" err="1">
                <a:latin typeface="Kristen ITC" pitchFamily="66" charset="0"/>
              </a:rPr>
              <a:t>keanekaragaman</a:t>
            </a:r>
            <a:r>
              <a:rPr lang="en-US" sz="2400" dirty="0">
                <a:latin typeface="Kristen ITC" pitchFamily="66" charset="0"/>
              </a:rPr>
              <a:t>  </a:t>
            </a:r>
          </a:p>
          <a:p>
            <a:pPr eaLnBrk="0" hangingPunct="0">
              <a:spcBef>
                <a:spcPct val="0"/>
              </a:spcBef>
            </a:pPr>
            <a:r>
              <a:rPr lang="en-US" sz="2400" dirty="0" err="1">
                <a:latin typeface="Kristen ITC" pitchFamily="66" charset="0"/>
              </a:rPr>
              <a:t>susunan</a:t>
            </a:r>
            <a:r>
              <a:rPr lang="en-US" sz="2400" dirty="0">
                <a:latin typeface="Kristen ITC" pitchFamily="66" charset="0"/>
              </a:rPr>
              <a:t> gen</a:t>
            </a:r>
          </a:p>
        </p:txBody>
      </p:sp>
      <p:sp>
        <p:nvSpPr>
          <p:cNvPr id="15370" name="Rectangle 10"/>
          <p:cNvSpPr>
            <a:spLocks noChangeArrowheads="1"/>
          </p:cNvSpPr>
          <p:nvPr/>
        </p:nvSpPr>
        <p:spPr bwMode="auto">
          <a:xfrm flipH="1">
            <a:off x="4419600" y="2743200"/>
            <a:ext cx="4572000" cy="1066800"/>
          </a:xfrm>
          <a:prstGeom prst="rect">
            <a:avLst/>
          </a:prstGeom>
          <a:gradFill rotWithShape="1">
            <a:gsLst>
              <a:gs pos="0">
                <a:schemeClr val="tx1"/>
              </a:gs>
              <a:gs pos="100000">
                <a:srgbClr val="FFFF99"/>
              </a:gs>
            </a:gsLst>
            <a:path path="shape">
              <a:fillToRect l="50000" t="50000" r="50000" b="50000"/>
            </a:path>
          </a:gradFill>
          <a:ln w="9525">
            <a:solidFill>
              <a:schemeClr val="tx1"/>
            </a:solidFill>
            <a:miter lim="800000"/>
            <a:headEnd/>
            <a:tailEnd/>
          </a:ln>
          <a:effectLst/>
        </p:spPr>
        <p:txBody>
          <a:bodyPr wrap="none" anchor="ctr"/>
          <a:lstStyle/>
          <a:p>
            <a:pPr eaLnBrk="0" hangingPunct="0">
              <a:spcBef>
                <a:spcPct val="0"/>
              </a:spcBef>
            </a:pPr>
            <a:r>
              <a:rPr lang="en-US" sz="2400">
                <a:solidFill>
                  <a:srgbClr val="000000"/>
                </a:solidFill>
                <a:latin typeface="Kristen ITC" pitchFamily="66" charset="0"/>
              </a:rPr>
              <a:t>Memunculkan variasi </a:t>
            </a:r>
          </a:p>
          <a:p>
            <a:pPr eaLnBrk="0" hangingPunct="0">
              <a:spcBef>
                <a:spcPct val="0"/>
              </a:spcBef>
            </a:pPr>
            <a:r>
              <a:rPr lang="en-US" sz="2400">
                <a:solidFill>
                  <a:srgbClr val="000000"/>
                </a:solidFill>
                <a:latin typeface="Kristen ITC" pitchFamily="66" charset="0"/>
              </a:rPr>
              <a:t>antar individu dalam spesies</a:t>
            </a:r>
          </a:p>
        </p:txBody>
      </p:sp>
      <p:sp>
        <p:nvSpPr>
          <p:cNvPr id="15371" name="Rectangle 11"/>
          <p:cNvSpPr>
            <a:spLocks noChangeArrowheads="1"/>
          </p:cNvSpPr>
          <p:nvPr/>
        </p:nvSpPr>
        <p:spPr bwMode="auto">
          <a:xfrm>
            <a:off x="1752600" y="5410200"/>
            <a:ext cx="5029200" cy="1143000"/>
          </a:xfrm>
          <a:prstGeom prst="rect">
            <a:avLst/>
          </a:prstGeom>
          <a:gradFill rotWithShape="1">
            <a:gsLst>
              <a:gs pos="0">
                <a:schemeClr val="tx1"/>
              </a:gs>
              <a:gs pos="100000">
                <a:srgbClr val="FFFF99"/>
              </a:gs>
            </a:gsLst>
            <a:path path="shape">
              <a:fillToRect l="50000" t="50000" r="50000" b="50000"/>
            </a:path>
          </a:gradFill>
          <a:ln w="9525">
            <a:solidFill>
              <a:schemeClr val="tx1"/>
            </a:solidFill>
            <a:miter lim="800000"/>
            <a:headEnd/>
            <a:tailEnd/>
          </a:ln>
          <a:effectLst/>
        </p:spPr>
        <p:txBody>
          <a:bodyPr wrap="none" anchor="ctr"/>
          <a:lstStyle/>
          <a:p>
            <a:pPr eaLnBrk="0" hangingPunct="0">
              <a:spcBef>
                <a:spcPct val="0"/>
              </a:spcBef>
            </a:pPr>
            <a:r>
              <a:rPr lang="en-US" sz="2400">
                <a:solidFill>
                  <a:srgbClr val="000000"/>
                </a:solidFill>
                <a:latin typeface="Kristen ITC" pitchFamily="66" charset="0"/>
              </a:rPr>
              <a:t>Menyebabkan tidak ada individu </a:t>
            </a:r>
          </a:p>
          <a:p>
            <a:pPr eaLnBrk="0" hangingPunct="0">
              <a:spcBef>
                <a:spcPct val="0"/>
              </a:spcBef>
            </a:pPr>
            <a:r>
              <a:rPr lang="en-US" sz="2400">
                <a:solidFill>
                  <a:srgbClr val="000000"/>
                </a:solidFill>
                <a:latin typeface="Kristen ITC" pitchFamily="66" charset="0"/>
              </a:rPr>
              <a:t>yang sama persis</a:t>
            </a:r>
          </a:p>
        </p:txBody>
      </p:sp>
      <p:sp>
        <p:nvSpPr>
          <p:cNvPr id="15373" name="filecab2"/>
          <p:cNvSpPr>
            <a:spLocks noEditPoints="1" noChangeArrowheads="1"/>
          </p:cNvSpPr>
          <p:nvPr/>
        </p:nvSpPr>
        <p:spPr bwMode="auto">
          <a:xfrm>
            <a:off x="152400" y="2438400"/>
            <a:ext cx="3352800" cy="1828800"/>
          </a:xfrm>
          <a:custGeom>
            <a:avLst/>
            <a:gdLst>
              <a:gd name="T0" fmla="*/ 10800 w 21600"/>
              <a:gd name="T1" fmla="*/ 0 h 21600"/>
              <a:gd name="T2" fmla="*/ 0 w 21600"/>
              <a:gd name="T3" fmla="*/ 0 h 21600"/>
              <a:gd name="T4" fmla="*/ 0 w 21600"/>
              <a:gd name="T5" fmla="*/ 10800 h 21600"/>
              <a:gd name="T6" fmla="*/ 0 w 21600"/>
              <a:gd name="T7" fmla="*/ 20367 h 21600"/>
              <a:gd name="T8" fmla="*/ 10800 w 21600"/>
              <a:gd name="T9" fmla="*/ 21600 h 21600"/>
              <a:gd name="T10" fmla="*/ 21600 w 21600"/>
              <a:gd name="T11" fmla="*/ 20367 h 21600"/>
              <a:gd name="T12" fmla="*/ 21600 w 21600"/>
              <a:gd name="T13" fmla="*/ 10800 h 21600"/>
              <a:gd name="T14" fmla="*/ 21600 w 21600"/>
              <a:gd name="T15" fmla="*/ 0 h 21600"/>
              <a:gd name="T16" fmla="*/ 1004 w 21600"/>
              <a:gd name="T17" fmla="*/ 511 h 21600"/>
              <a:gd name="T18" fmla="*/ 20542 w 21600"/>
              <a:gd name="T19" fmla="*/ 19765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10800" y="0"/>
                </a:moveTo>
                <a:lnTo>
                  <a:pt x="0" y="0"/>
                </a:lnTo>
                <a:lnTo>
                  <a:pt x="0" y="10800"/>
                </a:lnTo>
                <a:lnTo>
                  <a:pt x="0" y="20367"/>
                </a:lnTo>
                <a:lnTo>
                  <a:pt x="5807" y="20367"/>
                </a:lnTo>
                <a:lnTo>
                  <a:pt x="5807" y="20637"/>
                </a:lnTo>
                <a:lnTo>
                  <a:pt x="5970" y="20818"/>
                </a:lnTo>
                <a:lnTo>
                  <a:pt x="6133" y="20968"/>
                </a:lnTo>
                <a:lnTo>
                  <a:pt x="6404" y="21239"/>
                </a:lnTo>
                <a:lnTo>
                  <a:pt x="6567" y="21419"/>
                </a:lnTo>
                <a:lnTo>
                  <a:pt x="7055" y="21510"/>
                </a:lnTo>
                <a:lnTo>
                  <a:pt x="7544" y="21600"/>
                </a:lnTo>
                <a:lnTo>
                  <a:pt x="8141" y="21600"/>
                </a:lnTo>
                <a:lnTo>
                  <a:pt x="10800" y="21600"/>
                </a:lnTo>
                <a:lnTo>
                  <a:pt x="13188" y="21600"/>
                </a:lnTo>
                <a:lnTo>
                  <a:pt x="13948" y="21600"/>
                </a:lnTo>
                <a:lnTo>
                  <a:pt x="14436" y="21510"/>
                </a:lnTo>
                <a:lnTo>
                  <a:pt x="14708" y="21419"/>
                </a:lnTo>
                <a:lnTo>
                  <a:pt x="15033" y="21239"/>
                </a:lnTo>
                <a:lnTo>
                  <a:pt x="15359" y="20968"/>
                </a:lnTo>
                <a:lnTo>
                  <a:pt x="15522" y="20818"/>
                </a:lnTo>
                <a:lnTo>
                  <a:pt x="15684" y="20637"/>
                </a:lnTo>
                <a:lnTo>
                  <a:pt x="15684" y="20367"/>
                </a:lnTo>
                <a:lnTo>
                  <a:pt x="21600" y="20367"/>
                </a:lnTo>
                <a:lnTo>
                  <a:pt x="21600" y="10800"/>
                </a:lnTo>
                <a:lnTo>
                  <a:pt x="21600" y="0"/>
                </a:lnTo>
                <a:lnTo>
                  <a:pt x="10800" y="0"/>
                </a:lnTo>
                <a:close/>
                <a:moveTo>
                  <a:pt x="7055" y="20367"/>
                </a:moveTo>
                <a:lnTo>
                  <a:pt x="7055" y="20547"/>
                </a:lnTo>
                <a:lnTo>
                  <a:pt x="7055" y="20637"/>
                </a:lnTo>
                <a:lnTo>
                  <a:pt x="7218" y="20728"/>
                </a:lnTo>
                <a:lnTo>
                  <a:pt x="7381" y="20818"/>
                </a:lnTo>
                <a:lnTo>
                  <a:pt x="7544" y="20908"/>
                </a:lnTo>
                <a:lnTo>
                  <a:pt x="7707" y="20968"/>
                </a:lnTo>
                <a:lnTo>
                  <a:pt x="7815" y="20968"/>
                </a:lnTo>
                <a:lnTo>
                  <a:pt x="8141" y="20968"/>
                </a:lnTo>
                <a:lnTo>
                  <a:pt x="13188" y="20968"/>
                </a:lnTo>
                <a:lnTo>
                  <a:pt x="13459" y="20968"/>
                </a:lnTo>
                <a:lnTo>
                  <a:pt x="13785" y="20968"/>
                </a:lnTo>
                <a:lnTo>
                  <a:pt x="13948" y="20908"/>
                </a:lnTo>
                <a:lnTo>
                  <a:pt x="14111" y="20818"/>
                </a:lnTo>
                <a:lnTo>
                  <a:pt x="14273" y="20728"/>
                </a:lnTo>
                <a:lnTo>
                  <a:pt x="14273" y="20637"/>
                </a:lnTo>
                <a:lnTo>
                  <a:pt x="14436" y="20547"/>
                </a:lnTo>
                <a:lnTo>
                  <a:pt x="14436" y="20367"/>
                </a:lnTo>
                <a:lnTo>
                  <a:pt x="7055" y="20367"/>
                </a:lnTo>
                <a:close/>
              </a:path>
              <a:path w="21600" h="21600" extrusionOk="0">
                <a:moveTo>
                  <a:pt x="7055" y="20367"/>
                </a:moveTo>
                <a:lnTo>
                  <a:pt x="5807" y="20367"/>
                </a:lnTo>
                <a:lnTo>
                  <a:pt x="21600" y="20367"/>
                </a:lnTo>
              </a:path>
            </a:pathLst>
          </a:custGeom>
          <a:solidFill>
            <a:schemeClr val="accent1"/>
          </a:solidFill>
          <a:ln w="9525">
            <a:solidFill>
              <a:srgbClr val="000000"/>
            </a:solidFill>
            <a:miter lim="800000"/>
            <a:headEnd/>
            <a:tailEnd/>
          </a:ln>
          <a:effectLst>
            <a:outerShdw dist="107763" dir="2700000" algn="ctr" rotWithShape="0">
              <a:srgbClr val="808080"/>
            </a:outerShdw>
          </a:effectLst>
        </p:spPr>
        <p:txBody>
          <a:bodyPr/>
          <a:lstStyle/>
          <a:p>
            <a:pPr>
              <a:spcBef>
                <a:spcPct val="0"/>
              </a:spcBef>
            </a:pPr>
            <a:endParaRPr lang="en-US" sz="2400">
              <a:latin typeface="Showcard Gothic" pitchFamily="82" charset="0"/>
            </a:endParaRPr>
          </a:p>
          <a:p>
            <a:pPr>
              <a:spcBef>
                <a:spcPct val="0"/>
              </a:spcBef>
            </a:pPr>
            <a:r>
              <a:rPr lang="en-US" sz="2400">
                <a:latin typeface="Showcard Gothic" pitchFamily="82" charset="0"/>
              </a:rPr>
              <a:t>Keanekaragaman </a:t>
            </a:r>
          </a:p>
          <a:p>
            <a:pPr>
              <a:spcBef>
                <a:spcPct val="0"/>
              </a:spcBef>
            </a:pPr>
            <a:r>
              <a:rPr lang="en-US" sz="2400">
                <a:latin typeface="Showcard Gothic" pitchFamily="82" charset="0"/>
              </a:rPr>
              <a:t>Tingkat Genetik</a:t>
            </a:r>
          </a:p>
          <a:p>
            <a:pPr>
              <a:spcBef>
                <a:spcPct val="0"/>
              </a:spcBef>
            </a:pPr>
            <a:endParaRPr lang="en-US" sz="2400" b="0">
              <a:latin typeface="Showcard Gothic" pitchFamily="82" charset="0"/>
            </a:endParaRPr>
          </a:p>
        </p:txBody>
      </p:sp>
      <p:pic>
        <p:nvPicPr>
          <p:cNvPr id="15374" name="Picture 14" descr="j0304933"/>
          <p:cNvPicPr>
            <a:picLocks noChangeAspect="1" noChangeArrowheads="1"/>
          </p:cNvPicPr>
          <p:nvPr/>
        </p:nvPicPr>
        <p:blipFill>
          <a:blip r:embed="rId2"/>
          <a:srcRect/>
          <a:stretch>
            <a:fillRect/>
          </a:stretch>
        </p:blipFill>
        <p:spPr bwMode="auto">
          <a:xfrm rot="1374770" flipH="1">
            <a:off x="7620000" y="5461000"/>
            <a:ext cx="1524000" cy="13970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Effect transition="in" filter="blinds(horizontal)">
                                      <p:cBhvr>
                                        <p:cTn id="7" dur="500"/>
                                        <p:tgtEl>
                                          <p:spTgt spid="15366"/>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5369"/>
                                        </p:tgtEl>
                                        <p:attrNameLst>
                                          <p:attrName>style.visibility</p:attrName>
                                        </p:attrNameLst>
                                      </p:cBhvr>
                                      <p:to>
                                        <p:strVal val="visible"/>
                                      </p:to>
                                    </p:set>
                                    <p:animEffect transition="in" filter="checkerboard(across)">
                                      <p:cBhvr>
                                        <p:cTn id="11" dur="500"/>
                                        <p:tgtEl>
                                          <p:spTgt spid="15369"/>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5" fill="hold" grpId="0" nodeType="clickEffect">
                                  <p:stCondLst>
                                    <p:cond delay="0"/>
                                  </p:stCondLst>
                                  <p:childTnLst>
                                    <p:set>
                                      <p:cBhvr>
                                        <p:cTn id="15" dur="1" fill="hold">
                                          <p:stCondLst>
                                            <p:cond delay="0"/>
                                          </p:stCondLst>
                                        </p:cTn>
                                        <p:tgtEl>
                                          <p:spTgt spid="15367"/>
                                        </p:tgtEl>
                                        <p:attrNameLst>
                                          <p:attrName>style.visibility</p:attrName>
                                        </p:attrNameLst>
                                      </p:cBhvr>
                                      <p:to>
                                        <p:strVal val="visible"/>
                                      </p:to>
                                    </p:set>
                                    <p:animEffect transition="in" filter="blinds(vertical)">
                                      <p:cBhvr>
                                        <p:cTn id="16" dur="500"/>
                                        <p:tgtEl>
                                          <p:spTgt spid="15367"/>
                                        </p:tgtEl>
                                      </p:cBhvr>
                                    </p:animEffect>
                                  </p:childTnLst>
                                </p:cTn>
                              </p:par>
                            </p:childTnLst>
                          </p:cTn>
                        </p:par>
                        <p:par>
                          <p:cTn id="17" fill="hold">
                            <p:stCondLst>
                              <p:cond delay="500"/>
                            </p:stCondLst>
                            <p:childTnLst>
                              <p:par>
                                <p:cTn id="18" presetID="5" presetClass="entr" presetSubtype="10" fill="hold" grpId="0" nodeType="afterEffect">
                                  <p:stCondLst>
                                    <p:cond delay="0"/>
                                  </p:stCondLst>
                                  <p:childTnLst>
                                    <p:set>
                                      <p:cBhvr>
                                        <p:cTn id="19" dur="1" fill="hold">
                                          <p:stCondLst>
                                            <p:cond delay="0"/>
                                          </p:stCondLst>
                                        </p:cTn>
                                        <p:tgtEl>
                                          <p:spTgt spid="15370"/>
                                        </p:tgtEl>
                                        <p:attrNameLst>
                                          <p:attrName>style.visibility</p:attrName>
                                        </p:attrNameLst>
                                      </p:cBhvr>
                                      <p:to>
                                        <p:strVal val="visible"/>
                                      </p:to>
                                    </p:set>
                                    <p:animEffect transition="in" filter="checkerboard(across)">
                                      <p:cBhvr>
                                        <p:cTn id="20" dur="500"/>
                                        <p:tgtEl>
                                          <p:spTgt spid="15370"/>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5368"/>
                                        </p:tgtEl>
                                        <p:attrNameLst>
                                          <p:attrName>style.visibility</p:attrName>
                                        </p:attrNameLst>
                                      </p:cBhvr>
                                      <p:to>
                                        <p:strVal val="visible"/>
                                      </p:to>
                                    </p:set>
                                    <p:animEffect transition="in" filter="blinds(horizontal)">
                                      <p:cBhvr>
                                        <p:cTn id="25" dur="500"/>
                                        <p:tgtEl>
                                          <p:spTgt spid="15368"/>
                                        </p:tgtEl>
                                      </p:cBhvr>
                                    </p:animEffect>
                                  </p:childTnLst>
                                </p:cTn>
                              </p:par>
                            </p:childTnLst>
                          </p:cTn>
                        </p:par>
                        <p:par>
                          <p:cTn id="26" fill="hold">
                            <p:stCondLst>
                              <p:cond delay="500"/>
                            </p:stCondLst>
                            <p:childTnLst>
                              <p:par>
                                <p:cTn id="27" presetID="5" presetClass="entr" presetSubtype="10" fill="hold" grpId="0" nodeType="afterEffect">
                                  <p:stCondLst>
                                    <p:cond delay="0"/>
                                  </p:stCondLst>
                                  <p:childTnLst>
                                    <p:set>
                                      <p:cBhvr>
                                        <p:cTn id="28" dur="1" fill="hold">
                                          <p:stCondLst>
                                            <p:cond delay="0"/>
                                          </p:stCondLst>
                                        </p:cTn>
                                        <p:tgtEl>
                                          <p:spTgt spid="15371"/>
                                        </p:tgtEl>
                                        <p:attrNameLst>
                                          <p:attrName>style.visibility</p:attrName>
                                        </p:attrNameLst>
                                      </p:cBhvr>
                                      <p:to>
                                        <p:strVal val="visible"/>
                                      </p:to>
                                    </p:set>
                                    <p:animEffect transition="in" filter="checkerboard(across)">
                                      <p:cBhvr>
                                        <p:cTn id="29"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animBg="1"/>
      <p:bldP spid="15367" grpId="0" animBg="1"/>
      <p:bldP spid="15368" grpId="0" animBg="1"/>
      <p:bldP spid="15369" grpId="0" animBg="1"/>
      <p:bldP spid="15370" grpId="0" animBg="1"/>
      <p:bldP spid="1537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09-12Ax-IncomDominancePhoto"/>
          <p:cNvPicPr>
            <a:picLocks noChangeAspect="1" noChangeArrowheads="1"/>
          </p:cNvPicPr>
          <p:nvPr/>
        </p:nvPicPr>
        <p:blipFill>
          <a:blip r:embed="rId2"/>
          <a:srcRect/>
          <a:stretch>
            <a:fillRect/>
          </a:stretch>
        </p:blipFill>
        <p:spPr bwMode="auto">
          <a:xfrm>
            <a:off x="904875" y="1666875"/>
            <a:ext cx="7334250" cy="3524250"/>
          </a:xfrm>
          <a:prstGeom prst="rect">
            <a:avLst/>
          </a:prstGeom>
          <a:noFill/>
        </p:spPr>
      </p:pic>
      <p:sp>
        <p:nvSpPr>
          <p:cNvPr id="16392" name="Rectangle 8"/>
          <p:cNvSpPr>
            <a:spLocks noGrp="1" noChangeArrowheads="1"/>
          </p:cNvSpPr>
          <p:nvPr>
            <p:ph type="title"/>
          </p:nvPr>
        </p:nvSpPr>
        <p:spPr>
          <a:xfrm>
            <a:off x="1905000" y="228600"/>
            <a:ext cx="5181600" cy="838200"/>
          </a:xfrm>
          <a:noFill/>
          <a:ln w="15875">
            <a:solidFill>
              <a:schemeClr val="tx1"/>
            </a:solidFill>
          </a:ln>
        </p:spPr>
        <p:txBody>
          <a:bodyPr/>
          <a:lstStyle/>
          <a:p>
            <a:r>
              <a:rPr lang="en-US" sz="2800">
                <a:latin typeface="Showcard Gothic" pitchFamily="82" charset="0"/>
              </a:rPr>
              <a:t>Contoh keanekaragaman genetik tumbuhan</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4"/>
          <p:cNvSpPr>
            <a:spLocks noGrp="1" noChangeArrowheads="1"/>
          </p:cNvSpPr>
          <p:nvPr>
            <p:ph type="title"/>
          </p:nvPr>
        </p:nvSpPr>
        <p:spPr>
          <a:xfrm>
            <a:off x="1905000" y="228600"/>
            <a:ext cx="5181600" cy="838200"/>
          </a:xfrm>
          <a:noFill/>
          <a:ln w="15875">
            <a:solidFill>
              <a:schemeClr val="tx1"/>
            </a:solidFill>
          </a:ln>
        </p:spPr>
        <p:txBody>
          <a:bodyPr/>
          <a:lstStyle/>
          <a:p>
            <a:r>
              <a:rPr lang="en-US" sz="2800">
                <a:latin typeface="Showcard Gothic" pitchFamily="82" charset="0"/>
              </a:rPr>
              <a:t>Contoh keanekaragaman genetik hewan</a:t>
            </a:r>
          </a:p>
        </p:txBody>
      </p:sp>
      <p:pic>
        <p:nvPicPr>
          <p:cNvPr id="39941" name="Picture 5" descr="09-22A-FruitFlyEyeColor"/>
          <p:cNvPicPr>
            <a:picLocks noChangeAspect="1" noChangeArrowheads="1"/>
          </p:cNvPicPr>
          <p:nvPr/>
        </p:nvPicPr>
        <p:blipFill>
          <a:blip r:embed="rId2"/>
          <a:srcRect/>
          <a:stretch>
            <a:fillRect/>
          </a:stretch>
        </p:blipFill>
        <p:spPr bwMode="auto">
          <a:xfrm>
            <a:off x="1447800" y="1828800"/>
            <a:ext cx="7239000" cy="3571875"/>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905000" y="228600"/>
            <a:ext cx="5181600" cy="838200"/>
          </a:xfrm>
          <a:noFill/>
          <a:ln w="15875">
            <a:solidFill>
              <a:schemeClr val="tx1"/>
            </a:solidFill>
          </a:ln>
        </p:spPr>
        <p:txBody>
          <a:bodyPr/>
          <a:lstStyle/>
          <a:p>
            <a:r>
              <a:rPr lang="en-US" sz="2800">
                <a:latin typeface="Showcard Gothic" pitchFamily="82" charset="0"/>
              </a:rPr>
              <a:t>Contoh keanekaragaman genetik Manusia</a:t>
            </a:r>
          </a:p>
        </p:txBody>
      </p:sp>
      <p:pic>
        <p:nvPicPr>
          <p:cNvPr id="38916" name="Picture 4" descr="09-08A2-Hairline-NL"/>
          <p:cNvPicPr>
            <a:picLocks noChangeAspect="1" noChangeArrowheads="1"/>
          </p:cNvPicPr>
          <p:nvPr/>
        </p:nvPicPr>
        <p:blipFill>
          <a:blip r:embed="rId2"/>
          <a:srcRect/>
          <a:stretch>
            <a:fillRect/>
          </a:stretch>
        </p:blipFill>
        <p:spPr bwMode="auto">
          <a:xfrm>
            <a:off x="1752600" y="1676400"/>
            <a:ext cx="6329363" cy="3343275"/>
          </a:xfrm>
          <a:prstGeom prst="rect">
            <a:avLst/>
          </a:prstGeom>
          <a:noFill/>
        </p:spPr>
      </p:pic>
      <p:sp>
        <p:nvSpPr>
          <p:cNvPr id="38917" name="Text Box 5"/>
          <p:cNvSpPr txBox="1">
            <a:spLocks noChangeArrowheads="1"/>
          </p:cNvSpPr>
          <p:nvPr/>
        </p:nvSpPr>
        <p:spPr bwMode="auto">
          <a:xfrm>
            <a:off x="4648200" y="5715000"/>
            <a:ext cx="4495800" cy="822325"/>
          </a:xfrm>
          <a:prstGeom prst="rect">
            <a:avLst/>
          </a:prstGeom>
          <a:noFill/>
          <a:ln w="12700" cap="sq" algn="ctr">
            <a:noFill/>
            <a:miter lim="800000"/>
            <a:headEnd/>
            <a:tailEnd/>
          </a:ln>
          <a:effectLst/>
        </p:spPr>
        <p:txBody>
          <a:bodyPr>
            <a:spAutoFit/>
          </a:bodyPr>
          <a:lstStyle/>
          <a:p>
            <a:pPr algn="r"/>
            <a:r>
              <a:rPr lang="en-US" sz="2400" b="0"/>
              <a:t>Temukan perbedaan ciri antara kedua wanita di atas!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filecab2"/>
          <p:cNvSpPr>
            <a:spLocks noEditPoints="1" noChangeArrowheads="1"/>
          </p:cNvSpPr>
          <p:nvPr/>
        </p:nvSpPr>
        <p:spPr bwMode="auto">
          <a:xfrm>
            <a:off x="4724400" y="1371600"/>
            <a:ext cx="3352800" cy="1828800"/>
          </a:xfrm>
          <a:custGeom>
            <a:avLst/>
            <a:gdLst>
              <a:gd name="T0" fmla="*/ 10800 w 21600"/>
              <a:gd name="T1" fmla="*/ 0 h 21600"/>
              <a:gd name="T2" fmla="*/ 0 w 21600"/>
              <a:gd name="T3" fmla="*/ 0 h 21600"/>
              <a:gd name="T4" fmla="*/ 0 w 21600"/>
              <a:gd name="T5" fmla="*/ 10800 h 21600"/>
              <a:gd name="T6" fmla="*/ 0 w 21600"/>
              <a:gd name="T7" fmla="*/ 20367 h 21600"/>
              <a:gd name="T8" fmla="*/ 10800 w 21600"/>
              <a:gd name="T9" fmla="*/ 21600 h 21600"/>
              <a:gd name="T10" fmla="*/ 21600 w 21600"/>
              <a:gd name="T11" fmla="*/ 20367 h 21600"/>
              <a:gd name="T12" fmla="*/ 21600 w 21600"/>
              <a:gd name="T13" fmla="*/ 10800 h 21600"/>
              <a:gd name="T14" fmla="*/ 21600 w 21600"/>
              <a:gd name="T15" fmla="*/ 0 h 21600"/>
              <a:gd name="T16" fmla="*/ 1004 w 21600"/>
              <a:gd name="T17" fmla="*/ 511 h 21600"/>
              <a:gd name="T18" fmla="*/ 20542 w 21600"/>
              <a:gd name="T19" fmla="*/ 19765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10800" y="0"/>
                </a:moveTo>
                <a:lnTo>
                  <a:pt x="0" y="0"/>
                </a:lnTo>
                <a:lnTo>
                  <a:pt x="0" y="10800"/>
                </a:lnTo>
                <a:lnTo>
                  <a:pt x="0" y="20367"/>
                </a:lnTo>
                <a:lnTo>
                  <a:pt x="5807" y="20367"/>
                </a:lnTo>
                <a:lnTo>
                  <a:pt x="5807" y="20637"/>
                </a:lnTo>
                <a:lnTo>
                  <a:pt x="5970" y="20818"/>
                </a:lnTo>
                <a:lnTo>
                  <a:pt x="6133" y="20968"/>
                </a:lnTo>
                <a:lnTo>
                  <a:pt x="6404" y="21239"/>
                </a:lnTo>
                <a:lnTo>
                  <a:pt x="6567" y="21419"/>
                </a:lnTo>
                <a:lnTo>
                  <a:pt x="7055" y="21510"/>
                </a:lnTo>
                <a:lnTo>
                  <a:pt x="7544" y="21600"/>
                </a:lnTo>
                <a:lnTo>
                  <a:pt x="8141" y="21600"/>
                </a:lnTo>
                <a:lnTo>
                  <a:pt x="10800" y="21600"/>
                </a:lnTo>
                <a:lnTo>
                  <a:pt x="13188" y="21600"/>
                </a:lnTo>
                <a:lnTo>
                  <a:pt x="13948" y="21600"/>
                </a:lnTo>
                <a:lnTo>
                  <a:pt x="14436" y="21510"/>
                </a:lnTo>
                <a:lnTo>
                  <a:pt x="14708" y="21419"/>
                </a:lnTo>
                <a:lnTo>
                  <a:pt x="15033" y="21239"/>
                </a:lnTo>
                <a:lnTo>
                  <a:pt x="15359" y="20968"/>
                </a:lnTo>
                <a:lnTo>
                  <a:pt x="15522" y="20818"/>
                </a:lnTo>
                <a:lnTo>
                  <a:pt x="15684" y="20637"/>
                </a:lnTo>
                <a:lnTo>
                  <a:pt x="15684" y="20367"/>
                </a:lnTo>
                <a:lnTo>
                  <a:pt x="21600" y="20367"/>
                </a:lnTo>
                <a:lnTo>
                  <a:pt x="21600" y="10800"/>
                </a:lnTo>
                <a:lnTo>
                  <a:pt x="21600" y="0"/>
                </a:lnTo>
                <a:lnTo>
                  <a:pt x="10800" y="0"/>
                </a:lnTo>
                <a:close/>
                <a:moveTo>
                  <a:pt x="7055" y="20367"/>
                </a:moveTo>
                <a:lnTo>
                  <a:pt x="7055" y="20547"/>
                </a:lnTo>
                <a:lnTo>
                  <a:pt x="7055" y="20637"/>
                </a:lnTo>
                <a:lnTo>
                  <a:pt x="7218" y="20728"/>
                </a:lnTo>
                <a:lnTo>
                  <a:pt x="7381" y="20818"/>
                </a:lnTo>
                <a:lnTo>
                  <a:pt x="7544" y="20908"/>
                </a:lnTo>
                <a:lnTo>
                  <a:pt x="7707" y="20968"/>
                </a:lnTo>
                <a:lnTo>
                  <a:pt x="7815" y="20968"/>
                </a:lnTo>
                <a:lnTo>
                  <a:pt x="8141" y="20968"/>
                </a:lnTo>
                <a:lnTo>
                  <a:pt x="13188" y="20968"/>
                </a:lnTo>
                <a:lnTo>
                  <a:pt x="13459" y="20968"/>
                </a:lnTo>
                <a:lnTo>
                  <a:pt x="13785" y="20968"/>
                </a:lnTo>
                <a:lnTo>
                  <a:pt x="13948" y="20908"/>
                </a:lnTo>
                <a:lnTo>
                  <a:pt x="14111" y="20818"/>
                </a:lnTo>
                <a:lnTo>
                  <a:pt x="14273" y="20728"/>
                </a:lnTo>
                <a:lnTo>
                  <a:pt x="14273" y="20637"/>
                </a:lnTo>
                <a:lnTo>
                  <a:pt x="14436" y="20547"/>
                </a:lnTo>
                <a:lnTo>
                  <a:pt x="14436" y="20367"/>
                </a:lnTo>
                <a:lnTo>
                  <a:pt x="7055" y="20367"/>
                </a:lnTo>
                <a:close/>
              </a:path>
              <a:path w="21600" h="21600" extrusionOk="0">
                <a:moveTo>
                  <a:pt x="7055" y="20367"/>
                </a:moveTo>
                <a:lnTo>
                  <a:pt x="5807" y="20367"/>
                </a:lnTo>
                <a:lnTo>
                  <a:pt x="21600" y="20367"/>
                </a:lnTo>
              </a:path>
            </a:pathLst>
          </a:custGeom>
          <a:solidFill>
            <a:schemeClr val="accent1"/>
          </a:solidFill>
          <a:ln w="9525">
            <a:solidFill>
              <a:srgbClr val="000000"/>
            </a:solidFill>
            <a:miter lim="800000"/>
            <a:headEnd/>
            <a:tailEnd/>
          </a:ln>
          <a:effectLst>
            <a:outerShdw dist="107763" dir="2700000" algn="ctr" rotWithShape="0">
              <a:srgbClr val="808080"/>
            </a:outerShdw>
          </a:effectLst>
        </p:spPr>
        <p:txBody>
          <a:bodyPr/>
          <a:lstStyle/>
          <a:p>
            <a:pPr>
              <a:spcBef>
                <a:spcPct val="0"/>
              </a:spcBef>
            </a:pPr>
            <a:endParaRPr lang="en-US" sz="2400">
              <a:latin typeface="Showcard Gothic" pitchFamily="82" charset="0"/>
            </a:endParaRPr>
          </a:p>
          <a:p>
            <a:pPr>
              <a:spcBef>
                <a:spcPct val="0"/>
              </a:spcBef>
            </a:pPr>
            <a:r>
              <a:rPr lang="en-US" sz="2400">
                <a:latin typeface="Showcard Gothic" pitchFamily="82" charset="0"/>
              </a:rPr>
              <a:t>Keanekaragaman </a:t>
            </a:r>
          </a:p>
          <a:p>
            <a:pPr>
              <a:spcBef>
                <a:spcPct val="0"/>
              </a:spcBef>
            </a:pPr>
            <a:r>
              <a:rPr lang="en-US" sz="2400">
                <a:latin typeface="Showcard Gothic" pitchFamily="82" charset="0"/>
              </a:rPr>
              <a:t>Tingkat spesies</a:t>
            </a:r>
          </a:p>
          <a:p>
            <a:pPr>
              <a:spcBef>
                <a:spcPct val="0"/>
              </a:spcBef>
            </a:pPr>
            <a:endParaRPr lang="en-US" sz="2400" b="0">
              <a:latin typeface="Showcard Gothic" pitchFamily="82" charset="0"/>
            </a:endParaRPr>
          </a:p>
        </p:txBody>
      </p:sp>
      <p:sp>
        <p:nvSpPr>
          <p:cNvPr id="17417" name="Text Box 9"/>
          <p:cNvSpPr txBox="1">
            <a:spLocks noChangeArrowheads="1"/>
          </p:cNvSpPr>
          <p:nvPr/>
        </p:nvSpPr>
        <p:spPr bwMode="auto">
          <a:xfrm>
            <a:off x="1905000" y="228600"/>
            <a:ext cx="4038600" cy="1187450"/>
          </a:xfrm>
          <a:prstGeom prst="rect">
            <a:avLst/>
          </a:prstGeom>
          <a:noFill/>
          <a:ln w="12700" cap="sq" algn="ctr">
            <a:noFill/>
            <a:miter lim="800000"/>
            <a:headEnd/>
            <a:tailEnd/>
          </a:ln>
          <a:effectLst/>
        </p:spPr>
        <p:txBody>
          <a:bodyPr>
            <a:spAutoFit/>
          </a:bodyPr>
          <a:lstStyle/>
          <a:p>
            <a:pPr algn="l"/>
            <a:r>
              <a:rPr lang="en-US" sz="2400" b="0"/>
              <a:t>Setiap jenis terbentuk atas pengaruh kandungan genetik dengan habitatnya</a:t>
            </a:r>
          </a:p>
        </p:txBody>
      </p:sp>
      <p:cxnSp>
        <p:nvCxnSpPr>
          <p:cNvPr id="17419" name="AutoShape 11"/>
          <p:cNvCxnSpPr>
            <a:cxnSpLocks noChangeShapeType="1"/>
          </p:cNvCxnSpPr>
          <p:nvPr/>
        </p:nvCxnSpPr>
        <p:spPr bwMode="auto">
          <a:xfrm>
            <a:off x="2743200" y="1752600"/>
            <a:ext cx="1219200" cy="1143000"/>
          </a:xfrm>
          <a:prstGeom prst="curvedConnector3">
            <a:avLst>
              <a:gd name="adj1" fmla="val -20181"/>
            </a:avLst>
          </a:prstGeom>
          <a:noFill/>
          <a:ln w="50800">
            <a:solidFill>
              <a:schemeClr val="tx1"/>
            </a:solidFill>
            <a:round/>
            <a:headEnd/>
            <a:tailEnd type="triangle" w="med" len="med"/>
          </a:ln>
          <a:effectLst/>
        </p:spPr>
      </p:cxnSp>
      <p:sp>
        <p:nvSpPr>
          <p:cNvPr id="17420" name="AutoShape 12"/>
          <p:cNvSpPr>
            <a:spLocks noChangeArrowheads="1"/>
          </p:cNvSpPr>
          <p:nvPr/>
        </p:nvSpPr>
        <p:spPr bwMode="auto">
          <a:xfrm>
            <a:off x="4876800" y="4191000"/>
            <a:ext cx="2895600" cy="2438400"/>
          </a:xfrm>
          <a:prstGeom prst="verticalScroll">
            <a:avLst>
              <a:gd name="adj" fmla="val 12500"/>
            </a:avLst>
          </a:prstGeom>
          <a:gradFill rotWithShape="1">
            <a:gsLst>
              <a:gs pos="0">
                <a:schemeClr val="tx1"/>
              </a:gs>
              <a:gs pos="50000">
                <a:srgbClr val="FFFF99"/>
              </a:gs>
              <a:gs pos="100000">
                <a:schemeClr val="tx1"/>
              </a:gs>
            </a:gsLst>
            <a:lin ang="18900000" scaled="1"/>
          </a:gradFill>
          <a:ln w="12700" cap="sq">
            <a:solidFill>
              <a:schemeClr val="tx1"/>
            </a:solidFill>
            <a:round/>
            <a:headEnd/>
            <a:tailEnd/>
          </a:ln>
          <a:effectLst/>
        </p:spPr>
        <p:txBody>
          <a:bodyPr wrap="none" anchor="ctr"/>
          <a:lstStyle/>
          <a:p>
            <a:pPr>
              <a:spcBef>
                <a:spcPct val="0"/>
              </a:spcBef>
            </a:pPr>
            <a:endParaRPr lang="en-US" sz="2400">
              <a:solidFill>
                <a:srgbClr val="000000"/>
              </a:solidFill>
            </a:endParaRPr>
          </a:p>
          <a:p>
            <a:pPr>
              <a:spcBef>
                <a:spcPct val="0"/>
              </a:spcBef>
            </a:pPr>
            <a:r>
              <a:rPr lang="en-US" sz="2400">
                <a:solidFill>
                  <a:srgbClr val="000000"/>
                </a:solidFill>
              </a:rPr>
              <a:t>Menunjukan </a:t>
            </a:r>
          </a:p>
          <a:p>
            <a:pPr>
              <a:spcBef>
                <a:spcPct val="0"/>
              </a:spcBef>
            </a:pPr>
            <a:r>
              <a:rPr lang="en-US" sz="2400">
                <a:solidFill>
                  <a:srgbClr val="000000"/>
                </a:solidFill>
              </a:rPr>
              <a:t>adanya </a:t>
            </a:r>
          </a:p>
          <a:p>
            <a:pPr>
              <a:spcBef>
                <a:spcPct val="0"/>
              </a:spcBef>
            </a:pPr>
            <a:r>
              <a:rPr lang="en-US" sz="2400">
                <a:solidFill>
                  <a:srgbClr val="000000"/>
                </a:solidFill>
              </a:rPr>
              <a:t>jumlah dan </a:t>
            </a:r>
          </a:p>
          <a:p>
            <a:pPr>
              <a:spcBef>
                <a:spcPct val="0"/>
              </a:spcBef>
            </a:pPr>
            <a:r>
              <a:rPr lang="en-US" sz="2400">
                <a:solidFill>
                  <a:srgbClr val="000000"/>
                </a:solidFill>
              </a:rPr>
              <a:t>variasi jenis </a:t>
            </a:r>
          </a:p>
          <a:p>
            <a:pPr>
              <a:spcBef>
                <a:spcPct val="0"/>
              </a:spcBef>
            </a:pPr>
            <a:r>
              <a:rPr lang="en-US" sz="2400">
                <a:solidFill>
                  <a:srgbClr val="000000"/>
                </a:solidFill>
              </a:rPr>
              <a:t>organisme</a:t>
            </a:r>
          </a:p>
          <a:p>
            <a:pPr>
              <a:spcBef>
                <a:spcPct val="0"/>
              </a:spcBef>
            </a:pPr>
            <a:endParaRPr lang="en-US" sz="2400" b="0"/>
          </a:p>
        </p:txBody>
      </p:sp>
      <p:sp>
        <p:nvSpPr>
          <p:cNvPr id="17421" name="AutoShape 13"/>
          <p:cNvSpPr>
            <a:spLocks noChangeArrowheads="1"/>
          </p:cNvSpPr>
          <p:nvPr/>
        </p:nvSpPr>
        <p:spPr bwMode="auto">
          <a:xfrm>
            <a:off x="6248400" y="3581400"/>
            <a:ext cx="533400" cy="457200"/>
          </a:xfrm>
          <a:prstGeom prst="downArrow">
            <a:avLst>
              <a:gd name="adj1" fmla="val 50000"/>
              <a:gd name="adj2" fmla="val 25000"/>
            </a:avLst>
          </a:prstGeom>
          <a:solidFill>
            <a:schemeClr val="tx1"/>
          </a:solidFill>
          <a:ln w="12700" cap="sq" algn="ctr">
            <a:solidFill>
              <a:schemeClr val="tx1"/>
            </a:solidFill>
            <a:miter lim="800000"/>
            <a:headEnd/>
            <a:tailEnd/>
          </a:ln>
          <a:effectLst/>
        </p:spPr>
        <p:txBody>
          <a:bodyPr wrap="none" anchor="ctr"/>
          <a:lstStyle/>
          <a:p>
            <a:endParaRPr lang="id-ID"/>
          </a:p>
        </p:txBody>
      </p:sp>
      <p:pic>
        <p:nvPicPr>
          <p:cNvPr id="17423" name="Picture 15" descr="j0332364"/>
          <p:cNvPicPr>
            <a:picLocks noChangeAspect="1" noChangeArrowheads="1"/>
          </p:cNvPicPr>
          <p:nvPr/>
        </p:nvPicPr>
        <p:blipFill>
          <a:blip r:embed="rId2"/>
          <a:srcRect/>
          <a:stretch>
            <a:fillRect/>
          </a:stretch>
        </p:blipFill>
        <p:spPr bwMode="auto">
          <a:xfrm>
            <a:off x="304800" y="5105400"/>
            <a:ext cx="1830388" cy="1474788"/>
          </a:xfrm>
          <a:prstGeom prst="rect">
            <a:avLst/>
          </a:prstGeom>
          <a:noFill/>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1143000" y="685800"/>
            <a:ext cx="6858000" cy="1077218"/>
          </a:xfrm>
          <a:prstGeom prst="rect">
            <a:avLst/>
          </a:prstGeom>
          <a:noFill/>
          <a:ln w="12700" cap="sq" algn="ctr">
            <a:noFill/>
            <a:miter lim="800000"/>
            <a:headEnd/>
            <a:tailEnd/>
          </a:ln>
          <a:effectLst/>
        </p:spPr>
        <p:txBody>
          <a:bodyPr wrap="square">
            <a:spAutoFit/>
          </a:bodyPr>
          <a:lstStyle/>
          <a:p>
            <a:pPr algn="ctr"/>
            <a:r>
              <a:rPr lang="en-US" sz="3200" dirty="0" err="1">
                <a:latin typeface="Arial Black" pitchFamily="34" charset="0"/>
              </a:rPr>
              <a:t>Contoh</a:t>
            </a:r>
            <a:r>
              <a:rPr lang="en-US" sz="3200" dirty="0">
                <a:latin typeface="Arial Black" pitchFamily="34" charset="0"/>
              </a:rPr>
              <a:t> </a:t>
            </a:r>
            <a:r>
              <a:rPr lang="en-US" sz="3200" dirty="0" err="1">
                <a:latin typeface="Arial Black" pitchFamily="34" charset="0"/>
              </a:rPr>
              <a:t>keanekaragaman</a:t>
            </a:r>
            <a:r>
              <a:rPr lang="en-US" sz="3200" dirty="0">
                <a:latin typeface="Arial Black" pitchFamily="34" charset="0"/>
              </a:rPr>
              <a:t> </a:t>
            </a:r>
            <a:r>
              <a:rPr lang="en-US" sz="3200" dirty="0" err="1">
                <a:latin typeface="Arial Black" pitchFamily="34" charset="0"/>
              </a:rPr>
              <a:t>jenis</a:t>
            </a:r>
            <a:r>
              <a:rPr lang="en-US" sz="3200" dirty="0">
                <a:latin typeface="Arial Black" pitchFamily="34" charset="0"/>
              </a:rPr>
              <a:t> </a:t>
            </a:r>
            <a:r>
              <a:rPr lang="en-US" sz="3200" dirty="0" err="1">
                <a:latin typeface="Arial Black" pitchFamily="34" charset="0"/>
              </a:rPr>
              <a:t>pada</a:t>
            </a:r>
            <a:r>
              <a:rPr lang="en-US" sz="3200" dirty="0">
                <a:latin typeface="Arial Black" pitchFamily="34" charset="0"/>
              </a:rPr>
              <a:t> </a:t>
            </a:r>
            <a:r>
              <a:rPr lang="en-US" sz="3200" dirty="0" err="1">
                <a:latin typeface="Arial Black" pitchFamily="34" charset="0"/>
              </a:rPr>
              <a:t>Familia</a:t>
            </a:r>
            <a:r>
              <a:rPr lang="en-US" sz="3200" dirty="0">
                <a:latin typeface="Arial Black" pitchFamily="34" charset="0"/>
              </a:rPr>
              <a:t> </a:t>
            </a:r>
            <a:r>
              <a:rPr lang="en-US" sz="3200" dirty="0" err="1">
                <a:latin typeface="Arial Black" pitchFamily="34" charset="0"/>
              </a:rPr>
              <a:t>Arecaceae</a:t>
            </a:r>
            <a:endParaRPr lang="en-US" sz="3200" dirty="0">
              <a:latin typeface="Arial Black" pitchFamily="34" charset="0"/>
            </a:endParaRPr>
          </a:p>
        </p:txBody>
      </p:sp>
      <p:sp>
        <p:nvSpPr>
          <p:cNvPr id="18437" name="Text Box 5"/>
          <p:cNvSpPr txBox="1">
            <a:spLocks noChangeArrowheads="1"/>
          </p:cNvSpPr>
          <p:nvPr/>
        </p:nvSpPr>
        <p:spPr bwMode="auto">
          <a:xfrm>
            <a:off x="152400" y="2209800"/>
            <a:ext cx="2057400" cy="1200329"/>
          </a:xfrm>
          <a:prstGeom prst="rect">
            <a:avLst/>
          </a:prstGeom>
          <a:noFill/>
          <a:ln w="25400" cap="sq" algn="ctr">
            <a:solidFill>
              <a:schemeClr val="tx1"/>
            </a:solidFill>
            <a:miter lim="800000"/>
            <a:headEnd/>
            <a:tailEnd/>
          </a:ln>
          <a:effectLst/>
        </p:spPr>
        <p:txBody>
          <a:bodyPr>
            <a:spAutoFit/>
          </a:bodyPr>
          <a:lstStyle/>
          <a:p>
            <a:pPr algn="ctr"/>
            <a:r>
              <a:rPr lang="en-US" sz="2400" dirty="0" err="1"/>
              <a:t>Aren</a:t>
            </a:r>
            <a:endParaRPr lang="en-US" sz="2400" dirty="0"/>
          </a:p>
          <a:p>
            <a:pPr algn="ctr"/>
            <a:r>
              <a:rPr lang="en-US" sz="2400" dirty="0"/>
              <a:t>(</a:t>
            </a:r>
            <a:r>
              <a:rPr lang="en-US" sz="2400" i="1" dirty="0" err="1"/>
              <a:t>Arenga</a:t>
            </a:r>
            <a:r>
              <a:rPr lang="en-US" sz="2400" i="1" dirty="0"/>
              <a:t> </a:t>
            </a:r>
            <a:r>
              <a:rPr lang="en-US" sz="2400" i="1" dirty="0" err="1"/>
              <a:t>pinnata</a:t>
            </a:r>
            <a:r>
              <a:rPr lang="en-US" sz="2400" i="1" dirty="0"/>
              <a:t>)</a:t>
            </a:r>
            <a:endParaRPr lang="en-US" sz="2400" dirty="0"/>
          </a:p>
        </p:txBody>
      </p:sp>
      <p:sp>
        <p:nvSpPr>
          <p:cNvPr id="18438" name="Text Box 6"/>
          <p:cNvSpPr txBox="1">
            <a:spLocks noChangeArrowheads="1"/>
          </p:cNvSpPr>
          <p:nvPr/>
        </p:nvSpPr>
        <p:spPr bwMode="auto">
          <a:xfrm>
            <a:off x="2438400" y="2209800"/>
            <a:ext cx="2057400" cy="1200329"/>
          </a:xfrm>
          <a:prstGeom prst="rect">
            <a:avLst/>
          </a:prstGeom>
          <a:noFill/>
          <a:ln w="25400" cap="sq" algn="ctr">
            <a:solidFill>
              <a:schemeClr val="tx1"/>
            </a:solidFill>
            <a:miter lim="800000"/>
            <a:headEnd/>
            <a:tailEnd/>
          </a:ln>
          <a:effectLst/>
        </p:spPr>
        <p:txBody>
          <a:bodyPr>
            <a:spAutoFit/>
          </a:bodyPr>
          <a:lstStyle/>
          <a:p>
            <a:pPr algn="ctr"/>
            <a:r>
              <a:rPr lang="en-US" sz="2400" dirty="0" err="1"/>
              <a:t>Kelapa</a:t>
            </a:r>
            <a:endParaRPr lang="en-US" sz="2400" dirty="0"/>
          </a:p>
          <a:p>
            <a:pPr algn="ctr"/>
            <a:r>
              <a:rPr lang="en-US" sz="2400" dirty="0"/>
              <a:t>(</a:t>
            </a:r>
            <a:r>
              <a:rPr lang="en-US" sz="2400" i="1" dirty="0" err="1"/>
              <a:t>Cocos</a:t>
            </a:r>
            <a:r>
              <a:rPr lang="en-US" sz="2400" i="1" dirty="0"/>
              <a:t> </a:t>
            </a:r>
            <a:r>
              <a:rPr lang="en-US" sz="2400" i="1" dirty="0" err="1"/>
              <a:t>nucifera</a:t>
            </a:r>
            <a:r>
              <a:rPr lang="en-US" sz="2400" i="1" dirty="0"/>
              <a:t>)</a:t>
            </a:r>
            <a:endParaRPr lang="en-US" sz="2400" dirty="0"/>
          </a:p>
        </p:txBody>
      </p:sp>
      <p:sp>
        <p:nvSpPr>
          <p:cNvPr id="18439" name="Text Box 7"/>
          <p:cNvSpPr txBox="1">
            <a:spLocks noChangeArrowheads="1"/>
          </p:cNvSpPr>
          <p:nvPr/>
        </p:nvSpPr>
        <p:spPr bwMode="auto">
          <a:xfrm>
            <a:off x="4724400" y="2209800"/>
            <a:ext cx="2057400" cy="1200329"/>
          </a:xfrm>
          <a:prstGeom prst="rect">
            <a:avLst/>
          </a:prstGeom>
          <a:noFill/>
          <a:ln w="25400" cap="sq" algn="ctr">
            <a:solidFill>
              <a:schemeClr val="tx1"/>
            </a:solidFill>
            <a:miter lim="800000"/>
            <a:headEnd/>
            <a:tailEnd/>
          </a:ln>
          <a:effectLst/>
        </p:spPr>
        <p:txBody>
          <a:bodyPr>
            <a:spAutoFit/>
          </a:bodyPr>
          <a:lstStyle/>
          <a:p>
            <a:pPr algn="ctr"/>
            <a:r>
              <a:rPr lang="en-US" sz="2400" dirty="0"/>
              <a:t>Pinang</a:t>
            </a:r>
          </a:p>
          <a:p>
            <a:pPr algn="ctr"/>
            <a:r>
              <a:rPr lang="en-US" sz="2400" dirty="0"/>
              <a:t>(</a:t>
            </a:r>
            <a:r>
              <a:rPr lang="en-US" sz="2400" i="1" dirty="0" err="1"/>
              <a:t>Arenga</a:t>
            </a:r>
            <a:r>
              <a:rPr lang="en-US" sz="2400" i="1" dirty="0"/>
              <a:t> catechu)</a:t>
            </a:r>
            <a:endParaRPr lang="en-US" sz="2400" dirty="0"/>
          </a:p>
        </p:txBody>
      </p:sp>
      <p:sp>
        <p:nvSpPr>
          <p:cNvPr id="18440" name="Text Box 8"/>
          <p:cNvSpPr txBox="1">
            <a:spLocks noChangeArrowheads="1"/>
          </p:cNvSpPr>
          <p:nvPr/>
        </p:nvSpPr>
        <p:spPr bwMode="auto">
          <a:xfrm>
            <a:off x="7010400" y="2209800"/>
            <a:ext cx="2057400" cy="1200329"/>
          </a:xfrm>
          <a:prstGeom prst="rect">
            <a:avLst/>
          </a:prstGeom>
          <a:noFill/>
          <a:ln w="25400" cap="sq" algn="ctr">
            <a:solidFill>
              <a:schemeClr val="tx1"/>
            </a:solidFill>
            <a:miter lim="800000"/>
            <a:headEnd/>
            <a:tailEnd/>
          </a:ln>
          <a:effectLst/>
        </p:spPr>
        <p:txBody>
          <a:bodyPr>
            <a:spAutoFit/>
          </a:bodyPr>
          <a:lstStyle/>
          <a:p>
            <a:pPr algn="ctr"/>
            <a:r>
              <a:rPr lang="en-US" sz="2400" dirty="0" err="1"/>
              <a:t>Nipah</a:t>
            </a:r>
            <a:endParaRPr lang="en-US" sz="2400" dirty="0"/>
          </a:p>
          <a:p>
            <a:pPr algn="ctr"/>
            <a:r>
              <a:rPr lang="en-US" sz="2400" dirty="0"/>
              <a:t>(</a:t>
            </a:r>
            <a:r>
              <a:rPr lang="en-US" sz="2400" i="1" dirty="0" err="1"/>
              <a:t>Nipa</a:t>
            </a:r>
            <a:r>
              <a:rPr lang="en-US" sz="2400" i="1" dirty="0"/>
              <a:t> </a:t>
            </a:r>
            <a:r>
              <a:rPr lang="en-US" sz="2400" i="1" dirty="0" err="1"/>
              <a:t>fruticas</a:t>
            </a:r>
            <a:r>
              <a:rPr lang="en-US" sz="2400" i="1" dirty="0"/>
              <a:t>)</a:t>
            </a:r>
            <a:endParaRPr lang="en-US" sz="2400" dirty="0"/>
          </a:p>
        </p:txBody>
      </p:sp>
      <p:sp>
        <p:nvSpPr>
          <p:cNvPr id="18441" name="Line 9"/>
          <p:cNvSpPr>
            <a:spLocks noChangeShapeType="1"/>
          </p:cNvSpPr>
          <p:nvPr/>
        </p:nvSpPr>
        <p:spPr bwMode="auto">
          <a:xfrm>
            <a:off x="1143000" y="3429000"/>
            <a:ext cx="0" cy="990600"/>
          </a:xfrm>
          <a:prstGeom prst="line">
            <a:avLst/>
          </a:prstGeom>
          <a:noFill/>
          <a:ln w="50800" cap="sq">
            <a:solidFill>
              <a:schemeClr val="tx1"/>
            </a:solidFill>
            <a:round/>
            <a:headEnd/>
            <a:tailEnd type="triangle" w="med" len="med"/>
          </a:ln>
          <a:effectLst/>
        </p:spPr>
        <p:txBody>
          <a:bodyPr>
            <a:spAutoFit/>
          </a:bodyPr>
          <a:lstStyle/>
          <a:p>
            <a:endParaRPr lang="id-ID"/>
          </a:p>
        </p:txBody>
      </p:sp>
      <p:sp>
        <p:nvSpPr>
          <p:cNvPr id="18442" name="Line 10"/>
          <p:cNvSpPr>
            <a:spLocks noChangeShapeType="1"/>
          </p:cNvSpPr>
          <p:nvPr/>
        </p:nvSpPr>
        <p:spPr bwMode="auto">
          <a:xfrm>
            <a:off x="3429000" y="3429000"/>
            <a:ext cx="0" cy="990600"/>
          </a:xfrm>
          <a:prstGeom prst="line">
            <a:avLst/>
          </a:prstGeom>
          <a:noFill/>
          <a:ln w="50800" cap="sq">
            <a:solidFill>
              <a:schemeClr val="tx1"/>
            </a:solidFill>
            <a:round/>
            <a:headEnd/>
            <a:tailEnd type="triangle" w="med" len="med"/>
          </a:ln>
          <a:effectLst/>
        </p:spPr>
        <p:txBody>
          <a:bodyPr>
            <a:spAutoFit/>
          </a:bodyPr>
          <a:lstStyle/>
          <a:p>
            <a:endParaRPr lang="id-ID"/>
          </a:p>
        </p:txBody>
      </p:sp>
      <p:sp>
        <p:nvSpPr>
          <p:cNvPr id="18443" name="Line 11"/>
          <p:cNvSpPr>
            <a:spLocks noChangeShapeType="1"/>
          </p:cNvSpPr>
          <p:nvPr/>
        </p:nvSpPr>
        <p:spPr bwMode="auto">
          <a:xfrm>
            <a:off x="5791200" y="3429000"/>
            <a:ext cx="0" cy="990600"/>
          </a:xfrm>
          <a:prstGeom prst="line">
            <a:avLst/>
          </a:prstGeom>
          <a:noFill/>
          <a:ln w="50800" cap="sq">
            <a:solidFill>
              <a:schemeClr val="tx1"/>
            </a:solidFill>
            <a:round/>
            <a:headEnd/>
            <a:tailEnd type="triangle" w="med" len="med"/>
          </a:ln>
          <a:effectLst/>
        </p:spPr>
        <p:txBody>
          <a:bodyPr>
            <a:spAutoFit/>
          </a:bodyPr>
          <a:lstStyle/>
          <a:p>
            <a:endParaRPr lang="id-ID"/>
          </a:p>
        </p:txBody>
      </p:sp>
      <p:sp>
        <p:nvSpPr>
          <p:cNvPr id="18444" name="Line 12"/>
          <p:cNvSpPr>
            <a:spLocks noChangeShapeType="1"/>
          </p:cNvSpPr>
          <p:nvPr/>
        </p:nvSpPr>
        <p:spPr bwMode="auto">
          <a:xfrm>
            <a:off x="8153400" y="3429000"/>
            <a:ext cx="0" cy="990600"/>
          </a:xfrm>
          <a:prstGeom prst="line">
            <a:avLst/>
          </a:prstGeom>
          <a:noFill/>
          <a:ln w="50800" cap="sq">
            <a:solidFill>
              <a:schemeClr val="tx1"/>
            </a:solidFill>
            <a:round/>
            <a:headEnd/>
            <a:tailEnd type="triangle" w="med" len="med"/>
          </a:ln>
          <a:effectLst/>
        </p:spPr>
        <p:txBody>
          <a:bodyPr>
            <a:spAutoFit/>
          </a:bodyPr>
          <a:lstStyle/>
          <a:p>
            <a:endParaRPr lang="id-ID"/>
          </a:p>
        </p:txBody>
      </p:sp>
      <p:sp>
        <p:nvSpPr>
          <p:cNvPr id="18445" name="Text Box 13"/>
          <p:cNvSpPr txBox="1">
            <a:spLocks noChangeArrowheads="1"/>
          </p:cNvSpPr>
          <p:nvPr/>
        </p:nvSpPr>
        <p:spPr bwMode="auto">
          <a:xfrm>
            <a:off x="76200" y="4648200"/>
            <a:ext cx="2362200" cy="984885"/>
          </a:xfrm>
          <a:prstGeom prst="rect">
            <a:avLst/>
          </a:prstGeom>
          <a:noFill/>
          <a:ln w="12700" cap="sq" algn="ctr">
            <a:noFill/>
            <a:miter lim="800000"/>
            <a:headEnd/>
            <a:tailEnd/>
          </a:ln>
          <a:effectLst/>
        </p:spPr>
        <p:txBody>
          <a:bodyPr wrap="square">
            <a:spAutoFit/>
          </a:bodyPr>
          <a:lstStyle/>
          <a:p>
            <a:pPr algn="ctr"/>
            <a:r>
              <a:rPr lang="en-US" dirty="0"/>
              <a:t>Di </a:t>
            </a:r>
            <a:r>
              <a:rPr lang="en-US" dirty="0" err="1"/>
              <a:t>Pegunungan</a:t>
            </a:r>
            <a:endParaRPr lang="en-US" dirty="0"/>
          </a:p>
        </p:txBody>
      </p:sp>
      <p:sp>
        <p:nvSpPr>
          <p:cNvPr id="18446" name="Text Box 14"/>
          <p:cNvSpPr txBox="1">
            <a:spLocks noChangeArrowheads="1"/>
          </p:cNvSpPr>
          <p:nvPr/>
        </p:nvSpPr>
        <p:spPr bwMode="auto">
          <a:xfrm>
            <a:off x="2667000" y="4648200"/>
            <a:ext cx="1524000" cy="984885"/>
          </a:xfrm>
          <a:prstGeom prst="rect">
            <a:avLst/>
          </a:prstGeom>
          <a:noFill/>
          <a:ln w="12700" cap="sq" algn="ctr">
            <a:noFill/>
            <a:miter lim="800000"/>
            <a:headEnd/>
            <a:tailEnd/>
          </a:ln>
          <a:effectLst/>
        </p:spPr>
        <p:txBody>
          <a:bodyPr>
            <a:spAutoFit/>
          </a:bodyPr>
          <a:lstStyle/>
          <a:p>
            <a:pPr algn="ctr"/>
            <a:r>
              <a:rPr lang="en-US" dirty="0"/>
              <a:t>Di </a:t>
            </a:r>
            <a:r>
              <a:rPr lang="en-US" dirty="0" err="1"/>
              <a:t>Pantai</a:t>
            </a:r>
            <a:endParaRPr lang="en-US" dirty="0"/>
          </a:p>
        </p:txBody>
      </p:sp>
      <p:sp>
        <p:nvSpPr>
          <p:cNvPr id="18447" name="Text Box 15"/>
          <p:cNvSpPr txBox="1">
            <a:spLocks noChangeArrowheads="1"/>
          </p:cNvSpPr>
          <p:nvPr/>
        </p:nvSpPr>
        <p:spPr bwMode="auto">
          <a:xfrm>
            <a:off x="4953000" y="4648200"/>
            <a:ext cx="1676400" cy="1431161"/>
          </a:xfrm>
          <a:prstGeom prst="rect">
            <a:avLst/>
          </a:prstGeom>
          <a:noFill/>
          <a:ln w="12700" cap="sq" algn="ctr">
            <a:noFill/>
            <a:miter lim="800000"/>
            <a:headEnd/>
            <a:tailEnd/>
          </a:ln>
          <a:effectLst/>
        </p:spPr>
        <p:txBody>
          <a:bodyPr>
            <a:spAutoFit/>
          </a:bodyPr>
          <a:lstStyle/>
          <a:p>
            <a:pPr algn="ctr"/>
            <a:r>
              <a:rPr lang="en-US" dirty="0"/>
              <a:t>Di </a:t>
            </a:r>
            <a:r>
              <a:rPr lang="en-US" dirty="0" err="1"/>
              <a:t>tempat</a:t>
            </a:r>
            <a:r>
              <a:rPr lang="en-US" dirty="0"/>
              <a:t> </a:t>
            </a:r>
            <a:r>
              <a:rPr lang="en-US" dirty="0" err="1"/>
              <a:t>kering</a:t>
            </a:r>
            <a:endParaRPr lang="en-US" dirty="0"/>
          </a:p>
        </p:txBody>
      </p:sp>
      <p:sp>
        <p:nvSpPr>
          <p:cNvPr id="18448" name="Text Box 16"/>
          <p:cNvSpPr txBox="1">
            <a:spLocks noChangeArrowheads="1"/>
          </p:cNvSpPr>
          <p:nvPr/>
        </p:nvSpPr>
        <p:spPr bwMode="auto">
          <a:xfrm>
            <a:off x="7391400" y="4648200"/>
            <a:ext cx="1676400" cy="1431161"/>
          </a:xfrm>
          <a:prstGeom prst="rect">
            <a:avLst/>
          </a:prstGeom>
          <a:noFill/>
          <a:ln w="12700" cap="sq" algn="ctr">
            <a:noFill/>
            <a:miter lim="800000"/>
            <a:headEnd/>
            <a:tailEnd/>
          </a:ln>
          <a:effectLst/>
        </p:spPr>
        <p:txBody>
          <a:bodyPr>
            <a:spAutoFit/>
          </a:bodyPr>
          <a:lstStyle/>
          <a:p>
            <a:pPr algn="ctr"/>
            <a:r>
              <a:rPr lang="en-US" dirty="0"/>
              <a:t>Di </a:t>
            </a:r>
            <a:r>
              <a:rPr lang="en-US" dirty="0" err="1"/>
              <a:t>Tempat</a:t>
            </a:r>
            <a:r>
              <a:rPr lang="en-US" dirty="0"/>
              <a:t> </a:t>
            </a:r>
            <a:r>
              <a:rPr lang="en-US" dirty="0" err="1"/>
              <a:t>Basah</a:t>
            </a:r>
            <a:endParaRPr lang="en-US" dirty="0"/>
          </a:p>
        </p:txBody>
      </p:sp>
      <p:sp>
        <p:nvSpPr>
          <p:cNvPr id="18449" name="Text Box 17"/>
          <p:cNvSpPr txBox="1">
            <a:spLocks noChangeArrowheads="1"/>
          </p:cNvSpPr>
          <p:nvPr/>
        </p:nvSpPr>
        <p:spPr bwMode="auto">
          <a:xfrm>
            <a:off x="381000" y="6019800"/>
            <a:ext cx="8382000" cy="469900"/>
          </a:xfrm>
          <a:prstGeom prst="rect">
            <a:avLst/>
          </a:prstGeom>
          <a:noFill/>
          <a:ln w="12700" cap="sq" algn="ctr">
            <a:solidFill>
              <a:srgbClr val="FFFF99"/>
            </a:solidFill>
            <a:miter lim="800000"/>
            <a:headEnd/>
            <a:tailEnd/>
          </a:ln>
          <a:effectLst/>
        </p:spPr>
        <p:txBody>
          <a:bodyPr>
            <a:spAutoFit/>
          </a:bodyPr>
          <a:lstStyle/>
          <a:p>
            <a:r>
              <a:rPr lang="en-US" sz="2400" dirty="0" err="1">
                <a:latin typeface="Tempus Sans ITC" pitchFamily="82" charset="0"/>
              </a:rPr>
              <a:t>Ke</a:t>
            </a:r>
            <a:r>
              <a:rPr lang="en-US" sz="2400" dirty="0">
                <a:latin typeface="Tempus Sans ITC" pitchFamily="82" charset="0"/>
              </a:rPr>
              <a:t> </a:t>
            </a:r>
            <a:r>
              <a:rPr lang="en-US" sz="2400" dirty="0" err="1">
                <a:latin typeface="Tempus Sans ITC" pitchFamily="82" charset="0"/>
              </a:rPr>
              <a:t>empatnya</a:t>
            </a:r>
            <a:r>
              <a:rPr lang="en-US" sz="2400" dirty="0">
                <a:latin typeface="Tempus Sans ITC" pitchFamily="82" charset="0"/>
              </a:rPr>
              <a:t> </a:t>
            </a:r>
            <a:r>
              <a:rPr lang="en-US" sz="2400" dirty="0" err="1">
                <a:latin typeface="Tempus Sans ITC" pitchFamily="82" charset="0"/>
              </a:rPr>
              <a:t>menempati</a:t>
            </a:r>
            <a:r>
              <a:rPr lang="en-US" sz="2400" dirty="0">
                <a:latin typeface="Tempus Sans ITC" pitchFamily="82" charset="0"/>
              </a:rPr>
              <a:t> habitat yang </a:t>
            </a:r>
            <a:r>
              <a:rPr lang="en-US" sz="2400" dirty="0" err="1">
                <a:latin typeface="Tempus Sans ITC" pitchFamily="82" charset="0"/>
              </a:rPr>
              <a:t>berbeda</a:t>
            </a:r>
            <a:endParaRPr lang="en-US" sz="2400" dirty="0">
              <a:latin typeface="Tempus Sans ITC" pitchFamily="82" charset="0"/>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2" name="AutoShape 6"/>
          <p:cNvSpPr>
            <a:spLocks noChangeArrowheads="1"/>
          </p:cNvSpPr>
          <p:nvPr/>
        </p:nvSpPr>
        <p:spPr bwMode="auto">
          <a:xfrm>
            <a:off x="6629400" y="1905000"/>
            <a:ext cx="533400" cy="533400"/>
          </a:xfrm>
          <a:prstGeom prst="upArrow">
            <a:avLst>
              <a:gd name="adj1" fmla="val 50000"/>
              <a:gd name="adj2" fmla="val 25000"/>
            </a:avLst>
          </a:prstGeom>
          <a:solidFill>
            <a:schemeClr val="tx1"/>
          </a:solidFill>
          <a:ln w="9525">
            <a:solidFill>
              <a:schemeClr val="tx1"/>
            </a:solidFill>
            <a:miter lim="800000"/>
            <a:headEnd/>
            <a:tailEnd/>
          </a:ln>
          <a:effectLst/>
        </p:spPr>
        <p:txBody>
          <a:bodyPr wrap="none" anchor="ctr"/>
          <a:lstStyle/>
          <a:p>
            <a:endParaRPr lang="id-ID"/>
          </a:p>
        </p:txBody>
      </p:sp>
      <p:sp>
        <p:nvSpPr>
          <p:cNvPr id="19463" name="Rectangle 7"/>
          <p:cNvSpPr>
            <a:spLocks noChangeArrowheads="1"/>
          </p:cNvSpPr>
          <p:nvPr/>
        </p:nvSpPr>
        <p:spPr bwMode="auto">
          <a:xfrm>
            <a:off x="1752600" y="457200"/>
            <a:ext cx="5715000" cy="1219200"/>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eaLnBrk="0" hangingPunct="0">
              <a:spcBef>
                <a:spcPct val="0"/>
              </a:spcBef>
            </a:pPr>
            <a:r>
              <a:rPr lang="en-US" sz="2400" dirty="0" err="1">
                <a:solidFill>
                  <a:srgbClr val="FF0000"/>
                </a:solidFill>
                <a:latin typeface="Kristen ITC" pitchFamily="66" charset="0"/>
              </a:rPr>
              <a:t>Menggambarkan</a:t>
            </a:r>
            <a:r>
              <a:rPr lang="en-US" sz="2400" dirty="0">
                <a:solidFill>
                  <a:srgbClr val="FF0000"/>
                </a:solidFill>
                <a:latin typeface="Kristen ITC" pitchFamily="66" charset="0"/>
              </a:rPr>
              <a:t> </a:t>
            </a:r>
            <a:r>
              <a:rPr lang="en-US" sz="2400" dirty="0" err="1">
                <a:solidFill>
                  <a:srgbClr val="FF0000"/>
                </a:solidFill>
                <a:latin typeface="Kristen ITC" pitchFamily="66" charset="0"/>
              </a:rPr>
              <a:t>jenis</a:t>
            </a:r>
            <a:r>
              <a:rPr lang="en-US" sz="2400" dirty="0">
                <a:solidFill>
                  <a:srgbClr val="FF0000"/>
                </a:solidFill>
                <a:latin typeface="Kristen ITC" pitchFamily="66" charset="0"/>
              </a:rPr>
              <a:t> </a:t>
            </a:r>
            <a:r>
              <a:rPr lang="en-US" sz="2400" dirty="0" err="1">
                <a:solidFill>
                  <a:srgbClr val="FF0000"/>
                </a:solidFill>
                <a:latin typeface="Kristen ITC" pitchFamily="66" charset="0"/>
              </a:rPr>
              <a:t>populasi</a:t>
            </a:r>
            <a:r>
              <a:rPr lang="en-US" sz="2400" dirty="0">
                <a:solidFill>
                  <a:srgbClr val="FF0000"/>
                </a:solidFill>
                <a:latin typeface="Kristen ITC" pitchFamily="66" charset="0"/>
              </a:rPr>
              <a:t> </a:t>
            </a:r>
          </a:p>
          <a:p>
            <a:pPr eaLnBrk="0" hangingPunct="0">
              <a:spcBef>
                <a:spcPct val="0"/>
              </a:spcBef>
            </a:pPr>
            <a:r>
              <a:rPr lang="en-US" sz="2400" dirty="0" err="1">
                <a:solidFill>
                  <a:srgbClr val="FF0000"/>
                </a:solidFill>
                <a:latin typeface="Kristen ITC" pitchFamily="66" charset="0"/>
              </a:rPr>
              <a:t>organisme</a:t>
            </a:r>
            <a:r>
              <a:rPr lang="en-US" sz="2400" dirty="0">
                <a:solidFill>
                  <a:srgbClr val="FF0000"/>
                </a:solidFill>
                <a:latin typeface="Kristen ITC" pitchFamily="66" charset="0"/>
              </a:rPr>
              <a:t> </a:t>
            </a:r>
            <a:r>
              <a:rPr lang="en-US" sz="2400" dirty="0" err="1">
                <a:solidFill>
                  <a:srgbClr val="FF0000"/>
                </a:solidFill>
                <a:latin typeface="Kristen ITC" pitchFamily="66" charset="0"/>
              </a:rPr>
              <a:t>dalam</a:t>
            </a:r>
            <a:r>
              <a:rPr lang="en-US" sz="2400" dirty="0">
                <a:solidFill>
                  <a:srgbClr val="FF0000"/>
                </a:solidFill>
                <a:latin typeface="Kristen ITC" pitchFamily="66" charset="0"/>
              </a:rPr>
              <a:t> </a:t>
            </a:r>
            <a:r>
              <a:rPr lang="en-US" sz="2400" dirty="0" err="1">
                <a:solidFill>
                  <a:srgbClr val="FF0000"/>
                </a:solidFill>
                <a:latin typeface="Kristen ITC" pitchFamily="66" charset="0"/>
              </a:rPr>
              <a:t>suatu</a:t>
            </a:r>
            <a:r>
              <a:rPr lang="en-US" sz="2400" dirty="0">
                <a:solidFill>
                  <a:srgbClr val="FF0000"/>
                </a:solidFill>
                <a:latin typeface="Kristen ITC" pitchFamily="66" charset="0"/>
              </a:rPr>
              <a:t> </a:t>
            </a:r>
            <a:r>
              <a:rPr lang="en-US" sz="2400" dirty="0" err="1">
                <a:solidFill>
                  <a:srgbClr val="FF0000"/>
                </a:solidFill>
                <a:latin typeface="Kristen ITC" pitchFamily="66" charset="0"/>
              </a:rPr>
              <a:t>wilayah</a:t>
            </a:r>
            <a:endParaRPr lang="en-US" sz="2400" dirty="0">
              <a:solidFill>
                <a:srgbClr val="FF0000"/>
              </a:solidFill>
              <a:latin typeface="Kristen ITC" pitchFamily="66" charset="0"/>
            </a:endParaRPr>
          </a:p>
        </p:txBody>
      </p:sp>
      <p:sp>
        <p:nvSpPr>
          <p:cNvPr id="19464" name="AutoShape 8"/>
          <p:cNvSpPr>
            <a:spLocks noChangeArrowheads="1"/>
          </p:cNvSpPr>
          <p:nvPr/>
        </p:nvSpPr>
        <p:spPr bwMode="auto">
          <a:xfrm>
            <a:off x="4419600" y="3200400"/>
            <a:ext cx="609600" cy="609600"/>
          </a:xfrm>
          <a:prstGeom prst="leftArrow">
            <a:avLst>
              <a:gd name="adj1" fmla="val 50000"/>
              <a:gd name="adj2" fmla="val 25000"/>
            </a:avLst>
          </a:prstGeom>
          <a:solidFill>
            <a:schemeClr val="tx1"/>
          </a:solidFill>
          <a:ln w="9525">
            <a:solidFill>
              <a:schemeClr val="tx1"/>
            </a:solidFill>
            <a:miter lim="800000"/>
            <a:headEnd/>
            <a:tailEnd/>
          </a:ln>
          <a:effectLst/>
        </p:spPr>
        <p:txBody>
          <a:bodyPr wrap="none" anchor="ctr"/>
          <a:lstStyle/>
          <a:p>
            <a:endParaRPr lang="id-ID"/>
          </a:p>
        </p:txBody>
      </p:sp>
      <p:sp>
        <p:nvSpPr>
          <p:cNvPr id="19465" name="AutoShape 9"/>
          <p:cNvSpPr>
            <a:spLocks noChangeArrowheads="1"/>
          </p:cNvSpPr>
          <p:nvPr/>
        </p:nvSpPr>
        <p:spPr bwMode="auto">
          <a:xfrm>
            <a:off x="6705600" y="4495800"/>
            <a:ext cx="533400" cy="533400"/>
          </a:xfrm>
          <a:prstGeom prst="downArrow">
            <a:avLst>
              <a:gd name="adj1" fmla="val 50000"/>
              <a:gd name="adj2" fmla="val 25000"/>
            </a:avLst>
          </a:prstGeom>
          <a:solidFill>
            <a:schemeClr val="tx1"/>
          </a:solidFill>
          <a:ln w="9525">
            <a:solidFill>
              <a:schemeClr val="tx1"/>
            </a:solidFill>
            <a:miter lim="800000"/>
            <a:headEnd/>
            <a:tailEnd/>
          </a:ln>
          <a:effectLst/>
        </p:spPr>
        <p:txBody>
          <a:bodyPr wrap="none" anchor="ctr"/>
          <a:lstStyle/>
          <a:p>
            <a:endParaRPr lang="id-ID"/>
          </a:p>
        </p:txBody>
      </p:sp>
      <p:sp>
        <p:nvSpPr>
          <p:cNvPr id="19466" name="Rectangle 10"/>
          <p:cNvSpPr>
            <a:spLocks noChangeArrowheads="1"/>
          </p:cNvSpPr>
          <p:nvPr/>
        </p:nvSpPr>
        <p:spPr bwMode="auto">
          <a:xfrm>
            <a:off x="228600" y="3048000"/>
            <a:ext cx="4038600" cy="1219200"/>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eaLnBrk="0" hangingPunct="0">
              <a:spcBef>
                <a:spcPct val="0"/>
              </a:spcBef>
            </a:pPr>
            <a:r>
              <a:rPr lang="en-US" sz="2400" dirty="0" err="1">
                <a:solidFill>
                  <a:srgbClr val="FF0000"/>
                </a:solidFill>
                <a:latin typeface="Kristen ITC" pitchFamily="66" charset="0"/>
              </a:rPr>
              <a:t>Ditunjukan</a:t>
            </a:r>
            <a:r>
              <a:rPr lang="en-US" sz="2400" dirty="0">
                <a:solidFill>
                  <a:srgbClr val="FF0000"/>
                </a:solidFill>
                <a:latin typeface="Kristen ITC" pitchFamily="66" charset="0"/>
              </a:rPr>
              <a:t> </a:t>
            </a:r>
            <a:r>
              <a:rPr lang="en-US" sz="2400" dirty="0" err="1">
                <a:solidFill>
                  <a:srgbClr val="FF0000"/>
                </a:solidFill>
                <a:latin typeface="Kristen ITC" pitchFamily="66" charset="0"/>
              </a:rPr>
              <a:t>dengan</a:t>
            </a:r>
            <a:r>
              <a:rPr lang="en-US" sz="2400" dirty="0">
                <a:solidFill>
                  <a:srgbClr val="FF0000"/>
                </a:solidFill>
                <a:latin typeface="Kristen ITC" pitchFamily="66" charset="0"/>
              </a:rPr>
              <a:t> </a:t>
            </a:r>
            <a:r>
              <a:rPr lang="en-US" sz="2400" dirty="0" err="1">
                <a:solidFill>
                  <a:srgbClr val="FF0000"/>
                </a:solidFill>
                <a:latin typeface="Kristen ITC" pitchFamily="66" charset="0"/>
              </a:rPr>
              <a:t>adanya</a:t>
            </a:r>
            <a:r>
              <a:rPr lang="en-US" sz="2400" dirty="0">
                <a:solidFill>
                  <a:srgbClr val="FF0000"/>
                </a:solidFill>
                <a:latin typeface="Kristen ITC" pitchFamily="66" charset="0"/>
              </a:rPr>
              <a:t> </a:t>
            </a:r>
          </a:p>
          <a:p>
            <a:pPr eaLnBrk="0" hangingPunct="0">
              <a:spcBef>
                <a:spcPct val="0"/>
              </a:spcBef>
            </a:pPr>
            <a:r>
              <a:rPr lang="en-US" sz="2400" dirty="0" err="1">
                <a:solidFill>
                  <a:srgbClr val="FF0000"/>
                </a:solidFill>
                <a:latin typeface="Kristen ITC" pitchFamily="66" charset="0"/>
              </a:rPr>
              <a:t>perbedaan</a:t>
            </a:r>
            <a:r>
              <a:rPr lang="en-US" sz="2400" dirty="0">
                <a:solidFill>
                  <a:srgbClr val="FF0000"/>
                </a:solidFill>
                <a:latin typeface="Kristen ITC" pitchFamily="66" charset="0"/>
              </a:rPr>
              <a:t> </a:t>
            </a:r>
            <a:r>
              <a:rPr lang="en-US" sz="2400" dirty="0" err="1">
                <a:solidFill>
                  <a:srgbClr val="FF0000"/>
                </a:solidFill>
                <a:latin typeface="Kristen ITC" pitchFamily="66" charset="0"/>
              </a:rPr>
              <a:t>faktor</a:t>
            </a:r>
            <a:r>
              <a:rPr lang="en-US" sz="2400" dirty="0">
                <a:solidFill>
                  <a:srgbClr val="FF0000"/>
                </a:solidFill>
                <a:latin typeface="Kristen ITC" pitchFamily="66" charset="0"/>
              </a:rPr>
              <a:t> </a:t>
            </a:r>
            <a:r>
              <a:rPr lang="en-US" sz="2400" dirty="0" err="1">
                <a:solidFill>
                  <a:srgbClr val="FF0000"/>
                </a:solidFill>
                <a:latin typeface="Kristen ITC" pitchFamily="66" charset="0"/>
              </a:rPr>
              <a:t>abiotik</a:t>
            </a:r>
            <a:endParaRPr lang="en-US" sz="2400" dirty="0">
              <a:solidFill>
                <a:srgbClr val="FF0000"/>
              </a:solidFill>
              <a:latin typeface="Kristen ITC" pitchFamily="66" charset="0"/>
            </a:endParaRPr>
          </a:p>
        </p:txBody>
      </p:sp>
      <p:sp>
        <p:nvSpPr>
          <p:cNvPr id="19467" name="Rectangle 11"/>
          <p:cNvSpPr>
            <a:spLocks noChangeArrowheads="1"/>
          </p:cNvSpPr>
          <p:nvPr/>
        </p:nvSpPr>
        <p:spPr bwMode="auto">
          <a:xfrm>
            <a:off x="1752600" y="5181600"/>
            <a:ext cx="5715000" cy="1143000"/>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eaLnBrk="0" hangingPunct="0">
              <a:spcBef>
                <a:spcPct val="0"/>
              </a:spcBef>
            </a:pPr>
            <a:r>
              <a:rPr lang="en-US" sz="2400" dirty="0" err="1">
                <a:solidFill>
                  <a:srgbClr val="FF0000"/>
                </a:solidFill>
                <a:latin typeface="Kristen ITC" pitchFamily="66" charset="0"/>
              </a:rPr>
              <a:t>Ditunjukan</a:t>
            </a:r>
            <a:r>
              <a:rPr lang="en-US" sz="2400" dirty="0">
                <a:solidFill>
                  <a:srgbClr val="FF0000"/>
                </a:solidFill>
                <a:latin typeface="Kristen ITC" pitchFamily="66" charset="0"/>
              </a:rPr>
              <a:t> </a:t>
            </a:r>
            <a:r>
              <a:rPr lang="en-US" sz="2400" dirty="0" err="1">
                <a:solidFill>
                  <a:srgbClr val="FF0000"/>
                </a:solidFill>
                <a:latin typeface="Kristen ITC" pitchFamily="66" charset="0"/>
              </a:rPr>
              <a:t>dengan</a:t>
            </a:r>
            <a:r>
              <a:rPr lang="en-US" sz="2400" dirty="0">
                <a:solidFill>
                  <a:srgbClr val="FF0000"/>
                </a:solidFill>
                <a:latin typeface="Kristen ITC" pitchFamily="66" charset="0"/>
              </a:rPr>
              <a:t> </a:t>
            </a:r>
            <a:r>
              <a:rPr lang="en-US" sz="2400" dirty="0" err="1">
                <a:solidFill>
                  <a:srgbClr val="FF0000"/>
                </a:solidFill>
                <a:latin typeface="Kristen ITC" pitchFamily="66" charset="0"/>
              </a:rPr>
              <a:t>adanya</a:t>
            </a:r>
            <a:r>
              <a:rPr lang="en-US" sz="2400" dirty="0">
                <a:solidFill>
                  <a:srgbClr val="FF0000"/>
                </a:solidFill>
                <a:latin typeface="Kristen ITC" pitchFamily="66" charset="0"/>
              </a:rPr>
              <a:t> </a:t>
            </a:r>
            <a:r>
              <a:rPr lang="en-US" sz="2400" dirty="0" err="1">
                <a:solidFill>
                  <a:srgbClr val="FF0000"/>
                </a:solidFill>
                <a:latin typeface="Kristen ITC" pitchFamily="66" charset="0"/>
              </a:rPr>
              <a:t>perbedaan</a:t>
            </a:r>
            <a:endParaRPr lang="en-US" sz="2400" dirty="0">
              <a:solidFill>
                <a:srgbClr val="FF0000"/>
              </a:solidFill>
              <a:latin typeface="Kristen ITC" pitchFamily="66" charset="0"/>
            </a:endParaRPr>
          </a:p>
          <a:p>
            <a:pPr eaLnBrk="0" hangingPunct="0">
              <a:spcBef>
                <a:spcPct val="0"/>
              </a:spcBef>
            </a:pPr>
            <a:r>
              <a:rPr lang="en-US" sz="2400" dirty="0" err="1">
                <a:solidFill>
                  <a:srgbClr val="FF0000"/>
                </a:solidFill>
                <a:latin typeface="Kristen ITC" pitchFamily="66" charset="0"/>
              </a:rPr>
              <a:t>komposisi</a:t>
            </a:r>
            <a:r>
              <a:rPr lang="en-US" sz="2400" dirty="0">
                <a:solidFill>
                  <a:srgbClr val="FF0000"/>
                </a:solidFill>
                <a:latin typeface="Kristen ITC" pitchFamily="66" charset="0"/>
              </a:rPr>
              <a:t> </a:t>
            </a:r>
            <a:r>
              <a:rPr lang="en-US" sz="2400" dirty="0" err="1">
                <a:solidFill>
                  <a:srgbClr val="FF0000"/>
                </a:solidFill>
                <a:latin typeface="Kristen ITC" pitchFamily="66" charset="0"/>
              </a:rPr>
              <a:t>jenis</a:t>
            </a:r>
            <a:r>
              <a:rPr lang="en-US" sz="2400" dirty="0">
                <a:solidFill>
                  <a:srgbClr val="FF0000"/>
                </a:solidFill>
                <a:latin typeface="Kristen ITC" pitchFamily="66" charset="0"/>
              </a:rPr>
              <a:t> </a:t>
            </a:r>
            <a:r>
              <a:rPr lang="en-US" sz="2400" dirty="0" err="1">
                <a:solidFill>
                  <a:srgbClr val="FF0000"/>
                </a:solidFill>
                <a:latin typeface="Kristen ITC" pitchFamily="66" charset="0"/>
              </a:rPr>
              <a:t>populasi</a:t>
            </a:r>
            <a:r>
              <a:rPr lang="en-US" sz="2400" dirty="0">
                <a:solidFill>
                  <a:srgbClr val="FF0000"/>
                </a:solidFill>
                <a:latin typeface="Kristen ITC" pitchFamily="66" charset="0"/>
              </a:rPr>
              <a:t> </a:t>
            </a:r>
            <a:r>
              <a:rPr lang="en-US" sz="2400" dirty="0" err="1">
                <a:solidFill>
                  <a:srgbClr val="FF0000"/>
                </a:solidFill>
                <a:latin typeface="Kristen ITC" pitchFamily="66" charset="0"/>
              </a:rPr>
              <a:t>organisme</a:t>
            </a:r>
            <a:endParaRPr lang="en-US" sz="2400" dirty="0">
              <a:solidFill>
                <a:srgbClr val="FF0000"/>
              </a:solidFill>
              <a:latin typeface="Kristen ITC" pitchFamily="66" charset="0"/>
            </a:endParaRPr>
          </a:p>
        </p:txBody>
      </p:sp>
      <p:sp>
        <p:nvSpPr>
          <p:cNvPr id="19468" name="filecab2"/>
          <p:cNvSpPr>
            <a:spLocks noEditPoints="1" noChangeArrowheads="1"/>
          </p:cNvSpPr>
          <p:nvPr/>
        </p:nvSpPr>
        <p:spPr bwMode="auto">
          <a:xfrm>
            <a:off x="5257800" y="2743200"/>
            <a:ext cx="3352800" cy="1447800"/>
          </a:xfrm>
          <a:custGeom>
            <a:avLst/>
            <a:gdLst>
              <a:gd name="T0" fmla="*/ 10800 w 21600"/>
              <a:gd name="T1" fmla="*/ 0 h 21600"/>
              <a:gd name="T2" fmla="*/ 0 w 21600"/>
              <a:gd name="T3" fmla="*/ 0 h 21600"/>
              <a:gd name="T4" fmla="*/ 0 w 21600"/>
              <a:gd name="T5" fmla="*/ 10800 h 21600"/>
              <a:gd name="T6" fmla="*/ 0 w 21600"/>
              <a:gd name="T7" fmla="*/ 20367 h 21600"/>
              <a:gd name="T8" fmla="*/ 10800 w 21600"/>
              <a:gd name="T9" fmla="*/ 21600 h 21600"/>
              <a:gd name="T10" fmla="*/ 21600 w 21600"/>
              <a:gd name="T11" fmla="*/ 20367 h 21600"/>
              <a:gd name="T12" fmla="*/ 21600 w 21600"/>
              <a:gd name="T13" fmla="*/ 10800 h 21600"/>
              <a:gd name="T14" fmla="*/ 21600 w 21600"/>
              <a:gd name="T15" fmla="*/ 0 h 21600"/>
              <a:gd name="T16" fmla="*/ 1004 w 21600"/>
              <a:gd name="T17" fmla="*/ 511 h 21600"/>
              <a:gd name="T18" fmla="*/ 20542 w 21600"/>
              <a:gd name="T19" fmla="*/ 19765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10800" y="0"/>
                </a:moveTo>
                <a:lnTo>
                  <a:pt x="0" y="0"/>
                </a:lnTo>
                <a:lnTo>
                  <a:pt x="0" y="10800"/>
                </a:lnTo>
                <a:lnTo>
                  <a:pt x="0" y="20367"/>
                </a:lnTo>
                <a:lnTo>
                  <a:pt x="5807" y="20367"/>
                </a:lnTo>
                <a:lnTo>
                  <a:pt x="5807" y="20637"/>
                </a:lnTo>
                <a:lnTo>
                  <a:pt x="5970" y="20818"/>
                </a:lnTo>
                <a:lnTo>
                  <a:pt x="6133" y="20968"/>
                </a:lnTo>
                <a:lnTo>
                  <a:pt x="6404" y="21239"/>
                </a:lnTo>
                <a:lnTo>
                  <a:pt x="6567" y="21419"/>
                </a:lnTo>
                <a:lnTo>
                  <a:pt x="7055" y="21510"/>
                </a:lnTo>
                <a:lnTo>
                  <a:pt x="7544" y="21600"/>
                </a:lnTo>
                <a:lnTo>
                  <a:pt x="8141" y="21600"/>
                </a:lnTo>
                <a:lnTo>
                  <a:pt x="10800" y="21600"/>
                </a:lnTo>
                <a:lnTo>
                  <a:pt x="13188" y="21600"/>
                </a:lnTo>
                <a:lnTo>
                  <a:pt x="13948" y="21600"/>
                </a:lnTo>
                <a:lnTo>
                  <a:pt x="14436" y="21510"/>
                </a:lnTo>
                <a:lnTo>
                  <a:pt x="14708" y="21419"/>
                </a:lnTo>
                <a:lnTo>
                  <a:pt x="15033" y="21239"/>
                </a:lnTo>
                <a:lnTo>
                  <a:pt x="15359" y="20968"/>
                </a:lnTo>
                <a:lnTo>
                  <a:pt x="15522" y="20818"/>
                </a:lnTo>
                <a:lnTo>
                  <a:pt x="15684" y="20637"/>
                </a:lnTo>
                <a:lnTo>
                  <a:pt x="15684" y="20367"/>
                </a:lnTo>
                <a:lnTo>
                  <a:pt x="21600" y="20367"/>
                </a:lnTo>
                <a:lnTo>
                  <a:pt x="21600" y="10800"/>
                </a:lnTo>
                <a:lnTo>
                  <a:pt x="21600" y="0"/>
                </a:lnTo>
                <a:lnTo>
                  <a:pt x="10800" y="0"/>
                </a:lnTo>
                <a:close/>
                <a:moveTo>
                  <a:pt x="7055" y="20367"/>
                </a:moveTo>
                <a:lnTo>
                  <a:pt x="7055" y="20547"/>
                </a:lnTo>
                <a:lnTo>
                  <a:pt x="7055" y="20637"/>
                </a:lnTo>
                <a:lnTo>
                  <a:pt x="7218" y="20728"/>
                </a:lnTo>
                <a:lnTo>
                  <a:pt x="7381" y="20818"/>
                </a:lnTo>
                <a:lnTo>
                  <a:pt x="7544" y="20908"/>
                </a:lnTo>
                <a:lnTo>
                  <a:pt x="7707" y="20968"/>
                </a:lnTo>
                <a:lnTo>
                  <a:pt x="7815" y="20968"/>
                </a:lnTo>
                <a:lnTo>
                  <a:pt x="8141" y="20968"/>
                </a:lnTo>
                <a:lnTo>
                  <a:pt x="13188" y="20968"/>
                </a:lnTo>
                <a:lnTo>
                  <a:pt x="13459" y="20968"/>
                </a:lnTo>
                <a:lnTo>
                  <a:pt x="13785" y="20968"/>
                </a:lnTo>
                <a:lnTo>
                  <a:pt x="13948" y="20908"/>
                </a:lnTo>
                <a:lnTo>
                  <a:pt x="14111" y="20818"/>
                </a:lnTo>
                <a:lnTo>
                  <a:pt x="14273" y="20728"/>
                </a:lnTo>
                <a:lnTo>
                  <a:pt x="14273" y="20637"/>
                </a:lnTo>
                <a:lnTo>
                  <a:pt x="14436" y="20547"/>
                </a:lnTo>
                <a:lnTo>
                  <a:pt x="14436" y="20367"/>
                </a:lnTo>
                <a:lnTo>
                  <a:pt x="7055" y="20367"/>
                </a:lnTo>
                <a:close/>
              </a:path>
              <a:path w="21600" h="21600" extrusionOk="0">
                <a:moveTo>
                  <a:pt x="7055" y="20367"/>
                </a:moveTo>
                <a:lnTo>
                  <a:pt x="5807" y="20367"/>
                </a:lnTo>
                <a:lnTo>
                  <a:pt x="21600" y="20367"/>
                </a:lnTo>
              </a:path>
            </a:pathLst>
          </a:custGeom>
          <a:solidFill>
            <a:schemeClr val="accent1"/>
          </a:solidFill>
          <a:ln w="9525">
            <a:solidFill>
              <a:srgbClr val="000000"/>
            </a:solidFill>
            <a:miter lim="800000"/>
            <a:headEnd/>
            <a:tailEnd/>
          </a:ln>
          <a:effectLst>
            <a:outerShdw dist="107763" dir="2700000" algn="ctr" rotWithShape="0">
              <a:srgbClr val="808080"/>
            </a:outerShdw>
          </a:effectLst>
        </p:spPr>
        <p:txBody>
          <a:bodyPr/>
          <a:lstStyle/>
          <a:p>
            <a:pPr algn="ctr">
              <a:spcBef>
                <a:spcPct val="0"/>
              </a:spcBef>
            </a:pPr>
            <a:r>
              <a:rPr lang="en-US" sz="2400" dirty="0" err="1">
                <a:latin typeface="Showcard Gothic" pitchFamily="82" charset="0"/>
              </a:rPr>
              <a:t>Keanekaragaman</a:t>
            </a:r>
            <a:r>
              <a:rPr lang="en-US" sz="2400" dirty="0">
                <a:latin typeface="Showcard Gothic" pitchFamily="82" charset="0"/>
              </a:rPr>
              <a:t> </a:t>
            </a:r>
          </a:p>
          <a:p>
            <a:pPr algn="ctr">
              <a:spcBef>
                <a:spcPct val="0"/>
              </a:spcBef>
            </a:pPr>
            <a:r>
              <a:rPr lang="en-US" sz="2400" dirty="0">
                <a:latin typeface="Showcard Gothic" pitchFamily="82" charset="0"/>
              </a:rPr>
              <a:t>Tingkat </a:t>
            </a:r>
            <a:r>
              <a:rPr lang="en-US" sz="2400" dirty="0" err="1">
                <a:latin typeface="Showcard Gothic" pitchFamily="82" charset="0"/>
              </a:rPr>
              <a:t>ekosistem</a:t>
            </a:r>
            <a:endParaRPr lang="en-US" sz="2400" dirty="0">
              <a:latin typeface="Showcard Gothic" pitchFamily="82" charset="0"/>
            </a:endParaRPr>
          </a:p>
          <a:p>
            <a:pPr algn="ctr">
              <a:spcBef>
                <a:spcPct val="0"/>
              </a:spcBef>
            </a:pPr>
            <a:endParaRPr lang="en-US" sz="2400" b="0" dirty="0">
              <a:latin typeface="Showcard Gothic" pitchFamily="8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animEffect transition="in" filter="box(in)">
                                      <p:cBhvr>
                                        <p:cTn id="7" dur="500"/>
                                        <p:tgtEl>
                                          <p:spTgt spid="19462"/>
                                        </p:tgtEl>
                                      </p:cBhvr>
                                    </p:animEffect>
                                  </p:childTnLst>
                                </p:cTn>
                              </p:par>
                            </p:childTnLst>
                          </p:cTn>
                        </p:par>
                        <p:par>
                          <p:cTn id="8" fill="hold">
                            <p:stCondLst>
                              <p:cond delay="500"/>
                            </p:stCondLst>
                            <p:childTnLst>
                              <p:par>
                                <p:cTn id="9" presetID="30" presetClass="entr" presetSubtype="0" fill="hold" grpId="0" nodeType="afterEffect">
                                  <p:stCondLst>
                                    <p:cond delay="0"/>
                                  </p:stCondLst>
                                  <p:childTnLst>
                                    <p:set>
                                      <p:cBhvr>
                                        <p:cTn id="10" dur="1" fill="hold">
                                          <p:stCondLst>
                                            <p:cond delay="0"/>
                                          </p:stCondLst>
                                        </p:cTn>
                                        <p:tgtEl>
                                          <p:spTgt spid="19463"/>
                                        </p:tgtEl>
                                        <p:attrNameLst>
                                          <p:attrName>style.visibility</p:attrName>
                                        </p:attrNameLst>
                                      </p:cBhvr>
                                      <p:to>
                                        <p:strVal val="visible"/>
                                      </p:to>
                                    </p:set>
                                    <p:animEffect transition="in" filter="fade">
                                      <p:cBhvr>
                                        <p:cTn id="11" dur="800" decel="100000"/>
                                        <p:tgtEl>
                                          <p:spTgt spid="19463"/>
                                        </p:tgtEl>
                                      </p:cBhvr>
                                    </p:animEffect>
                                    <p:anim calcmode="lin" valueType="num">
                                      <p:cBhvr>
                                        <p:cTn id="12" dur="800" decel="100000" fill="hold"/>
                                        <p:tgtEl>
                                          <p:spTgt spid="19463"/>
                                        </p:tgtEl>
                                        <p:attrNameLst>
                                          <p:attrName>style.rotation</p:attrName>
                                        </p:attrNameLst>
                                      </p:cBhvr>
                                      <p:tavLst>
                                        <p:tav tm="0">
                                          <p:val>
                                            <p:fltVal val="-90"/>
                                          </p:val>
                                        </p:tav>
                                        <p:tav tm="100000">
                                          <p:val>
                                            <p:fltVal val="0"/>
                                          </p:val>
                                        </p:tav>
                                      </p:tavLst>
                                    </p:anim>
                                    <p:anim calcmode="lin" valueType="num">
                                      <p:cBhvr>
                                        <p:cTn id="13" dur="800" decel="100000" fill="hold"/>
                                        <p:tgtEl>
                                          <p:spTgt spid="19463"/>
                                        </p:tgtEl>
                                        <p:attrNameLst>
                                          <p:attrName>ppt_x</p:attrName>
                                        </p:attrNameLst>
                                      </p:cBhvr>
                                      <p:tavLst>
                                        <p:tav tm="0">
                                          <p:val>
                                            <p:strVal val="#ppt_x+0.4"/>
                                          </p:val>
                                        </p:tav>
                                        <p:tav tm="100000">
                                          <p:val>
                                            <p:strVal val="#ppt_x-0.05"/>
                                          </p:val>
                                        </p:tav>
                                      </p:tavLst>
                                    </p:anim>
                                    <p:anim calcmode="lin" valueType="num">
                                      <p:cBhvr>
                                        <p:cTn id="14" dur="800" decel="100000" fill="hold"/>
                                        <p:tgtEl>
                                          <p:spTgt spid="19463"/>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19463"/>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19463"/>
                                        </p:tgtEl>
                                        <p:attrNameLst>
                                          <p:attrName>ppt_y</p:attrName>
                                        </p:attrNameLst>
                                      </p:cBhvr>
                                      <p:tavLst>
                                        <p:tav tm="0">
                                          <p:val>
                                            <p:strVal val="#ppt_y+0.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19464"/>
                                        </p:tgtEl>
                                        <p:attrNameLst>
                                          <p:attrName>style.visibility</p:attrName>
                                        </p:attrNameLst>
                                      </p:cBhvr>
                                      <p:to>
                                        <p:strVal val="visible"/>
                                      </p:to>
                                    </p:set>
                                    <p:animEffect transition="in" filter="box(in)">
                                      <p:cBhvr>
                                        <p:cTn id="21" dur="500"/>
                                        <p:tgtEl>
                                          <p:spTgt spid="19464"/>
                                        </p:tgtEl>
                                      </p:cBhvr>
                                    </p:animEffect>
                                  </p:childTnLst>
                                </p:cTn>
                              </p:par>
                            </p:childTnLst>
                          </p:cTn>
                        </p:par>
                        <p:par>
                          <p:cTn id="22" fill="hold">
                            <p:stCondLst>
                              <p:cond delay="500"/>
                            </p:stCondLst>
                            <p:childTnLst>
                              <p:par>
                                <p:cTn id="23" presetID="30" presetClass="entr" presetSubtype="0" fill="hold" grpId="0" nodeType="afterEffect">
                                  <p:stCondLst>
                                    <p:cond delay="0"/>
                                  </p:stCondLst>
                                  <p:childTnLst>
                                    <p:set>
                                      <p:cBhvr>
                                        <p:cTn id="24" dur="1" fill="hold">
                                          <p:stCondLst>
                                            <p:cond delay="0"/>
                                          </p:stCondLst>
                                        </p:cTn>
                                        <p:tgtEl>
                                          <p:spTgt spid="19466"/>
                                        </p:tgtEl>
                                        <p:attrNameLst>
                                          <p:attrName>style.visibility</p:attrName>
                                        </p:attrNameLst>
                                      </p:cBhvr>
                                      <p:to>
                                        <p:strVal val="visible"/>
                                      </p:to>
                                    </p:set>
                                    <p:animEffect transition="in" filter="fade">
                                      <p:cBhvr>
                                        <p:cTn id="25" dur="800" decel="100000"/>
                                        <p:tgtEl>
                                          <p:spTgt spid="19466"/>
                                        </p:tgtEl>
                                      </p:cBhvr>
                                    </p:animEffect>
                                    <p:anim calcmode="lin" valueType="num">
                                      <p:cBhvr>
                                        <p:cTn id="26" dur="800" decel="100000" fill="hold"/>
                                        <p:tgtEl>
                                          <p:spTgt spid="19466"/>
                                        </p:tgtEl>
                                        <p:attrNameLst>
                                          <p:attrName>style.rotation</p:attrName>
                                        </p:attrNameLst>
                                      </p:cBhvr>
                                      <p:tavLst>
                                        <p:tav tm="0">
                                          <p:val>
                                            <p:fltVal val="-90"/>
                                          </p:val>
                                        </p:tav>
                                        <p:tav tm="100000">
                                          <p:val>
                                            <p:fltVal val="0"/>
                                          </p:val>
                                        </p:tav>
                                      </p:tavLst>
                                    </p:anim>
                                    <p:anim calcmode="lin" valueType="num">
                                      <p:cBhvr>
                                        <p:cTn id="27" dur="800" decel="100000" fill="hold"/>
                                        <p:tgtEl>
                                          <p:spTgt spid="19466"/>
                                        </p:tgtEl>
                                        <p:attrNameLst>
                                          <p:attrName>ppt_x</p:attrName>
                                        </p:attrNameLst>
                                      </p:cBhvr>
                                      <p:tavLst>
                                        <p:tav tm="0">
                                          <p:val>
                                            <p:strVal val="#ppt_x+0.4"/>
                                          </p:val>
                                        </p:tav>
                                        <p:tav tm="100000">
                                          <p:val>
                                            <p:strVal val="#ppt_x-0.05"/>
                                          </p:val>
                                        </p:tav>
                                      </p:tavLst>
                                    </p:anim>
                                    <p:anim calcmode="lin" valueType="num">
                                      <p:cBhvr>
                                        <p:cTn id="28" dur="800" decel="100000" fill="hold"/>
                                        <p:tgtEl>
                                          <p:spTgt spid="19466"/>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9466"/>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9466"/>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19465"/>
                                        </p:tgtEl>
                                        <p:attrNameLst>
                                          <p:attrName>style.visibility</p:attrName>
                                        </p:attrNameLst>
                                      </p:cBhvr>
                                      <p:to>
                                        <p:strVal val="visible"/>
                                      </p:to>
                                    </p:set>
                                    <p:animEffect transition="in" filter="box(in)">
                                      <p:cBhvr>
                                        <p:cTn id="35" dur="500"/>
                                        <p:tgtEl>
                                          <p:spTgt spid="19465"/>
                                        </p:tgtEl>
                                      </p:cBhvr>
                                    </p:animEffect>
                                  </p:childTnLst>
                                </p:cTn>
                              </p:par>
                            </p:childTnLst>
                          </p:cTn>
                        </p:par>
                        <p:par>
                          <p:cTn id="36" fill="hold">
                            <p:stCondLst>
                              <p:cond delay="500"/>
                            </p:stCondLst>
                            <p:childTnLst>
                              <p:par>
                                <p:cTn id="37" presetID="30" presetClass="entr" presetSubtype="0" fill="hold" grpId="0" nodeType="afterEffect">
                                  <p:stCondLst>
                                    <p:cond delay="0"/>
                                  </p:stCondLst>
                                  <p:childTnLst>
                                    <p:set>
                                      <p:cBhvr>
                                        <p:cTn id="38" dur="1" fill="hold">
                                          <p:stCondLst>
                                            <p:cond delay="0"/>
                                          </p:stCondLst>
                                        </p:cTn>
                                        <p:tgtEl>
                                          <p:spTgt spid="19467"/>
                                        </p:tgtEl>
                                        <p:attrNameLst>
                                          <p:attrName>style.visibility</p:attrName>
                                        </p:attrNameLst>
                                      </p:cBhvr>
                                      <p:to>
                                        <p:strVal val="visible"/>
                                      </p:to>
                                    </p:set>
                                    <p:animEffect transition="in" filter="fade">
                                      <p:cBhvr>
                                        <p:cTn id="39" dur="800" decel="100000"/>
                                        <p:tgtEl>
                                          <p:spTgt spid="19467"/>
                                        </p:tgtEl>
                                      </p:cBhvr>
                                    </p:animEffect>
                                    <p:anim calcmode="lin" valueType="num">
                                      <p:cBhvr>
                                        <p:cTn id="40" dur="800" decel="100000" fill="hold"/>
                                        <p:tgtEl>
                                          <p:spTgt spid="19467"/>
                                        </p:tgtEl>
                                        <p:attrNameLst>
                                          <p:attrName>style.rotation</p:attrName>
                                        </p:attrNameLst>
                                      </p:cBhvr>
                                      <p:tavLst>
                                        <p:tav tm="0">
                                          <p:val>
                                            <p:fltVal val="-90"/>
                                          </p:val>
                                        </p:tav>
                                        <p:tav tm="100000">
                                          <p:val>
                                            <p:fltVal val="0"/>
                                          </p:val>
                                        </p:tav>
                                      </p:tavLst>
                                    </p:anim>
                                    <p:anim calcmode="lin" valueType="num">
                                      <p:cBhvr>
                                        <p:cTn id="41" dur="800" decel="100000" fill="hold"/>
                                        <p:tgtEl>
                                          <p:spTgt spid="19467"/>
                                        </p:tgtEl>
                                        <p:attrNameLst>
                                          <p:attrName>ppt_x</p:attrName>
                                        </p:attrNameLst>
                                      </p:cBhvr>
                                      <p:tavLst>
                                        <p:tav tm="0">
                                          <p:val>
                                            <p:strVal val="#ppt_x+0.4"/>
                                          </p:val>
                                        </p:tav>
                                        <p:tav tm="100000">
                                          <p:val>
                                            <p:strVal val="#ppt_x-0.05"/>
                                          </p:val>
                                        </p:tav>
                                      </p:tavLst>
                                    </p:anim>
                                    <p:anim calcmode="lin" valueType="num">
                                      <p:cBhvr>
                                        <p:cTn id="42" dur="800" decel="100000" fill="hold"/>
                                        <p:tgtEl>
                                          <p:spTgt spid="19467"/>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19467"/>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1946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animBg="1"/>
      <p:bldP spid="19463" grpId="0" animBg="1"/>
      <p:bldP spid="19464" grpId="0" animBg="1"/>
      <p:bldP spid="19465" grpId="0" animBg="1"/>
      <p:bldP spid="19466" grpId="0" animBg="1"/>
      <p:bldP spid="1946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Text Box 5"/>
          <p:cNvSpPr txBox="1">
            <a:spLocks noChangeArrowheads="1"/>
          </p:cNvSpPr>
          <p:nvPr/>
        </p:nvSpPr>
        <p:spPr bwMode="auto">
          <a:xfrm>
            <a:off x="228600" y="228600"/>
            <a:ext cx="4792663" cy="485775"/>
          </a:xfrm>
          <a:prstGeom prst="rect">
            <a:avLst/>
          </a:prstGeom>
          <a:solidFill>
            <a:schemeClr val="bg1"/>
          </a:solidFill>
          <a:ln w="28575" cap="sq" algn="ctr">
            <a:solidFill>
              <a:schemeClr val="tx1"/>
            </a:solidFill>
            <a:miter lim="800000"/>
            <a:headEnd/>
            <a:tailEnd/>
          </a:ln>
          <a:effectLst/>
        </p:spPr>
        <p:txBody>
          <a:bodyPr wrap="none">
            <a:spAutoFit/>
          </a:bodyPr>
          <a:lstStyle/>
          <a:p>
            <a:pPr>
              <a:spcBef>
                <a:spcPct val="0"/>
              </a:spcBef>
            </a:pPr>
            <a:r>
              <a:rPr lang="en-US" sz="2400"/>
              <a:t>Macam-macam ekosistem di Dunia</a:t>
            </a:r>
          </a:p>
        </p:txBody>
      </p:sp>
      <p:graphicFrame>
        <p:nvGraphicFramePr>
          <p:cNvPr id="20498" name="Group 18"/>
          <p:cNvGraphicFramePr>
            <a:graphicFrameLocks noGrp="1"/>
          </p:cNvGraphicFramePr>
          <p:nvPr>
            <p:ph/>
          </p:nvPr>
        </p:nvGraphicFramePr>
        <p:xfrm>
          <a:off x="228600" y="1066800"/>
          <a:ext cx="8686800" cy="5562600"/>
        </p:xfrm>
        <a:graphic>
          <a:graphicData uri="http://schemas.openxmlformats.org/drawingml/2006/table">
            <a:tbl>
              <a:tblPr/>
              <a:tblGrid>
                <a:gridCol w="4343400"/>
                <a:gridCol w="4343400"/>
              </a:tblGrid>
              <a:tr h="278130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8130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20500" name="Picture 20" descr="34-10-1-RainforestPhoto"/>
          <p:cNvPicPr>
            <a:picLocks noChangeAspect="1" noChangeArrowheads="1"/>
          </p:cNvPicPr>
          <p:nvPr/>
        </p:nvPicPr>
        <p:blipFill>
          <a:blip r:embed="rId2"/>
          <a:srcRect/>
          <a:stretch>
            <a:fillRect/>
          </a:stretch>
        </p:blipFill>
        <p:spPr bwMode="auto">
          <a:xfrm>
            <a:off x="304800" y="1143000"/>
            <a:ext cx="4191000" cy="2667000"/>
          </a:xfrm>
          <a:prstGeom prst="rect">
            <a:avLst/>
          </a:prstGeom>
          <a:noFill/>
        </p:spPr>
      </p:pic>
      <p:sp>
        <p:nvSpPr>
          <p:cNvPr id="20501" name="Text Box 21"/>
          <p:cNvSpPr txBox="1">
            <a:spLocks noChangeArrowheads="1"/>
          </p:cNvSpPr>
          <p:nvPr/>
        </p:nvSpPr>
        <p:spPr bwMode="auto">
          <a:xfrm>
            <a:off x="1981200" y="2971800"/>
            <a:ext cx="2362200" cy="701675"/>
          </a:xfrm>
          <a:prstGeom prst="rect">
            <a:avLst/>
          </a:prstGeom>
          <a:noFill/>
          <a:ln w="12700" cap="sq" algn="ctr">
            <a:noFill/>
            <a:miter lim="800000"/>
            <a:headEnd/>
            <a:tailEnd/>
          </a:ln>
          <a:effectLst/>
        </p:spPr>
        <p:txBody>
          <a:bodyPr>
            <a:spAutoFit/>
          </a:bodyPr>
          <a:lstStyle/>
          <a:p>
            <a:pPr algn="r"/>
            <a:r>
              <a:rPr lang="en-US"/>
              <a:t>Hutan Hujan Tropis</a:t>
            </a:r>
          </a:p>
        </p:txBody>
      </p:sp>
      <p:pic>
        <p:nvPicPr>
          <p:cNvPr id="20502" name="Picture 22" descr="34-12-1-SavannaPhoto"/>
          <p:cNvPicPr>
            <a:picLocks noChangeAspect="1" noChangeArrowheads="1"/>
          </p:cNvPicPr>
          <p:nvPr/>
        </p:nvPicPr>
        <p:blipFill>
          <a:blip r:embed="rId3"/>
          <a:srcRect/>
          <a:stretch>
            <a:fillRect/>
          </a:stretch>
        </p:blipFill>
        <p:spPr bwMode="auto">
          <a:xfrm>
            <a:off x="4648200" y="1143000"/>
            <a:ext cx="4191000" cy="2667000"/>
          </a:xfrm>
          <a:prstGeom prst="rect">
            <a:avLst/>
          </a:prstGeom>
          <a:noFill/>
        </p:spPr>
      </p:pic>
      <p:sp>
        <p:nvSpPr>
          <p:cNvPr id="20503" name="Text Box 23"/>
          <p:cNvSpPr txBox="1">
            <a:spLocks noChangeArrowheads="1"/>
          </p:cNvSpPr>
          <p:nvPr/>
        </p:nvSpPr>
        <p:spPr bwMode="auto">
          <a:xfrm>
            <a:off x="6400800" y="3352800"/>
            <a:ext cx="2362200" cy="396875"/>
          </a:xfrm>
          <a:prstGeom prst="rect">
            <a:avLst/>
          </a:prstGeom>
          <a:noFill/>
          <a:ln w="12700" cap="sq" algn="ctr">
            <a:noFill/>
            <a:miter lim="800000"/>
            <a:headEnd/>
            <a:tailEnd/>
          </a:ln>
          <a:effectLst/>
        </p:spPr>
        <p:txBody>
          <a:bodyPr>
            <a:spAutoFit/>
          </a:bodyPr>
          <a:lstStyle/>
          <a:p>
            <a:pPr algn="r"/>
            <a:r>
              <a:rPr lang="en-US"/>
              <a:t>Savana</a:t>
            </a:r>
          </a:p>
        </p:txBody>
      </p:sp>
      <p:pic>
        <p:nvPicPr>
          <p:cNvPr id="20504" name="Picture 24" descr="34-13-1-DesertPhoto"/>
          <p:cNvPicPr>
            <a:picLocks noChangeAspect="1" noChangeArrowheads="1"/>
          </p:cNvPicPr>
          <p:nvPr/>
        </p:nvPicPr>
        <p:blipFill>
          <a:blip r:embed="rId4"/>
          <a:srcRect/>
          <a:stretch>
            <a:fillRect/>
          </a:stretch>
        </p:blipFill>
        <p:spPr bwMode="auto">
          <a:xfrm>
            <a:off x="304800" y="3886200"/>
            <a:ext cx="4191000" cy="2709863"/>
          </a:xfrm>
          <a:prstGeom prst="rect">
            <a:avLst/>
          </a:prstGeom>
          <a:noFill/>
        </p:spPr>
      </p:pic>
      <p:sp>
        <p:nvSpPr>
          <p:cNvPr id="20505" name="Text Box 25"/>
          <p:cNvSpPr txBox="1">
            <a:spLocks noChangeArrowheads="1"/>
          </p:cNvSpPr>
          <p:nvPr/>
        </p:nvSpPr>
        <p:spPr bwMode="auto">
          <a:xfrm>
            <a:off x="2057400" y="6096000"/>
            <a:ext cx="2362200" cy="396875"/>
          </a:xfrm>
          <a:prstGeom prst="rect">
            <a:avLst/>
          </a:prstGeom>
          <a:noFill/>
          <a:ln w="12700" cap="sq" algn="ctr">
            <a:noFill/>
            <a:miter lim="800000"/>
            <a:headEnd/>
            <a:tailEnd/>
          </a:ln>
          <a:effectLst/>
        </p:spPr>
        <p:txBody>
          <a:bodyPr>
            <a:spAutoFit/>
          </a:bodyPr>
          <a:lstStyle/>
          <a:p>
            <a:pPr algn="r"/>
            <a:r>
              <a:rPr lang="en-US"/>
              <a:t>Hutan Gurun</a:t>
            </a:r>
          </a:p>
        </p:txBody>
      </p:sp>
      <p:pic>
        <p:nvPicPr>
          <p:cNvPr id="20506" name="Picture 26" descr="34-15-1-GrasslandPhoto"/>
          <p:cNvPicPr>
            <a:picLocks noChangeAspect="1" noChangeArrowheads="1"/>
          </p:cNvPicPr>
          <p:nvPr/>
        </p:nvPicPr>
        <p:blipFill>
          <a:blip r:embed="rId5"/>
          <a:srcRect/>
          <a:stretch>
            <a:fillRect/>
          </a:stretch>
        </p:blipFill>
        <p:spPr bwMode="auto">
          <a:xfrm>
            <a:off x="4648200" y="3886200"/>
            <a:ext cx="4191000" cy="2667000"/>
          </a:xfrm>
          <a:prstGeom prst="rect">
            <a:avLst/>
          </a:prstGeom>
          <a:noFill/>
        </p:spPr>
      </p:pic>
      <p:sp>
        <p:nvSpPr>
          <p:cNvPr id="20507" name="Text Box 27"/>
          <p:cNvSpPr txBox="1">
            <a:spLocks noChangeArrowheads="1"/>
          </p:cNvSpPr>
          <p:nvPr/>
        </p:nvSpPr>
        <p:spPr bwMode="auto">
          <a:xfrm>
            <a:off x="6324600" y="5867400"/>
            <a:ext cx="2362200" cy="396875"/>
          </a:xfrm>
          <a:prstGeom prst="rect">
            <a:avLst/>
          </a:prstGeom>
          <a:noFill/>
          <a:ln w="12700" cap="sq" algn="ctr">
            <a:noFill/>
            <a:miter lim="800000"/>
            <a:headEnd/>
            <a:tailEnd/>
          </a:ln>
          <a:effectLst/>
        </p:spPr>
        <p:txBody>
          <a:bodyPr>
            <a:spAutoFit/>
          </a:bodyPr>
          <a:lstStyle/>
          <a:p>
            <a:pPr algn="r"/>
            <a:r>
              <a:rPr lang="en-US" dirty="0"/>
              <a:t>Padang </a:t>
            </a:r>
            <a:r>
              <a:rPr lang="en-US" dirty="0" err="1"/>
              <a:t>Rumput</a:t>
            </a:r>
            <a:endParaRPr lang="en-US" dirty="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010" name="Picture 26" descr="34-07D-CoralReef"/>
          <p:cNvPicPr>
            <a:picLocks noChangeAspect="1" noChangeArrowheads="1"/>
          </p:cNvPicPr>
          <p:nvPr/>
        </p:nvPicPr>
        <p:blipFill>
          <a:blip r:embed="rId2"/>
          <a:srcRect/>
          <a:stretch>
            <a:fillRect/>
          </a:stretch>
        </p:blipFill>
        <p:spPr bwMode="auto">
          <a:xfrm>
            <a:off x="4648200" y="3886200"/>
            <a:ext cx="4267200" cy="2819400"/>
          </a:xfrm>
          <a:prstGeom prst="rect">
            <a:avLst/>
          </a:prstGeom>
          <a:noFill/>
        </p:spPr>
      </p:pic>
      <p:sp>
        <p:nvSpPr>
          <p:cNvPr id="41988" name="Text Box 4"/>
          <p:cNvSpPr txBox="1">
            <a:spLocks noChangeArrowheads="1"/>
          </p:cNvSpPr>
          <p:nvPr/>
        </p:nvSpPr>
        <p:spPr bwMode="auto">
          <a:xfrm>
            <a:off x="228600" y="228600"/>
            <a:ext cx="5029200" cy="461665"/>
          </a:xfrm>
          <a:prstGeom prst="rect">
            <a:avLst/>
          </a:prstGeom>
          <a:solidFill>
            <a:schemeClr val="bg1"/>
          </a:solidFill>
          <a:ln w="28575" cap="sq" algn="ctr">
            <a:solidFill>
              <a:schemeClr val="tx1"/>
            </a:solidFill>
            <a:miter lim="800000"/>
            <a:headEnd/>
            <a:tailEnd/>
          </a:ln>
          <a:effectLst/>
        </p:spPr>
        <p:txBody>
          <a:bodyPr wrap="square">
            <a:spAutoFit/>
          </a:bodyPr>
          <a:lstStyle/>
          <a:p>
            <a:pPr>
              <a:spcBef>
                <a:spcPct val="0"/>
              </a:spcBef>
            </a:pPr>
            <a:r>
              <a:rPr lang="en-US" sz="2400"/>
              <a:t>Macam-macam ekosistem di Dunia</a:t>
            </a:r>
          </a:p>
        </p:txBody>
      </p:sp>
      <p:graphicFrame>
        <p:nvGraphicFramePr>
          <p:cNvPr id="42000" name="Group 16"/>
          <p:cNvGraphicFramePr>
            <a:graphicFrameLocks noGrp="1"/>
          </p:cNvGraphicFramePr>
          <p:nvPr>
            <p:ph/>
          </p:nvPr>
        </p:nvGraphicFramePr>
        <p:xfrm>
          <a:off x="152400" y="914400"/>
          <a:ext cx="8839200" cy="5791200"/>
        </p:xfrm>
        <a:graphic>
          <a:graphicData uri="http://schemas.openxmlformats.org/drawingml/2006/table">
            <a:tbl>
              <a:tblPr/>
              <a:tblGrid>
                <a:gridCol w="4419600"/>
                <a:gridCol w="4419600"/>
              </a:tblGrid>
              <a:tr h="289560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9560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endParaRPr kumimoji="0" lang="id-ID" sz="2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42002" name="Picture 18" descr="34-16-1-DeciduousPhoto"/>
          <p:cNvPicPr>
            <a:picLocks noChangeAspect="1" noChangeArrowheads="1"/>
          </p:cNvPicPr>
          <p:nvPr/>
        </p:nvPicPr>
        <p:blipFill>
          <a:blip r:embed="rId3"/>
          <a:srcRect/>
          <a:stretch>
            <a:fillRect/>
          </a:stretch>
        </p:blipFill>
        <p:spPr bwMode="auto">
          <a:xfrm>
            <a:off x="228600" y="990600"/>
            <a:ext cx="4267200" cy="2751138"/>
          </a:xfrm>
          <a:prstGeom prst="rect">
            <a:avLst/>
          </a:prstGeom>
          <a:noFill/>
        </p:spPr>
      </p:pic>
      <p:sp>
        <p:nvSpPr>
          <p:cNvPr id="42003" name="Text Box 19"/>
          <p:cNvSpPr txBox="1">
            <a:spLocks noChangeArrowheads="1"/>
          </p:cNvSpPr>
          <p:nvPr/>
        </p:nvSpPr>
        <p:spPr bwMode="auto">
          <a:xfrm>
            <a:off x="1981200" y="1143000"/>
            <a:ext cx="2362200" cy="396875"/>
          </a:xfrm>
          <a:prstGeom prst="rect">
            <a:avLst/>
          </a:prstGeom>
          <a:noFill/>
          <a:ln w="12700" cap="sq" algn="ctr">
            <a:noFill/>
            <a:miter lim="800000"/>
            <a:headEnd/>
            <a:tailEnd/>
          </a:ln>
          <a:effectLst/>
        </p:spPr>
        <p:txBody>
          <a:bodyPr>
            <a:spAutoFit/>
          </a:bodyPr>
          <a:lstStyle/>
          <a:p>
            <a:pPr algn="r"/>
            <a:r>
              <a:rPr lang="en-US" dirty="0" err="1"/>
              <a:t>Hutan</a:t>
            </a:r>
            <a:r>
              <a:rPr lang="en-US" dirty="0"/>
              <a:t> Deciduous</a:t>
            </a:r>
          </a:p>
        </p:txBody>
      </p:sp>
      <p:pic>
        <p:nvPicPr>
          <p:cNvPr id="42004" name="Picture 20" descr="34-17-1-ConiferousPhoto"/>
          <p:cNvPicPr>
            <a:picLocks noChangeAspect="1" noChangeArrowheads="1"/>
          </p:cNvPicPr>
          <p:nvPr/>
        </p:nvPicPr>
        <p:blipFill>
          <a:blip r:embed="rId4"/>
          <a:srcRect/>
          <a:stretch>
            <a:fillRect/>
          </a:stretch>
        </p:blipFill>
        <p:spPr bwMode="auto">
          <a:xfrm>
            <a:off x="4648200" y="990600"/>
            <a:ext cx="4267200" cy="2778125"/>
          </a:xfrm>
          <a:prstGeom prst="rect">
            <a:avLst/>
          </a:prstGeom>
          <a:noFill/>
        </p:spPr>
      </p:pic>
      <p:sp>
        <p:nvSpPr>
          <p:cNvPr id="42005" name="Text Box 21"/>
          <p:cNvSpPr txBox="1">
            <a:spLocks noChangeArrowheads="1"/>
          </p:cNvSpPr>
          <p:nvPr/>
        </p:nvSpPr>
        <p:spPr bwMode="auto">
          <a:xfrm>
            <a:off x="6477000" y="762000"/>
            <a:ext cx="2362200" cy="396875"/>
          </a:xfrm>
          <a:prstGeom prst="rect">
            <a:avLst/>
          </a:prstGeom>
          <a:noFill/>
          <a:ln w="12700" cap="sq" algn="ctr">
            <a:noFill/>
            <a:miter lim="800000"/>
            <a:headEnd/>
            <a:tailEnd/>
          </a:ln>
          <a:effectLst/>
        </p:spPr>
        <p:txBody>
          <a:bodyPr>
            <a:spAutoFit/>
          </a:bodyPr>
          <a:lstStyle/>
          <a:p>
            <a:pPr algn="r"/>
            <a:r>
              <a:rPr lang="en-US" dirty="0" err="1"/>
              <a:t>Hutan</a:t>
            </a:r>
            <a:r>
              <a:rPr lang="en-US" dirty="0"/>
              <a:t> </a:t>
            </a:r>
            <a:r>
              <a:rPr lang="en-US" dirty="0" err="1"/>
              <a:t>Konifer</a:t>
            </a:r>
            <a:endParaRPr lang="en-US" dirty="0"/>
          </a:p>
        </p:txBody>
      </p:sp>
      <p:pic>
        <p:nvPicPr>
          <p:cNvPr id="42006" name="Picture 22" descr="34-18-1-TundraPhoto"/>
          <p:cNvPicPr>
            <a:picLocks noChangeAspect="1" noChangeArrowheads="1"/>
          </p:cNvPicPr>
          <p:nvPr/>
        </p:nvPicPr>
        <p:blipFill>
          <a:blip r:embed="rId5"/>
          <a:srcRect/>
          <a:stretch>
            <a:fillRect/>
          </a:stretch>
        </p:blipFill>
        <p:spPr bwMode="auto">
          <a:xfrm>
            <a:off x="228600" y="3886200"/>
            <a:ext cx="4267200" cy="2743200"/>
          </a:xfrm>
          <a:prstGeom prst="rect">
            <a:avLst/>
          </a:prstGeom>
          <a:noFill/>
        </p:spPr>
      </p:pic>
      <p:sp>
        <p:nvSpPr>
          <p:cNvPr id="42007" name="Text Box 23"/>
          <p:cNvSpPr txBox="1">
            <a:spLocks noChangeArrowheads="1"/>
          </p:cNvSpPr>
          <p:nvPr/>
        </p:nvSpPr>
        <p:spPr bwMode="auto">
          <a:xfrm>
            <a:off x="2057400" y="4114800"/>
            <a:ext cx="2362200" cy="396875"/>
          </a:xfrm>
          <a:prstGeom prst="rect">
            <a:avLst/>
          </a:prstGeom>
          <a:noFill/>
          <a:ln w="12700" cap="sq" algn="ctr">
            <a:noFill/>
            <a:miter lim="800000"/>
            <a:headEnd/>
            <a:tailEnd/>
          </a:ln>
          <a:effectLst/>
        </p:spPr>
        <p:txBody>
          <a:bodyPr>
            <a:spAutoFit/>
          </a:bodyPr>
          <a:lstStyle/>
          <a:p>
            <a:pPr algn="r"/>
            <a:r>
              <a:rPr lang="en-US" dirty="0"/>
              <a:t>Tundra</a:t>
            </a:r>
          </a:p>
        </p:txBody>
      </p:sp>
      <p:sp>
        <p:nvSpPr>
          <p:cNvPr id="42009" name="Text Box 25"/>
          <p:cNvSpPr txBox="1">
            <a:spLocks noChangeArrowheads="1"/>
          </p:cNvSpPr>
          <p:nvPr/>
        </p:nvSpPr>
        <p:spPr bwMode="auto">
          <a:xfrm>
            <a:off x="6477000" y="4038600"/>
            <a:ext cx="2362200" cy="396875"/>
          </a:xfrm>
          <a:prstGeom prst="rect">
            <a:avLst/>
          </a:prstGeom>
          <a:noFill/>
          <a:ln w="12700" cap="sq" algn="ctr">
            <a:noFill/>
            <a:miter lim="800000"/>
            <a:headEnd/>
            <a:tailEnd/>
          </a:ln>
          <a:effectLst/>
        </p:spPr>
        <p:txBody>
          <a:bodyPr>
            <a:spAutoFit/>
          </a:bodyPr>
          <a:lstStyle/>
          <a:p>
            <a:pPr algn="r"/>
            <a:r>
              <a:rPr lang="en-US" dirty="0" err="1"/>
              <a:t>Terumbu</a:t>
            </a:r>
            <a:r>
              <a:rPr lang="en-US" dirty="0"/>
              <a:t> </a:t>
            </a:r>
            <a:r>
              <a:rPr lang="en-US" dirty="0" err="1"/>
              <a:t>Karang</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35" name="Picture 31" descr="34-04-2-YellowstoneRecovery"/>
          <p:cNvPicPr>
            <a:picLocks noChangeAspect="1" noChangeArrowheads="1"/>
          </p:cNvPicPr>
          <p:nvPr/>
        </p:nvPicPr>
        <p:blipFill>
          <a:blip r:embed="rId2"/>
          <a:srcRect/>
          <a:stretch>
            <a:fillRect/>
          </a:stretch>
        </p:blipFill>
        <p:spPr bwMode="auto">
          <a:xfrm>
            <a:off x="0" y="-17463"/>
            <a:ext cx="9144000" cy="6875463"/>
          </a:xfrm>
          <a:prstGeom prst="rect">
            <a:avLst/>
          </a:prstGeom>
          <a:noFill/>
        </p:spPr>
      </p:pic>
      <p:sp>
        <p:nvSpPr>
          <p:cNvPr id="21506" name="Rectangle 2"/>
          <p:cNvSpPr>
            <a:spLocks noGrp="1" noChangeArrowheads="1"/>
          </p:cNvSpPr>
          <p:nvPr>
            <p:ph type="title"/>
          </p:nvPr>
        </p:nvSpPr>
        <p:spPr>
          <a:xfrm>
            <a:off x="1752600" y="228600"/>
            <a:ext cx="5562600" cy="1066800"/>
          </a:xfrm>
          <a:solidFill>
            <a:schemeClr val="bg1"/>
          </a:solidFill>
          <a:ln w="50800">
            <a:solidFill>
              <a:srgbClr val="FFFFFF"/>
            </a:solidFill>
          </a:ln>
        </p:spPr>
        <p:txBody>
          <a:bodyPr/>
          <a:lstStyle/>
          <a:p>
            <a:pPr algn="ctr"/>
            <a:r>
              <a:rPr lang="en-US" sz="2800" b="1">
                <a:latin typeface="Showcard Gothic" pitchFamily="82" charset="0"/>
              </a:rPr>
              <a:t>Manfaat </a:t>
            </a:r>
            <a:br>
              <a:rPr lang="en-US" sz="2800" b="1">
                <a:latin typeface="Showcard Gothic" pitchFamily="82" charset="0"/>
              </a:rPr>
            </a:br>
            <a:r>
              <a:rPr lang="en-US" sz="2800" b="1">
                <a:latin typeface="Showcard Gothic" pitchFamily="82" charset="0"/>
              </a:rPr>
              <a:t>keanekaragaman hayati</a:t>
            </a:r>
          </a:p>
        </p:txBody>
      </p:sp>
      <p:sp>
        <p:nvSpPr>
          <p:cNvPr id="21512" name="Text Box 8"/>
          <p:cNvSpPr txBox="1">
            <a:spLocks noChangeArrowheads="1"/>
          </p:cNvSpPr>
          <p:nvPr/>
        </p:nvSpPr>
        <p:spPr bwMode="auto">
          <a:xfrm>
            <a:off x="533400" y="1981200"/>
            <a:ext cx="2209800" cy="830997"/>
          </a:xfrm>
          <a:prstGeom prst="rect">
            <a:avLst/>
          </a:prstGeom>
          <a:solidFill>
            <a:schemeClr val="bg1"/>
          </a:solidFill>
          <a:ln w="28575" cap="sq" algn="ctr">
            <a:solidFill>
              <a:schemeClr val="accent2"/>
            </a:solidFill>
            <a:miter lim="800000"/>
            <a:headEnd/>
            <a:tailEnd/>
          </a:ln>
          <a:effectLst/>
        </p:spPr>
        <p:txBody>
          <a:bodyPr wrap="square">
            <a:spAutoFit/>
          </a:bodyPr>
          <a:lstStyle/>
          <a:p>
            <a:r>
              <a:rPr lang="en-US" sz="2400" dirty="0" err="1">
                <a:latin typeface="Tempus Sans ITC" pitchFamily="82" charset="0"/>
              </a:rPr>
              <a:t>Sebagai</a:t>
            </a:r>
            <a:r>
              <a:rPr lang="en-US" sz="2400" dirty="0">
                <a:latin typeface="Tempus Sans ITC" pitchFamily="82" charset="0"/>
              </a:rPr>
              <a:t> </a:t>
            </a:r>
            <a:r>
              <a:rPr lang="en-US" sz="2400" dirty="0" err="1">
                <a:latin typeface="Tempus Sans ITC" pitchFamily="82" charset="0"/>
              </a:rPr>
              <a:t>sumber</a:t>
            </a:r>
            <a:r>
              <a:rPr lang="en-US" sz="2400" dirty="0">
                <a:latin typeface="Tempus Sans ITC" pitchFamily="82" charset="0"/>
              </a:rPr>
              <a:t> plasma </a:t>
            </a:r>
            <a:r>
              <a:rPr lang="en-US" sz="2400" dirty="0" err="1">
                <a:latin typeface="Tempus Sans ITC" pitchFamily="82" charset="0"/>
              </a:rPr>
              <a:t>nutfah</a:t>
            </a:r>
            <a:endParaRPr lang="en-US" sz="2400" dirty="0">
              <a:latin typeface="Tempus Sans ITC" pitchFamily="82" charset="0"/>
            </a:endParaRPr>
          </a:p>
        </p:txBody>
      </p:sp>
      <p:sp>
        <p:nvSpPr>
          <p:cNvPr id="21513" name="Text Box 9"/>
          <p:cNvSpPr txBox="1">
            <a:spLocks noChangeArrowheads="1"/>
          </p:cNvSpPr>
          <p:nvPr/>
        </p:nvSpPr>
        <p:spPr bwMode="auto">
          <a:xfrm>
            <a:off x="457200" y="3657600"/>
            <a:ext cx="1981200" cy="830997"/>
          </a:xfrm>
          <a:prstGeom prst="rect">
            <a:avLst/>
          </a:prstGeom>
          <a:solidFill>
            <a:schemeClr val="bg1"/>
          </a:solidFill>
          <a:ln w="28575" cap="sq" algn="ctr">
            <a:solidFill>
              <a:schemeClr val="accent2"/>
            </a:solidFill>
            <a:miter lim="800000"/>
            <a:headEnd/>
            <a:tailEnd/>
          </a:ln>
          <a:effectLst/>
        </p:spPr>
        <p:txBody>
          <a:bodyPr>
            <a:spAutoFit/>
          </a:bodyPr>
          <a:lstStyle/>
          <a:p>
            <a:r>
              <a:rPr lang="en-US" sz="2400" dirty="0" err="1">
                <a:latin typeface="Tempus Sans ITC" pitchFamily="82" charset="0"/>
              </a:rPr>
              <a:t>Produktivitas</a:t>
            </a:r>
            <a:r>
              <a:rPr lang="en-US" sz="2400" dirty="0">
                <a:latin typeface="Tempus Sans ITC" pitchFamily="82" charset="0"/>
              </a:rPr>
              <a:t> </a:t>
            </a:r>
            <a:r>
              <a:rPr lang="en-US" sz="2400" dirty="0" err="1">
                <a:latin typeface="Tempus Sans ITC" pitchFamily="82" charset="0"/>
              </a:rPr>
              <a:t>ekosistem</a:t>
            </a:r>
            <a:endParaRPr lang="en-US" sz="2400" dirty="0">
              <a:latin typeface="Tempus Sans ITC" pitchFamily="82" charset="0"/>
            </a:endParaRPr>
          </a:p>
        </p:txBody>
      </p:sp>
      <p:sp>
        <p:nvSpPr>
          <p:cNvPr id="21514" name="Text Box 10"/>
          <p:cNvSpPr txBox="1">
            <a:spLocks noChangeArrowheads="1"/>
          </p:cNvSpPr>
          <p:nvPr/>
        </p:nvSpPr>
        <p:spPr bwMode="auto">
          <a:xfrm>
            <a:off x="533400" y="4800600"/>
            <a:ext cx="1905000" cy="830997"/>
          </a:xfrm>
          <a:prstGeom prst="rect">
            <a:avLst/>
          </a:prstGeom>
          <a:solidFill>
            <a:schemeClr val="bg1"/>
          </a:solidFill>
          <a:ln w="28575" cap="sq" algn="ctr">
            <a:solidFill>
              <a:schemeClr val="accent2"/>
            </a:solidFill>
            <a:miter lim="800000"/>
            <a:headEnd/>
            <a:tailEnd/>
          </a:ln>
          <a:effectLst/>
        </p:spPr>
        <p:txBody>
          <a:bodyPr>
            <a:spAutoFit/>
          </a:bodyPr>
          <a:lstStyle/>
          <a:p>
            <a:pPr>
              <a:spcBef>
                <a:spcPct val="0"/>
              </a:spcBef>
            </a:pPr>
            <a:r>
              <a:rPr lang="en-US" sz="2400" dirty="0" err="1">
                <a:latin typeface="Tempus Sans ITC" pitchFamily="82" charset="0"/>
              </a:rPr>
              <a:t>Perlindungan</a:t>
            </a:r>
            <a:r>
              <a:rPr lang="en-US" sz="2400" dirty="0">
                <a:latin typeface="Tempus Sans ITC" pitchFamily="82" charset="0"/>
              </a:rPr>
              <a:t> air </a:t>
            </a:r>
            <a:r>
              <a:rPr lang="en-US" sz="2400" dirty="0" err="1">
                <a:latin typeface="Tempus Sans ITC" pitchFamily="82" charset="0"/>
              </a:rPr>
              <a:t>dan</a:t>
            </a:r>
            <a:r>
              <a:rPr lang="en-US" sz="2400" dirty="0">
                <a:latin typeface="Tempus Sans ITC" pitchFamily="82" charset="0"/>
              </a:rPr>
              <a:t> </a:t>
            </a:r>
            <a:r>
              <a:rPr lang="en-US" sz="2400" dirty="0" err="1">
                <a:latin typeface="Tempus Sans ITC" pitchFamily="82" charset="0"/>
              </a:rPr>
              <a:t>tanah</a:t>
            </a:r>
            <a:endParaRPr lang="en-US" sz="2400" dirty="0">
              <a:latin typeface="Tempus Sans ITC" pitchFamily="82" charset="0"/>
            </a:endParaRPr>
          </a:p>
        </p:txBody>
      </p:sp>
      <p:sp>
        <p:nvSpPr>
          <p:cNvPr id="21516" name="Text Box 12"/>
          <p:cNvSpPr txBox="1">
            <a:spLocks noChangeArrowheads="1"/>
          </p:cNvSpPr>
          <p:nvPr/>
        </p:nvSpPr>
        <p:spPr bwMode="auto">
          <a:xfrm>
            <a:off x="3352800" y="2362200"/>
            <a:ext cx="1981200" cy="2677656"/>
          </a:xfrm>
          <a:prstGeom prst="rect">
            <a:avLst/>
          </a:prstGeom>
          <a:solidFill>
            <a:schemeClr val="bg1"/>
          </a:solidFill>
          <a:ln w="28575" cap="sq" algn="ctr">
            <a:solidFill>
              <a:schemeClr val="accent2"/>
            </a:solidFill>
            <a:miter lim="800000"/>
            <a:headEnd/>
            <a:tailEnd/>
          </a:ln>
          <a:effectLst/>
        </p:spPr>
        <p:txBody>
          <a:bodyPr>
            <a:spAutoFit/>
          </a:bodyPr>
          <a:lstStyle/>
          <a:p>
            <a:r>
              <a:rPr lang="en-US" sz="2400" dirty="0" err="1">
                <a:latin typeface="Tempus Sans ITC" pitchFamily="82" charset="0"/>
              </a:rPr>
              <a:t>Sarana</a:t>
            </a:r>
            <a:r>
              <a:rPr lang="en-US" sz="2400" dirty="0">
                <a:latin typeface="Tempus Sans ITC" pitchFamily="82" charset="0"/>
              </a:rPr>
              <a:t> </a:t>
            </a:r>
            <a:r>
              <a:rPr lang="en-US" sz="2400" dirty="0" err="1">
                <a:latin typeface="Tempus Sans ITC" pitchFamily="82" charset="0"/>
              </a:rPr>
              <a:t>pengembangan</a:t>
            </a:r>
            <a:r>
              <a:rPr lang="en-US" sz="2400" dirty="0">
                <a:latin typeface="Tempus Sans ITC" pitchFamily="82" charset="0"/>
              </a:rPr>
              <a:t> </a:t>
            </a:r>
            <a:r>
              <a:rPr lang="en-US" sz="2400" dirty="0" err="1">
                <a:latin typeface="Tempus Sans ITC" pitchFamily="82" charset="0"/>
              </a:rPr>
              <a:t>ilmu</a:t>
            </a:r>
            <a:r>
              <a:rPr lang="en-US" sz="2400" dirty="0">
                <a:latin typeface="Tempus Sans ITC" pitchFamily="82" charset="0"/>
              </a:rPr>
              <a:t> </a:t>
            </a:r>
            <a:r>
              <a:rPr lang="en-US" sz="2400" dirty="0" err="1">
                <a:latin typeface="Tempus Sans ITC" pitchFamily="82" charset="0"/>
              </a:rPr>
              <a:t>pengetahuan</a:t>
            </a:r>
            <a:r>
              <a:rPr lang="en-US" sz="2400" dirty="0">
                <a:latin typeface="Tempus Sans ITC" pitchFamily="82" charset="0"/>
              </a:rPr>
              <a:t>, </a:t>
            </a:r>
            <a:r>
              <a:rPr lang="en-US" sz="2400" dirty="0" err="1">
                <a:latin typeface="Tempus Sans ITC" pitchFamily="82" charset="0"/>
              </a:rPr>
              <a:t>pendidikan</a:t>
            </a:r>
            <a:r>
              <a:rPr lang="en-US" sz="2400" dirty="0">
                <a:latin typeface="Tempus Sans ITC" pitchFamily="82" charset="0"/>
              </a:rPr>
              <a:t>, </a:t>
            </a:r>
            <a:r>
              <a:rPr lang="en-US" sz="2400" dirty="0" err="1">
                <a:latin typeface="Tempus Sans ITC" pitchFamily="82" charset="0"/>
              </a:rPr>
              <a:t>rekreasi</a:t>
            </a:r>
            <a:r>
              <a:rPr lang="en-US" sz="2400" dirty="0">
                <a:latin typeface="Tempus Sans ITC" pitchFamily="82" charset="0"/>
              </a:rPr>
              <a:t> </a:t>
            </a:r>
            <a:r>
              <a:rPr lang="en-US" sz="2400" dirty="0" err="1">
                <a:latin typeface="Tempus Sans ITC" pitchFamily="82" charset="0"/>
              </a:rPr>
              <a:t>dan</a:t>
            </a:r>
            <a:r>
              <a:rPr lang="en-US" sz="2400" dirty="0">
                <a:latin typeface="Tempus Sans ITC" pitchFamily="82" charset="0"/>
              </a:rPr>
              <a:t> </a:t>
            </a:r>
            <a:r>
              <a:rPr lang="en-US" sz="2400" dirty="0" err="1">
                <a:latin typeface="Tempus Sans ITC" pitchFamily="82" charset="0"/>
              </a:rPr>
              <a:t>wisata</a:t>
            </a:r>
            <a:endParaRPr lang="en-US" sz="2400" dirty="0">
              <a:latin typeface="Tempus Sans ITC" pitchFamily="82" charset="0"/>
            </a:endParaRPr>
          </a:p>
        </p:txBody>
      </p:sp>
      <p:sp>
        <p:nvSpPr>
          <p:cNvPr id="21517" name="Text Box 13"/>
          <p:cNvSpPr txBox="1">
            <a:spLocks noChangeArrowheads="1"/>
          </p:cNvSpPr>
          <p:nvPr/>
        </p:nvSpPr>
        <p:spPr bwMode="auto">
          <a:xfrm>
            <a:off x="6172200" y="1905000"/>
            <a:ext cx="2514600" cy="830997"/>
          </a:xfrm>
          <a:prstGeom prst="rect">
            <a:avLst/>
          </a:prstGeom>
          <a:solidFill>
            <a:schemeClr val="bg1"/>
          </a:solidFill>
          <a:ln w="28575" cap="sq" algn="ctr">
            <a:solidFill>
              <a:schemeClr val="accent2"/>
            </a:solidFill>
            <a:miter lim="800000"/>
            <a:headEnd/>
            <a:tailEnd/>
          </a:ln>
          <a:effectLst/>
        </p:spPr>
        <p:txBody>
          <a:bodyPr wrap="square">
            <a:spAutoFit/>
          </a:bodyPr>
          <a:lstStyle/>
          <a:p>
            <a:pPr>
              <a:spcBef>
                <a:spcPct val="0"/>
              </a:spcBef>
            </a:pPr>
            <a:r>
              <a:rPr lang="en-US" sz="2400" dirty="0" err="1">
                <a:latin typeface="Tempus Sans ITC" pitchFamily="82" charset="0"/>
              </a:rPr>
              <a:t>Pengolahan</a:t>
            </a:r>
            <a:r>
              <a:rPr lang="en-US" sz="2400" dirty="0">
                <a:latin typeface="Tempus Sans ITC" pitchFamily="82" charset="0"/>
              </a:rPr>
              <a:t> </a:t>
            </a:r>
            <a:r>
              <a:rPr lang="en-US" sz="2400" dirty="0" err="1">
                <a:latin typeface="Tempus Sans ITC" pitchFamily="82" charset="0"/>
              </a:rPr>
              <a:t>sampah</a:t>
            </a:r>
            <a:endParaRPr lang="en-US" sz="2400" b="0" dirty="0">
              <a:latin typeface="Tempus Sans ITC" pitchFamily="82" charset="0"/>
            </a:endParaRPr>
          </a:p>
        </p:txBody>
      </p:sp>
      <p:sp>
        <p:nvSpPr>
          <p:cNvPr id="21530" name="Text Box 26"/>
          <p:cNvSpPr txBox="1">
            <a:spLocks noChangeArrowheads="1"/>
          </p:cNvSpPr>
          <p:nvPr/>
        </p:nvSpPr>
        <p:spPr bwMode="auto">
          <a:xfrm>
            <a:off x="5775325" y="5729288"/>
            <a:ext cx="184150" cy="396875"/>
          </a:xfrm>
          <a:prstGeom prst="rect">
            <a:avLst/>
          </a:prstGeom>
          <a:noFill/>
          <a:ln w="12700" cap="sq" algn="ctr">
            <a:noFill/>
            <a:miter lim="800000"/>
            <a:headEnd/>
            <a:tailEnd/>
          </a:ln>
          <a:effectLst/>
        </p:spPr>
        <p:txBody>
          <a:bodyPr wrap="none">
            <a:spAutoFit/>
          </a:bodyPr>
          <a:lstStyle/>
          <a:p>
            <a:pPr>
              <a:spcBef>
                <a:spcPct val="0"/>
              </a:spcBef>
            </a:pPr>
            <a:endParaRPr lang="id-ID" b="0"/>
          </a:p>
        </p:txBody>
      </p:sp>
      <p:sp>
        <p:nvSpPr>
          <p:cNvPr id="21532" name="Text Box 28"/>
          <p:cNvSpPr txBox="1">
            <a:spLocks noChangeArrowheads="1"/>
          </p:cNvSpPr>
          <p:nvPr/>
        </p:nvSpPr>
        <p:spPr bwMode="auto">
          <a:xfrm>
            <a:off x="6172200" y="3276600"/>
            <a:ext cx="2438400" cy="830997"/>
          </a:xfrm>
          <a:prstGeom prst="rect">
            <a:avLst/>
          </a:prstGeom>
          <a:solidFill>
            <a:schemeClr val="bg1"/>
          </a:solidFill>
          <a:ln w="28575" cap="sq" algn="ctr">
            <a:solidFill>
              <a:schemeClr val="accent2"/>
            </a:solidFill>
            <a:miter lim="800000"/>
            <a:headEnd/>
            <a:tailEnd/>
          </a:ln>
          <a:effectLst/>
        </p:spPr>
        <p:txBody>
          <a:bodyPr>
            <a:spAutoFit/>
          </a:bodyPr>
          <a:lstStyle/>
          <a:p>
            <a:pPr>
              <a:spcBef>
                <a:spcPct val="0"/>
              </a:spcBef>
            </a:pPr>
            <a:r>
              <a:rPr lang="en-US" sz="2400" dirty="0" err="1">
                <a:latin typeface="Tempus Sans ITC" pitchFamily="82" charset="0"/>
              </a:rPr>
              <a:t>Nilai</a:t>
            </a:r>
            <a:r>
              <a:rPr lang="en-US" sz="2400" dirty="0">
                <a:latin typeface="Tempus Sans ITC" pitchFamily="82" charset="0"/>
              </a:rPr>
              <a:t> </a:t>
            </a:r>
            <a:r>
              <a:rPr lang="en-US" sz="2400" dirty="0" err="1">
                <a:latin typeface="Tempus Sans ITC" pitchFamily="82" charset="0"/>
              </a:rPr>
              <a:t>sosial</a:t>
            </a:r>
            <a:r>
              <a:rPr lang="en-US" sz="2400" dirty="0">
                <a:latin typeface="Tempus Sans ITC" pitchFamily="82" charset="0"/>
              </a:rPr>
              <a:t> </a:t>
            </a:r>
            <a:r>
              <a:rPr lang="en-US" sz="2400" dirty="0" err="1">
                <a:latin typeface="Tempus Sans ITC" pitchFamily="82" charset="0"/>
              </a:rPr>
              <a:t>dan</a:t>
            </a:r>
            <a:r>
              <a:rPr lang="en-US" sz="2400" dirty="0">
                <a:latin typeface="Tempus Sans ITC" pitchFamily="82" charset="0"/>
              </a:rPr>
              <a:t> </a:t>
            </a:r>
            <a:r>
              <a:rPr lang="en-US" sz="2400" dirty="0" err="1">
                <a:latin typeface="Tempus Sans ITC" pitchFamily="82" charset="0"/>
              </a:rPr>
              <a:t>budaya</a:t>
            </a:r>
            <a:endParaRPr lang="en-US" sz="2400" b="0" dirty="0">
              <a:latin typeface="Tempus Sans ITC" pitchFamily="82" charset="0"/>
            </a:endParaRPr>
          </a:p>
        </p:txBody>
      </p:sp>
      <p:sp>
        <p:nvSpPr>
          <p:cNvPr id="21534" name="Text Box 30"/>
          <p:cNvSpPr txBox="1">
            <a:spLocks noChangeArrowheads="1"/>
          </p:cNvSpPr>
          <p:nvPr/>
        </p:nvSpPr>
        <p:spPr bwMode="auto">
          <a:xfrm>
            <a:off x="6248400" y="4876800"/>
            <a:ext cx="2362200" cy="461665"/>
          </a:xfrm>
          <a:prstGeom prst="rect">
            <a:avLst/>
          </a:prstGeom>
          <a:solidFill>
            <a:schemeClr val="bg1"/>
          </a:solidFill>
          <a:ln w="28575" cap="sq" algn="ctr">
            <a:solidFill>
              <a:schemeClr val="accent2"/>
            </a:solidFill>
            <a:miter lim="800000"/>
            <a:headEnd/>
            <a:tailEnd/>
          </a:ln>
          <a:effectLst/>
        </p:spPr>
        <p:txBody>
          <a:bodyPr>
            <a:spAutoFit/>
          </a:bodyPr>
          <a:lstStyle/>
          <a:p>
            <a:r>
              <a:rPr lang="en-US" sz="2400" dirty="0" err="1">
                <a:latin typeface="Tempus Sans ITC" pitchFamily="82" charset="0"/>
              </a:rPr>
              <a:t>Pengatur</a:t>
            </a:r>
            <a:r>
              <a:rPr lang="en-US" sz="2400" dirty="0">
                <a:latin typeface="Tempus Sans ITC" pitchFamily="82" charset="0"/>
              </a:rPr>
              <a:t> </a:t>
            </a:r>
            <a:r>
              <a:rPr lang="en-US" sz="2400" dirty="0" err="1">
                <a:latin typeface="Tempus Sans ITC" pitchFamily="82" charset="0"/>
              </a:rPr>
              <a:t>Iklim</a:t>
            </a:r>
            <a:endParaRPr lang="en-US" sz="2400" dirty="0">
              <a:latin typeface="Tempus Sans ITC" pitchFamily="82" charset="0"/>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GununG Bodo9oL"/>
          <p:cNvPicPr>
            <a:picLocks noChangeAspect="1" noChangeArrowheads="1"/>
          </p:cNvPicPr>
          <p:nvPr/>
        </p:nvPicPr>
        <p:blipFill>
          <a:blip r:embed="rId2"/>
          <a:srcRect/>
          <a:stretch>
            <a:fillRect/>
          </a:stretch>
        </p:blipFill>
        <p:spPr bwMode="auto">
          <a:xfrm>
            <a:off x="4800600" y="838200"/>
            <a:ext cx="3962400" cy="2900363"/>
          </a:xfrm>
          <a:prstGeom prst="rect">
            <a:avLst/>
          </a:prstGeom>
          <a:noFill/>
        </p:spPr>
      </p:pic>
      <p:sp>
        <p:nvSpPr>
          <p:cNvPr id="22530" name="Rectangle 2"/>
          <p:cNvSpPr>
            <a:spLocks noGrp="1" noChangeArrowheads="1"/>
          </p:cNvSpPr>
          <p:nvPr>
            <p:ph type="title"/>
          </p:nvPr>
        </p:nvSpPr>
        <p:spPr>
          <a:xfrm>
            <a:off x="457200" y="0"/>
            <a:ext cx="8305800" cy="811213"/>
          </a:xfrm>
        </p:spPr>
        <p:txBody>
          <a:bodyPr/>
          <a:lstStyle/>
          <a:p>
            <a:pPr algn="ctr"/>
            <a:r>
              <a:rPr lang="en-US" sz="3200">
                <a:solidFill>
                  <a:srgbClr val="FFFFFF"/>
                </a:solidFill>
                <a:latin typeface="Showcard Gothic" pitchFamily="82" charset="0"/>
              </a:rPr>
              <a:t>Keanekaragaman hayati di Indonesia</a:t>
            </a:r>
          </a:p>
        </p:txBody>
      </p:sp>
      <p:sp>
        <p:nvSpPr>
          <p:cNvPr id="22531" name="Rectangle 3"/>
          <p:cNvSpPr>
            <a:spLocks noGrp="1" noChangeArrowheads="1"/>
          </p:cNvSpPr>
          <p:nvPr>
            <p:ph type="body" idx="1"/>
          </p:nvPr>
        </p:nvSpPr>
        <p:spPr>
          <a:xfrm>
            <a:off x="533400" y="838200"/>
            <a:ext cx="4114800" cy="5791200"/>
          </a:xfrm>
          <a:noFill/>
          <a:ln w="31750">
            <a:solidFill>
              <a:schemeClr val="tx2"/>
            </a:solidFill>
          </a:ln>
        </p:spPr>
        <p:txBody>
          <a:bodyPr/>
          <a:lstStyle/>
          <a:p>
            <a:pPr>
              <a:buClr>
                <a:srgbClr val="FF3300"/>
              </a:buClr>
              <a:buFont typeface="Wingdings" pitchFamily="2" charset="2"/>
              <a:buChar char="ª"/>
            </a:pPr>
            <a:r>
              <a:rPr lang="en-US" sz="2400" b="1" dirty="0">
                <a:solidFill>
                  <a:srgbClr val="FF0000"/>
                </a:solidFill>
                <a:latin typeface="Arial" charset="0"/>
              </a:rPr>
              <a:t>Indonesia </a:t>
            </a:r>
            <a:r>
              <a:rPr lang="en-US" sz="2400" b="1" dirty="0" err="1">
                <a:solidFill>
                  <a:srgbClr val="FF0000"/>
                </a:solidFill>
                <a:latin typeface="Arial" charset="0"/>
              </a:rPr>
              <a:t>merupakan</a:t>
            </a:r>
            <a:r>
              <a:rPr lang="en-US" sz="2400" b="1" dirty="0">
                <a:solidFill>
                  <a:srgbClr val="FF0000"/>
                </a:solidFill>
                <a:latin typeface="Arial" charset="0"/>
              </a:rPr>
              <a:t> </a:t>
            </a:r>
            <a:r>
              <a:rPr lang="en-US" sz="2400" b="1" dirty="0" err="1">
                <a:solidFill>
                  <a:srgbClr val="FF0000"/>
                </a:solidFill>
                <a:latin typeface="Arial" charset="0"/>
              </a:rPr>
              <a:t>negara</a:t>
            </a:r>
            <a:r>
              <a:rPr lang="en-US" sz="2400" b="1" dirty="0">
                <a:solidFill>
                  <a:srgbClr val="FF0000"/>
                </a:solidFill>
                <a:latin typeface="Arial" charset="0"/>
              </a:rPr>
              <a:t> </a:t>
            </a:r>
            <a:r>
              <a:rPr lang="en-US" sz="2400" b="1" dirty="0" err="1">
                <a:solidFill>
                  <a:srgbClr val="FF0000"/>
                </a:solidFill>
                <a:latin typeface="Arial" charset="0"/>
              </a:rPr>
              <a:t>megadiversitas</a:t>
            </a:r>
            <a:endParaRPr lang="en-US" sz="2400" b="1" dirty="0">
              <a:solidFill>
                <a:srgbClr val="FF0000"/>
              </a:solidFill>
              <a:latin typeface="Arial" charset="0"/>
            </a:endParaRPr>
          </a:p>
          <a:p>
            <a:pPr>
              <a:buClr>
                <a:srgbClr val="FF3300"/>
              </a:buClr>
              <a:buFont typeface="Wingdings" pitchFamily="2" charset="2"/>
              <a:buNone/>
            </a:pPr>
            <a:endParaRPr lang="en-US" sz="2400" b="1" dirty="0">
              <a:solidFill>
                <a:srgbClr val="FF0000"/>
              </a:solidFill>
              <a:latin typeface="Arial" charset="0"/>
            </a:endParaRPr>
          </a:p>
          <a:p>
            <a:pPr>
              <a:buClr>
                <a:srgbClr val="FF3300"/>
              </a:buClr>
              <a:buFont typeface="Wingdings" pitchFamily="2" charset="2"/>
              <a:buChar char="ª"/>
            </a:pPr>
            <a:r>
              <a:rPr lang="en-US" sz="2400" b="1" dirty="0">
                <a:solidFill>
                  <a:srgbClr val="FF0000"/>
                </a:solidFill>
                <a:latin typeface="Arial" charset="0"/>
              </a:rPr>
              <a:t>17-25% </a:t>
            </a:r>
            <a:r>
              <a:rPr lang="en-US" sz="2400" b="1" dirty="0" err="1">
                <a:solidFill>
                  <a:srgbClr val="FF0000"/>
                </a:solidFill>
                <a:latin typeface="Arial" charset="0"/>
              </a:rPr>
              <a:t>spesies</a:t>
            </a:r>
            <a:r>
              <a:rPr lang="en-US" sz="2400" b="1" dirty="0">
                <a:solidFill>
                  <a:srgbClr val="FF0000"/>
                </a:solidFill>
                <a:latin typeface="Arial" charset="0"/>
              </a:rPr>
              <a:t> </a:t>
            </a:r>
            <a:r>
              <a:rPr lang="en-US" sz="2400" b="1" dirty="0" err="1">
                <a:solidFill>
                  <a:srgbClr val="FF0000"/>
                </a:solidFill>
                <a:latin typeface="Arial" charset="0"/>
              </a:rPr>
              <a:t>makhluk</a:t>
            </a:r>
            <a:r>
              <a:rPr lang="en-US" sz="2400" b="1" dirty="0">
                <a:solidFill>
                  <a:srgbClr val="FF0000"/>
                </a:solidFill>
                <a:latin typeface="Arial" charset="0"/>
              </a:rPr>
              <a:t> </a:t>
            </a:r>
            <a:r>
              <a:rPr lang="en-US" sz="2400" b="1" dirty="0" err="1">
                <a:solidFill>
                  <a:srgbClr val="FF0000"/>
                </a:solidFill>
                <a:latin typeface="Arial" charset="0"/>
              </a:rPr>
              <a:t>hidup</a:t>
            </a:r>
            <a:r>
              <a:rPr lang="en-US" sz="2400" b="1" dirty="0">
                <a:solidFill>
                  <a:srgbClr val="FF0000"/>
                </a:solidFill>
                <a:latin typeface="Arial" charset="0"/>
              </a:rPr>
              <a:t> </a:t>
            </a:r>
            <a:r>
              <a:rPr lang="en-US" sz="2400" b="1" dirty="0" err="1">
                <a:solidFill>
                  <a:srgbClr val="FF0000"/>
                </a:solidFill>
                <a:latin typeface="Arial" charset="0"/>
              </a:rPr>
              <a:t>dunia</a:t>
            </a:r>
            <a:r>
              <a:rPr lang="en-US" sz="2400" b="1" dirty="0">
                <a:solidFill>
                  <a:srgbClr val="FF0000"/>
                </a:solidFill>
                <a:latin typeface="Arial" charset="0"/>
              </a:rPr>
              <a:t> </a:t>
            </a:r>
            <a:r>
              <a:rPr lang="en-US" sz="2400" b="1" dirty="0" err="1">
                <a:solidFill>
                  <a:srgbClr val="FF0000"/>
                </a:solidFill>
                <a:latin typeface="Arial" charset="0"/>
              </a:rPr>
              <a:t>terdapat</a:t>
            </a:r>
            <a:r>
              <a:rPr lang="en-US" sz="2400" b="1" dirty="0">
                <a:solidFill>
                  <a:srgbClr val="FF0000"/>
                </a:solidFill>
                <a:latin typeface="Arial" charset="0"/>
              </a:rPr>
              <a:t> </a:t>
            </a:r>
            <a:r>
              <a:rPr lang="en-US" sz="2400" b="1" dirty="0" err="1">
                <a:solidFill>
                  <a:srgbClr val="FF0000"/>
                </a:solidFill>
                <a:latin typeface="Arial" charset="0"/>
              </a:rPr>
              <a:t>di</a:t>
            </a:r>
            <a:r>
              <a:rPr lang="en-US" sz="2400" b="1" dirty="0">
                <a:solidFill>
                  <a:srgbClr val="FF0000"/>
                </a:solidFill>
                <a:latin typeface="Arial" charset="0"/>
              </a:rPr>
              <a:t> Indonesia</a:t>
            </a:r>
          </a:p>
          <a:p>
            <a:pPr>
              <a:buClr>
                <a:srgbClr val="FF3300"/>
              </a:buClr>
              <a:buFont typeface="Wingdings" pitchFamily="2" charset="2"/>
              <a:buNone/>
            </a:pPr>
            <a:endParaRPr lang="en-US" sz="2400" b="1" dirty="0">
              <a:solidFill>
                <a:srgbClr val="FF0000"/>
              </a:solidFill>
              <a:latin typeface="Arial" charset="0"/>
            </a:endParaRPr>
          </a:p>
          <a:p>
            <a:pPr>
              <a:buClr>
                <a:srgbClr val="FF3300"/>
              </a:buClr>
              <a:buFont typeface="Wingdings" pitchFamily="2" charset="2"/>
              <a:buChar char="ª"/>
            </a:pPr>
            <a:r>
              <a:rPr lang="en-US" sz="2400" b="1" dirty="0">
                <a:solidFill>
                  <a:srgbClr val="FF0000"/>
                </a:solidFill>
                <a:latin typeface="Arial" charset="0"/>
              </a:rPr>
              <a:t>40.000 </a:t>
            </a:r>
            <a:r>
              <a:rPr lang="en-US" sz="2400" b="1" dirty="0" err="1">
                <a:solidFill>
                  <a:srgbClr val="FF0000"/>
                </a:solidFill>
                <a:latin typeface="Arial" charset="0"/>
              </a:rPr>
              <a:t>spesies</a:t>
            </a:r>
            <a:r>
              <a:rPr lang="en-US" sz="2400" b="1" dirty="0">
                <a:solidFill>
                  <a:srgbClr val="FF0000"/>
                </a:solidFill>
                <a:latin typeface="Arial" charset="0"/>
              </a:rPr>
              <a:t> </a:t>
            </a:r>
            <a:r>
              <a:rPr lang="en-US" sz="2400" b="1" dirty="0" err="1">
                <a:solidFill>
                  <a:srgbClr val="FF0000"/>
                </a:solidFill>
                <a:latin typeface="Arial" charset="0"/>
              </a:rPr>
              <a:t>tumbuhan</a:t>
            </a:r>
            <a:r>
              <a:rPr lang="en-US" sz="2400" b="1" dirty="0">
                <a:solidFill>
                  <a:srgbClr val="FF0000"/>
                </a:solidFill>
                <a:latin typeface="Arial" charset="0"/>
              </a:rPr>
              <a:t>, 350.000 </a:t>
            </a:r>
            <a:r>
              <a:rPr lang="en-US" sz="2400" b="1" dirty="0" err="1">
                <a:solidFill>
                  <a:srgbClr val="FF0000"/>
                </a:solidFill>
                <a:latin typeface="Arial" charset="0"/>
              </a:rPr>
              <a:t>spesies</a:t>
            </a:r>
            <a:r>
              <a:rPr lang="en-US" sz="2400" b="1" dirty="0">
                <a:solidFill>
                  <a:srgbClr val="FF0000"/>
                </a:solidFill>
                <a:latin typeface="Arial" charset="0"/>
              </a:rPr>
              <a:t> </a:t>
            </a:r>
            <a:r>
              <a:rPr lang="en-US" sz="2400" b="1" dirty="0" err="1">
                <a:solidFill>
                  <a:srgbClr val="FF0000"/>
                </a:solidFill>
                <a:latin typeface="Arial" charset="0"/>
              </a:rPr>
              <a:t>hewan</a:t>
            </a:r>
            <a:r>
              <a:rPr lang="en-US" sz="2400" b="1" dirty="0">
                <a:solidFill>
                  <a:srgbClr val="FF0000"/>
                </a:solidFill>
                <a:latin typeface="Arial" charset="0"/>
              </a:rPr>
              <a:t>, 12000 </a:t>
            </a:r>
            <a:r>
              <a:rPr lang="en-US" sz="2400" b="1" dirty="0" err="1">
                <a:solidFill>
                  <a:srgbClr val="FF0000"/>
                </a:solidFill>
                <a:latin typeface="Arial" charset="0"/>
              </a:rPr>
              <a:t>jenis</a:t>
            </a:r>
            <a:r>
              <a:rPr lang="en-US" sz="2400" b="1" dirty="0">
                <a:solidFill>
                  <a:srgbClr val="FF0000"/>
                </a:solidFill>
                <a:latin typeface="Arial" charset="0"/>
              </a:rPr>
              <a:t> </a:t>
            </a:r>
            <a:r>
              <a:rPr lang="en-US" sz="2400" b="1" dirty="0" err="1">
                <a:solidFill>
                  <a:srgbClr val="FF0000"/>
                </a:solidFill>
                <a:latin typeface="Arial" charset="0"/>
              </a:rPr>
              <a:t>jamur</a:t>
            </a:r>
            <a:r>
              <a:rPr lang="en-US" sz="2400" b="1" dirty="0">
                <a:solidFill>
                  <a:srgbClr val="FF0000"/>
                </a:solidFill>
                <a:latin typeface="Arial" charset="0"/>
              </a:rPr>
              <a:t> </a:t>
            </a:r>
            <a:r>
              <a:rPr lang="en-US" sz="2400" b="1" dirty="0" err="1">
                <a:solidFill>
                  <a:srgbClr val="FF0000"/>
                </a:solidFill>
                <a:latin typeface="Arial" charset="0"/>
              </a:rPr>
              <a:t>dan</a:t>
            </a:r>
            <a:r>
              <a:rPr lang="en-US" sz="2400" b="1" dirty="0">
                <a:solidFill>
                  <a:srgbClr val="FF0000"/>
                </a:solidFill>
                <a:latin typeface="Arial" charset="0"/>
              </a:rPr>
              <a:t> 1500 </a:t>
            </a:r>
            <a:r>
              <a:rPr lang="en-US" sz="2400" b="1" dirty="0" err="1">
                <a:solidFill>
                  <a:srgbClr val="FF0000"/>
                </a:solidFill>
                <a:latin typeface="Arial" charset="0"/>
              </a:rPr>
              <a:t>jenis</a:t>
            </a:r>
            <a:r>
              <a:rPr lang="en-US" sz="2400" b="1" dirty="0">
                <a:solidFill>
                  <a:srgbClr val="FF0000"/>
                </a:solidFill>
                <a:latin typeface="Arial" charset="0"/>
              </a:rPr>
              <a:t> </a:t>
            </a:r>
            <a:r>
              <a:rPr lang="en-US" sz="2400" b="1" dirty="0" err="1">
                <a:solidFill>
                  <a:srgbClr val="FF0000"/>
                </a:solidFill>
                <a:latin typeface="Arial" charset="0"/>
              </a:rPr>
              <a:t>monera</a:t>
            </a:r>
            <a:r>
              <a:rPr lang="en-US" sz="2400" b="1" dirty="0">
                <a:solidFill>
                  <a:srgbClr val="FF0000"/>
                </a:solidFill>
                <a:latin typeface="Arial" charset="0"/>
              </a:rPr>
              <a:t> </a:t>
            </a:r>
            <a:r>
              <a:rPr lang="en-US" sz="2400" b="1" dirty="0" err="1">
                <a:solidFill>
                  <a:srgbClr val="FF0000"/>
                </a:solidFill>
                <a:latin typeface="Arial" charset="0"/>
              </a:rPr>
              <a:t>terdapat</a:t>
            </a:r>
            <a:r>
              <a:rPr lang="en-US" sz="2400" b="1" dirty="0">
                <a:solidFill>
                  <a:srgbClr val="FF0000"/>
                </a:solidFill>
                <a:latin typeface="Arial" charset="0"/>
              </a:rPr>
              <a:t> </a:t>
            </a:r>
            <a:r>
              <a:rPr lang="en-US" sz="2400" b="1" dirty="0" err="1">
                <a:solidFill>
                  <a:srgbClr val="FF0000"/>
                </a:solidFill>
                <a:latin typeface="Arial" charset="0"/>
              </a:rPr>
              <a:t>di</a:t>
            </a:r>
            <a:r>
              <a:rPr lang="en-US" sz="2400" b="1" dirty="0">
                <a:solidFill>
                  <a:srgbClr val="FF0000"/>
                </a:solidFill>
                <a:latin typeface="Arial" charset="0"/>
              </a:rPr>
              <a:t> Indonesia</a:t>
            </a:r>
          </a:p>
          <a:p>
            <a:pPr>
              <a:buClr>
                <a:srgbClr val="FF3300"/>
              </a:buClr>
              <a:buFont typeface="Wingdings" pitchFamily="2" charset="2"/>
              <a:buNone/>
            </a:pPr>
            <a:endParaRPr lang="en-US" sz="2400" b="1" dirty="0">
              <a:solidFill>
                <a:srgbClr val="FF0000"/>
              </a:solidFill>
              <a:latin typeface="Arial" charset="0"/>
            </a:endParaRPr>
          </a:p>
        </p:txBody>
      </p:sp>
      <p:pic>
        <p:nvPicPr>
          <p:cNvPr id="22533" name="Picture 5" descr="Dieng View"/>
          <p:cNvPicPr>
            <a:picLocks noChangeAspect="1" noChangeArrowheads="1"/>
          </p:cNvPicPr>
          <p:nvPr/>
        </p:nvPicPr>
        <p:blipFill>
          <a:blip r:embed="rId3" cstate="print"/>
          <a:srcRect/>
          <a:stretch>
            <a:fillRect/>
          </a:stretch>
        </p:blipFill>
        <p:spPr bwMode="auto">
          <a:xfrm>
            <a:off x="4800600" y="3886200"/>
            <a:ext cx="3962400" cy="2743200"/>
          </a:xfrm>
          <a:prstGeom prst="rect">
            <a:avLst/>
          </a:prstGeom>
          <a:noFill/>
        </p:spPr>
      </p:pic>
      <p:sp>
        <p:nvSpPr>
          <p:cNvPr id="22534" name="Text Box 6"/>
          <p:cNvSpPr txBox="1">
            <a:spLocks noChangeArrowheads="1"/>
          </p:cNvSpPr>
          <p:nvPr/>
        </p:nvSpPr>
        <p:spPr bwMode="auto">
          <a:xfrm>
            <a:off x="6096000" y="2819400"/>
            <a:ext cx="2743200" cy="984885"/>
          </a:xfrm>
          <a:prstGeom prst="rect">
            <a:avLst/>
          </a:prstGeom>
          <a:noFill/>
          <a:ln w="12700" cap="sq" algn="ctr">
            <a:noFill/>
            <a:miter lim="800000"/>
            <a:headEnd/>
            <a:tailEnd/>
          </a:ln>
          <a:effectLst/>
        </p:spPr>
        <p:txBody>
          <a:bodyPr wrap="square">
            <a:spAutoFit/>
          </a:bodyPr>
          <a:lstStyle/>
          <a:p>
            <a:pPr algn="r"/>
            <a:r>
              <a:rPr lang="en-US" dirty="0">
                <a:solidFill>
                  <a:srgbClr val="FF0000"/>
                </a:solidFill>
              </a:rPr>
              <a:t>Gn. </a:t>
            </a:r>
            <a:r>
              <a:rPr lang="en-US" dirty="0" err="1">
                <a:solidFill>
                  <a:srgbClr val="FF0000"/>
                </a:solidFill>
              </a:rPr>
              <a:t>Gede</a:t>
            </a:r>
            <a:r>
              <a:rPr lang="en-US" dirty="0">
                <a:solidFill>
                  <a:srgbClr val="FF0000"/>
                </a:solidFill>
              </a:rPr>
              <a:t> </a:t>
            </a:r>
            <a:r>
              <a:rPr lang="en-US" dirty="0" err="1">
                <a:solidFill>
                  <a:srgbClr val="FF0000"/>
                </a:solidFill>
              </a:rPr>
              <a:t>Pangrango</a:t>
            </a:r>
            <a:endParaRPr lang="en-US" dirty="0">
              <a:solidFill>
                <a:srgbClr val="FF0000"/>
              </a:solidFill>
            </a:endParaRPr>
          </a:p>
        </p:txBody>
      </p:sp>
      <p:sp>
        <p:nvSpPr>
          <p:cNvPr id="22535" name="Text Box 7"/>
          <p:cNvSpPr txBox="1">
            <a:spLocks noChangeArrowheads="1"/>
          </p:cNvSpPr>
          <p:nvPr/>
        </p:nvSpPr>
        <p:spPr bwMode="auto">
          <a:xfrm>
            <a:off x="6019800" y="5486400"/>
            <a:ext cx="2743200" cy="984885"/>
          </a:xfrm>
          <a:prstGeom prst="rect">
            <a:avLst/>
          </a:prstGeom>
          <a:noFill/>
          <a:ln w="12700" cap="sq" algn="ctr">
            <a:noFill/>
            <a:miter lim="800000"/>
            <a:headEnd/>
            <a:tailEnd/>
          </a:ln>
          <a:effectLst/>
        </p:spPr>
        <p:txBody>
          <a:bodyPr wrap="square">
            <a:spAutoFit/>
          </a:bodyPr>
          <a:lstStyle/>
          <a:p>
            <a:pPr algn="r"/>
            <a:r>
              <a:rPr lang="en-US" dirty="0">
                <a:solidFill>
                  <a:srgbClr val="FF0000"/>
                </a:solidFill>
              </a:rPr>
              <a:t>Peg. </a:t>
            </a:r>
            <a:r>
              <a:rPr lang="en-US" dirty="0" err="1">
                <a:solidFill>
                  <a:srgbClr val="FF0000"/>
                </a:solidFill>
              </a:rPr>
              <a:t>Dieng</a:t>
            </a:r>
            <a:r>
              <a:rPr lang="en-US" dirty="0">
                <a:solidFill>
                  <a:srgbClr val="FF0000"/>
                </a:solidFill>
              </a:rPr>
              <a:t>, </a:t>
            </a:r>
            <a:r>
              <a:rPr lang="en-US" dirty="0" err="1">
                <a:solidFill>
                  <a:srgbClr val="FF0000"/>
                </a:solidFill>
              </a:rPr>
              <a:t>Wonosobo</a:t>
            </a:r>
            <a:endParaRPr lang="en-US" dirty="0">
              <a:solidFill>
                <a:srgbClr val="FF0000"/>
              </a:solidFill>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95" name="Picture 43" descr="bagus yah"/>
          <p:cNvPicPr>
            <a:picLocks noChangeAspect="1" noChangeArrowheads="1"/>
          </p:cNvPicPr>
          <p:nvPr/>
        </p:nvPicPr>
        <p:blipFill>
          <a:blip r:embed="rId2"/>
          <a:srcRect/>
          <a:stretch>
            <a:fillRect/>
          </a:stretch>
        </p:blipFill>
        <p:spPr bwMode="auto">
          <a:xfrm>
            <a:off x="0" y="0"/>
            <a:ext cx="9144000" cy="6858000"/>
          </a:xfrm>
          <a:prstGeom prst="rect">
            <a:avLst/>
          </a:prstGeom>
          <a:noFill/>
        </p:spPr>
      </p:pic>
      <p:graphicFrame>
        <p:nvGraphicFramePr>
          <p:cNvPr id="23644" name="Group 92"/>
          <p:cNvGraphicFramePr>
            <a:graphicFrameLocks noGrp="1"/>
          </p:cNvGraphicFramePr>
          <p:nvPr/>
        </p:nvGraphicFramePr>
        <p:xfrm>
          <a:off x="838200" y="1447800"/>
          <a:ext cx="7600950" cy="5181600"/>
        </p:xfrm>
        <a:graphic>
          <a:graphicData uri="http://schemas.openxmlformats.org/drawingml/2006/table">
            <a:tbl>
              <a:tblPr/>
              <a:tblGrid>
                <a:gridCol w="590550"/>
                <a:gridCol w="3657600"/>
                <a:gridCol w="1676400"/>
                <a:gridCol w="1676400"/>
              </a:tblGrid>
              <a:tr h="3556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No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Jenis Biota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Indonesia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Dunia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320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2</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3</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4</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5</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6</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7</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8</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9</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11</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12</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Monera</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Jamur</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Rumput Laut</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Lumut</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Pteridophyta</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Tumbuhan berbunga</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Serangga</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Molusca</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Ikan</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Amphibi</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Reptil</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Burung</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Mamalia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1.500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12.000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1.800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1.500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1.250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25.000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250.000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20.000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8.500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2.000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1.500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4.700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47.000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21.000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16.000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13.000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250.000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750.000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50.000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19.000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4.200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6.300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9.200</a:t>
                      </a:r>
                    </a:p>
                    <a:p>
                      <a:pPr marL="0" marR="0" lvl="0" indent="0" algn="ctr"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2000" b="1" i="0" u="none" strike="noStrike" cap="none" normalizeH="0" baseline="0" smtClean="0">
                          <a:ln>
                            <a:noFill/>
                          </a:ln>
                          <a:solidFill>
                            <a:srgbClr val="000099"/>
                          </a:solidFill>
                          <a:effectLst/>
                          <a:latin typeface="Kristen ITC" pitchFamily="66" charset="0"/>
                        </a:rPr>
                        <a:t>4.170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3593" name="Rectangle 41"/>
          <p:cNvSpPr>
            <a:spLocks noGrp="1" noChangeArrowheads="1"/>
          </p:cNvSpPr>
          <p:nvPr>
            <p:ph type="title"/>
          </p:nvPr>
        </p:nvSpPr>
        <p:spPr>
          <a:xfrm>
            <a:off x="1447800" y="228600"/>
            <a:ext cx="6477000" cy="685800"/>
          </a:xfrm>
          <a:noFill/>
          <a:ln w="19050">
            <a:solidFill>
              <a:schemeClr val="bg2"/>
            </a:solidFill>
          </a:ln>
        </p:spPr>
        <p:txBody>
          <a:bodyPr/>
          <a:lstStyle/>
          <a:p>
            <a:pPr algn="ctr"/>
            <a:r>
              <a:rPr lang="en-US" sz="2400" dirty="0" err="1">
                <a:solidFill>
                  <a:srgbClr val="FF0000"/>
                </a:solidFill>
                <a:latin typeface="+mn-lt"/>
              </a:rPr>
              <a:t>Perkiraan</a:t>
            </a:r>
            <a:r>
              <a:rPr lang="en-US" sz="2400" dirty="0">
                <a:solidFill>
                  <a:srgbClr val="FF0000"/>
                </a:solidFill>
                <a:latin typeface="+mn-lt"/>
              </a:rPr>
              <a:t> </a:t>
            </a:r>
            <a:r>
              <a:rPr lang="en-US" sz="2400" dirty="0" err="1">
                <a:solidFill>
                  <a:srgbClr val="FF0000"/>
                </a:solidFill>
                <a:latin typeface="+mn-lt"/>
              </a:rPr>
              <a:t>jumlah</a:t>
            </a:r>
            <a:r>
              <a:rPr lang="en-US" sz="2400" dirty="0">
                <a:solidFill>
                  <a:srgbClr val="FF0000"/>
                </a:solidFill>
                <a:latin typeface="+mn-lt"/>
              </a:rPr>
              <a:t> </a:t>
            </a:r>
            <a:r>
              <a:rPr lang="en-US" sz="2400" dirty="0" err="1">
                <a:solidFill>
                  <a:srgbClr val="FF0000"/>
                </a:solidFill>
                <a:latin typeface="+mn-lt"/>
              </a:rPr>
              <a:t>spesies</a:t>
            </a:r>
            <a:r>
              <a:rPr lang="en-US" sz="2400" dirty="0">
                <a:solidFill>
                  <a:srgbClr val="FF0000"/>
                </a:solidFill>
                <a:latin typeface="+mn-lt"/>
              </a:rPr>
              <a:t> biota </a:t>
            </a:r>
            <a:r>
              <a:rPr lang="en-US" sz="2400" dirty="0" err="1">
                <a:solidFill>
                  <a:srgbClr val="FF0000"/>
                </a:solidFill>
                <a:latin typeface="+mn-lt"/>
              </a:rPr>
              <a:t>utama</a:t>
            </a:r>
            <a:endParaRPr lang="en-US" sz="2400" dirty="0">
              <a:solidFill>
                <a:srgbClr val="FF0000"/>
              </a:solidFill>
              <a:latin typeface="+mn-lt"/>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905000" y="0"/>
            <a:ext cx="6553200" cy="809625"/>
          </a:xfrm>
          <a:noFill/>
          <a:ln w="28575">
            <a:solidFill>
              <a:srgbClr val="FFFF99"/>
            </a:solidFill>
          </a:ln>
        </p:spPr>
        <p:txBody>
          <a:bodyPr/>
          <a:lstStyle/>
          <a:p>
            <a:r>
              <a:rPr lang="en-US" sz="2400" dirty="0" err="1">
                <a:solidFill>
                  <a:schemeClr val="tx1"/>
                </a:solidFill>
                <a:latin typeface="+mn-lt"/>
              </a:rPr>
              <a:t>Aktivitas</a:t>
            </a:r>
            <a:r>
              <a:rPr lang="en-US" sz="2400" dirty="0">
                <a:solidFill>
                  <a:schemeClr val="tx1"/>
                </a:solidFill>
                <a:latin typeface="+mn-lt"/>
              </a:rPr>
              <a:t> </a:t>
            </a:r>
            <a:r>
              <a:rPr lang="en-US" sz="2400" dirty="0" err="1">
                <a:solidFill>
                  <a:schemeClr val="tx1"/>
                </a:solidFill>
                <a:latin typeface="+mn-lt"/>
              </a:rPr>
              <a:t>manusia</a:t>
            </a:r>
            <a:r>
              <a:rPr lang="en-US" sz="2400" dirty="0">
                <a:solidFill>
                  <a:schemeClr val="tx1"/>
                </a:solidFill>
                <a:latin typeface="+mn-lt"/>
              </a:rPr>
              <a:t> yang </a:t>
            </a:r>
            <a:r>
              <a:rPr lang="en-US" sz="2400" dirty="0" err="1">
                <a:solidFill>
                  <a:schemeClr val="tx1"/>
                </a:solidFill>
                <a:latin typeface="+mn-lt"/>
              </a:rPr>
              <a:t>mempengaruhi</a:t>
            </a:r>
            <a:r>
              <a:rPr lang="en-US" sz="2400" dirty="0">
                <a:solidFill>
                  <a:schemeClr val="tx1"/>
                </a:solidFill>
                <a:latin typeface="+mn-lt"/>
              </a:rPr>
              <a:t> </a:t>
            </a:r>
            <a:r>
              <a:rPr lang="en-US" sz="2400" dirty="0" err="1">
                <a:solidFill>
                  <a:schemeClr val="tx1"/>
                </a:solidFill>
                <a:latin typeface="+mn-lt"/>
              </a:rPr>
              <a:t>keanekaragaman</a:t>
            </a:r>
            <a:r>
              <a:rPr lang="en-US" sz="2400" dirty="0">
                <a:solidFill>
                  <a:schemeClr val="tx1"/>
                </a:solidFill>
                <a:latin typeface="+mn-lt"/>
              </a:rPr>
              <a:t> </a:t>
            </a:r>
            <a:r>
              <a:rPr lang="en-US" sz="2400" dirty="0" err="1">
                <a:solidFill>
                  <a:schemeClr val="tx1"/>
                </a:solidFill>
                <a:latin typeface="+mn-lt"/>
              </a:rPr>
              <a:t>hayati</a:t>
            </a:r>
            <a:r>
              <a:rPr lang="en-US" sz="2400" dirty="0">
                <a:solidFill>
                  <a:schemeClr val="tx1"/>
                </a:solidFill>
                <a:latin typeface="+mn-lt"/>
              </a:rPr>
              <a:t>:</a:t>
            </a:r>
          </a:p>
        </p:txBody>
      </p:sp>
      <p:sp>
        <p:nvSpPr>
          <p:cNvPr id="25603" name="Rectangle 3"/>
          <p:cNvSpPr>
            <a:spLocks noGrp="1" noChangeArrowheads="1"/>
          </p:cNvSpPr>
          <p:nvPr>
            <p:ph type="body" idx="1"/>
          </p:nvPr>
        </p:nvSpPr>
        <p:spPr>
          <a:xfrm>
            <a:off x="228600" y="990600"/>
            <a:ext cx="8915400" cy="5562600"/>
          </a:xfrm>
        </p:spPr>
        <p:txBody>
          <a:bodyPr/>
          <a:lstStyle/>
          <a:p>
            <a:pPr>
              <a:lnSpc>
                <a:spcPct val="80000"/>
              </a:lnSpc>
              <a:buSzPct val="150000"/>
              <a:buFont typeface="Wingdings" pitchFamily="2" charset="2"/>
              <a:buBlip>
                <a:blip r:embed="rId2"/>
              </a:buBlip>
            </a:pPr>
            <a:r>
              <a:rPr lang="en-US" sz="2000" b="1" dirty="0" err="1"/>
              <a:t>Aktivitas</a:t>
            </a:r>
            <a:r>
              <a:rPr lang="en-US" sz="2000" b="1" dirty="0"/>
              <a:t> </a:t>
            </a:r>
            <a:r>
              <a:rPr lang="en-US" sz="2000" b="1" dirty="0" err="1"/>
              <a:t>manusia</a:t>
            </a:r>
            <a:r>
              <a:rPr lang="en-US" sz="2000" b="1" dirty="0"/>
              <a:t> yang </a:t>
            </a:r>
            <a:r>
              <a:rPr lang="en-US" sz="2000" b="1" dirty="0" err="1"/>
              <a:t>menurunkan</a:t>
            </a:r>
            <a:r>
              <a:rPr lang="en-US" sz="2000" b="1" dirty="0"/>
              <a:t> </a:t>
            </a:r>
            <a:r>
              <a:rPr lang="en-US" sz="2000" b="1" dirty="0" err="1"/>
              <a:t>keanekaragaman</a:t>
            </a:r>
            <a:r>
              <a:rPr lang="en-US" sz="2000" b="1" dirty="0"/>
              <a:t> </a:t>
            </a:r>
            <a:r>
              <a:rPr lang="en-US" sz="2000" b="1" dirty="0" err="1"/>
              <a:t>hayati</a:t>
            </a:r>
            <a:endParaRPr lang="en-US" sz="2000" b="1" dirty="0"/>
          </a:p>
          <a:p>
            <a:pPr>
              <a:lnSpc>
                <a:spcPct val="80000"/>
              </a:lnSpc>
              <a:buClr>
                <a:schemeClr val="tx1"/>
              </a:buClr>
              <a:buSzTx/>
              <a:buFont typeface="Wingdings" pitchFamily="2" charset="2"/>
              <a:buNone/>
            </a:pPr>
            <a:r>
              <a:rPr lang="en-US" sz="1600" b="1" dirty="0"/>
              <a:t>	</a:t>
            </a:r>
            <a:r>
              <a:rPr lang="id-ID" sz="1600" b="1" dirty="0" smtClean="0"/>
              <a:t>- </a:t>
            </a:r>
            <a:r>
              <a:rPr lang="en-US" sz="2000" b="1" dirty="0" err="1" smtClean="0"/>
              <a:t>Perusakan</a:t>
            </a:r>
            <a:r>
              <a:rPr lang="en-US" sz="2000" b="1" dirty="0" smtClean="0"/>
              <a:t> </a:t>
            </a:r>
            <a:r>
              <a:rPr lang="en-US" sz="2000" b="1" dirty="0"/>
              <a:t>habitat </a:t>
            </a:r>
            <a:r>
              <a:rPr lang="en-US" sz="2000" b="1" dirty="0" err="1"/>
              <a:t>dan</a:t>
            </a:r>
            <a:r>
              <a:rPr lang="en-US" sz="2000" b="1" dirty="0"/>
              <a:t> </a:t>
            </a:r>
            <a:r>
              <a:rPr lang="en-US" sz="2000" b="1" dirty="0" err="1"/>
              <a:t>perubahan</a:t>
            </a:r>
            <a:r>
              <a:rPr lang="en-US" sz="2000" b="1" dirty="0"/>
              <a:t> </a:t>
            </a:r>
            <a:r>
              <a:rPr lang="en-US" sz="2000" b="1" dirty="0" err="1"/>
              <a:t>tipe</a:t>
            </a:r>
            <a:r>
              <a:rPr lang="en-US" sz="2000" b="1" dirty="0"/>
              <a:t> </a:t>
            </a:r>
            <a:r>
              <a:rPr lang="en-US" sz="2000" b="1" dirty="0" err="1"/>
              <a:t>tumbuhan</a:t>
            </a:r>
            <a:endParaRPr lang="en-US" sz="2000" b="1" dirty="0"/>
          </a:p>
          <a:p>
            <a:pPr>
              <a:lnSpc>
                <a:spcPct val="80000"/>
              </a:lnSpc>
              <a:buClr>
                <a:schemeClr val="tx1"/>
              </a:buClr>
              <a:buSzTx/>
              <a:buFont typeface="Wingdings" pitchFamily="2" charset="2"/>
              <a:buNone/>
            </a:pPr>
            <a:r>
              <a:rPr lang="en-US" sz="2000" b="1" dirty="0"/>
              <a:t>	</a:t>
            </a:r>
            <a:r>
              <a:rPr lang="id-ID" sz="2000" b="1" dirty="0" smtClean="0"/>
              <a:t>- </a:t>
            </a:r>
            <a:r>
              <a:rPr lang="en-US" sz="2000" b="1" dirty="0" err="1" smtClean="0"/>
              <a:t>Penggunaan</a:t>
            </a:r>
            <a:r>
              <a:rPr lang="en-US" sz="2000" b="1" dirty="0" smtClean="0"/>
              <a:t> </a:t>
            </a:r>
            <a:r>
              <a:rPr lang="en-US" sz="2000" b="1" dirty="0" err="1"/>
              <a:t>pestisida</a:t>
            </a:r>
            <a:r>
              <a:rPr lang="en-US" sz="2000" b="1" dirty="0"/>
              <a:t> </a:t>
            </a:r>
            <a:r>
              <a:rPr lang="en-US" sz="2000" b="1" dirty="0" err="1"/>
              <a:t>dan</a:t>
            </a:r>
            <a:r>
              <a:rPr lang="en-US" sz="2000" b="1" dirty="0"/>
              <a:t> </a:t>
            </a:r>
            <a:r>
              <a:rPr lang="en-US" sz="2000" b="1" dirty="0" err="1"/>
              <a:t>pencemaran</a:t>
            </a:r>
            <a:r>
              <a:rPr lang="en-US" sz="2000" b="1" dirty="0"/>
              <a:t> </a:t>
            </a:r>
            <a:r>
              <a:rPr lang="en-US" sz="2000" b="1" dirty="0" err="1"/>
              <a:t>lingkungan</a:t>
            </a:r>
            <a:endParaRPr lang="en-US" sz="2000" b="1" dirty="0"/>
          </a:p>
          <a:p>
            <a:pPr>
              <a:lnSpc>
                <a:spcPct val="80000"/>
              </a:lnSpc>
              <a:buClr>
                <a:schemeClr val="tx1"/>
              </a:buClr>
              <a:buSzTx/>
              <a:buFont typeface="Wingdings" pitchFamily="2" charset="2"/>
              <a:buNone/>
            </a:pPr>
            <a:r>
              <a:rPr lang="en-US" sz="2000" b="1" dirty="0"/>
              <a:t>	</a:t>
            </a:r>
            <a:r>
              <a:rPr lang="id-ID" sz="2000" b="1" dirty="0" smtClean="0"/>
              <a:t>- </a:t>
            </a:r>
            <a:r>
              <a:rPr lang="en-US" sz="2000" b="1" dirty="0" err="1" smtClean="0"/>
              <a:t>Penebangan</a:t>
            </a:r>
            <a:r>
              <a:rPr lang="en-US" sz="2000" b="1" dirty="0" smtClean="0"/>
              <a:t> </a:t>
            </a:r>
            <a:r>
              <a:rPr lang="en-US" sz="2000" b="1" dirty="0" err="1"/>
              <a:t>dan</a:t>
            </a:r>
            <a:r>
              <a:rPr lang="en-US" sz="2000" b="1" dirty="0"/>
              <a:t> </a:t>
            </a:r>
            <a:r>
              <a:rPr lang="en-US" sz="2000" b="1" dirty="0" err="1"/>
              <a:t>pembukaan</a:t>
            </a:r>
            <a:r>
              <a:rPr lang="en-US" sz="2000" b="1" dirty="0"/>
              <a:t> </a:t>
            </a:r>
            <a:r>
              <a:rPr lang="en-US" sz="2000" b="1" dirty="0" err="1"/>
              <a:t>hutan</a:t>
            </a:r>
            <a:endParaRPr lang="en-US" sz="2000" b="1" dirty="0"/>
          </a:p>
          <a:p>
            <a:pPr>
              <a:lnSpc>
                <a:spcPct val="80000"/>
              </a:lnSpc>
              <a:buClr>
                <a:schemeClr val="tx1"/>
              </a:buClr>
              <a:buSzTx/>
              <a:buFont typeface="Wingdings" pitchFamily="2" charset="2"/>
              <a:buNone/>
            </a:pPr>
            <a:r>
              <a:rPr lang="en-US" sz="2000" b="1" dirty="0"/>
              <a:t>	</a:t>
            </a:r>
            <a:r>
              <a:rPr lang="id-ID" sz="2000" b="1" dirty="0" smtClean="0"/>
              <a:t>- </a:t>
            </a:r>
            <a:r>
              <a:rPr lang="id-ID" sz="2000" b="1" dirty="0"/>
              <a:t>P</a:t>
            </a:r>
            <a:r>
              <a:rPr lang="en-US" sz="2000" b="1" dirty="0" err="1" smtClean="0"/>
              <a:t>emanfaatan</a:t>
            </a:r>
            <a:r>
              <a:rPr lang="en-US" sz="2000" b="1" dirty="0" smtClean="0"/>
              <a:t> </a:t>
            </a:r>
            <a:r>
              <a:rPr lang="en-US" sz="2000" b="1" dirty="0" err="1"/>
              <a:t>Sumber</a:t>
            </a:r>
            <a:r>
              <a:rPr lang="en-US" sz="2000" b="1" dirty="0"/>
              <a:t> </a:t>
            </a:r>
            <a:r>
              <a:rPr lang="en-US" sz="2000" b="1" dirty="0" err="1"/>
              <a:t>Daya</a:t>
            </a:r>
            <a:r>
              <a:rPr lang="en-US" sz="2000" b="1" dirty="0"/>
              <a:t> </a:t>
            </a:r>
            <a:r>
              <a:rPr lang="en-US" sz="2000" b="1" dirty="0" err="1"/>
              <a:t>Alam</a:t>
            </a:r>
            <a:r>
              <a:rPr lang="en-US" sz="2000" b="1" dirty="0"/>
              <a:t> </a:t>
            </a:r>
            <a:r>
              <a:rPr lang="en-US" sz="2000" b="1" dirty="0" err="1"/>
              <a:t>Hayati</a:t>
            </a:r>
            <a:r>
              <a:rPr lang="en-US" sz="2000" b="1" dirty="0"/>
              <a:t> yang </a:t>
            </a:r>
            <a:r>
              <a:rPr lang="en-US" sz="2000" b="1" dirty="0" err="1"/>
              <a:t>berlebihan</a:t>
            </a:r>
            <a:endParaRPr lang="en-US" sz="2000" b="1" dirty="0"/>
          </a:p>
          <a:p>
            <a:pPr>
              <a:lnSpc>
                <a:spcPct val="80000"/>
              </a:lnSpc>
              <a:buClr>
                <a:schemeClr val="tx1"/>
              </a:buClr>
              <a:buSzTx/>
              <a:buFont typeface="Wingdings" pitchFamily="2" charset="2"/>
              <a:buNone/>
            </a:pPr>
            <a:r>
              <a:rPr lang="en-US" sz="2000" b="1" dirty="0"/>
              <a:t>	</a:t>
            </a:r>
            <a:r>
              <a:rPr lang="id-ID" sz="2000" b="1" dirty="0" smtClean="0"/>
              <a:t>- </a:t>
            </a:r>
            <a:r>
              <a:rPr lang="en-US" sz="2000" b="1" dirty="0" err="1" smtClean="0"/>
              <a:t>Pertambangan</a:t>
            </a:r>
            <a:r>
              <a:rPr lang="en-US" sz="2000" b="1" dirty="0" smtClean="0"/>
              <a:t> </a:t>
            </a:r>
            <a:r>
              <a:rPr lang="en-US" sz="2000" b="1" dirty="0" err="1"/>
              <a:t>dan</a:t>
            </a:r>
            <a:r>
              <a:rPr lang="en-US" sz="2000" b="1" dirty="0"/>
              <a:t> </a:t>
            </a:r>
            <a:r>
              <a:rPr lang="en-US" sz="2000" b="1" dirty="0" err="1"/>
              <a:t>perburuan</a:t>
            </a:r>
            <a:r>
              <a:rPr lang="en-US" sz="2000" b="1" dirty="0"/>
              <a:t> liar</a:t>
            </a:r>
          </a:p>
          <a:p>
            <a:pPr>
              <a:lnSpc>
                <a:spcPct val="80000"/>
              </a:lnSpc>
              <a:buClr>
                <a:srgbClr val="33CC33"/>
              </a:buClr>
              <a:buSzPct val="150000"/>
              <a:buFont typeface="Wingdings" pitchFamily="2" charset="2"/>
              <a:buChar char="ü"/>
            </a:pPr>
            <a:r>
              <a:rPr lang="en-US" sz="2000" b="1" dirty="0" err="1" smtClean="0"/>
              <a:t>Aktivitas</a:t>
            </a:r>
            <a:r>
              <a:rPr lang="en-US" sz="2000" b="1" dirty="0" smtClean="0"/>
              <a:t> </a:t>
            </a:r>
            <a:r>
              <a:rPr lang="en-US" sz="2000" b="1" dirty="0" err="1"/>
              <a:t>manusia</a:t>
            </a:r>
            <a:r>
              <a:rPr lang="en-US" sz="2000" b="1" dirty="0"/>
              <a:t> </a:t>
            </a:r>
            <a:r>
              <a:rPr lang="en-US" sz="2000" b="1" dirty="0" err="1"/>
              <a:t>untuk</a:t>
            </a:r>
            <a:r>
              <a:rPr lang="en-US" sz="2000" b="1" dirty="0"/>
              <a:t> </a:t>
            </a:r>
            <a:r>
              <a:rPr lang="en-US" sz="2000" b="1" dirty="0" err="1"/>
              <a:t>melestarikan</a:t>
            </a:r>
            <a:r>
              <a:rPr lang="en-US" sz="2000" b="1" dirty="0"/>
              <a:t> </a:t>
            </a:r>
            <a:r>
              <a:rPr lang="en-US" sz="2000" b="1" dirty="0" err="1"/>
              <a:t>keanekaragaman</a:t>
            </a:r>
            <a:r>
              <a:rPr lang="en-US" sz="2000" b="1" dirty="0"/>
              <a:t> </a:t>
            </a:r>
            <a:r>
              <a:rPr lang="en-US" sz="2000" b="1" dirty="0" err="1"/>
              <a:t>hayati</a:t>
            </a:r>
            <a:endParaRPr lang="en-US" sz="2000" b="1" dirty="0"/>
          </a:p>
          <a:p>
            <a:pPr>
              <a:lnSpc>
                <a:spcPct val="80000"/>
              </a:lnSpc>
              <a:buClr>
                <a:srgbClr val="33CC33"/>
              </a:buClr>
              <a:buSzPct val="150000"/>
              <a:buFont typeface="Wingdings" pitchFamily="2" charset="2"/>
              <a:buNone/>
            </a:pPr>
            <a:r>
              <a:rPr lang="en-US" sz="1600" b="1" dirty="0"/>
              <a:t>	</a:t>
            </a:r>
            <a:r>
              <a:rPr lang="id-ID" sz="1600" b="1" dirty="0" smtClean="0"/>
              <a:t>- </a:t>
            </a:r>
            <a:r>
              <a:rPr lang="en-US" sz="2000" b="1" dirty="0" err="1" smtClean="0"/>
              <a:t>Pembiakan</a:t>
            </a:r>
            <a:r>
              <a:rPr lang="en-US" sz="2000" b="1" dirty="0" smtClean="0"/>
              <a:t> </a:t>
            </a:r>
            <a:r>
              <a:rPr lang="en-US" sz="2000" b="1" i="1" dirty="0"/>
              <a:t>in situ </a:t>
            </a:r>
          </a:p>
          <a:p>
            <a:pPr>
              <a:lnSpc>
                <a:spcPct val="80000"/>
              </a:lnSpc>
              <a:buClr>
                <a:srgbClr val="33CC33"/>
              </a:buClr>
              <a:buSzPct val="150000"/>
              <a:buFont typeface="Wingdings" pitchFamily="2" charset="2"/>
              <a:buNone/>
            </a:pPr>
            <a:r>
              <a:rPr lang="en-US" sz="2000" b="1" dirty="0"/>
              <a:t>	</a:t>
            </a:r>
            <a:r>
              <a:rPr lang="en-US" sz="2000" b="1" dirty="0" err="1"/>
              <a:t>yaitu</a:t>
            </a:r>
            <a:r>
              <a:rPr lang="en-US" sz="2000" b="1" dirty="0"/>
              <a:t> </a:t>
            </a:r>
            <a:r>
              <a:rPr lang="en-US" sz="2000" b="1" dirty="0" err="1"/>
              <a:t>pembiakan</a:t>
            </a:r>
            <a:r>
              <a:rPr lang="en-US" sz="2000" b="1" dirty="0"/>
              <a:t> </a:t>
            </a:r>
            <a:r>
              <a:rPr lang="en-US" sz="2000" b="1" dirty="0" err="1"/>
              <a:t>makhluk</a:t>
            </a:r>
            <a:r>
              <a:rPr lang="en-US" sz="2000" b="1" dirty="0"/>
              <a:t> </a:t>
            </a:r>
            <a:r>
              <a:rPr lang="en-US" sz="2000" b="1" dirty="0" err="1"/>
              <a:t>hidup</a:t>
            </a:r>
            <a:r>
              <a:rPr lang="en-US" sz="2000" b="1" dirty="0"/>
              <a:t> </a:t>
            </a:r>
            <a:r>
              <a:rPr lang="en-US" sz="2000" b="1" dirty="0" err="1"/>
              <a:t>langka</a:t>
            </a:r>
            <a:r>
              <a:rPr lang="en-US" sz="2000" b="1" dirty="0"/>
              <a:t> </a:t>
            </a:r>
            <a:r>
              <a:rPr lang="en-US" sz="2000" b="1" dirty="0" err="1"/>
              <a:t>dalam</a:t>
            </a:r>
            <a:r>
              <a:rPr lang="en-US" sz="2000" b="1" dirty="0"/>
              <a:t> habitat </a:t>
            </a:r>
            <a:r>
              <a:rPr lang="en-US" sz="2000" b="1" dirty="0" err="1"/>
              <a:t>aslinya</a:t>
            </a:r>
            <a:r>
              <a:rPr lang="en-US" sz="2000" b="1" dirty="0"/>
              <a:t>, </a:t>
            </a:r>
            <a:r>
              <a:rPr lang="en-US" sz="2000" b="1" dirty="0" err="1"/>
              <a:t>mis</a:t>
            </a:r>
            <a:r>
              <a:rPr lang="en-US" sz="2000" b="1" dirty="0"/>
              <a:t>: </a:t>
            </a:r>
          </a:p>
          <a:p>
            <a:pPr>
              <a:lnSpc>
                <a:spcPct val="80000"/>
              </a:lnSpc>
              <a:buClr>
                <a:srgbClr val="33CC33"/>
              </a:buClr>
              <a:buSzPct val="150000"/>
              <a:buFont typeface="Wingdings" pitchFamily="2" charset="2"/>
              <a:buNone/>
            </a:pPr>
            <a:r>
              <a:rPr lang="en-US" sz="2000" b="1" dirty="0"/>
              <a:t>	</a:t>
            </a:r>
            <a:r>
              <a:rPr lang="en-US" sz="2000" b="1" dirty="0" err="1"/>
              <a:t>mendirikan</a:t>
            </a:r>
            <a:r>
              <a:rPr lang="en-US" sz="2000" b="1" dirty="0"/>
              <a:t> </a:t>
            </a:r>
            <a:r>
              <a:rPr lang="en-US" sz="2000" b="1" dirty="0" err="1"/>
              <a:t>cagar</a:t>
            </a:r>
            <a:r>
              <a:rPr lang="en-US" sz="2000" b="1" dirty="0"/>
              <a:t> </a:t>
            </a:r>
            <a:r>
              <a:rPr lang="en-US" sz="2000" b="1" dirty="0" err="1"/>
              <a:t>alam</a:t>
            </a:r>
            <a:endParaRPr lang="en-US" sz="2000" b="1" dirty="0"/>
          </a:p>
          <a:p>
            <a:pPr>
              <a:lnSpc>
                <a:spcPct val="80000"/>
              </a:lnSpc>
              <a:buClr>
                <a:srgbClr val="33CC33"/>
              </a:buClr>
              <a:buSzPct val="150000"/>
              <a:buFont typeface="Wingdings" pitchFamily="2" charset="2"/>
              <a:buNone/>
            </a:pPr>
            <a:r>
              <a:rPr lang="en-US" sz="2000" b="1" dirty="0"/>
              <a:t>     </a:t>
            </a:r>
            <a:r>
              <a:rPr lang="id-ID" sz="2000" b="1" dirty="0" smtClean="0"/>
              <a:t>- </a:t>
            </a:r>
            <a:r>
              <a:rPr lang="en-US" sz="2000" b="1" dirty="0" err="1" smtClean="0"/>
              <a:t>Pembiakan</a:t>
            </a:r>
            <a:r>
              <a:rPr lang="en-US" sz="2000" b="1" dirty="0" smtClean="0"/>
              <a:t> </a:t>
            </a:r>
            <a:r>
              <a:rPr lang="en-US" sz="2000" b="1" dirty="0"/>
              <a:t>e</a:t>
            </a:r>
            <a:r>
              <a:rPr lang="en-US" sz="2000" b="1" i="1" dirty="0"/>
              <a:t>x situ</a:t>
            </a:r>
          </a:p>
          <a:p>
            <a:pPr>
              <a:lnSpc>
                <a:spcPct val="80000"/>
              </a:lnSpc>
              <a:buClr>
                <a:srgbClr val="33CC33"/>
              </a:buClr>
              <a:buSzPct val="150000"/>
              <a:buFont typeface="Wingdings" pitchFamily="2" charset="2"/>
              <a:buNone/>
            </a:pPr>
            <a:r>
              <a:rPr lang="en-US" sz="2000" b="1" dirty="0"/>
              <a:t>	</a:t>
            </a:r>
            <a:r>
              <a:rPr lang="en-US" sz="2000" b="1" dirty="0" err="1"/>
              <a:t>Yaitu</a:t>
            </a:r>
            <a:r>
              <a:rPr lang="en-US" sz="2000" b="1" dirty="0"/>
              <a:t> </a:t>
            </a:r>
            <a:r>
              <a:rPr lang="en-US" sz="2000" b="1" dirty="0" err="1"/>
              <a:t>pembiakan</a:t>
            </a:r>
            <a:r>
              <a:rPr lang="en-US" sz="2000" b="1" dirty="0"/>
              <a:t> </a:t>
            </a:r>
            <a:r>
              <a:rPr lang="en-US" sz="2000" b="1" dirty="0" err="1"/>
              <a:t>makhluk</a:t>
            </a:r>
            <a:r>
              <a:rPr lang="en-US" sz="2000" b="1" dirty="0"/>
              <a:t> </a:t>
            </a:r>
            <a:r>
              <a:rPr lang="en-US" sz="2000" b="1" dirty="0" err="1"/>
              <a:t>hidup</a:t>
            </a:r>
            <a:r>
              <a:rPr lang="en-US" sz="2000" b="1" dirty="0"/>
              <a:t> </a:t>
            </a:r>
            <a:r>
              <a:rPr lang="en-US" sz="2000" b="1" dirty="0" err="1"/>
              <a:t>langka</a:t>
            </a:r>
            <a:r>
              <a:rPr lang="en-US" sz="2000" b="1" dirty="0"/>
              <a:t> </a:t>
            </a:r>
            <a:r>
              <a:rPr lang="en-US" sz="2000" b="1" dirty="0" err="1"/>
              <a:t>di</a:t>
            </a:r>
            <a:r>
              <a:rPr lang="en-US" sz="2000" b="1" dirty="0"/>
              <a:t> </a:t>
            </a:r>
            <a:r>
              <a:rPr lang="en-US" sz="2000" b="1" dirty="0" err="1"/>
              <a:t>luar</a:t>
            </a:r>
            <a:r>
              <a:rPr lang="en-US" sz="2000" b="1" dirty="0"/>
              <a:t> habitat </a:t>
            </a:r>
            <a:r>
              <a:rPr lang="en-US" sz="2000" b="1" dirty="0" err="1"/>
              <a:t>aslinya</a:t>
            </a:r>
            <a:r>
              <a:rPr lang="en-US" sz="2000" b="1" dirty="0"/>
              <a:t>, </a:t>
            </a:r>
            <a:r>
              <a:rPr lang="en-US" sz="2000" b="1" dirty="0" err="1"/>
              <a:t>mis</a:t>
            </a:r>
            <a:r>
              <a:rPr lang="en-US" sz="2000" b="1" dirty="0"/>
              <a:t>: </a:t>
            </a:r>
            <a:r>
              <a:rPr lang="en-US" sz="2000" b="1" dirty="0" err="1"/>
              <a:t>penangkaran</a:t>
            </a:r>
            <a:r>
              <a:rPr lang="en-US" sz="2000" b="1" dirty="0"/>
              <a:t> </a:t>
            </a:r>
            <a:r>
              <a:rPr lang="en-US" sz="2000" b="1" dirty="0" err="1"/>
              <a:t>hewan</a:t>
            </a:r>
            <a:r>
              <a:rPr lang="en-US" sz="2000" b="1" dirty="0"/>
              <a:t> </a:t>
            </a:r>
            <a:r>
              <a:rPr lang="en-US" sz="2000" b="1" dirty="0" err="1"/>
              <a:t>di</a:t>
            </a:r>
            <a:r>
              <a:rPr lang="en-US" sz="2000" b="1" dirty="0"/>
              <a:t> </a:t>
            </a:r>
            <a:r>
              <a:rPr lang="en-US" sz="2000" b="1" dirty="0" err="1"/>
              <a:t>kebun</a:t>
            </a:r>
            <a:r>
              <a:rPr lang="en-US" sz="2000" b="1" dirty="0"/>
              <a:t> </a:t>
            </a:r>
            <a:r>
              <a:rPr lang="en-US" sz="2000" b="1" dirty="0" err="1"/>
              <a:t>Binatang</a:t>
            </a:r>
            <a:endParaRPr lang="en-US" sz="2000" b="1" i="1" dirty="0"/>
          </a:p>
          <a:p>
            <a:pPr>
              <a:lnSpc>
                <a:spcPct val="80000"/>
              </a:lnSpc>
              <a:buClr>
                <a:srgbClr val="33CC33"/>
              </a:buClr>
              <a:buSzPct val="150000"/>
              <a:buFont typeface="Wingdings" pitchFamily="2" charset="2"/>
              <a:buNone/>
            </a:pPr>
            <a:r>
              <a:rPr lang="en-US" sz="1400" b="1" dirty="0"/>
              <a:t>	</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61" name="Text Box 5"/>
          <p:cNvSpPr txBox="1">
            <a:spLocks noChangeArrowheads="1"/>
          </p:cNvSpPr>
          <p:nvPr/>
        </p:nvSpPr>
        <p:spPr bwMode="auto">
          <a:xfrm>
            <a:off x="228600" y="0"/>
            <a:ext cx="6248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Manfaat Keanekaragaman Hayati</a:t>
            </a:r>
          </a:p>
        </p:txBody>
      </p:sp>
      <p:sp>
        <p:nvSpPr>
          <p:cNvPr id="480262" name="Rectangle 6"/>
          <p:cNvSpPr>
            <a:spLocks noChangeArrowheads="1"/>
          </p:cNvSpPr>
          <p:nvPr/>
        </p:nvSpPr>
        <p:spPr bwMode="auto">
          <a:xfrm>
            <a:off x="457200" y="609600"/>
            <a:ext cx="8229600" cy="6613525"/>
          </a:xfrm>
          <a:prstGeom prst="rect">
            <a:avLst/>
          </a:prstGeom>
          <a:noFill/>
          <a:ln w="25400">
            <a:noFill/>
            <a:miter lim="800000"/>
            <a:headEnd/>
            <a:tailEnd/>
          </a:ln>
          <a:effectLst/>
        </p:spPr>
        <p:txBody>
          <a:bodyPr lIns="92075" tIns="46038" rIns="92075" bIns="46038">
            <a:spAutoFit/>
          </a:bodyPr>
          <a:lstStyle/>
          <a:p>
            <a:r>
              <a:rPr lang="en-US" sz="2000" b="1">
                <a:latin typeface="Times New Roman" pitchFamily="18" charset="0"/>
              </a:rPr>
              <a:t>1. Keanekaragaman Hayati sebagai Sumber Pangan di Indonesia</a:t>
            </a:r>
            <a:br>
              <a:rPr lang="en-US" sz="2000" b="1">
                <a:latin typeface="Times New Roman" pitchFamily="18" charset="0"/>
              </a:rPr>
            </a:br>
            <a:r>
              <a:rPr lang="en-US" sz="2000">
                <a:latin typeface="Times New Roman" pitchFamily="18" charset="0"/>
              </a:rPr>
              <a:t/>
            </a:r>
            <a:br>
              <a:rPr lang="en-US" sz="2000">
                <a:latin typeface="Times New Roman" pitchFamily="18" charset="0"/>
              </a:rPr>
            </a:br>
            <a:r>
              <a:rPr lang="en-US" sz="2000">
                <a:latin typeface="Times New Roman" pitchFamily="18" charset="0"/>
              </a:rPr>
              <a:t>Kebutuhan karbohidrat masyarakat Indonesia terutama tergantung pada beras. Sumber lain seperti jagung, ubi jalar, singkong, talas dan sagu sebagai makanan pokok di beberapa daerah mulai ditinggalkan. Ketergantungan pada beras ini menimbulkan krisis pangan yang seharusnya tidak perlu terjadi. Selain tanaman pangan yang telah dibudidaya, sebenarnya Indonesia mempunyai 400 jenis tanaman penghasil buah, 370 jenis tanaman penghasil sayuran, 70 jenis tanaman berumbi, 60 jenis tanaman penyegar dan 55 jenis tanaman rempah rempah. Perikanan merupakan sumber protein murah di Indonesia. Kita mempunyai zona ekonomi eksklusif yaitu 200 mil dari garis pantai yang dapat dipergunakan oleh nelayan untuk mencari nafkah. Budi daya udang , bandeng dan lele dumbo sangat potensial juga sebagai sumber pangan. Oncom , tempe, kecap, tape, laru (minuman khas daerah Timor), gatot, merupakan makanan suplemen yang disukai masyarakat Indonesia. Jasa mikro organisme seperti kapang, yeast dan bakteri sangat diperlukan untuk pembuatan makanan ini. Beberapa jenis tanaman seperti suji, secang, kunir, gula aren, merang padi, pandan banyak digunakan sebagai zat pewarna makanan.</a:t>
            </a:r>
            <a:r>
              <a:rPr lang="en-US" sz="2400">
                <a:latin typeface="Times New Roman" pitchFamily="18" charset="0"/>
              </a:rPr>
              <a:t/>
            </a:r>
            <a:br>
              <a:rPr lang="en-US" sz="2400">
                <a:latin typeface="Times New Roman" pitchFamily="18" charset="0"/>
              </a:rPr>
            </a:br>
            <a:r>
              <a:rPr lang="en-US" sz="2400">
                <a:latin typeface="Times New Roman" pitchFamily="18" charset="0"/>
              </a:rPr>
              <a:t/>
            </a:r>
            <a:br>
              <a:rPr lang="en-US" sz="2400">
                <a:latin typeface="Times New Roman" pitchFamily="18" charset="0"/>
              </a:rPr>
            </a:br>
            <a:endParaRPr lang="en-US" sz="2400">
              <a:latin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5" name="Text Box 5"/>
          <p:cNvSpPr txBox="1">
            <a:spLocks noChangeArrowheads="1"/>
          </p:cNvSpPr>
          <p:nvPr/>
        </p:nvSpPr>
        <p:spPr bwMode="auto">
          <a:xfrm>
            <a:off x="228600" y="0"/>
            <a:ext cx="6248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Manfaat Keanekaragaman Hayati</a:t>
            </a:r>
          </a:p>
        </p:txBody>
      </p:sp>
      <p:sp>
        <p:nvSpPr>
          <p:cNvPr id="481286" name="Rectangle 6"/>
          <p:cNvSpPr>
            <a:spLocks noChangeArrowheads="1"/>
          </p:cNvSpPr>
          <p:nvPr/>
        </p:nvSpPr>
        <p:spPr bwMode="auto">
          <a:xfrm>
            <a:off x="457200" y="914400"/>
            <a:ext cx="8305800" cy="5578475"/>
          </a:xfrm>
          <a:prstGeom prst="rect">
            <a:avLst/>
          </a:prstGeom>
          <a:noFill/>
          <a:ln w="25400">
            <a:noFill/>
            <a:miter lim="800000"/>
            <a:headEnd/>
            <a:tailEnd/>
          </a:ln>
          <a:effectLst/>
        </p:spPr>
        <p:txBody>
          <a:bodyPr lIns="92075" tIns="46038" rIns="92075" bIns="46038">
            <a:spAutoFit/>
          </a:bodyPr>
          <a:lstStyle/>
          <a:p>
            <a:r>
              <a:rPr lang="en-US" sz="2000" b="1">
                <a:latin typeface="Times New Roman" pitchFamily="18" charset="0"/>
              </a:rPr>
              <a:t>2. Keanekaragaman Hayati sebagai Sumber Sandang dan Papan</a:t>
            </a:r>
            <a:br>
              <a:rPr lang="en-US" sz="2000" b="1">
                <a:latin typeface="Times New Roman" pitchFamily="18" charset="0"/>
              </a:rPr>
            </a:br>
            <a:r>
              <a:rPr lang="en-US" sz="2000">
                <a:latin typeface="Times New Roman" pitchFamily="18" charset="0"/>
              </a:rPr>
              <a:t/>
            </a:r>
            <a:br>
              <a:rPr lang="en-US" sz="2000">
                <a:latin typeface="Times New Roman" pitchFamily="18" charset="0"/>
              </a:rPr>
            </a:br>
            <a:r>
              <a:rPr lang="en-US" sz="2000">
                <a:latin typeface="Times New Roman" pitchFamily="18" charset="0"/>
              </a:rPr>
              <a:t>Kapas, rami, yute, kenaf, abaca, dan acave serta ulat sutera potensial sebagai bahan sandang. Tanaman ini tersebar di seluruh Indonesia, terutama di Jawa dan Kalimantan dan Sulawesi. Di samping itu beberapa Suku di Kalimantan, Irian dan Sumatera menggenakan kulit kayu, bulu- bulu burung serta tulang-tulang binatang sebagai asesoris pakaian mereka. Sementara masyarakat pengrajin batik menggunakan tidak kurang dari 20 jenis tanaman untuk perawatan batik tulis termasuk buah lerak yang berfungsi sebagai sabun. Masyarakat suku Dani di Lembah Baliem Irian Jaya menggunakan 6 macam tumbuhan sebagai bahan sandang. Untuk membuat yokal (pakaian wanita yang sudah menikah) menggunakan jenis tumbuhan (Agrostophyllum majus) dan wen (Ficus drupacea). Untuk pakaian anak gadis dipergunakan jenis tumbuhan kem (Eleocharis dulcis). Untuk membuat koteka/holim yaitu jenis pakaian pria digunakan jenis tanaman sika (Legenaria siceraria). Sedangkan pakaian perang terbuat dari mul (Calamus sp).</a:t>
            </a:r>
            <a:br>
              <a:rPr lang="en-US" sz="2000">
                <a:latin typeface="Times New Roman" pitchFamily="18" charset="0"/>
              </a:rPr>
            </a:br>
            <a:r>
              <a:rPr lang="en-US" sz="2000">
                <a:latin typeface="Times New Roman" pitchFamily="18" charset="0"/>
              </a:rPr>
              <a:t/>
            </a:r>
            <a:br>
              <a:rPr lang="en-US" sz="2000">
                <a:latin typeface="Times New Roman" pitchFamily="18" charset="0"/>
              </a:rPr>
            </a:br>
            <a:endParaRPr lang="en-US" sz="2000">
              <a:latin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19" name="Rectangle 15"/>
          <p:cNvSpPr>
            <a:spLocks noChangeArrowheads="1"/>
          </p:cNvSpPr>
          <p:nvPr/>
        </p:nvSpPr>
        <p:spPr bwMode="auto">
          <a:xfrm>
            <a:off x="457200" y="1143000"/>
            <a:ext cx="8382000" cy="4359275"/>
          </a:xfrm>
          <a:prstGeom prst="rect">
            <a:avLst/>
          </a:prstGeom>
          <a:noFill/>
          <a:ln w="25400">
            <a:noFill/>
            <a:miter lim="800000"/>
            <a:headEnd/>
            <a:tailEnd/>
          </a:ln>
          <a:effectLst/>
        </p:spPr>
        <p:txBody>
          <a:bodyPr lIns="92075" tIns="46038" rIns="92075" bIns="46038">
            <a:spAutoFit/>
          </a:bodyPr>
          <a:lstStyle/>
          <a:p>
            <a:r>
              <a:rPr lang="en-US" sz="2000">
                <a:latin typeface="Times New Roman" pitchFamily="18" charset="0"/>
              </a:rPr>
              <a:t>Rumah adat di Indonesia hampir semuanya memerlukan kayu sebagai bahan utama. Semula kayu jati, kayu nangka dan pokok kelapa (glugu) dipergunakan sebagai bahan bangunan. Dengan makin mahalnya harga kayu jati saat ini berbagai jenis kayu seperti meranti, keruing, ramin dan kayu kalimantan dipakai juga sebagai bahan bangunan.Penduduk Pulau Timor dan Pulau Alor menggunakan lontar (Borassus sundaicus) dan gewang (Corypha gebanga) sebagai atap dan didinding rumah. Beberapa jenis palem seperi Nypa fruticas, Oncosperma horridum, Oncossperma tigillarium dimanfaatkan oleh penduduk Sumatera, Kalimantan dan Jawa untuk bahan bangunan rumah.Masyarakat Dawan di Pulau Timor memilih jenis pohon timun (Timunius sp), matani (Pterocarpus indicus), sublele (Eugenia sp) sebagai bahan bangunan disamping pelepah lontar, gewang dan alang-alang (Imperata cyllndrica) untuk atap.</a:t>
            </a:r>
            <a:br>
              <a:rPr lang="en-US" sz="2000">
                <a:latin typeface="Times New Roman" pitchFamily="18" charset="0"/>
              </a:rPr>
            </a:br>
            <a:r>
              <a:rPr lang="en-US" sz="2000">
                <a:latin typeface="Times New Roman" pitchFamily="18" charset="0"/>
              </a:rPr>
              <a:t/>
            </a:r>
            <a:br>
              <a:rPr lang="en-US" sz="2000">
                <a:latin typeface="Times New Roman" pitchFamily="18" charset="0"/>
              </a:rPr>
            </a:br>
            <a:endParaRPr lang="en-US" sz="2000">
              <a:latin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50" name="Text Box 22"/>
          <p:cNvSpPr txBox="1">
            <a:spLocks noChangeArrowheads="1"/>
          </p:cNvSpPr>
          <p:nvPr/>
        </p:nvSpPr>
        <p:spPr bwMode="auto">
          <a:xfrm>
            <a:off x="228600" y="0"/>
            <a:ext cx="6248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Manfaat Keanekaragaman Hayati</a:t>
            </a:r>
          </a:p>
        </p:txBody>
      </p:sp>
      <p:sp>
        <p:nvSpPr>
          <p:cNvPr id="483351" name="Rectangle 23"/>
          <p:cNvSpPr>
            <a:spLocks noChangeArrowheads="1"/>
          </p:cNvSpPr>
          <p:nvPr/>
        </p:nvSpPr>
        <p:spPr bwMode="auto">
          <a:xfrm>
            <a:off x="304800" y="685800"/>
            <a:ext cx="8458200" cy="6019800"/>
          </a:xfrm>
          <a:prstGeom prst="rect">
            <a:avLst/>
          </a:prstGeom>
          <a:noFill/>
          <a:ln w="25400">
            <a:noFill/>
            <a:miter lim="800000"/>
            <a:headEnd/>
            <a:tailEnd/>
          </a:ln>
          <a:effectLst/>
        </p:spPr>
        <p:txBody>
          <a:bodyPr lIns="92075" tIns="46038" rIns="92075" bIns="46038">
            <a:spAutoFit/>
          </a:bodyPr>
          <a:lstStyle/>
          <a:p>
            <a:r>
              <a:rPr lang="en-US" sz="1800" b="1">
                <a:latin typeface="Times New Roman" pitchFamily="18" charset="0"/>
              </a:rPr>
              <a:t>3. Sumber daya Hayati sebagai Sumber Obat dan Kosmetik</a:t>
            </a:r>
            <a:br>
              <a:rPr lang="en-US" sz="1800" b="1">
                <a:latin typeface="Times New Roman" pitchFamily="18" charset="0"/>
              </a:rPr>
            </a:br>
            <a:r>
              <a:rPr lang="en-US" sz="1800">
                <a:latin typeface="Times New Roman" pitchFamily="18" charset="0"/>
              </a:rPr>
              <a:t/>
            </a:r>
            <a:br>
              <a:rPr lang="en-US" sz="1800">
                <a:latin typeface="Times New Roman" pitchFamily="18" charset="0"/>
              </a:rPr>
            </a:br>
            <a:r>
              <a:rPr lang="en-US" sz="1600">
                <a:latin typeface="Times New Roman" pitchFamily="18" charset="0"/>
              </a:rPr>
              <a:t>Indonesia memiliki 940 jenis tanaman obat, tetapi hanya 120 jenis yang masuk dalam Materia medika Indonesia. Masyarakat pulau Lombok mengenal 19 jenis tumbuhan sebagai obat kontrasepsi. Jenis tersebut antara lain pule, sentul, laos, turi, temulawak. Alang-alang, pepaya, sukun, lagundi, nanas, jahe, jarak, merica, kopi, pisang, lantar, cemara, bangkel, dan duwet. Bahan ini dapat diramu menjadi 30 macam. Masyarakat jawa juga mengenal paling sedikit 77 jenis tanaman obat yang dapat diramu untuk pengobatan segala penyakit Masyarakat Sumbawa mengenal 7 jenis tanaman untuk ramuan minyak urat yaitu akar salban, akar sawak, akar kesumang, batang malang, kayu sengketan," ayu sekeal, kayu tulang. Masyarakat Rejang Lebong Bengkulu mengenal 71 jenis tanaman obat. Untuk obat penyakit malaria misalnya masyarakat daerah ini menggunakan 10 jenis tumbuhan. Dua di antaranya yaitu Brucea javanica dan Peronemacanescens merupakan tanaman langka. Cara pengambilan tumbuhan ini dengan mencabut seluruh bagian tumbuhan, mengancam kepunahan tanaman ini. Masyarakat Jawa Barat mengenal 47 jenis tanaman untuk menjaga kesehatan ternak terutama kambing dan domba. Di antara tanaman tersebut adalah bayam, jambe, temu lawak, dadap, kelor, lempuyang, katuk, dan lain-lain. Masyarakat Alor dan Pantar mempunyai 45 jenis ramuan obat untuk kesehatan ternak sebagai contoh kulit kayu nangka yang dicampur dengan air laut dapat dipakai untuk obat diare pada kambing. Di Jawa Timur dan Madura dikenal 57 macam jamu tradisional untuk ternak yang menggunakan 44 jenis tumbuhan. Jenis tumbuhan yang banyak digunakan adalah marga curcuma (temuan-temuan). Di daerah Bone Sulawesi Utara ada 99 jenis tumbuhan dari 41 suku yang diprgunakan sebagai tanaman obat. Suku Asteraceae, Verbenaceae, Malvaceae, Euphorbiaceae, dan Anacardiaceae merupakan suku yang paling banyak digunakan.</a:t>
            </a:r>
            <a:br>
              <a:rPr lang="en-US" sz="1600">
                <a:latin typeface="Times New Roman" pitchFamily="18" charset="0"/>
              </a:rPr>
            </a:br>
            <a:r>
              <a:rPr lang="en-US" sz="1600">
                <a:latin typeface="Times New Roman" pitchFamily="18" charset="0"/>
              </a:rPr>
              <a:t/>
            </a:r>
            <a:br>
              <a:rPr lang="en-US" sz="1600">
                <a:latin typeface="Times New Roman" pitchFamily="18" charset="0"/>
              </a:rPr>
            </a:br>
            <a:endParaRPr lang="en-US" sz="1600">
              <a:latin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6" name="Text Box 4"/>
          <p:cNvSpPr txBox="1">
            <a:spLocks noChangeArrowheads="1"/>
          </p:cNvSpPr>
          <p:nvPr/>
        </p:nvSpPr>
        <p:spPr bwMode="auto">
          <a:xfrm>
            <a:off x="241300" y="5975350"/>
            <a:ext cx="2057400" cy="336550"/>
          </a:xfrm>
          <a:prstGeom prst="rect">
            <a:avLst/>
          </a:prstGeom>
          <a:noFill/>
          <a:ln w="34925">
            <a:noFill/>
            <a:miter lim="800000"/>
            <a:headEnd/>
            <a:tailEnd/>
          </a:ln>
          <a:effectLst/>
        </p:spPr>
        <p:txBody>
          <a:bodyPr lIns="92075" tIns="46038" rIns="92075" bIns="46038" anchor="ctr">
            <a:spAutoFit/>
          </a:bodyPr>
          <a:lstStyle/>
          <a:p>
            <a:pPr>
              <a:spcBef>
                <a:spcPct val="50000"/>
              </a:spcBef>
            </a:pPr>
            <a:r>
              <a:rPr lang="en-US" sz="1600" b="1"/>
              <a:t>Figure 32.5a, b</a:t>
            </a:r>
          </a:p>
        </p:txBody>
      </p:sp>
      <p:sp>
        <p:nvSpPr>
          <p:cNvPr id="484366" name="Text Box 14"/>
          <p:cNvSpPr txBox="1">
            <a:spLocks noChangeArrowheads="1"/>
          </p:cNvSpPr>
          <p:nvPr/>
        </p:nvSpPr>
        <p:spPr bwMode="auto">
          <a:xfrm>
            <a:off x="228600" y="0"/>
            <a:ext cx="6248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Manfaat Keanekaragaman Hayati</a:t>
            </a:r>
          </a:p>
        </p:txBody>
      </p:sp>
      <p:sp>
        <p:nvSpPr>
          <p:cNvPr id="484367" name="Rectangle 15"/>
          <p:cNvSpPr>
            <a:spLocks noChangeArrowheads="1"/>
          </p:cNvSpPr>
          <p:nvPr/>
        </p:nvSpPr>
        <p:spPr bwMode="auto">
          <a:xfrm>
            <a:off x="609600" y="914400"/>
            <a:ext cx="7696200" cy="5089525"/>
          </a:xfrm>
          <a:prstGeom prst="rect">
            <a:avLst/>
          </a:prstGeom>
          <a:noFill/>
          <a:ln w="25400">
            <a:noFill/>
            <a:miter lim="800000"/>
            <a:headEnd/>
            <a:tailEnd/>
          </a:ln>
          <a:effectLst/>
        </p:spPr>
        <p:txBody>
          <a:bodyPr lIns="92075" tIns="46038" rIns="92075" bIns="46038">
            <a:spAutoFit/>
          </a:bodyPr>
          <a:lstStyle/>
          <a:p>
            <a:r>
              <a:rPr lang="en-US" sz="2000">
                <a:latin typeface="Times New Roman" pitchFamily="18" charset="0"/>
              </a:rPr>
              <a:t>Potensi keanekaragaman hayati sebagai kosmetik tradisional telah lama dikenal. Penggunaan bunga bungaan sepeti melati, mawar, cendana, kenanga, kemuning, dan lain-lain lazim dipergunakan oleh masyarakat terutama Jawa untuk wewangian. Kemuning yang mengandung zat samak dipergumakan oleh masyarakat Yogyakarta untuk membuat lulur (9 jenis tumbuhan) yang berhasiat menghaluskan kulit. Tanaman pacar digunakan untuk pemerah kuku, sedangkan ramuan daun mangkokan, pandan, melati dan minyak kelapa dipakai untuk pelemas rambut. Di samping itu masyarakat Jawa juga mengenal ratus yang diramu dari 19 jenis tanaman sebagai pewangi pakaian, pemangi ruangan dan sebagai pelindung pakaian dari serangan mikro organisme. Di samping semuanya ini Indonesia mengenal 62 jenis tanaman sebagai bahan pewarna alami untuk semua keperluan, seperti misalnya jambu hutan putih yang digunakan sebagai pewama jala dan kayu malam sebagai cat batik.</a:t>
            </a:r>
            <a:br>
              <a:rPr lang="en-US" sz="2000">
                <a:latin typeface="Times New Roman" pitchFamily="18" charset="0"/>
              </a:rPr>
            </a:br>
            <a:r>
              <a:rPr lang="en-US" sz="2400">
                <a:latin typeface="Times New Roman" pitchFamily="18" charset="0"/>
              </a:rPr>
              <a:t/>
            </a:r>
            <a:br>
              <a:rPr lang="en-US" sz="2400">
                <a:latin typeface="Times New Roman" pitchFamily="18" charset="0"/>
              </a:rPr>
            </a:br>
            <a:endParaRPr lang="en-US" sz="2400">
              <a:latin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4" name="Text Box 8"/>
          <p:cNvSpPr txBox="1">
            <a:spLocks noChangeArrowheads="1"/>
          </p:cNvSpPr>
          <p:nvPr/>
        </p:nvSpPr>
        <p:spPr bwMode="auto">
          <a:xfrm>
            <a:off x="228600" y="0"/>
            <a:ext cx="6248400" cy="533400"/>
          </a:xfrm>
          <a:prstGeom prst="rect">
            <a:avLst/>
          </a:prstGeom>
          <a:noFill/>
          <a:ln w="25400">
            <a:noFill/>
            <a:miter lim="800000"/>
            <a:headEnd/>
            <a:tailEnd/>
          </a:ln>
          <a:effectLst/>
        </p:spPr>
        <p:txBody>
          <a:bodyPr lIns="92075" tIns="46038" rIns="92075" bIns="46038">
            <a:spAutoFit/>
          </a:bodyPr>
          <a:lstStyle/>
          <a:p>
            <a:pPr>
              <a:spcBef>
                <a:spcPct val="50000"/>
              </a:spcBef>
            </a:pPr>
            <a:r>
              <a:rPr lang="en-US"/>
              <a:t>Manfaat Keanekaragaman Hayati</a:t>
            </a:r>
          </a:p>
        </p:txBody>
      </p:sp>
      <p:sp>
        <p:nvSpPr>
          <p:cNvPr id="485385" name="Rectangle 9"/>
          <p:cNvSpPr>
            <a:spLocks noChangeArrowheads="1"/>
          </p:cNvSpPr>
          <p:nvPr/>
        </p:nvSpPr>
        <p:spPr bwMode="auto">
          <a:xfrm>
            <a:off x="228600" y="990600"/>
            <a:ext cx="8534400" cy="5430838"/>
          </a:xfrm>
          <a:prstGeom prst="rect">
            <a:avLst/>
          </a:prstGeom>
          <a:noFill/>
          <a:ln w="25400">
            <a:noFill/>
            <a:miter lim="800000"/>
            <a:headEnd/>
            <a:tailEnd/>
          </a:ln>
          <a:effectLst/>
        </p:spPr>
        <p:txBody>
          <a:bodyPr lIns="92075" tIns="46038" rIns="92075" bIns="46038">
            <a:spAutoFit/>
          </a:bodyPr>
          <a:lstStyle/>
          <a:p>
            <a:r>
              <a:rPr lang="en-US" sz="2000" b="1">
                <a:latin typeface="Times New Roman" pitchFamily="18" charset="0"/>
              </a:rPr>
              <a:t>4. Aspek Kultural Sumberdaya Hayati di Indonesia</a:t>
            </a:r>
            <a:r>
              <a:rPr lang="en-US" sz="2000">
                <a:latin typeface="Times New Roman" pitchFamily="18" charset="0"/>
              </a:rPr>
              <a:t/>
            </a:r>
            <a:br>
              <a:rPr lang="en-US" sz="2000">
                <a:latin typeface="Times New Roman" pitchFamily="18" charset="0"/>
              </a:rPr>
            </a:br>
            <a:r>
              <a:rPr lang="en-US" sz="2000">
                <a:latin typeface="Times New Roman" pitchFamily="18" charset="0"/>
              </a:rPr>
              <a:t/>
            </a:r>
            <a:br>
              <a:rPr lang="en-US" sz="2000">
                <a:latin typeface="Times New Roman" pitchFamily="18" charset="0"/>
              </a:rPr>
            </a:br>
            <a:r>
              <a:rPr lang="en-US" sz="1800">
                <a:latin typeface="Times New Roman" pitchFamily="18" charset="0"/>
              </a:rPr>
              <a:t>Indonesia memiliki kurang lebih 350 etnis dengan keanekaragaman agama, kepercayaan, dan adat istiadatnya. Dalam upacara ritual keagamaan atau dalam upacara adat banyak sekali sumber daya hayati yang dipergunakan. Sebagai contoh, ummat Islam menggunakan sapi dan kambing jantan dewasa pada setiap hari raya korban, sedangkan umat nasrani memerlukan pohon cemara setiap natal. Umat Hindu membutuhkan berbagai jenis sumber daya hayati untuk setiap upacara keagamaan yang dilakukan. Banyak jenis pohon di Indonesia yang dipercaya sebagai pengusir roh jahat atau tempat tinggal roh jahat seperti beringin, bambu kuning (di Jawa). Upacara kematian di Toraja menggunakan berbagai jenis tumbuhan yang dianggap mempunya nilai magis untuk ramuan memandikan mayat misalnya limau, daun kelapa, pisang dan rempah-rempah lainnya. Disamping itu dipergunakan pula kerbau belang . Pada upacara ngaben di Bali dipergunakan 39 jenis tumbuhan. Dari 39 jenis tersebut banyak yang tergolong penghasil minyak atsiri dan bau harum seperti kenanga, melati, cempaka, pandan, sirih dan cendana. Jenis lain yaitu dadap dan tebu hitam diperlukan untuk, kelapa gading diperlukan untuk menghanyutkan abu ke sungai.</a:t>
            </a:r>
            <a:br>
              <a:rPr lang="en-US" sz="1800">
                <a:latin typeface="Times New Roman" pitchFamily="18" charset="0"/>
              </a:rPr>
            </a:br>
            <a:r>
              <a:rPr lang="en-US" sz="2000">
                <a:latin typeface="Times New Roman" pitchFamily="18" charset="0"/>
              </a:rPr>
              <a:t/>
            </a:r>
            <a:br>
              <a:rPr lang="en-US" sz="2000">
                <a:latin typeface="Times New Roman" pitchFamily="18" charset="0"/>
              </a:rPr>
            </a:br>
            <a:endParaRPr lang="en-US" sz="2000">
              <a:latin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7" name="Rectangle 7"/>
          <p:cNvSpPr>
            <a:spLocks noChangeArrowheads="1"/>
          </p:cNvSpPr>
          <p:nvPr/>
        </p:nvSpPr>
        <p:spPr bwMode="auto">
          <a:xfrm>
            <a:off x="228600" y="609600"/>
            <a:ext cx="8686800" cy="6408738"/>
          </a:xfrm>
          <a:prstGeom prst="rect">
            <a:avLst/>
          </a:prstGeom>
          <a:noFill/>
          <a:ln w="25400">
            <a:noFill/>
            <a:miter lim="800000"/>
            <a:headEnd/>
            <a:tailEnd/>
          </a:ln>
          <a:effectLst/>
        </p:spPr>
        <p:txBody>
          <a:bodyPr lIns="92075" tIns="46038" rIns="92075" bIns="46038">
            <a:spAutoFit/>
          </a:bodyPr>
          <a:lstStyle/>
          <a:p>
            <a:r>
              <a:rPr lang="en-US" sz="1800">
                <a:latin typeface="Times New Roman" pitchFamily="18" charset="0"/>
              </a:rPr>
              <a:t>Pada masyarakat Minangkabau dikenal juga upacara adat. Jenis tanaman yang banyak dipergunakan dalam upacara adat ini adalah padi, kelapa, jeruk, kapur barus, pinang dan tebu. Budaya nyekar di Daerah Istimewa Yogyakarta merupakan upacara mengirim doa pada leluhur. Upacara ini juga menggunakan berbagai jenis tumbuhan bunga yaitu mawar, kenanga, kantil, dan selasih. Untuk pembuatan kembar mayang pada pesta perkawinan suku Jawa dipergunakan jenis tumbuhan yaitu janur muda dari kelapa, mayang (bunga pinang), beringin, kemuning, daun spa-spa (Flemingialineata), daun kara (phaseolus lunatus), daun maja, daun, alang slang, daun kluwih (Artocarpus cornmunis), daun salam, daun dadap, daun girang, dan daun andhong. Disamping itu dikenal juga pemotongan ayam jantan untuk ingkung yang biasanya ayam berbulu putih mulus atau ayam berbulu hitam mulus (ayam cemani). Aneka tanaman yang dipergunakan untuk upacara memandikan keris di Yogyakarta adalah jeruk nipis, pace, nanas, kelapa, cendana, mawar, melati, kenanga, dan kemenyan Selain melekat pada upacara adat, kekayaan sumber daya hayati Indonesia tampak pada hasil-hasil kerajinan daerah dan kawasan. Misalnya kerajinan mutiara, dan kerang-kerangan di Nusa Tenggara dan Ambon, kerajinan kenari di Bogor, daerah. Pada hari lingkungan hidup sedunia ke-18, Presiden RI menetapkan melati sebagai puspa bangsa, anggrek bulan sebagai puspa pesona dan bunga raflesia sebagai puspa langka. Tiga satwa langka yang ditetapkan sebagai satwa nasional adalah Komodo, ikan siluk merah dan elang jawa. Kerajinan batik dan tenun ikat, kerajinan tikar, patung, dan lain-lain. Kekayaan sunber daya hayati juga nampak pada penggunaan maskot flora dan fauna di senua propinsi di Indonesia sebagai identitas.</a:t>
            </a:r>
            <a:br>
              <a:rPr lang="en-US" sz="1800">
                <a:latin typeface="Times New Roman" pitchFamily="18" charset="0"/>
              </a:rPr>
            </a:br>
            <a:r>
              <a:rPr lang="en-US" sz="1800">
                <a:latin typeface="Times New Roman" pitchFamily="18" charset="0"/>
              </a:rPr>
              <a:t/>
            </a:r>
            <a:br>
              <a:rPr lang="en-US" sz="1800">
                <a:latin typeface="Times New Roman" pitchFamily="18" charset="0"/>
              </a:rPr>
            </a:br>
            <a:endParaRPr lang="en-US" sz="1800">
              <a:latin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09600" y="1905000"/>
            <a:ext cx="7772400" cy="1447800"/>
          </a:xfrm>
        </p:spPr>
        <p:txBody>
          <a:bodyPr/>
          <a:lstStyle/>
          <a:p>
            <a:pPr algn="ctr"/>
            <a:r>
              <a:rPr lang="en-US" dirty="0" smtClean="0">
                <a:solidFill>
                  <a:schemeClr val="tx1"/>
                </a:solidFill>
                <a:latin typeface="Algerian" pitchFamily="82" charset="0"/>
              </a:rPr>
              <a:t>Classification of Living Things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3400" y="990600"/>
            <a:ext cx="8229600" cy="1143000"/>
          </a:xfrm>
        </p:spPr>
        <p:txBody>
          <a:bodyPr/>
          <a:lstStyle/>
          <a:p>
            <a:r>
              <a:rPr lang="en-US" i="0" dirty="0" smtClean="0">
                <a:latin typeface="Impact" pitchFamily="34" charset="0"/>
              </a:rPr>
              <a:t>What is classification?</a:t>
            </a:r>
            <a:endParaRPr lang="en-US" dirty="0" smtClean="0">
              <a:latin typeface="Impact" pitchFamily="34" charset="0"/>
            </a:endParaRPr>
          </a:p>
        </p:txBody>
      </p:sp>
      <p:sp>
        <p:nvSpPr>
          <p:cNvPr id="5123" name="Rectangle 3"/>
          <p:cNvSpPr>
            <a:spLocks noGrp="1" noChangeArrowheads="1"/>
          </p:cNvSpPr>
          <p:nvPr>
            <p:ph type="body" idx="1"/>
          </p:nvPr>
        </p:nvSpPr>
        <p:spPr/>
        <p:txBody>
          <a:bodyPr/>
          <a:lstStyle/>
          <a:p>
            <a:endParaRPr lang="en-US" sz="4000" smtClean="0">
              <a:latin typeface="Impact" pitchFamily="34" charset="0"/>
            </a:endParaRPr>
          </a:p>
          <a:p>
            <a:r>
              <a:rPr lang="en-US" sz="4000" smtClean="0">
                <a:latin typeface="Impact" pitchFamily="34" charset="0"/>
              </a:rPr>
              <a:t>Classification is the grouping of living organisms according to similar structures and functions.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sz="half" idx="1"/>
          </p:nvPr>
        </p:nvSpPr>
        <p:spPr/>
        <p:txBody>
          <a:bodyPr/>
          <a:lstStyle/>
          <a:p>
            <a:pPr eaLnBrk="1" hangingPunct="1"/>
            <a:r>
              <a:rPr lang="en-US" sz="2800" smtClean="0">
                <a:solidFill>
                  <a:srgbClr val="0000FF"/>
                </a:solidFill>
              </a:rPr>
              <a:t>Methods of grouping things according to similarities and differences (ex. colour, age, size)</a:t>
            </a:r>
          </a:p>
          <a:p>
            <a:pPr eaLnBrk="1" hangingPunct="1">
              <a:buFontTx/>
              <a:buNone/>
            </a:pPr>
            <a:endParaRPr lang="en-US" sz="2800" smtClean="0">
              <a:solidFill>
                <a:srgbClr val="0000FF"/>
              </a:solidFill>
            </a:endParaRPr>
          </a:p>
          <a:p>
            <a:pPr eaLnBrk="1" hangingPunct="1"/>
            <a:r>
              <a:rPr lang="en-US" sz="2800" smtClean="0">
                <a:solidFill>
                  <a:srgbClr val="0000FF"/>
                </a:solidFill>
              </a:rPr>
              <a:t>Sorting things into groups helps put order into our lives.</a:t>
            </a:r>
            <a:r>
              <a:rPr lang="en-US" sz="2800" smtClean="0">
                <a:solidFill>
                  <a:srgbClr val="00CC00"/>
                </a:solidFill>
              </a:rPr>
              <a:t> </a:t>
            </a:r>
          </a:p>
        </p:txBody>
      </p:sp>
      <p:graphicFrame>
        <p:nvGraphicFramePr>
          <p:cNvPr id="1026" name="Object 4"/>
          <p:cNvGraphicFramePr>
            <a:graphicFrameLocks noChangeAspect="1"/>
          </p:cNvGraphicFramePr>
          <p:nvPr>
            <p:ph sz="quarter" idx="2"/>
          </p:nvPr>
        </p:nvGraphicFramePr>
        <p:xfrm>
          <a:off x="5692775" y="1600200"/>
          <a:ext cx="1947863" cy="2185988"/>
        </p:xfrm>
        <a:graphic>
          <a:graphicData uri="http://schemas.openxmlformats.org/presentationml/2006/ole">
            <p:oleObj spid="_x0000_s1026" name="Chart" r:id="rId4" imgW="4038693" imgH="4533990" progId="MSGraph.Chart.8">
              <p:embed followColorScheme="full"/>
            </p:oleObj>
          </a:graphicData>
        </a:graphic>
      </p:graphicFrame>
      <p:pic>
        <p:nvPicPr>
          <p:cNvPr id="3080" name="Picture 8" descr="MCj04062260000[1]"/>
          <p:cNvPicPr>
            <a:picLocks noChangeAspect="1" noChangeArrowheads="1"/>
          </p:cNvPicPr>
          <p:nvPr/>
        </p:nvPicPr>
        <p:blipFill>
          <a:blip r:embed="rId5"/>
          <a:srcRect/>
          <a:stretch>
            <a:fillRect/>
          </a:stretch>
        </p:blipFill>
        <p:spPr bwMode="auto">
          <a:xfrm>
            <a:off x="4572000" y="1752600"/>
            <a:ext cx="1787525" cy="1517650"/>
          </a:xfrm>
          <a:prstGeom prst="rect">
            <a:avLst/>
          </a:prstGeom>
          <a:noFill/>
          <a:ln w="9525">
            <a:noFill/>
            <a:miter lim="800000"/>
            <a:headEnd/>
            <a:tailEnd/>
          </a:ln>
        </p:spPr>
      </p:pic>
      <p:pic>
        <p:nvPicPr>
          <p:cNvPr id="3081" name="Picture 9" descr="MCj04064260000[1]"/>
          <p:cNvPicPr>
            <a:picLocks noChangeAspect="1" noChangeArrowheads="1"/>
          </p:cNvPicPr>
          <p:nvPr/>
        </p:nvPicPr>
        <p:blipFill>
          <a:blip r:embed="rId6"/>
          <a:srcRect/>
          <a:stretch>
            <a:fillRect/>
          </a:stretch>
        </p:blipFill>
        <p:spPr bwMode="auto">
          <a:xfrm>
            <a:off x="4800600" y="3352800"/>
            <a:ext cx="1831975" cy="1768475"/>
          </a:xfrm>
          <a:prstGeom prst="rect">
            <a:avLst/>
          </a:prstGeom>
          <a:noFill/>
          <a:ln w="9525">
            <a:noFill/>
            <a:miter lim="800000"/>
            <a:headEnd/>
            <a:tailEnd/>
          </a:ln>
        </p:spPr>
      </p:pic>
      <p:pic>
        <p:nvPicPr>
          <p:cNvPr id="3084" name="Picture 12" descr="MCj04400660000[1]"/>
          <p:cNvPicPr>
            <a:picLocks noGrp="1" noChangeAspect="1" noChangeArrowheads="1"/>
          </p:cNvPicPr>
          <p:nvPr>
            <p:ph sz="quarter" idx="3"/>
          </p:nvPr>
        </p:nvPicPr>
        <p:blipFill>
          <a:blip r:embed="rId7"/>
          <a:srcRect/>
          <a:stretch>
            <a:fillRect/>
          </a:stretch>
        </p:blipFill>
        <p:spPr>
          <a:xfrm>
            <a:off x="6705600" y="1524000"/>
            <a:ext cx="1949450" cy="1343025"/>
          </a:xfrm>
          <a:noFill/>
        </p:spPr>
      </p:pic>
      <p:pic>
        <p:nvPicPr>
          <p:cNvPr id="3085" name="Picture 13" descr="MCj04401990000[1]"/>
          <p:cNvPicPr>
            <a:picLocks noChangeAspect="1" noChangeArrowheads="1"/>
          </p:cNvPicPr>
          <p:nvPr/>
        </p:nvPicPr>
        <p:blipFill>
          <a:blip r:embed="rId8"/>
          <a:srcRect/>
          <a:stretch>
            <a:fillRect/>
          </a:stretch>
        </p:blipFill>
        <p:spPr bwMode="auto">
          <a:xfrm>
            <a:off x="6934200" y="4419600"/>
            <a:ext cx="1812925" cy="1212850"/>
          </a:xfrm>
          <a:prstGeom prst="rect">
            <a:avLst/>
          </a:prstGeom>
          <a:noFill/>
          <a:ln w="9525">
            <a:noFill/>
            <a:miter lim="800000"/>
            <a:headEnd/>
            <a:tailEnd/>
          </a:ln>
        </p:spPr>
      </p:pic>
      <p:pic>
        <p:nvPicPr>
          <p:cNvPr id="3086" name="Picture 14" descr="MCj04401970000[1]"/>
          <p:cNvPicPr>
            <a:picLocks noChangeAspect="1" noChangeArrowheads="1"/>
          </p:cNvPicPr>
          <p:nvPr/>
        </p:nvPicPr>
        <p:blipFill>
          <a:blip r:embed="rId9"/>
          <a:srcRect/>
          <a:stretch>
            <a:fillRect/>
          </a:stretch>
        </p:blipFill>
        <p:spPr bwMode="auto">
          <a:xfrm>
            <a:off x="6934200" y="3124200"/>
            <a:ext cx="1974850" cy="1114425"/>
          </a:xfrm>
          <a:prstGeom prst="rect">
            <a:avLst/>
          </a:prstGeom>
          <a:noFill/>
          <a:ln w="9525">
            <a:noFill/>
            <a:miter lim="800000"/>
            <a:headEnd/>
            <a:tailEnd/>
          </a:ln>
        </p:spPr>
      </p:pic>
      <p:sp>
        <p:nvSpPr>
          <p:cNvPr id="3088" name="WordArt 16"/>
          <p:cNvSpPr>
            <a:spLocks noChangeArrowheads="1" noChangeShapeType="1" noTextEdit="1"/>
          </p:cNvSpPr>
          <p:nvPr/>
        </p:nvSpPr>
        <p:spPr bwMode="auto">
          <a:xfrm>
            <a:off x="1371600" y="304800"/>
            <a:ext cx="5334000" cy="1084263"/>
          </a:xfrm>
          <a:prstGeom prst="rect">
            <a:avLst/>
          </a:prstGeom>
        </p:spPr>
        <p:txBody>
          <a:bodyPr wrap="none" fromWordArt="1">
            <a:prstTxWarp prst="textCurveUp">
              <a:avLst>
                <a:gd name="adj" fmla="val 40356"/>
              </a:avLst>
            </a:prstTxWarp>
          </a:bodyPr>
          <a:lstStyle/>
          <a:p>
            <a:pPr algn="ctr"/>
            <a:r>
              <a:rPr lang="id-ID" sz="3600" kern="10">
                <a:ln w="12700">
                  <a:solidFill>
                    <a:srgbClr val="000000"/>
                  </a:solidFill>
                  <a:round/>
                  <a:headEnd/>
                  <a:tailEnd/>
                </a:ln>
                <a:solidFill>
                  <a:srgbClr val="FF0000"/>
                </a:solidFill>
                <a:effectLst>
                  <a:outerShdw dist="45791" dir="2021404" algn="ctr" rotWithShape="0">
                    <a:srgbClr val="808080">
                      <a:alpha val="79999"/>
                    </a:srgbClr>
                  </a:outerShdw>
                </a:effectLst>
                <a:latin typeface="Arial Black"/>
              </a:rPr>
              <a:t>CLASSIFICATION</a:t>
            </a:r>
          </a:p>
        </p:txBody>
      </p:sp>
      <p:pic>
        <p:nvPicPr>
          <p:cNvPr id="1035" name="MSj04379170000[1].wav">
            <a:hlinkClick r:id="" action="ppaction://media"/>
          </p:cNvPr>
          <p:cNvPicPr>
            <a:picLocks noRot="1" noChangeAspect="1" noChangeArrowheads="1"/>
          </p:cNvPicPr>
          <p:nvPr>
            <a:audioFile r:link="rId2"/>
          </p:nvPr>
        </p:nvPicPr>
        <p:blipFill>
          <a:blip r:embed="rId10"/>
          <a:srcRect/>
          <a:stretch>
            <a:fillRect/>
          </a:stretch>
        </p:blipFill>
        <p:spPr bwMode="auto">
          <a:xfrm>
            <a:off x="7315200" y="838200"/>
            <a:ext cx="304800" cy="304800"/>
          </a:xfrm>
          <a:prstGeom prst="rect">
            <a:avLst/>
          </a:prstGeom>
          <a:noFill/>
        </p:spPr>
      </p:pic>
    </p:spTree>
  </p:cSld>
  <p:clrMapOvr>
    <a:masterClrMapping/>
  </p:clrMapOvr>
  <p:transition>
    <p:pull dir="d"/>
  </p:transition>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1035"/>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914400"/>
            <a:ext cx="8229600" cy="1143000"/>
          </a:xfrm>
        </p:spPr>
        <p:txBody>
          <a:bodyPr/>
          <a:lstStyle/>
          <a:p>
            <a:r>
              <a:rPr lang="en-US" sz="3600" i="0" dirty="0" smtClean="0">
                <a:latin typeface="+mn-lt"/>
              </a:rPr>
              <a:t>Early classification systems</a:t>
            </a:r>
            <a:endParaRPr lang="en-US" sz="3600" dirty="0" smtClean="0">
              <a:latin typeface="+mn-lt"/>
            </a:endParaRPr>
          </a:p>
        </p:txBody>
      </p:sp>
      <p:sp>
        <p:nvSpPr>
          <p:cNvPr id="6147" name="Rectangle 3"/>
          <p:cNvSpPr>
            <a:spLocks noGrp="1" noChangeArrowheads="1"/>
          </p:cNvSpPr>
          <p:nvPr>
            <p:ph type="body" idx="1"/>
          </p:nvPr>
        </p:nvSpPr>
        <p:spPr>
          <a:xfrm>
            <a:off x="1252538" y="1981200"/>
            <a:ext cx="7772400" cy="2133600"/>
          </a:xfrm>
        </p:spPr>
        <p:txBody>
          <a:bodyPr/>
          <a:lstStyle/>
          <a:p>
            <a:r>
              <a:rPr lang="en-US" sz="4000" dirty="0" smtClean="0">
                <a:latin typeface="Impact" pitchFamily="34" charset="0"/>
              </a:rPr>
              <a:t>Aristotle grouped animals according to the way they moved </a:t>
            </a:r>
          </a:p>
        </p:txBody>
      </p:sp>
      <p:pic>
        <p:nvPicPr>
          <p:cNvPr id="5124" name="Picture 5" descr="Argentavis.jpg image by Dwaggie67"/>
          <p:cNvPicPr>
            <a:picLocks noChangeAspect="1" noChangeArrowheads="1"/>
          </p:cNvPicPr>
          <p:nvPr/>
        </p:nvPicPr>
        <p:blipFill>
          <a:blip r:embed="rId2" cstate="print"/>
          <a:srcRect/>
          <a:stretch>
            <a:fillRect/>
          </a:stretch>
        </p:blipFill>
        <p:spPr bwMode="auto">
          <a:xfrm>
            <a:off x="1219200" y="4419600"/>
            <a:ext cx="2438400" cy="1570038"/>
          </a:xfrm>
          <a:prstGeom prst="rect">
            <a:avLst/>
          </a:prstGeom>
          <a:noFill/>
          <a:ln w="9525">
            <a:noFill/>
            <a:miter lim="800000"/>
            <a:headEnd/>
            <a:tailEnd/>
          </a:ln>
        </p:spPr>
      </p:pic>
      <p:pic>
        <p:nvPicPr>
          <p:cNvPr id="6152" name="Picture 8"/>
          <p:cNvPicPr>
            <a:picLocks noChangeAspect="1" noChangeArrowheads="1"/>
          </p:cNvPicPr>
          <p:nvPr/>
        </p:nvPicPr>
        <p:blipFill>
          <a:blip r:embed="rId3"/>
          <a:srcRect/>
          <a:stretch>
            <a:fillRect/>
          </a:stretch>
        </p:blipFill>
        <p:spPr bwMode="auto">
          <a:xfrm>
            <a:off x="3886200" y="4419600"/>
            <a:ext cx="2427288" cy="1457325"/>
          </a:xfrm>
          <a:prstGeom prst="rect">
            <a:avLst/>
          </a:prstGeom>
          <a:noFill/>
          <a:ln w="12700">
            <a:noFill/>
            <a:miter lim="800000"/>
            <a:headEnd type="none" w="sm" len="sm"/>
            <a:tailEnd type="none" w="sm" len="sm"/>
          </a:ln>
          <a:effectLst/>
        </p:spPr>
      </p:pic>
      <p:pic>
        <p:nvPicPr>
          <p:cNvPr id="6153" name="Picture 9"/>
          <p:cNvPicPr>
            <a:picLocks noChangeAspect="1" noChangeArrowheads="1"/>
          </p:cNvPicPr>
          <p:nvPr/>
        </p:nvPicPr>
        <p:blipFill>
          <a:blip r:embed="rId4"/>
          <a:srcRect/>
          <a:stretch>
            <a:fillRect/>
          </a:stretch>
        </p:blipFill>
        <p:spPr bwMode="auto">
          <a:xfrm>
            <a:off x="6477000" y="4419600"/>
            <a:ext cx="2238375" cy="1792288"/>
          </a:xfrm>
          <a:prstGeom prst="rect">
            <a:avLst/>
          </a:prstGeom>
          <a:noFill/>
          <a:ln w="12700">
            <a:noFill/>
            <a:miter lim="800000"/>
            <a:headEnd type="none" w="sm" len="sm"/>
            <a:tailEnd type="none" w="sm" len="sm"/>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5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9" name="Rectangle 5"/>
          <p:cNvSpPr>
            <a:spLocks noGrp="1" noChangeArrowheads="1"/>
          </p:cNvSpPr>
          <p:nvPr>
            <p:ph type="title"/>
          </p:nvPr>
        </p:nvSpPr>
        <p:spPr/>
        <p:txBody>
          <a:bodyPr/>
          <a:lstStyle/>
          <a:p>
            <a:pPr eaLnBrk="1" hangingPunct="1"/>
            <a:r>
              <a:rPr lang="en-US" sz="6000" b="1" smtClean="0">
                <a:solidFill>
                  <a:srgbClr val="6600FF"/>
                </a:solidFill>
              </a:rPr>
              <a:t>Carolus Linnaeus</a:t>
            </a:r>
          </a:p>
        </p:txBody>
      </p:sp>
      <p:sp>
        <p:nvSpPr>
          <p:cNvPr id="82947" name="Rectangle 3"/>
          <p:cNvSpPr>
            <a:spLocks noGrp="1" noChangeArrowheads="1"/>
          </p:cNvSpPr>
          <p:nvPr>
            <p:ph type="body" sz="half" idx="1"/>
          </p:nvPr>
        </p:nvSpPr>
        <p:spPr>
          <a:xfrm>
            <a:off x="457200" y="1295400"/>
            <a:ext cx="4495800" cy="5181600"/>
          </a:xfrm>
        </p:spPr>
        <p:txBody>
          <a:bodyPr/>
          <a:lstStyle/>
          <a:p>
            <a:pPr eaLnBrk="1" hangingPunct="1">
              <a:lnSpc>
                <a:spcPct val="80000"/>
              </a:lnSpc>
            </a:pPr>
            <a:r>
              <a:rPr lang="en-US" sz="1600" b="1" dirty="0" smtClean="0">
                <a:solidFill>
                  <a:srgbClr val="6600FF"/>
                </a:solidFill>
              </a:rPr>
              <a:t>1700's - </a:t>
            </a:r>
            <a:r>
              <a:rPr lang="en-US" sz="1600" b="1" dirty="0" err="1" smtClean="0">
                <a:solidFill>
                  <a:srgbClr val="6600FF"/>
                </a:solidFill>
              </a:rPr>
              <a:t>Carolus</a:t>
            </a:r>
            <a:r>
              <a:rPr lang="en-US" sz="1600" b="1" dirty="0" smtClean="0">
                <a:solidFill>
                  <a:srgbClr val="6600FF"/>
                </a:solidFill>
              </a:rPr>
              <a:t> Linnaeus - Swedish Biologist </a:t>
            </a:r>
            <a:endParaRPr lang="en-US" sz="1600" dirty="0" smtClean="0">
              <a:solidFill>
                <a:srgbClr val="6600FF"/>
              </a:solidFill>
            </a:endParaRPr>
          </a:p>
          <a:p>
            <a:pPr lvl="1" eaLnBrk="1" hangingPunct="1">
              <a:lnSpc>
                <a:spcPct val="80000"/>
              </a:lnSpc>
            </a:pPr>
            <a:r>
              <a:rPr lang="en-US" sz="1600" b="1" dirty="0" smtClean="0">
                <a:solidFill>
                  <a:srgbClr val="6600FF"/>
                </a:solidFill>
              </a:rPr>
              <a:t>established a simple system for classifying and naming organisms </a:t>
            </a:r>
            <a:endParaRPr lang="en-US" sz="1600" dirty="0" smtClean="0">
              <a:solidFill>
                <a:srgbClr val="6600FF"/>
              </a:solidFill>
            </a:endParaRPr>
          </a:p>
          <a:p>
            <a:pPr lvl="1" eaLnBrk="1" hangingPunct="1">
              <a:lnSpc>
                <a:spcPct val="80000"/>
              </a:lnSpc>
            </a:pPr>
            <a:r>
              <a:rPr lang="en-US" sz="1600" b="1" dirty="0" smtClean="0">
                <a:solidFill>
                  <a:srgbClr val="6600FF"/>
                </a:solidFill>
              </a:rPr>
              <a:t>Based on structural similarities of organism</a:t>
            </a:r>
            <a:r>
              <a:rPr lang="en-US" sz="1600" dirty="0" smtClean="0">
                <a:solidFill>
                  <a:srgbClr val="6600FF"/>
                </a:solidFill>
              </a:rPr>
              <a:t> </a:t>
            </a:r>
          </a:p>
          <a:p>
            <a:pPr lvl="1" eaLnBrk="1" hangingPunct="1">
              <a:lnSpc>
                <a:spcPct val="80000"/>
              </a:lnSpc>
            </a:pPr>
            <a:r>
              <a:rPr lang="en-US" sz="1600" b="1" dirty="0" smtClean="0">
                <a:solidFill>
                  <a:srgbClr val="6600FF"/>
                </a:solidFill>
              </a:rPr>
              <a:t>Binomial Nomenclature - 2 name naming system - still in use today. </a:t>
            </a:r>
            <a:endParaRPr lang="en-US" sz="1600" dirty="0" smtClean="0">
              <a:solidFill>
                <a:srgbClr val="6600FF"/>
              </a:solidFill>
            </a:endParaRPr>
          </a:p>
          <a:p>
            <a:pPr lvl="1" eaLnBrk="1" hangingPunct="1">
              <a:lnSpc>
                <a:spcPct val="80000"/>
              </a:lnSpc>
            </a:pPr>
            <a:r>
              <a:rPr lang="en-US" sz="1600" b="1" dirty="0" smtClean="0">
                <a:solidFill>
                  <a:srgbClr val="6600FF"/>
                </a:solidFill>
              </a:rPr>
              <a:t>Created a system of groups called </a:t>
            </a:r>
            <a:r>
              <a:rPr lang="en-US" sz="1600" b="1" u="sng" dirty="0" smtClean="0">
                <a:solidFill>
                  <a:srgbClr val="6600FF"/>
                </a:solidFill>
              </a:rPr>
              <a:t>TAXA or TAXON</a:t>
            </a:r>
            <a:r>
              <a:rPr lang="en-US" sz="1600" dirty="0" smtClean="0">
                <a:solidFill>
                  <a:srgbClr val="6600FF"/>
                </a:solidFill>
              </a:rPr>
              <a:t> </a:t>
            </a:r>
          </a:p>
          <a:p>
            <a:pPr lvl="1" eaLnBrk="1" hangingPunct="1">
              <a:lnSpc>
                <a:spcPct val="80000"/>
              </a:lnSpc>
            </a:pPr>
            <a:r>
              <a:rPr lang="en-US" sz="1600" b="1" dirty="0" smtClean="0">
                <a:solidFill>
                  <a:srgbClr val="6600FF"/>
                </a:solidFill>
              </a:rPr>
              <a:t>Each </a:t>
            </a:r>
            <a:r>
              <a:rPr lang="en-US" sz="1600" b="1" dirty="0" err="1" smtClean="0">
                <a:solidFill>
                  <a:srgbClr val="6600FF"/>
                </a:solidFill>
              </a:rPr>
              <a:t>Taxon</a:t>
            </a:r>
            <a:r>
              <a:rPr lang="en-US" sz="1600" b="1" dirty="0" smtClean="0">
                <a:solidFill>
                  <a:srgbClr val="6600FF"/>
                </a:solidFill>
              </a:rPr>
              <a:t> is a category into which related organisms are placed</a:t>
            </a:r>
            <a:r>
              <a:rPr lang="en-US" sz="1600" dirty="0" smtClean="0">
                <a:solidFill>
                  <a:srgbClr val="6600FF"/>
                </a:solidFill>
              </a:rPr>
              <a:t> </a:t>
            </a:r>
          </a:p>
          <a:p>
            <a:pPr lvl="2" eaLnBrk="1" hangingPunct="1">
              <a:lnSpc>
                <a:spcPct val="80000"/>
              </a:lnSpc>
            </a:pPr>
            <a:r>
              <a:rPr lang="en-US" sz="1600" b="1" dirty="0" smtClean="0">
                <a:solidFill>
                  <a:srgbClr val="6600FF"/>
                </a:solidFill>
              </a:rPr>
              <a:t>Approximately 2.5 million kinds of organisms identified </a:t>
            </a:r>
            <a:endParaRPr lang="en-US" sz="1600" dirty="0" smtClean="0">
              <a:solidFill>
                <a:srgbClr val="6600FF"/>
              </a:solidFill>
            </a:endParaRPr>
          </a:p>
          <a:p>
            <a:pPr eaLnBrk="1" hangingPunct="1">
              <a:lnSpc>
                <a:spcPct val="80000"/>
              </a:lnSpc>
            </a:pPr>
            <a:endParaRPr lang="en-US" sz="1600" dirty="0" smtClean="0">
              <a:solidFill>
                <a:srgbClr val="6600FF"/>
              </a:solidFill>
            </a:endParaRPr>
          </a:p>
        </p:txBody>
      </p:sp>
      <p:pic>
        <p:nvPicPr>
          <p:cNvPr id="82948" name="Picture 4" descr="Linnaeus Taxonomy"/>
          <p:cNvPicPr>
            <a:picLocks noGrp="1" noChangeAspect="1" noChangeArrowheads="1"/>
          </p:cNvPicPr>
          <p:nvPr>
            <p:ph sz="half" idx="2"/>
          </p:nvPr>
        </p:nvPicPr>
        <p:blipFill>
          <a:blip r:embed="rId2"/>
          <a:srcRect/>
          <a:stretch>
            <a:fillRect/>
          </a:stretch>
        </p:blipFill>
        <p:spPr>
          <a:xfrm>
            <a:off x="5334000" y="1447800"/>
            <a:ext cx="2743200" cy="3810000"/>
          </a:xfrm>
          <a:noFill/>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WordArt 4"/>
          <p:cNvSpPr>
            <a:spLocks noChangeArrowheads="1" noChangeShapeType="1" noTextEdit="1"/>
          </p:cNvSpPr>
          <p:nvPr/>
        </p:nvSpPr>
        <p:spPr bwMode="auto">
          <a:xfrm>
            <a:off x="0" y="533400"/>
            <a:ext cx="5791200" cy="1430338"/>
          </a:xfrm>
          <a:prstGeom prst="rect">
            <a:avLst/>
          </a:prstGeom>
        </p:spPr>
        <p:txBody>
          <a:bodyPr wrap="none" fromWordArt="1">
            <a:prstTxWarp prst="textCascadeUp">
              <a:avLst>
                <a:gd name="adj" fmla="val 44444"/>
              </a:avLst>
            </a:prstTxWarp>
            <a:scene3d>
              <a:camera prst="legacyPerspectiveFront">
                <a:rot lat="20519995" lon="1080000" rev="0"/>
              </a:camera>
              <a:lightRig rig="legacyHarsh2" dir="b"/>
            </a:scene3d>
            <a:sp3d extrusionH="430200" prstMaterial="legacyMatte">
              <a:extrusionClr>
                <a:srgbClr val="FF6600"/>
              </a:extrusionClr>
            </a:sp3d>
          </a:bodyPr>
          <a:lstStyle/>
          <a:p>
            <a:pPr algn="ctr"/>
            <a:r>
              <a:rPr lang="id-ID" sz="6000" b="1" kern="10">
                <a:ln w="9525">
                  <a:round/>
                  <a:headEnd/>
                  <a:tailEnd/>
                </a:ln>
                <a:gradFill rotWithShape="1">
                  <a:gsLst>
                    <a:gs pos="0">
                      <a:srgbClr val="FFE701"/>
                    </a:gs>
                    <a:gs pos="100000">
                      <a:srgbClr val="FE3E02"/>
                    </a:gs>
                  </a:gsLst>
                  <a:lin ang="5400000" scaled="1"/>
                </a:gradFill>
                <a:latin typeface="Impact"/>
              </a:rPr>
              <a:t>The Five Kingdoms</a:t>
            </a:r>
          </a:p>
        </p:txBody>
      </p:sp>
      <p:sp>
        <p:nvSpPr>
          <p:cNvPr id="20485" name="Text Box 5"/>
          <p:cNvSpPr txBox="1">
            <a:spLocks noChangeArrowheads="1"/>
          </p:cNvSpPr>
          <p:nvPr/>
        </p:nvSpPr>
        <p:spPr bwMode="auto">
          <a:xfrm>
            <a:off x="1965325" y="2713038"/>
            <a:ext cx="3988592" cy="2862322"/>
          </a:xfrm>
          <a:prstGeom prst="rect">
            <a:avLst/>
          </a:prstGeom>
          <a:noFill/>
          <a:ln w="9525">
            <a:noFill/>
            <a:miter lim="800000"/>
            <a:headEnd/>
            <a:tailEnd/>
          </a:ln>
        </p:spPr>
        <p:txBody>
          <a:bodyPr wrap="none">
            <a:spAutoFit/>
          </a:bodyPr>
          <a:lstStyle/>
          <a:p>
            <a:pPr>
              <a:buFontTx/>
              <a:buChar char="•"/>
            </a:pPr>
            <a:r>
              <a:rPr lang="en-US" sz="3600" dirty="0" err="1">
                <a:solidFill>
                  <a:srgbClr val="FF9900"/>
                </a:solidFill>
              </a:rPr>
              <a:t>Protist</a:t>
            </a:r>
            <a:endParaRPr lang="en-US" sz="3600" dirty="0">
              <a:solidFill>
                <a:srgbClr val="FF9900"/>
              </a:solidFill>
            </a:endParaRPr>
          </a:p>
          <a:p>
            <a:pPr>
              <a:buFontTx/>
              <a:buChar char="•"/>
            </a:pPr>
            <a:r>
              <a:rPr lang="en-US" sz="3600" dirty="0" err="1">
                <a:solidFill>
                  <a:srgbClr val="FF9900"/>
                </a:solidFill>
              </a:rPr>
              <a:t>Monera</a:t>
            </a:r>
            <a:r>
              <a:rPr lang="en-US" sz="3600" dirty="0">
                <a:solidFill>
                  <a:srgbClr val="FF9900"/>
                </a:solidFill>
              </a:rPr>
              <a:t> (bacteria)</a:t>
            </a:r>
          </a:p>
          <a:p>
            <a:pPr>
              <a:buFontTx/>
              <a:buChar char="•"/>
            </a:pPr>
            <a:r>
              <a:rPr lang="en-US" sz="3600" dirty="0">
                <a:solidFill>
                  <a:srgbClr val="FF9900"/>
                </a:solidFill>
              </a:rPr>
              <a:t>Fungi</a:t>
            </a:r>
          </a:p>
          <a:p>
            <a:pPr>
              <a:buFontTx/>
              <a:buChar char="•"/>
            </a:pPr>
            <a:r>
              <a:rPr lang="en-US" sz="3600" dirty="0">
                <a:solidFill>
                  <a:srgbClr val="FF9900"/>
                </a:solidFill>
              </a:rPr>
              <a:t>Plant</a:t>
            </a:r>
          </a:p>
          <a:p>
            <a:pPr>
              <a:buFontTx/>
              <a:buChar char="•"/>
            </a:pPr>
            <a:r>
              <a:rPr lang="en-US" sz="3600" dirty="0">
                <a:solidFill>
                  <a:srgbClr val="FF9900"/>
                </a:solidFill>
              </a:rPr>
              <a:t>Animal</a:t>
            </a:r>
          </a:p>
        </p:txBody>
      </p:sp>
      <p:pic>
        <p:nvPicPr>
          <p:cNvPr id="2" name="MSj04378890000[1].wav">
            <a:hlinkClick r:id="" action="ppaction://media"/>
          </p:cNvPr>
          <p:cNvPicPr>
            <a:picLocks noRot="1" noChangeAspect="1" noChangeArrowheads="1"/>
          </p:cNvPicPr>
          <p:nvPr>
            <a:audioFile r:link="rId1"/>
          </p:nvPr>
        </p:nvPicPr>
        <p:blipFill>
          <a:blip r:embed="rId3"/>
          <a:srcRect/>
          <a:stretch>
            <a:fillRect/>
          </a:stretch>
        </p:blipFill>
        <p:spPr bwMode="auto">
          <a:xfrm>
            <a:off x="5943600" y="2057400"/>
            <a:ext cx="304800" cy="3048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21600000">
                                      <p:cBhvr>
                                        <p:cTn id="6" dur="3000" fill="hold"/>
                                        <p:tgtEl>
                                          <p:spTgt spid="20484"/>
                                        </p:tgtEl>
                                        <p:attrNameLst>
                                          <p:attrName>r</p:attrName>
                                        </p:attrNameLst>
                                      </p:cBhvr>
                                    </p:animRot>
                                  </p:childTnLst>
                                </p:cTn>
                              </p:par>
                            </p:childTnLst>
                          </p:cTn>
                        </p:par>
                        <p:par>
                          <p:cTn id="7" fill="hold">
                            <p:stCondLst>
                              <p:cond delay="3000"/>
                            </p:stCondLst>
                            <p:childTnLst>
                              <p:par>
                                <p:cTn id="8" presetID="25" presetClass="entr" presetSubtype="0" fill="hold" nodeType="afterEffect">
                                  <p:stCondLst>
                                    <p:cond delay="0"/>
                                  </p:stCondLst>
                                  <p:childTnLst>
                                    <p:set>
                                      <p:cBhvr>
                                        <p:cTn id="9" dur="1" fill="hold">
                                          <p:stCondLst>
                                            <p:cond delay="0"/>
                                          </p:stCondLst>
                                        </p:cTn>
                                        <p:tgtEl>
                                          <p:spTgt spid="20485">
                                            <p:txEl>
                                              <p:pRg st="0" end="0"/>
                                            </p:txEl>
                                          </p:spTgt>
                                        </p:tgtEl>
                                        <p:attrNameLst>
                                          <p:attrName>style.visibility</p:attrName>
                                        </p:attrNameLst>
                                      </p:cBhvr>
                                      <p:to>
                                        <p:strVal val="visible"/>
                                      </p:to>
                                    </p:set>
                                    <p:anim calcmode="lin" valueType="num">
                                      <p:cBhvr>
                                        <p:cTn id="10" dur="1000" decel="50000" fill="hold">
                                          <p:stCondLst>
                                            <p:cond delay="0"/>
                                          </p:stCondLst>
                                        </p:cTn>
                                        <p:tgtEl>
                                          <p:spTgt spid="20485">
                                            <p:txEl>
                                              <p:pRg st="0" end="0"/>
                                            </p:txEl>
                                          </p:spTgt>
                                        </p:tgtEl>
                                        <p:attrNameLst>
                                          <p:attrName>style.rotation</p:attrName>
                                        </p:attrNameLst>
                                      </p:cBhvr>
                                      <p:tavLst>
                                        <p:tav tm="0">
                                          <p:val>
                                            <p:fltVal val="-90"/>
                                          </p:val>
                                        </p:tav>
                                        <p:tav tm="100000">
                                          <p:val>
                                            <p:fltVal val="0"/>
                                          </p:val>
                                        </p:tav>
                                      </p:tavLst>
                                    </p:anim>
                                    <p:anim calcmode="lin" valueType="num">
                                      <p:cBhvr>
                                        <p:cTn id="11" dur="1000" decel="50000" fill="hold">
                                          <p:stCondLst>
                                            <p:cond delay="0"/>
                                          </p:stCondLst>
                                        </p:cTn>
                                        <p:tgtEl>
                                          <p:spTgt spid="20485">
                                            <p:txEl>
                                              <p:pRg st="0" end="0"/>
                                            </p:txEl>
                                          </p:spTgt>
                                        </p:tgtEl>
                                        <p:attrNameLst>
                                          <p:attrName>ppt_w</p:attrName>
                                        </p:attrNameLst>
                                      </p:cBhvr>
                                      <p:tavLst>
                                        <p:tav tm="0">
                                          <p:val>
                                            <p:strVal val="#ppt_w"/>
                                          </p:val>
                                        </p:tav>
                                        <p:tav tm="100000">
                                          <p:val>
                                            <p:strVal val="#ppt_w*.05"/>
                                          </p:val>
                                        </p:tav>
                                      </p:tavLst>
                                    </p:anim>
                                    <p:anim calcmode="lin" valueType="num">
                                      <p:cBhvr>
                                        <p:cTn id="12" dur="1000" accel="50000" fill="hold">
                                          <p:stCondLst>
                                            <p:cond delay="1000"/>
                                          </p:stCondLst>
                                        </p:cTn>
                                        <p:tgtEl>
                                          <p:spTgt spid="20485">
                                            <p:txEl>
                                              <p:pRg st="0" end="0"/>
                                            </p:txEl>
                                          </p:spTgt>
                                        </p:tgtEl>
                                        <p:attrNameLst>
                                          <p:attrName>ppt_w</p:attrName>
                                        </p:attrNameLst>
                                      </p:cBhvr>
                                      <p:tavLst>
                                        <p:tav tm="0">
                                          <p:val>
                                            <p:strVal val="#ppt_w*.05"/>
                                          </p:val>
                                        </p:tav>
                                        <p:tav tm="100000">
                                          <p:val>
                                            <p:strVal val="#ppt_w"/>
                                          </p:val>
                                        </p:tav>
                                      </p:tavLst>
                                    </p:anim>
                                    <p:anim calcmode="lin" valueType="num">
                                      <p:cBhvr>
                                        <p:cTn id="13" dur="2000" fill="hold"/>
                                        <p:tgtEl>
                                          <p:spTgt spid="20485">
                                            <p:txEl>
                                              <p:pRg st="0" end="0"/>
                                            </p:txEl>
                                          </p:spTgt>
                                        </p:tgtEl>
                                        <p:attrNameLst>
                                          <p:attrName>ppt_h</p:attrName>
                                        </p:attrNameLst>
                                      </p:cBhvr>
                                      <p:tavLst>
                                        <p:tav tm="0">
                                          <p:val>
                                            <p:strVal val="#ppt_h"/>
                                          </p:val>
                                        </p:tav>
                                        <p:tav tm="100000">
                                          <p:val>
                                            <p:strVal val="#ppt_h"/>
                                          </p:val>
                                        </p:tav>
                                      </p:tavLst>
                                    </p:anim>
                                    <p:anim calcmode="lin" valueType="num">
                                      <p:cBhvr>
                                        <p:cTn id="14" dur="1000" decel="50000" fill="hold">
                                          <p:stCondLst>
                                            <p:cond delay="0"/>
                                          </p:stCondLst>
                                        </p:cTn>
                                        <p:tgtEl>
                                          <p:spTgt spid="20485">
                                            <p:txEl>
                                              <p:pRg st="0" end="0"/>
                                            </p:txEl>
                                          </p:spTgt>
                                        </p:tgtEl>
                                        <p:attrNameLst>
                                          <p:attrName>ppt_x</p:attrName>
                                        </p:attrNameLst>
                                      </p:cBhvr>
                                      <p:tavLst>
                                        <p:tav tm="0">
                                          <p:val>
                                            <p:strVal val="#ppt_x+.4"/>
                                          </p:val>
                                        </p:tav>
                                        <p:tav tm="100000">
                                          <p:val>
                                            <p:strVal val="#ppt_x"/>
                                          </p:val>
                                        </p:tav>
                                      </p:tavLst>
                                    </p:anim>
                                    <p:anim calcmode="lin" valueType="num">
                                      <p:cBhvr>
                                        <p:cTn id="15" dur="1000" decel="50000" fill="hold">
                                          <p:stCondLst>
                                            <p:cond delay="0"/>
                                          </p:stCondLst>
                                        </p:cTn>
                                        <p:tgtEl>
                                          <p:spTgt spid="20485">
                                            <p:txEl>
                                              <p:pRg st="0" end="0"/>
                                            </p:txEl>
                                          </p:spTgt>
                                        </p:tgtEl>
                                        <p:attrNameLst>
                                          <p:attrName>ppt_y</p:attrName>
                                        </p:attrNameLst>
                                      </p:cBhvr>
                                      <p:tavLst>
                                        <p:tav tm="0">
                                          <p:val>
                                            <p:strVal val="#ppt_y-.2"/>
                                          </p:val>
                                        </p:tav>
                                        <p:tav tm="100000">
                                          <p:val>
                                            <p:strVal val="#ppt_y+.1"/>
                                          </p:val>
                                        </p:tav>
                                      </p:tavLst>
                                    </p:anim>
                                    <p:anim calcmode="lin" valueType="num">
                                      <p:cBhvr>
                                        <p:cTn id="16" dur="1000" accel="50000" fill="hold">
                                          <p:stCondLst>
                                            <p:cond delay="1000"/>
                                          </p:stCondLst>
                                        </p:cTn>
                                        <p:tgtEl>
                                          <p:spTgt spid="20485">
                                            <p:txEl>
                                              <p:pRg st="0" end="0"/>
                                            </p:txEl>
                                          </p:spTgt>
                                        </p:tgtEl>
                                        <p:attrNameLst>
                                          <p:attrName>ppt_y</p:attrName>
                                        </p:attrNameLst>
                                      </p:cBhvr>
                                      <p:tavLst>
                                        <p:tav tm="0">
                                          <p:val>
                                            <p:strVal val="#ppt_y+.1"/>
                                          </p:val>
                                        </p:tav>
                                        <p:tav tm="100000">
                                          <p:val>
                                            <p:strVal val="#ppt_y"/>
                                          </p:val>
                                        </p:tav>
                                      </p:tavLst>
                                    </p:anim>
                                    <p:animEffect transition="in" filter="fade">
                                      <p:cBhvr>
                                        <p:cTn id="17" dur="2000" decel="50000">
                                          <p:stCondLst>
                                            <p:cond delay="0"/>
                                          </p:stCondLst>
                                        </p:cTn>
                                        <p:tgtEl>
                                          <p:spTgt spid="20485">
                                            <p:txEl>
                                              <p:pRg st="0" end="0"/>
                                            </p:txEl>
                                          </p:spTgt>
                                        </p:tgtEl>
                                      </p:cBhvr>
                                    </p:animEffect>
                                  </p:childTnLst>
                                </p:cTn>
                              </p:par>
                            </p:childTnLst>
                          </p:cTn>
                        </p:par>
                        <p:par>
                          <p:cTn id="18" fill="hold">
                            <p:stCondLst>
                              <p:cond delay="5000"/>
                            </p:stCondLst>
                            <p:childTnLst>
                              <p:par>
                                <p:cTn id="19" presetID="25" presetClass="entr" presetSubtype="0" fill="hold" nodeType="afterEffect">
                                  <p:stCondLst>
                                    <p:cond delay="0"/>
                                  </p:stCondLst>
                                  <p:childTnLst>
                                    <p:set>
                                      <p:cBhvr>
                                        <p:cTn id="20" dur="1" fill="hold">
                                          <p:stCondLst>
                                            <p:cond delay="0"/>
                                          </p:stCondLst>
                                        </p:cTn>
                                        <p:tgtEl>
                                          <p:spTgt spid="20485">
                                            <p:txEl>
                                              <p:pRg st="1" end="1"/>
                                            </p:txEl>
                                          </p:spTgt>
                                        </p:tgtEl>
                                        <p:attrNameLst>
                                          <p:attrName>style.visibility</p:attrName>
                                        </p:attrNameLst>
                                      </p:cBhvr>
                                      <p:to>
                                        <p:strVal val="visible"/>
                                      </p:to>
                                    </p:set>
                                    <p:anim calcmode="lin" valueType="num">
                                      <p:cBhvr>
                                        <p:cTn id="21" dur="1000" decel="50000" fill="hold">
                                          <p:stCondLst>
                                            <p:cond delay="0"/>
                                          </p:stCondLst>
                                        </p:cTn>
                                        <p:tgtEl>
                                          <p:spTgt spid="20485">
                                            <p:txEl>
                                              <p:pRg st="1" end="1"/>
                                            </p:txEl>
                                          </p:spTgt>
                                        </p:tgtEl>
                                        <p:attrNameLst>
                                          <p:attrName>style.rotation</p:attrName>
                                        </p:attrNameLst>
                                      </p:cBhvr>
                                      <p:tavLst>
                                        <p:tav tm="0">
                                          <p:val>
                                            <p:fltVal val="-90"/>
                                          </p:val>
                                        </p:tav>
                                        <p:tav tm="100000">
                                          <p:val>
                                            <p:fltVal val="0"/>
                                          </p:val>
                                        </p:tav>
                                      </p:tavLst>
                                    </p:anim>
                                    <p:anim calcmode="lin" valueType="num">
                                      <p:cBhvr>
                                        <p:cTn id="22" dur="1000" decel="50000" fill="hold">
                                          <p:stCondLst>
                                            <p:cond delay="0"/>
                                          </p:stCondLst>
                                        </p:cTn>
                                        <p:tgtEl>
                                          <p:spTgt spid="20485">
                                            <p:txEl>
                                              <p:pRg st="1" end="1"/>
                                            </p:txEl>
                                          </p:spTgt>
                                        </p:tgtEl>
                                        <p:attrNameLst>
                                          <p:attrName>ppt_w</p:attrName>
                                        </p:attrNameLst>
                                      </p:cBhvr>
                                      <p:tavLst>
                                        <p:tav tm="0">
                                          <p:val>
                                            <p:strVal val="#ppt_w"/>
                                          </p:val>
                                        </p:tav>
                                        <p:tav tm="100000">
                                          <p:val>
                                            <p:strVal val="#ppt_w*.05"/>
                                          </p:val>
                                        </p:tav>
                                      </p:tavLst>
                                    </p:anim>
                                    <p:anim calcmode="lin" valueType="num">
                                      <p:cBhvr>
                                        <p:cTn id="23" dur="1000" accel="50000" fill="hold">
                                          <p:stCondLst>
                                            <p:cond delay="1000"/>
                                          </p:stCondLst>
                                        </p:cTn>
                                        <p:tgtEl>
                                          <p:spTgt spid="20485">
                                            <p:txEl>
                                              <p:pRg st="1" end="1"/>
                                            </p:txEl>
                                          </p:spTgt>
                                        </p:tgtEl>
                                        <p:attrNameLst>
                                          <p:attrName>ppt_w</p:attrName>
                                        </p:attrNameLst>
                                      </p:cBhvr>
                                      <p:tavLst>
                                        <p:tav tm="0">
                                          <p:val>
                                            <p:strVal val="#ppt_w*.05"/>
                                          </p:val>
                                        </p:tav>
                                        <p:tav tm="100000">
                                          <p:val>
                                            <p:strVal val="#ppt_w"/>
                                          </p:val>
                                        </p:tav>
                                      </p:tavLst>
                                    </p:anim>
                                    <p:anim calcmode="lin" valueType="num">
                                      <p:cBhvr>
                                        <p:cTn id="24" dur="2000" fill="hold"/>
                                        <p:tgtEl>
                                          <p:spTgt spid="20485">
                                            <p:txEl>
                                              <p:pRg st="1" end="1"/>
                                            </p:txEl>
                                          </p:spTgt>
                                        </p:tgtEl>
                                        <p:attrNameLst>
                                          <p:attrName>ppt_h</p:attrName>
                                        </p:attrNameLst>
                                      </p:cBhvr>
                                      <p:tavLst>
                                        <p:tav tm="0">
                                          <p:val>
                                            <p:strVal val="#ppt_h"/>
                                          </p:val>
                                        </p:tav>
                                        <p:tav tm="100000">
                                          <p:val>
                                            <p:strVal val="#ppt_h"/>
                                          </p:val>
                                        </p:tav>
                                      </p:tavLst>
                                    </p:anim>
                                    <p:anim calcmode="lin" valueType="num">
                                      <p:cBhvr>
                                        <p:cTn id="25" dur="1000" decel="50000" fill="hold">
                                          <p:stCondLst>
                                            <p:cond delay="0"/>
                                          </p:stCondLst>
                                        </p:cTn>
                                        <p:tgtEl>
                                          <p:spTgt spid="20485">
                                            <p:txEl>
                                              <p:pRg st="1" end="1"/>
                                            </p:txEl>
                                          </p:spTgt>
                                        </p:tgtEl>
                                        <p:attrNameLst>
                                          <p:attrName>ppt_x</p:attrName>
                                        </p:attrNameLst>
                                      </p:cBhvr>
                                      <p:tavLst>
                                        <p:tav tm="0">
                                          <p:val>
                                            <p:strVal val="#ppt_x+.4"/>
                                          </p:val>
                                        </p:tav>
                                        <p:tav tm="100000">
                                          <p:val>
                                            <p:strVal val="#ppt_x"/>
                                          </p:val>
                                        </p:tav>
                                      </p:tavLst>
                                    </p:anim>
                                    <p:anim calcmode="lin" valueType="num">
                                      <p:cBhvr>
                                        <p:cTn id="26" dur="1000" decel="50000" fill="hold">
                                          <p:stCondLst>
                                            <p:cond delay="0"/>
                                          </p:stCondLst>
                                        </p:cTn>
                                        <p:tgtEl>
                                          <p:spTgt spid="20485">
                                            <p:txEl>
                                              <p:pRg st="1" end="1"/>
                                            </p:txEl>
                                          </p:spTgt>
                                        </p:tgtEl>
                                        <p:attrNameLst>
                                          <p:attrName>ppt_y</p:attrName>
                                        </p:attrNameLst>
                                      </p:cBhvr>
                                      <p:tavLst>
                                        <p:tav tm="0">
                                          <p:val>
                                            <p:strVal val="#ppt_y-.2"/>
                                          </p:val>
                                        </p:tav>
                                        <p:tav tm="100000">
                                          <p:val>
                                            <p:strVal val="#ppt_y+.1"/>
                                          </p:val>
                                        </p:tav>
                                      </p:tavLst>
                                    </p:anim>
                                    <p:anim calcmode="lin" valueType="num">
                                      <p:cBhvr>
                                        <p:cTn id="27" dur="1000" accel="50000" fill="hold">
                                          <p:stCondLst>
                                            <p:cond delay="1000"/>
                                          </p:stCondLst>
                                        </p:cTn>
                                        <p:tgtEl>
                                          <p:spTgt spid="20485">
                                            <p:txEl>
                                              <p:pRg st="1" end="1"/>
                                            </p:txEl>
                                          </p:spTgt>
                                        </p:tgtEl>
                                        <p:attrNameLst>
                                          <p:attrName>ppt_y</p:attrName>
                                        </p:attrNameLst>
                                      </p:cBhvr>
                                      <p:tavLst>
                                        <p:tav tm="0">
                                          <p:val>
                                            <p:strVal val="#ppt_y+.1"/>
                                          </p:val>
                                        </p:tav>
                                        <p:tav tm="100000">
                                          <p:val>
                                            <p:strVal val="#ppt_y"/>
                                          </p:val>
                                        </p:tav>
                                      </p:tavLst>
                                    </p:anim>
                                    <p:animEffect transition="in" filter="fade">
                                      <p:cBhvr>
                                        <p:cTn id="28" dur="2000" decel="50000">
                                          <p:stCondLst>
                                            <p:cond delay="0"/>
                                          </p:stCondLst>
                                        </p:cTn>
                                        <p:tgtEl>
                                          <p:spTgt spid="20485">
                                            <p:txEl>
                                              <p:pRg st="1" end="1"/>
                                            </p:txEl>
                                          </p:spTgt>
                                        </p:tgtEl>
                                      </p:cBhvr>
                                    </p:animEffect>
                                  </p:childTnLst>
                                </p:cTn>
                              </p:par>
                            </p:childTnLst>
                          </p:cTn>
                        </p:par>
                        <p:par>
                          <p:cTn id="29" fill="hold">
                            <p:stCondLst>
                              <p:cond delay="7000"/>
                            </p:stCondLst>
                            <p:childTnLst>
                              <p:par>
                                <p:cTn id="30" presetID="25" presetClass="entr" presetSubtype="0" fill="hold" nodeType="afterEffect">
                                  <p:stCondLst>
                                    <p:cond delay="0"/>
                                  </p:stCondLst>
                                  <p:childTnLst>
                                    <p:set>
                                      <p:cBhvr>
                                        <p:cTn id="31" dur="1" fill="hold">
                                          <p:stCondLst>
                                            <p:cond delay="0"/>
                                          </p:stCondLst>
                                        </p:cTn>
                                        <p:tgtEl>
                                          <p:spTgt spid="20485">
                                            <p:txEl>
                                              <p:pRg st="2" end="2"/>
                                            </p:txEl>
                                          </p:spTgt>
                                        </p:tgtEl>
                                        <p:attrNameLst>
                                          <p:attrName>style.visibility</p:attrName>
                                        </p:attrNameLst>
                                      </p:cBhvr>
                                      <p:to>
                                        <p:strVal val="visible"/>
                                      </p:to>
                                    </p:set>
                                    <p:anim calcmode="lin" valueType="num">
                                      <p:cBhvr>
                                        <p:cTn id="32" dur="1000" decel="50000" fill="hold">
                                          <p:stCondLst>
                                            <p:cond delay="0"/>
                                          </p:stCondLst>
                                        </p:cTn>
                                        <p:tgtEl>
                                          <p:spTgt spid="20485">
                                            <p:txEl>
                                              <p:pRg st="2" end="2"/>
                                            </p:txEl>
                                          </p:spTgt>
                                        </p:tgtEl>
                                        <p:attrNameLst>
                                          <p:attrName>style.rotation</p:attrName>
                                        </p:attrNameLst>
                                      </p:cBhvr>
                                      <p:tavLst>
                                        <p:tav tm="0">
                                          <p:val>
                                            <p:fltVal val="-90"/>
                                          </p:val>
                                        </p:tav>
                                        <p:tav tm="100000">
                                          <p:val>
                                            <p:fltVal val="0"/>
                                          </p:val>
                                        </p:tav>
                                      </p:tavLst>
                                    </p:anim>
                                    <p:anim calcmode="lin" valueType="num">
                                      <p:cBhvr>
                                        <p:cTn id="33" dur="1000" decel="50000" fill="hold">
                                          <p:stCondLst>
                                            <p:cond delay="0"/>
                                          </p:stCondLst>
                                        </p:cTn>
                                        <p:tgtEl>
                                          <p:spTgt spid="20485">
                                            <p:txEl>
                                              <p:pRg st="2" end="2"/>
                                            </p:txEl>
                                          </p:spTgt>
                                        </p:tgtEl>
                                        <p:attrNameLst>
                                          <p:attrName>ppt_w</p:attrName>
                                        </p:attrNameLst>
                                      </p:cBhvr>
                                      <p:tavLst>
                                        <p:tav tm="0">
                                          <p:val>
                                            <p:strVal val="#ppt_w"/>
                                          </p:val>
                                        </p:tav>
                                        <p:tav tm="100000">
                                          <p:val>
                                            <p:strVal val="#ppt_w*.05"/>
                                          </p:val>
                                        </p:tav>
                                      </p:tavLst>
                                    </p:anim>
                                    <p:anim calcmode="lin" valueType="num">
                                      <p:cBhvr>
                                        <p:cTn id="34" dur="1000" accel="50000" fill="hold">
                                          <p:stCondLst>
                                            <p:cond delay="1000"/>
                                          </p:stCondLst>
                                        </p:cTn>
                                        <p:tgtEl>
                                          <p:spTgt spid="20485">
                                            <p:txEl>
                                              <p:pRg st="2" end="2"/>
                                            </p:txEl>
                                          </p:spTgt>
                                        </p:tgtEl>
                                        <p:attrNameLst>
                                          <p:attrName>ppt_w</p:attrName>
                                        </p:attrNameLst>
                                      </p:cBhvr>
                                      <p:tavLst>
                                        <p:tav tm="0">
                                          <p:val>
                                            <p:strVal val="#ppt_w*.05"/>
                                          </p:val>
                                        </p:tav>
                                        <p:tav tm="100000">
                                          <p:val>
                                            <p:strVal val="#ppt_w"/>
                                          </p:val>
                                        </p:tav>
                                      </p:tavLst>
                                    </p:anim>
                                    <p:anim calcmode="lin" valueType="num">
                                      <p:cBhvr>
                                        <p:cTn id="35" dur="2000" fill="hold"/>
                                        <p:tgtEl>
                                          <p:spTgt spid="20485">
                                            <p:txEl>
                                              <p:pRg st="2" end="2"/>
                                            </p:txEl>
                                          </p:spTgt>
                                        </p:tgtEl>
                                        <p:attrNameLst>
                                          <p:attrName>ppt_h</p:attrName>
                                        </p:attrNameLst>
                                      </p:cBhvr>
                                      <p:tavLst>
                                        <p:tav tm="0">
                                          <p:val>
                                            <p:strVal val="#ppt_h"/>
                                          </p:val>
                                        </p:tav>
                                        <p:tav tm="100000">
                                          <p:val>
                                            <p:strVal val="#ppt_h"/>
                                          </p:val>
                                        </p:tav>
                                      </p:tavLst>
                                    </p:anim>
                                    <p:anim calcmode="lin" valueType="num">
                                      <p:cBhvr>
                                        <p:cTn id="36" dur="1000" decel="50000" fill="hold">
                                          <p:stCondLst>
                                            <p:cond delay="0"/>
                                          </p:stCondLst>
                                        </p:cTn>
                                        <p:tgtEl>
                                          <p:spTgt spid="20485">
                                            <p:txEl>
                                              <p:pRg st="2" end="2"/>
                                            </p:txEl>
                                          </p:spTgt>
                                        </p:tgtEl>
                                        <p:attrNameLst>
                                          <p:attrName>ppt_x</p:attrName>
                                        </p:attrNameLst>
                                      </p:cBhvr>
                                      <p:tavLst>
                                        <p:tav tm="0">
                                          <p:val>
                                            <p:strVal val="#ppt_x+.4"/>
                                          </p:val>
                                        </p:tav>
                                        <p:tav tm="100000">
                                          <p:val>
                                            <p:strVal val="#ppt_x"/>
                                          </p:val>
                                        </p:tav>
                                      </p:tavLst>
                                    </p:anim>
                                    <p:anim calcmode="lin" valueType="num">
                                      <p:cBhvr>
                                        <p:cTn id="37" dur="1000" decel="50000" fill="hold">
                                          <p:stCondLst>
                                            <p:cond delay="0"/>
                                          </p:stCondLst>
                                        </p:cTn>
                                        <p:tgtEl>
                                          <p:spTgt spid="20485">
                                            <p:txEl>
                                              <p:pRg st="2" end="2"/>
                                            </p:txEl>
                                          </p:spTgt>
                                        </p:tgtEl>
                                        <p:attrNameLst>
                                          <p:attrName>ppt_y</p:attrName>
                                        </p:attrNameLst>
                                      </p:cBhvr>
                                      <p:tavLst>
                                        <p:tav tm="0">
                                          <p:val>
                                            <p:strVal val="#ppt_y-.2"/>
                                          </p:val>
                                        </p:tav>
                                        <p:tav tm="100000">
                                          <p:val>
                                            <p:strVal val="#ppt_y+.1"/>
                                          </p:val>
                                        </p:tav>
                                      </p:tavLst>
                                    </p:anim>
                                    <p:anim calcmode="lin" valueType="num">
                                      <p:cBhvr>
                                        <p:cTn id="38" dur="1000" accel="50000" fill="hold">
                                          <p:stCondLst>
                                            <p:cond delay="1000"/>
                                          </p:stCondLst>
                                        </p:cTn>
                                        <p:tgtEl>
                                          <p:spTgt spid="20485">
                                            <p:txEl>
                                              <p:pRg st="2" end="2"/>
                                            </p:txEl>
                                          </p:spTgt>
                                        </p:tgtEl>
                                        <p:attrNameLst>
                                          <p:attrName>ppt_y</p:attrName>
                                        </p:attrNameLst>
                                      </p:cBhvr>
                                      <p:tavLst>
                                        <p:tav tm="0">
                                          <p:val>
                                            <p:strVal val="#ppt_y+.1"/>
                                          </p:val>
                                        </p:tav>
                                        <p:tav tm="100000">
                                          <p:val>
                                            <p:strVal val="#ppt_y"/>
                                          </p:val>
                                        </p:tav>
                                      </p:tavLst>
                                    </p:anim>
                                    <p:animEffect transition="in" filter="fade">
                                      <p:cBhvr>
                                        <p:cTn id="39" dur="2000" decel="50000">
                                          <p:stCondLst>
                                            <p:cond delay="0"/>
                                          </p:stCondLst>
                                        </p:cTn>
                                        <p:tgtEl>
                                          <p:spTgt spid="20485">
                                            <p:txEl>
                                              <p:pRg st="2" end="2"/>
                                            </p:txEl>
                                          </p:spTgt>
                                        </p:tgtEl>
                                      </p:cBhvr>
                                    </p:animEffect>
                                  </p:childTnLst>
                                </p:cTn>
                              </p:par>
                            </p:childTnLst>
                          </p:cTn>
                        </p:par>
                        <p:par>
                          <p:cTn id="40" fill="hold">
                            <p:stCondLst>
                              <p:cond delay="9000"/>
                            </p:stCondLst>
                            <p:childTnLst>
                              <p:par>
                                <p:cTn id="41" presetID="25" presetClass="entr" presetSubtype="0" fill="hold" nodeType="afterEffect">
                                  <p:stCondLst>
                                    <p:cond delay="0"/>
                                  </p:stCondLst>
                                  <p:childTnLst>
                                    <p:set>
                                      <p:cBhvr>
                                        <p:cTn id="42" dur="1" fill="hold">
                                          <p:stCondLst>
                                            <p:cond delay="0"/>
                                          </p:stCondLst>
                                        </p:cTn>
                                        <p:tgtEl>
                                          <p:spTgt spid="20485">
                                            <p:txEl>
                                              <p:pRg st="3" end="3"/>
                                            </p:txEl>
                                          </p:spTgt>
                                        </p:tgtEl>
                                        <p:attrNameLst>
                                          <p:attrName>style.visibility</p:attrName>
                                        </p:attrNameLst>
                                      </p:cBhvr>
                                      <p:to>
                                        <p:strVal val="visible"/>
                                      </p:to>
                                    </p:set>
                                    <p:anim calcmode="lin" valueType="num">
                                      <p:cBhvr>
                                        <p:cTn id="43" dur="1000" decel="50000" fill="hold">
                                          <p:stCondLst>
                                            <p:cond delay="0"/>
                                          </p:stCondLst>
                                        </p:cTn>
                                        <p:tgtEl>
                                          <p:spTgt spid="20485">
                                            <p:txEl>
                                              <p:pRg st="3" end="3"/>
                                            </p:txEl>
                                          </p:spTgt>
                                        </p:tgtEl>
                                        <p:attrNameLst>
                                          <p:attrName>style.rotation</p:attrName>
                                        </p:attrNameLst>
                                      </p:cBhvr>
                                      <p:tavLst>
                                        <p:tav tm="0">
                                          <p:val>
                                            <p:fltVal val="-90"/>
                                          </p:val>
                                        </p:tav>
                                        <p:tav tm="100000">
                                          <p:val>
                                            <p:fltVal val="0"/>
                                          </p:val>
                                        </p:tav>
                                      </p:tavLst>
                                    </p:anim>
                                    <p:anim calcmode="lin" valueType="num">
                                      <p:cBhvr>
                                        <p:cTn id="44" dur="1000" decel="50000" fill="hold">
                                          <p:stCondLst>
                                            <p:cond delay="0"/>
                                          </p:stCondLst>
                                        </p:cTn>
                                        <p:tgtEl>
                                          <p:spTgt spid="20485">
                                            <p:txEl>
                                              <p:pRg st="3" end="3"/>
                                            </p:txEl>
                                          </p:spTgt>
                                        </p:tgtEl>
                                        <p:attrNameLst>
                                          <p:attrName>ppt_w</p:attrName>
                                        </p:attrNameLst>
                                      </p:cBhvr>
                                      <p:tavLst>
                                        <p:tav tm="0">
                                          <p:val>
                                            <p:strVal val="#ppt_w"/>
                                          </p:val>
                                        </p:tav>
                                        <p:tav tm="100000">
                                          <p:val>
                                            <p:strVal val="#ppt_w*.05"/>
                                          </p:val>
                                        </p:tav>
                                      </p:tavLst>
                                    </p:anim>
                                    <p:anim calcmode="lin" valueType="num">
                                      <p:cBhvr>
                                        <p:cTn id="45" dur="1000" accel="50000" fill="hold">
                                          <p:stCondLst>
                                            <p:cond delay="1000"/>
                                          </p:stCondLst>
                                        </p:cTn>
                                        <p:tgtEl>
                                          <p:spTgt spid="20485">
                                            <p:txEl>
                                              <p:pRg st="3" end="3"/>
                                            </p:txEl>
                                          </p:spTgt>
                                        </p:tgtEl>
                                        <p:attrNameLst>
                                          <p:attrName>ppt_w</p:attrName>
                                        </p:attrNameLst>
                                      </p:cBhvr>
                                      <p:tavLst>
                                        <p:tav tm="0">
                                          <p:val>
                                            <p:strVal val="#ppt_w*.05"/>
                                          </p:val>
                                        </p:tav>
                                        <p:tav tm="100000">
                                          <p:val>
                                            <p:strVal val="#ppt_w"/>
                                          </p:val>
                                        </p:tav>
                                      </p:tavLst>
                                    </p:anim>
                                    <p:anim calcmode="lin" valueType="num">
                                      <p:cBhvr>
                                        <p:cTn id="46" dur="2000" fill="hold"/>
                                        <p:tgtEl>
                                          <p:spTgt spid="20485">
                                            <p:txEl>
                                              <p:pRg st="3" end="3"/>
                                            </p:txEl>
                                          </p:spTgt>
                                        </p:tgtEl>
                                        <p:attrNameLst>
                                          <p:attrName>ppt_h</p:attrName>
                                        </p:attrNameLst>
                                      </p:cBhvr>
                                      <p:tavLst>
                                        <p:tav tm="0">
                                          <p:val>
                                            <p:strVal val="#ppt_h"/>
                                          </p:val>
                                        </p:tav>
                                        <p:tav tm="100000">
                                          <p:val>
                                            <p:strVal val="#ppt_h"/>
                                          </p:val>
                                        </p:tav>
                                      </p:tavLst>
                                    </p:anim>
                                    <p:anim calcmode="lin" valueType="num">
                                      <p:cBhvr>
                                        <p:cTn id="47" dur="1000" decel="50000" fill="hold">
                                          <p:stCondLst>
                                            <p:cond delay="0"/>
                                          </p:stCondLst>
                                        </p:cTn>
                                        <p:tgtEl>
                                          <p:spTgt spid="20485">
                                            <p:txEl>
                                              <p:pRg st="3" end="3"/>
                                            </p:txEl>
                                          </p:spTgt>
                                        </p:tgtEl>
                                        <p:attrNameLst>
                                          <p:attrName>ppt_x</p:attrName>
                                        </p:attrNameLst>
                                      </p:cBhvr>
                                      <p:tavLst>
                                        <p:tav tm="0">
                                          <p:val>
                                            <p:strVal val="#ppt_x+.4"/>
                                          </p:val>
                                        </p:tav>
                                        <p:tav tm="100000">
                                          <p:val>
                                            <p:strVal val="#ppt_x"/>
                                          </p:val>
                                        </p:tav>
                                      </p:tavLst>
                                    </p:anim>
                                    <p:anim calcmode="lin" valueType="num">
                                      <p:cBhvr>
                                        <p:cTn id="48" dur="1000" decel="50000" fill="hold">
                                          <p:stCondLst>
                                            <p:cond delay="0"/>
                                          </p:stCondLst>
                                        </p:cTn>
                                        <p:tgtEl>
                                          <p:spTgt spid="20485">
                                            <p:txEl>
                                              <p:pRg st="3" end="3"/>
                                            </p:txEl>
                                          </p:spTgt>
                                        </p:tgtEl>
                                        <p:attrNameLst>
                                          <p:attrName>ppt_y</p:attrName>
                                        </p:attrNameLst>
                                      </p:cBhvr>
                                      <p:tavLst>
                                        <p:tav tm="0">
                                          <p:val>
                                            <p:strVal val="#ppt_y-.2"/>
                                          </p:val>
                                        </p:tav>
                                        <p:tav tm="100000">
                                          <p:val>
                                            <p:strVal val="#ppt_y+.1"/>
                                          </p:val>
                                        </p:tav>
                                      </p:tavLst>
                                    </p:anim>
                                    <p:anim calcmode="lin" valueType="num">
                                      <p:cBhvr>
                                        <p:cTn id="49" dur="1000" accel="50000" fill="hold">
                                          <p:stCondLst>
                                            <p:cond delay="1000"/>
                                          </p:stCondLst>
                                        </p:cTn>
                                        <p:tgtEl>
                                          <p:spTgt spid="20485">
                                            <p:txEl>
                                              <p:pRg st="3" end="3"/>
                                            </p:txEl>
                                          </p:spTgt>
                                        </p:tgtEl>
                                        <p:attrNameLst>
                                          <p:attrName>ppt_y</p:attrName>
                                        </p:attrNameLst>
                                      </p:cBhvr>
                                      <p:tavLst>
                                        <p:tav tm="0">
                                          <p:val>
                                            <p:strVal val="#ppt_y+.1"/>
                                          </p:val>
                                        </p:tav>
                                        <p:tav tm="100000">
                                          <p:val>
                                            <p:strVal val="#ppt_y"/>
                                          </p:val>
                                        </p:tav>
                                      </p:tavLst>
                                    </p:anim>
                                    <p:animEffect transition="in" filter="fade">
                                      <p:cBhvr>
                                        <p:cTn id="50" dur="2000" decel="50000">
                                          <p:stCondLst>
                                            <p:cond delay="0"/>
                                          </p:stCondLst>
                                        </p:cTn>
                                        <p:tgtEl>
                                          <p:spTgt spid="20485">
                                            <p:txEl>
                                              <p:pRg st="3" end="3"/>
                                            </p:txEl>
                                          </p:spTgt>
                                        </p:tgtEl>
                                      </p:cBhvr>
                                    </p:animEffect>
                                  </p:childTnLst>
                                </p:cTn>
                              </p:par>
                            </p:childTnLst>
                          </p:cTn>
                        </p:par>
                        <p:par>
                          <p:cTn id="51" fill="hold">
                            <p:stCondLst>
                              <p:cond delay="11000"/>
                            </p:stCondLst>
                            <p:childTnLst>
                              <p:par>
                                <p:cTn id="52" presetID="25" presetClass="entr" presetSubtype="0" fill="hold" nodeType="afterEffect">
                                  <p:stCondLst>
                                    <p:cond delay="0"/>
                                  </p:stCondLst>
                                  <p:childTnLst>
                                    <p:set>
                                      <p:cBhvr>
                                        <p:cTn id="53" dur="1" fill="hold">
                                          <p:stCondLst>
                                            <p:cond delay="0"/>
                                          </p:stCondLst>
                                        </p:cTn>
                                        <p:tgtEl>
                                          <p:spTgt spid="20485">
                                            <p:txEl>
                                              <p:pRg st="4" end="4"/>
                                            </p:txEl>
                                          </p:spTgt>
                                        </p:tgtEl>
                                        <p:attrNameLst>
                                          <p:attrName>style.visibility</p:attrName>
                                        </p:attrNameLst>
                                      </p:cBhvr>
                                      <p:to>
                                        <p:strVal val="visible"/>
                                      </p:to>
                                    </p:set>
                                    <p:anim calcmode="lin" valueType="num">
                                      <p:cBhvr>
                                        <p:cTn id="54" dur="1000" decel="50000" fill="hold">
                                          <p:stCondLst>
                                            <p:cond delay="0"/>
                                          </p:stCondLst>
                                        </p:cTn>
                                        <p:tgtEl>
                                          <p:spTgt spid="20485">
                                            <p:txEl>
                                              <p:pRg st="4" end="4"/>
                                            </p:txEl>
                                          </p:spTgt>
                                        </p:tgtEl>
                                        <p:attrNameLst>
                                          <p:attrName>style.rotation</p:attrName>
                                        </p:attrNameLst>
                                      </p:cBhvr>
                                      <p:tavLst>
                                        <p:tav tm="0">
                                          <p:val>
                                            <p:fltVal val="-90"/>
                                          </p:val>
                                        </p:tav>
                                        <p:tav tm="100000">
                                          <p:val>
                                            <p:fltVal val="0"/>
                                          </p:val>
                                        </p:tav>
                                      </p:tavLst>
                                    </p:anim>
                                    <p:anim calcmode="lin" valueType="num">
                                      <p:cBhvr>
                                        <p:cTn id="55" dur="1000" decel="50000" fill="hold">
                                          <p:stCondLst>
                                            <p:cond delay="0"/>
                                          </p:stCondLst>
                                        </p:cTn>
                                        <p:tgtEl>
                                          <p:spTgt spid="20485">
                                            <p:txEl>
                                              <p:pRg st="4" end="4"/>
                                            </p:txEl>
                                          </p:spTgt>
                                        </p:tgtEl>
                                        <p:attrNameLst>
                                          <p:attrName>ppt_w</p:attrName>
                                        </p:attrNameLst>
                                      </p:cBhvr>
                                      <p:tavLst>
                                        <p:tav tm="0">
                                          <p:val>
                                            <p:strVal val="#ppt_w"/>
                                          </p:val>
                                        </p:tav>
                                        <p:tav tm="100000">
                                          <p:val>
                                            <p:strVal val="#ppt_w*.05"/>
                                          </p:val>
                                        </p:tav>
                                      </p:tavLst>
                                    </p:anim>
                                    <p:anim calcmode="lin" valueType="num">
                                      <p:cBhvr>
                                        <p:cTn id="56" dur="1000" accel="50000" fill="hold">
                                          <p:stCondLst>
                                            <p:cond delay="1000"/>
                                          </p:stCondLst>
                                        </p:cTn>
                                        <p:tgtEl>
                                          <p:spTgt spid="20485">
                                            <p:txEl>
                                              <p:pRg st="4" end="4"/>
                                            </p:txEl>
                                          </p:spTgt>
                                        </p:tgtEl>
                                        <p:attrNameLst>
                                          <p:attrName>ppt_w</p:attrName>
                                        </p:attrNameLst>
                                      </p:cBhvr>
                                      <p:tavLst>
                                        <p:tav tm="0">
                                          <p:val>
                                            <p:strVal val="#ppt_w*.05"/>
                                          </p:val>
                                        </p:tav>
                                        <p:tav tm="100000">
                                          <p:val>
                                            <p:strVal val="#ppt_w"/>
                                          </p:val>
                                        </p:tav>
                                      </p:tavLst>
                                    </p:anim>
                                    <p:anim calcmode="lin" valueType="num">
                                      <p:cBhvr>
                                        <p:cTn id="57" dur="2000" fill="hold"/>
                                        <p:tgtEl>
                                          <p:spTgt spid="20485">
                                            <p:txEl>
                                              <p:pRg st="4" end="4"/>
                                            </p:txEl>
                                          </p:spTgt>
                                        </p:tgtEl>
                                        <p:attrNameLst>
                                          <p:attrName>ppt_h</p:attrName>
                                        </p:attrNameLst>
                                      </p:cBhvr>
                                      <p:tavLst>
                                        <p:tav tm="0">
                                          <p:val>
                                            <p:strVal val="#ppt_h"/>
                                          </p:val>
                                        </p:tav>
                                        <p:tav tm="100000">
                                          <p:val>
                                            <p:strVal val="#ppt_h"/>
                                          </p:val>
                                        </p:tav>
                                      </p:tavLst>
                                    </p:anim>
                                    <p:anim calcmode="lin" valueType="num">
                                      <p:cBhvr>
                                        <p:cTn id="58" dur="1000" decel="50000" fill="hold">
                                          <p:stCondLst>
                                            <p:cond delay="0"/>
                                          </p:stCondLst>
                                        </p:cTn>
                                        <p:tgtEl>
                                          <p:spTgt spid="20485">
                                            <p:txEl>
                                              <p:pRg st="4" end="4"/>
                                            </p:txEl>
                                          </p:spTgt>
                                        </p:tgtEl>
                                        <p:attrNameLst>
                                          <p:attrName>ppt_x</p:attrName>
                                        </p:attrNameLst>
                                      </p:cBhvr>
                                      <p:tavLst>
                                        <p:tav tm="0">
                                          <p:val>
                                            <p:strVal val="#ppt_x+.4"/>
                                          </p:val>
                                        </p:tav>
                                        <p:tav tm="100000">
                                          <p:val>
                                            <p:strVal val="#ppt_x"/>
                                          </p:val>
                                        </p:tav>
                                      </p:tavLst>
                                    </p:anim>
                                    <p:anim calcmode="lin" valueType="num">
                                      <p:cBhvr>
                                        <p:cTn id="59" dur="1000" decel="50000" fill="hold">
                                          <p:stCondLst>
                                            <p:cond delay="0"/>
                                          </p:stCondLst>
                                        </p:cTn>
                                        <p:tgtEl>
                                          <p:spTgt spid="20485">
                                            <p:txEl>
                                              <p:pRg st="4" end="4"/>
                                            </p:txEl>
                                          </p:spTgt>
                                        </p:tgtEl>
                                        <p:attrNameLst>
                                          <p:attrName>ppt_y</p:attrName>
                                        </p:attrNameLst>
                                      </p:cBhvr>
                                      <p:tavLst>
                                        <p:tav tm="0">
                                          <p:val>
                                            <p:strVal val="#ppt_y-.2"/>
                                          </p:val>
                                        </p:tav>
                                        <p:tav tm="100000">
                                          <p:val>
                                            <p:strVal val="#ppt_y+.1"/>
                                          </p:val>
                                        </p:tav>
                                      </p:tavLst>
                                    </p:anim>
                                    <p:anim calcmode="lin" valueType="num">
                                      <p:cBhvr>
                                        <p:cTn id="60" dur="1000" accel="50000" fill="hold">
                                          <p:stCondLst>
                                            <p:cond delay="1000"/>
                                          </p:stCondLst>
                                        </p:cTn>
                                        <p:tgtEl>
                                          <p:spTgt spid="20485">
                                            <p:txEl>
                                              <p:pRg st="4" end="4"/>
                                            </p:txEl>
                                          </p:spTgt>
                                        </p:tgtEl>
                                        <p:attrNameLst>
                                          <p:attrName>ppt_y</p:attrName>
                                        </p:attrNameLst>
                                      </p:cBhvr>
                                      <p:tavLst>
                                        <p:tav tm="0">
                                          <p:val>
                                            <p:strVal val="#ppt_y+.1"/>
                                          </p:val>
                                        </p:tav>
                                        <p:tav tm="100000">
                                          <p:val>
                                            <p:strVal val="#ppt_y"/>
                                          </p:val>
                                        </p:tav>
                                      </p:tavLst>
                                    </p:anim>
                                    <p:animEffect transition="in" filter="fade">
                                      <p:cBhvr>
                                        <p:cTn id="61" dur="2000" decel="50000">
                                          <p:stCondLst>
                                            <p:cond delay="0"/>
                                          </p:stCondLst>
                                        </p:cTn>
                                        <p:tgtEl>
                                          <p:spTgt spid="20485">
                                            <p:txEl>
                                              <p:pRg st="4" end="4"/>
                                            </p:txEl>
                                          </p:spTgt>
                                        </p:tgtEl>
                                      </p:cBhvr>
                                    </p:animEffect>
                                  </p:childTnLst>
                                </p:cTn>
                              </p:par>
                            </p:childTnLst>
                          </p:cTn>
                        </p:par>
                        <p:par>
                          <p:cTn id="62" fill="hold">
                            <p:stCondLst>
                              <p:cond delay="13000"/>
                            </p:stCondLst>
                            <p:childTnLst>
                              <p:par>
                                <p:cTn id="63" presetID="1" presetClass="mediacall" presetSubtype="0" fill="hold" nodeType="afterEffect">
                                  <p:stCondLst>
                                    <p:cond delay="0"/>
                                  </p:stCondLst>
                                  <p:childTnLst>
                                    <p:cmd type="call" cmd="playFrom(0.0)">
                                      <p:cBhvr>
                                        <p:cTn id="64" dur="1469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65" fill="hold" display="0">
                  <p:stCondLst>
                    <p:cond delay="indefinite"/>
                  </p:stCondLst>
                  <p:endCondLst>
                    <p:cond evt="onNext" delay="0">
                      <p:tgtEl>
                        <p:sldTgt/>
                      </p:tgtEl>
                    </p:cond>
                    <p:cond evt="onPrev" delay="0">
                      <p:tgtEl>
                        <p:sldTgt/>
                      </p:tgtEl>
                    </p:cond>
                    <p:cond evt="onStopAudio" delay="0">
                      <p:tgtEl>
                        <p:sldTgt/>
                      </p:tgtEl>
                    </p:cond>
                  </p:endCondLst>
                </p:cTn>
                <p:tgtEl>
                  <p:spTgt spid="2"/>
                </p:tgtEl>
              </p:cMediaNode>
            </p:audio>
          </p:childTnLst>
        </p:cTn>
      </p:par>
    </p:tnLst>
    <p:bldLst>
      <p:bldP spid="2048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Grp="1" noChangeArrowheads="1"/>
          </p:cNvSpPr>
          <p:nvPr>
            <p:ph type="title"/>
          </p:nvPr>
        </p:nvSpPr>
        <p:spPr/>
        <p:txBody>
          <a:bodyPr/>
          <a:lstStyle/>
          <a:p>
            <a:pPr eaLnBrk="1" hangingPunct="1">
              <a:defRPr/>
            </a:pPr>
            <a:r>
              <a:rPr lang="en-US" sz="6000" b="1" dirty="0" smtClean="0">
                <a:solidFill>
                  <a:srgbClr val="FF0000"/>
                </a:solidFill>
              </a:rPr>
              <a:t>The </a:t>
            </a:r>
            <a:r>
              <a:rPr lang="en-US" sz="6000" b="1" dirty="0" err="1" smtClean="0">
                <a:solidFill>
                  <a:srgbClr val="FF0000"/>
                </a:solidFill>
              </a:rPr>
              <a:t>Protist</a:t>
            </a:r>
            <a:r>
              <a:rPr lang="en-US" sz="6000" b="1" dirty="0" smtClean="0">
                <a:solidFill>
                  <a:srgbClr val="FF0000"/>
                </a:solidFill>
              </a:rPr>
              <a:t> Kingdom</a:t>
            </a:r>
          </a:p>
        </p:txBody>
      </p:sp>
      <p:sp>
        <p:nvSpPr>
          <p:cNvPr id="26633" name="Rectangle 9"/>
          <p:cNvSpPr>
            <a:spLocks noGrp="1" noChangeArrowheads="1"/>
          </p:cNvSpPr>
          <p:nvPr>
            <p:ph type="body" sz="half" idx="2"/>
          </p:nvPr>
        </p:nvSpPr>
        <p:spPr/>
        <p:txBody>
          <a:bodyPr/>
          <a:lstStyle/>
          <a:p>
            <a:pPr eaLnBrk="1" hangingPunct="1">
              <a:defRPr/>
            </a:pPr>
            <a:r>
              <a:rPr lang="en-US" sz="2000" dirty="0" smtClean="0"/>
              <a:t>Single Celled </a:t>
            </a:r>
          </a:p>
          <a:p>
            <a:pPr eaLnBrk="1" hangingPunct="1">
              <a:defRPr/>
            </a:pPr>
            <a:r>
              <a:rPr lang="en-US" sz="2000" dirty="0" smtClean="0"/>
              <a:t>All have a nucleus</a:t>
            </a:r>
          </a:p>
          <a:p>
            <a:pPr eaLnBrk="1" hangingPunct="1">
              <a:defRPr/>
            </a:pPr>
            <a:r>
              <a:rPr lang="en-US" sz="2000" dirty="0" smtClean="0"/>
              <a:t>Absorb, ingest, and/or photosynthesize food</a:t>
            </a:r>
          </a:p>
          <a:p>
            <a:pPr eaLnBrk="1" hangingPunct="1">
              <a:defRPr/>
            </a:pPr>
            <a:r>
              <a:rPr lang="en-US" sz="2000" dirty="0" smtClean="0"/>
              <a:t>Examples are: paramecium, amoeba</a:t>
            </a:r>
          </a:p>
          <a:p>
            <a:pPr eaLnBrk="1" hangingPunct="1">
              <a:buFont typeface="Wingdings" pitchFamily="2" charset="2"/>
              <a:buNone/>
              <a:defRPr/>
            </a:pPr>
            <a:endParaRPr lang="en-US" sz="2000" dirty="0" smtClean="0"/>
          </a:p>
          <a:p>
            <a:pPr eaLnBrk="1" hangingPunct="1">
              <a:buFont typeface="Wingdings" pitchFamily="2" charset="2"/>
              <a:buNone/>
              <a:defRPr/>
            </a:pPr>
            <a:endParaRPr lang="en-US" sz="2000" dirty="0" smtClean="0"/>
          </a:p>
        </p:txBody>
      </p:sp>
      <p:pic>
        <p:nvPicPr>
          <p:cNvPr id="26631" name="Picture 7" descr="MCAN02069_0000[1]"/>
          <p:cNvPicPr>
            <a:picLocks noGrp="1" noChangeAspect="1" noChangeArrowheads="1"/>
          </p:cNvPicPr>
          <p:nvPr>
            <p:ph sz="half" idx="1"/>
          </p:nvPr>
        </p:nvPicPr>
        <p:blipFill>
          <a:blip r:embed="rId3"/>
          <a:srcRect/>
          <a:stretch>
            <a:fillRect/>
          </a:stretch>
        </p:blipFill>
        <p:spPr bwMode="auto">
          <a:xfrm>
            <a:off x="849313" y="2128838"/>
            <a:ext cx="3254375" cy="3468687"/>
          </a:xfrm>
          <a:noFill/>
          <a:ln>
            <a:miter lim="800000"/>
            <a:headEnd/>
            <a:tailEnd/>
          </a:ln>
        </p:spPr>
      </p:pic>
      <p:sp>
        <p:nvSpPr>
          <p:cNvPr id="26634" name="Text Box 10"/>
          <p:cNvSpPr txBox="1">
            <a:spLocks noChangeArrowheads="1"/>
          </p:cNvSpPr>
          <p:nvPr/>
        </p:nvSpPr>
        <p:spPr bwMode="auto">
          <a:xfrm>
            <a:off x="2193925" y="5022850"/>
            <a:ext cx="2187575" cy="701675"/>
          </a:xfrm>
          <a:prstGeom prst="rect">
            <a:avLst/>
          </a:prstGeom>
          <a:noFill/>
          <a:ln w="9525">
            <a:noFill/>
            <a:miter lim="800000"/>
            <a:headEnd/>
            <a:tailEnd/>
          </a:ln>
        </p:spPr>
        <p:txBody>
          <a:bodyPr wrap="none">
            <a:spAutoFit/>
          </a:bodyPr>
          <a:lstStyle/>
          <a:p>
            <a:r>
              <a:rPr lang="en-US" sz="4000" b="1" dirty="0"/>
              <a:t>Amoeba</a:t>
            </a:r>
          </a:p>
        </p:txBody>
      </p:sp>
      <p:pic>
        <p:nvPicPr>
          <p:cNvPr id="21511" name="MSj04378970000[1].wav">
            <a:hlinkClick r:id="" action="ppaction://media"/>
          </p:cNvPr>
          <p:cNvPicPr>
            <a:picLocks noRot="1" noChangeAspect="1" noChangeArrowheads="1"/>
          </p:cNvPicPr>
          <p:nvPr>
            <a:audioFile r:link="rId1"/>
          </p:nvPr>
        </p:nvPicPr>
        <p:blipFill>
          <a:blip r:embed="rId4"/>
          <a:srcRect/>
          <a:stretch>
            <a:fillRect/>
          </a:stretch>
        </p:blipFill>
        <p:spPr bwMode="auto">
          <a:xfrm>
            <a:off x="8153400" y="1524000"/>
            <a:ext cx="304800" cy="304800"/>
          </a:xfrm>
          <a:prstGeom prst="rect">
            <a:avLst/>
          </a:prstGeom>
          <a:noFill/>
        </p:spPr>
      </p:pic>
    </p:spTree>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21511"/>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paramecium2"/>
          <p:cNvPicPr>
            <a:picLocks noChangeAspect="1" noChangeArrowheads="1"/>
          </p:cNvPicPr>
          <p:nvPr/>
        </p:nvPicPr>
        <p:blipFill>
          <a:blip r:embed="rId3"/>
          <a:srcRect/>
          <a:stretch>
            <a:fillRect/>
          </a:stretch>
        </p:blipFill>
        <p:spPr bwMode="auto">
          <a:xfrm>
            <a:off x="457200" y="1524000"/>
            <a:ext cx="4286250" cy="4114800"/>
          </a:xfrm>
          <a:prstGeom prst="rect">
            <a:avLst/>
          </a:prstGeom>
          <a:noFill/>
          <a:ln w="9525">
            <a:noFill/>
            <a:miter lim="800000"/>
            <a:headEnd/>
            <a:tailEnd/>
          </a:ln>
        </p:spPr>
      </p:pic>
      <p:pic>
        <p:nvPicPr>
          <p:cNvPr id="32773" name="Picture 5" descr="amoebadiag"/>
          <p:cNvPicPr>
            <a:picLocks noChangeAspect="1" noChangeArrowheads="1"/>
          </p:cNvPicPr>
          <p:nvPr/>
        </p:nvPicPr>
        <p:blipFill>
          <a:blip r:embed="rId4"/>
          <a:srcRect/>
          <a:stretch>
            <a:fillRect/>
          </a:stretch>
        </p:blipFill>
        <p:spPr bwMode="auto">
          <a:xfrm>
            <a:off x="5029200" y="2286000"/>
            <a:ext cx="3810000" cy="3505200"/>
          </a:xfrm>
          <a:prstGeom prst="rect">
            <a:avLst/>
          </a:prstGeom>
          <a:noFill/>
          <a:ln w="9525">
            <a:noFill/>
            <a:miter lim="800000"/>
            <a:headEnd/>
            <a:tailEnd/>
          </a:ln>
        </p:spPr>
      </p:pic>
      <p:sp>
        <p:nvSpPr>
          <p:cNvPr id="32774" name="Rectangle 6"/>
          <p:cNvSpPr>
            <a:spLocks noGrp="1" noChangeArrowheads="1"/>
          </p:cNvSpPr>
          <p:nvPr>
            <p:ph type="title"/>
          </p:nvPr>
        </p:nvSpPr>
        <p:spPr/>
        <p:txBody>
          <a:bodyPr/>
          <a:lstStyle/>
          <a:p>
            <a:pPr eaLnBrk="1" hangingPunct="1">
              <a:defRPr/>
            </a:pPr>
            <a:r>
              <a:rPr lang="en-US" sz="7200" b="1" smtClean="0">
                <a:solidFill>
                  <a:schemeClr val="accent2"/>
                </a:solidFill>
                <a:effectLst>
                  <a:outerShdw blurRad="38100" dist="38100" dir="2700000" algn="tl">
                    <a:srgbClr val="C0C0C0"/>
                  </a:outerShdw>
                </a:effectLst>
              </a:rPr>
              <a:t>Examples</a:t>
            </a:r>
          </a:p>
        </p:txBody>
      </p:sp>
      <p:sp>
        <p:nvSpPr>
          <p:cNvPr id="32775" name="Text Box 7"/>
          <p:cNvSpPr txBox="1">
            <a:spLocks noChangeArrowheads="1"/>
          </p:cNvSpPr>
          <p:nvPr/>
        </p:nvSpPr>
        <p:spPr bwMode="auto">
          <a:xfrm>
            <a:off x="1050925" y="4992688"/>
            <a:ext cx="1897063" cy="457200"/>
          </a:xfrm>
          <a:prstGeom prst="rect">
            <a:avLst/>
          </a:prstGeom>
          <a:noFill/>
          <a:ln w="9525">
            <a:noFill/>
            <a:miter lim="800000"/>
            <a:headEnd/>
            <a:tailEnd/>
          </a:ln>
        </p:spPr>
        <p:txBody>
          <a:bodyPr wrap="none">
            <a:spAutoFit/>
          </a:bodyPr>
          <a:lstStyle/>
          <a:p>
            <a:r>
              <a:rPr lang="en-US" sz="2400">
                <a:solidFill>
                  <a:schemeClr val="accent2"/>
                </a:solidFill>
              </a:rPr>
              <a:t>Paramecium</a:t>
            </a:r>
          </a:p>
        </p:txBody>
      </p:sp>
      <p:pic>
        <p:nvPicPr>
          <p:cNvPr id="22535" name="MSj04378770000[1].wav">
            <a:hlinkClick r:id="" action="ppaction://media"/>
          </p:cNvPr>
          <p:cNvPicPr>
            <a:picLocks noRot="1" noChangeAspect="1" noChangeArrowheads="1"/>
          </p:cNvPicPr>
          <p:nvPr>
            <a:audioFile r:link="rId1"/>
          </p:nvPr>
        </p:nvPicPr>
        <p:blipFill>
          <a:blip r:embed="rId5"/>
          <a:srcRect/>
          <a:stretch>
            <a:fillRect/>
          </a:stretch>
        </p:blipFill>
        <p:spPr bwMode="auto">
          <a:xfrm>
            <a:off x="6858000" y="1600200"/>
            <a:ext cx="304800" cy="304800"/>
          </a:xfrm>
          <a:prstGeom prst="rect">
            <a:avLst/>
          </a:prstGeom>
          <a:noFill/>
        </p:spPr>
      </p:pic>
    </p:spTree>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22535"/>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4"/>
          <p:cNvSpPr>
            <a:spLocks noGrp="1" noChangeArrowheads="1"/>
          </p:cNvSpPr>
          <p:nvPr>
            <p:ph type="title"/>
          </p:nvPr>
        </p:nvSpPr>
        <p:spPr>
          <a:xfrm>
            <a:off x="457200" y="609600"/>
            <a:ext cx="8229600" cy="1139825"/>
          </a:xfrm>
        </p:spPr>
        <p:txBody>
          <a:bodyPr/>
          <a:lstStyle/>
          <a:p>
            <a:pPr eaLnBrk="1" hangingPunct="1">
              <a:defRPr/>
            </a:pPr>
            <a:r>
              <a:rPr lang="en-US" sz="4400" b="1" dirty="0" smtClean="0">
                <a:solidFill>
                  <a:srgbClr val="66FF33"/>
                </a:solidFill>
              </a:rPr>
              <a:t>The </a:t>
            </a:r>
            <a:r>
              <a:rPr lang="en-US" sz="4400" b="1" dirty="0" err="1" smtClean="0">
                <a:solidFill>
                  <a:srgbClr val="66FF33"/>
                </a:solidFill>
              </a:rPr>
              <a:t>Monera</a:t>
            </a:r>
            <a:r>
              <a:rPr lang="en-US" sz="4400" b="1" dirty="0" smtClean="0">
                <a:solidFill>
                  <a:srgbClr val="66FF33"/>
                </a:solidFill>
              </a:rPr>
              <a:t> (Bacteria) Kingdom</a:t>
            </a:r>
          </a:p>
        </p:txBody>
      </p:sp>
      <p:sp>
        <p:nvSpPr>
          <p:cNvPr id="39945" name="Rectangle 9"/>
          <p:cNvSpPr>
            <a:spLocks noGrp="1" noChangeArrowheads="1"/>
          </p:cNvSpPr>
          <p:nvPr>
            <p:ph type="body" sz="half" idx="2"/>
          </p:nvPr>
        </p:nvSpPr>
        <p:spPr/>
        <p:txBody>
          <a:bodyPr/>
          <a:lstStyle/>
          <a:p>
            <a:pPr eaLnBrk="1" hangingPunct="1">
              <a:defRPr/>
            </a:pPr>
            <a:r>
              <a:rPr lang="en-US" sz="2000" dirty="0" smtClean="0"/>
              <a:t>Simplest form of life</a:t>
            </a:r>
          </a:p>
          <a:p>
            <a:pPr eaLnBrk="1" hangingPunct="1">
              <a:defRPr/>
            </a:pPr>
            <a:r>
              <a:rPr lang="en-US" sz="2000" dirty="0" smtClean="0"/>
              <a:t>Do not have a nucleus</a:t>
            </a:r>
          </a:p>
          <a:p>
            <a:pPr eaLnBrk="1" hangingPunct="1">
              <a:defRPr/>
            </a:pPr>
            <a:r>
              <a:rPr lang="en-US" sz="2000" dirty="0" smtClean="0"/>
              <a:t>Absorb food</a:t>
            </a:r>
          </a:p>
          <a:p>
            <a:pPr eaLnBrk="1" hangingPunct="1">
              <a:defRPr/>
            </a:pPr>
            <a:r>
              <a:rPr lang="en-US" sz="2000" dirty="0" smtClean="0"/>
              <a:t>These are bacteria and </a:t>
            </a:r>
            <a:r>
              <a:rPr lang="en-US" sz="2000" dirty="0" err="1" smtClean="0"/>
              <a:t>cyanobacteria</a:t>
            </a:r>
            <a:r>
              <a:rPr lang="en-US" sz="2000" dirty="0" smtClean="0"/>
              <a:t> which is also referred to as blue green algae</a:t>
            </a:r>
          </a:p>
          <a:p>
            <a:pPr eaLnBrk="1" hangingPunct="1">
              <a:defRPr/>
            </a:pPr>
            <a:r>
              <a:rPr lang="en-US" sz="2000" dirty="0" smtClean="0"/>
              <a:t>Bacteria can be found anywhere, it can grow in hot or cold places</a:t>
            </a:r>
          </a:p>
          <a:p>
            <a:pPr eaLnBrk="1" hangingPunct="1">
              <a:defRPr/>
            </a:pPr>
            <a:r>
              <a:rPr lang="en-US" sz="2000" dirty="0" smtClean="0"/>
              <a:t>Bacteria can feed on many different things</a:t>
            </a:r>
          </a:p>
          <a:p>
            <a:pPr eaLnBrk="1" hangingPunct="1">
              <a:defRPr/>
            </a:pPr>
            <a:endParaRPr lang="en-US" sz="2000" dirty="0" smtClean="0"/>
          </a:p>
        </p:txBody>
      </p:sp>
      <p:pic>
        <p:nvPicPr>
          <p:cNvPr id="39947" name="Picture 11" descr="kingdomMonera"/>
          <p:cNvPicPr>
            <a:picLocks noGrp="1" noChangeAspect="1" noChangeArrowheads="1"/>
          </p:cNvPicPr>
          <p:nvPr>
            <p:ph sz="half" idx="1"/>
          </p:nvPr>
        </p:nvPicPr>
        <p:blipFill>
          <a:blip r:embed="rId3"/>
          <a:srcRect/>
          <a:stretch>
            <a:fillRect/>
          </a:stretch>
        </p:blipFill>
        <p:spPr>
          <a:xfrm>
            <a:off x="685800" y="1981200"/>
            <a:ext cx="3657600" cy="4114800"/>
          </a:xfrm>
          <a:noFill/>
        </p:spPr>
      </p:pic>
      <p:pic>
        <p:nvPicPr>
          <p:cNvPr id="23558" name="Picture 6">
            <a:hlinkClick r:id="" action="ppaction://media"/>
          </p:cNvPr>
          <p:cNvPicPr>
            <a:picLocks noRot="1" noChangeAspect="1" noChangeArrowheads="1"/>
          </p:cNvPicPr>
          <p:nvPr>
            <a:wavAudioFile r:embed="rId1" name="MSj03884840000[1].wav"/>
          </p:nvPr>
        </p:nvPicPr>
        <p:blipFill>
          <a:blip r:embed="rId4"/>
          <a:srcRect/>
          <a:stretch>
            <a:fillRect/>
          </a:stretch>
        </p:blipFill>
        <p:spPr bwMode="auto">
          <a:xfrm>
            <a:off x="7924800" y="1295400"/>
            <a:ext cx="304800" cy="304800"/>
          </a:xfrm>
          <a:prstGeom prst="rect">
            <a:avLst/>
          </a:prstGeom>
          <a:noFill/>
        </p:spPr>
      </p:pic>
    </p:spTree>
  </p:cSld>
  <p:clrMapOvr>
    <a:masterClrMapping/>
  </p:clrMapOvr>
  <p:transition/>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23558"/>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defRPr/>
            </a:pPr>
            <a:r>
              <a:rPr lang="en-US" sz="8000" smtClean="0">
                <a:solidFill>
                  <a:srgbClr val="66FF33"/>
                </a:solidFill>
              </a:rPr>
              <a:t>Examples</a:t>
            </a:r>
          </a:p>
        </p:txBody>
      </p:sp>
      <p:pic>
        <p:nvPicPr>
          <p:cNvPr id="49159" name="Picture 7" descr="mrsa"/>
          <p:cNvPicPr>
            <a:picLocks noGrp="1" noChangeAspect="1" noChangeArrowheads="1"/>
          </p:cNvPicPr>
          <p:nvPr>
            <p:ph sz="half" idx="1"/>
          </p:nvPr>
        </p:nvPicPr>
        <p:blipFill>
          <a:blip r:embed="rId3"/>
          <a:srcRect/>
          <a:stretch>
            <a:fillRect/>
          </a:stretch>
        </p:blipFill>
        <p:spPr>
          <a:xfrm>
            <a:off x="1524000" y="1524000"/>
            <a:ext cx="2514600" cy="1600200"/>
          </a:xfrm>
          <a:noFill/>
        </p:spPr>
      </p:pic>
      <p:pic>
        <p:nvPicPr>
          <p:cNvPr id="49161" name="Picture 9" descr="ecoli"/>
          <p:cNvPicPr>
            <a:picLocks noGrp="1" noChangeAspect="1" noChangeArrowheads="1"/>
          </p:cNvPicPr>
          <p:nvPr>
            <p:ph sz="quarter" idx="2"/>
          </p:nvPr>
        </p:nvPicPr>
        <p:blipFill>
          <a:blip r:embed="rId4"/>
          <a:srcRect/>
          <a:stretch>
            <a:fillRect/>
          </a:stretch>
        </p:blipFill>
        <p:spPr>
          <a:xfrm>
            <a:off x="5410200" y="1905000"/>
            <a:ext cx="2743200" cy="1524000"/>
          </a:xfrm>
          <a:noFill/>
        </p:spPr>
      </p:pic>
      <p:sp>
        <p:nvSpPr>
          <p:cNvPr id="49160" name="Text Box 8"/>
          <p:cNvSpPr txBox="1">
            <a:spLocks noChangeArrowheads="1"/>
          </p:cNvSpPr>
          <p:nvPr/>
        </p:nvSpPr>
        <p:spPr bwMode="auto">
          <a:xfrm>
            <a:off x="304800" y="3276600"/>
            <a:ext cx="5412059" cy="1431161"/>
          </a:xfrm>
          <a:prstGeom prst="rect">
            <a:avLst/>
          </a:prstGeom>
          <a:noFill/>
          <a:ln w="9525">
            <a:noFill/>
            <a:miter lim="800000"/>
            <a:headEnd/>
            <a:tailEnd/>
          </a:ln>
        </p:spPr>
        <p:txBody>
          <a:bodyPr wrap="none">
            <a:spAutoFit/>
          </a:bodyPr>
          <a:lstStyle/>
          <a:p>
            <a:r>
              <a:rPr lang="en-US" b="1" i="1" dirty="0"/>
              <a:t>Staphylococcus </a:t>
            </a:r>
            <a:r>
              <a:rPr lang="en-US" b="1" i="1" dirty="0" err="1"/>
              <a:t>aureus</a:t>
            </a:r>
            <a:r>
              <a:rPr lang="en-US" b="1" dirty="0"/>
              <a:t> </a:t>
            </a:r>
          </a:p>
          <a:p>
            <a:r>
              <a:rPr lang="en-US" b="1" dirty="0"/>
              <a:t>means "golden cluster seed" </a:t>
            </a:r>
          </a:p>
          <a:p>
            <a:r>
              <a:rPr lang="en-US" b="1" dirty="0"/>
              <a:t>in Latin </a:t>
            </a:r>
          </a:p>
        </p:txBody>
      </p:sp>
      <p:sp>
        <p:nvSpPr>
          <p:cNvPr id="49163" name="Text Box 11"/>
          <p:cNvSpPr txBox="1">
            <a:spLocks noChangeArrowheads="1"/>
          </p:cNvSpPr>
          <p:nvPr/>
        </p:nvSpPr>
        <p:spPr bwMode="auto">
          <a:xfrm>
            <a:off x="6096000" y="3581400"/>
            <a:ext cx="1289050" cy="793750"/>
          </a:xfrm>
          <a:prstGeom prst="rect">
            <a:avLst/>
          </a:prstGeom>
          <a:noFill/>
          <a:ln w="9525">
            <a:noFill/>
            <a:miter lim="800000"/>
            <a:headEnd/>
            <a:tailEnd/>
          </a:ln>
        </p:spPr>
        <p:txBody>
          <a:bodyPr wrap="none">
            <a:spAutoFit/>
          </a:bodyPr>
          <a:lstStyle/>
          <a:p>
            <a:r>
              <a:rPr lang="en-US" sz="2800" b="1" dirty="0"/>
              <a:t>E. Coli</a:t>
            </a:r>
          </a:p>
          <a:p>
            <a:endParaRPr lang="en-US" sz="1800" dirty="0"/>
          </a:p>
        </p:txBody>
      </p:sp>
      <p:pic>
        <p:nvPicPr>
          <p:cNvPr id="49164" name="Picture 12" descr="mfrig"/>
          <p:cNvPicPr>
            <a:picLocks noGrp="1" noChangeAspect="1" noChangeArrowheads="1"/>
          </p:cNvPicPr>
          <p:nvPr>
            <p:ph sz="quarter" idx="3"/>
          </p:nvPr>
        </p:nvPicPr>
        <p:blipFill>
          <a:blip r:embed="rId5"/>
          <a:srcRect/>
          <a:stretch>
            <a:fillRect/>
          </a:stretch>
        </p:blipFill>
        <p:spPr>
          <a:xfrm>
            <a:off x="3200400" y="4419600"/>
            <a:ext cx="2667000" cy="1447800"/>
          </a:xfrm>
          <a:noFill/>
        </p:spPr>
      </p:pic>
      <p:sp>
        <p:nvSpPr>
          <p:cNvPr id="49166" name="Text Box 14"/>
          <p:cNvSpPr txBox="1">
            <a:spLocks noChangeArrowheads="1"/>
          </p:cNvSpPr>
          <p:nvPr/>
        </p:nvSpPr>
        <p:spPr bwMode="auto">
          <a:xfrm>
            <a:off x="2819400" y="5842000"/>
            <a:ext cx="6152646" cy="984885"/>
          </a:xfrm>
          <a:prstGeom prst="rect">
            <a:avLst/>
          </a:prstGeom>
          <a:noFill/>
          <a:ln w="9525">
            <a:noFill/>
            <a:miter lim="800000"/>
            <a:headEnd/>
            <a:tailEnd/>
          </a:ln>
        </p:spPr>
        <p:txBody>
          <a:bodyPr wrap="none">
            <a:spAutoFit/>
          </a:bodyPr>
          <a:lstStyle/>
          <a:p>
            <a:r>
              <a:rPr lang="en-US" b="1" i="1" dirty="0" err="1"/>
              <a:t>Methanogenium</a:t>
            </a:r>
            <a:r>
              <a:rPr lang="en-US" b="1" i="1" dirty="0"/>
              <a:t> </a:t>
            </a:r>
            <a:r>
              <a:rPr lang="en-US" b="1" i="1" dirty="0" err="1"/>
              <a:t>frigidum</a:t>
            </a:r>
            <a:r>
              <a:rPr lang="en-US" b="1" dirty="0"/>
              <a:t> bacteria</a:t>
            </a:r>
          </a:p>
          <a:p>
            <a:r>
              <a:rPr lang="en-US" b="1" dirty="0"/>
              <a:t> prefer the cold </a:t>
            </a:r>
          </a:p>
        </p:txBody>
      </p:sp>
      <p:pic>
        <p:nvPicPr>
          <p:cNvPr id="24586" name="MSj03882560000[1].wav">
            <a:hlinkClick r:id="" action="ppaction://media"/>
          </p:cNvPr>
          <p:cNvPicPr>
            <a:picLocks noRot="1" noChangeAspect="1" noChangeArrowheads="1"/>
          </p:cNvPicPr>
          <p:nvPr>
            <a:audioFile r:link="rId1"/>
          </p:nvPr>
        </p:nvPicPr>
        <p:blipFill>
          <a:blip r:embed="rId6"/>
          <a:srcRect/>
          <a:stretch>
            <a:fillRect/>
          </a:stretch>
        </p:blipFill>
        <p:spPr bwMode="auto">
          <a:xfrm>
            <a:off x="8001000" y="990600"/>
            <a:ext cx="304800" cy="304800"/>
          </a:xfrm>
          <a:prstGeom prst="rect">
            <a:avLst/>
          </a:prstGeom>
          <a:noFill/>
        </p:spPr>
      </p:pic>
    </p:spTree>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24586"/>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Grp="1" noChangeArrowheads="1"/>
          </p:cNvSpPr>
          <p:nvPr>
            <p:ph type="title"/>
          </p:nvPr>
        </p:nvSpPr>
        <p:spPr/>
        <p:txBody>
          <a:bodyPr/>
          <a:lstStyle/>
          <a:p>
            <a:pPr eaLnBrk="1" hangingPunct="1"/>
            <a:r>
              <a:rPr lang="en-US" sz="6600" smtClean="0">
                <a:solidFill>
                  <a:srgbClr val="996633"/>
                </a:solidFill>
              </a:rPr>
              <a:t>The Fungi Kingdom</a:t>
            </a:r>
          </a:p>
        </p:txBody>
      </p:sp>
      <p:sp>
        <p:nvSpPr>
          <p:cNvPr id="53254" name="Rectangle 6"/>
          <p:cNvSpPr>
            <a:spLocks noGrp="1" noChangeArrowheads="1"/>
          </p:cNvSpPr>
          <p:nvPr>
            <p:ph type="body" sz="half" idx="2"/>
          </p:nvPr>
        </p:nvSpPr>
        <p:spPr/>
        <p:txBody>
          <a:bodyPr/>
          <a:lstStyle/>
          <a:p>
            <a:pPr eaLnBrk="1" hangingPunct="1">
              <a:lnSpc>
                <a:spcPct val="90000"/>
              </a:lnSpc>
            </a:pPr>
            <a:r>
              <a:rPr lang="en-US" sz="2800" smtClean="0">
                <a:solidFill>
                  <a:srgbClr val="996633"/>
                </a:solidFill>
              </a:rPr>
              <a:t>Rooted to the ground</a:t>
            </a:r>
          </a:p>
          <a:p>
            <a:pPr eaLnBrk="1" hangingPunct="1">
              <a:lnSpc>
                <a:spcPct val="90000"/>
              </a:lnSpc>
            </a:pPr>
            <a:r>
              <a:rPr lang="en-US" sz="2800" smtClean="0">
                <a:solidFill>
                  <a:srgbClr val="996633"/>
                </a:solidFill>
              </a:rPr>
              <a:t>Are Not green</a:t>
            </a:r>
          </a:p>
          <a:p>
            <a:pPr eaLnBrk="1" hangingPunct="1">
              <a:lnSpc>
                <a:spcPct val="90000"/>
              </a:lnSpc>
            </a:pPr>
            <a:r>
              <a:rPr lang="en-US" sz="2800" smtClean="0">
                <a:solidFill>
                  <a:srgbClr val="996633"/>
                </a:solidFill>
              </a:rPr>
              <a:t>Cannot make their own food</a:t>
            </a:r>
          </a:p>
          <a:p>
            <a:pPr eaLnBrk="1" hangingPunct="1">
              <a:lnSpc>
                <a:spcPct val="90000"/>
              </a:lnSpc>
            </a:pPr>
            <a:r>
              <a:rPr lang="en-US" sz="2800" smtClean="0">
                <a:solidFill>
                  <a:srgbClr val="996633"/>
                </a:solidFill>
              </a:rPr>
              <a:t>Mushrooms, yeasts, moulds are all forms of fungi</a:t>
            </a:r>
          </a:p>
          <a:p>
            <a:pPr eaLnBrk="1" hangingPunct="1">
              <a:lnSpc>
                <a:spcPct val="90000"/>
              </a:lnSpc>
            </a:pPr>
            <a:r>
              <a:rPr lang="en-US" sz="2800" smtClean="0">
                <a:solidFill>
                  <a:srgbClr val="996633"/>
                </a:solidFill>
              </a:rPr>
              <a:t>They breakdown dead animal and plant remains</a:t>
            </a:r>
          </a:p>
        </p:txBody>
      </p:sp>
      <p:pic>
        <p:nvPicPr>
          <p:cNvPr id="53258" name="Picture 10" descr="smurf"/>
          <p:cNvPicPr>
            <a:picLocks noGrp="1" noChangeAspect="1" noChangeArrowheads="1"/>
          </p:cNvPicPr>
          <p:nvPr>
            <p:ph sz="half" idx="1"/>
          </p:nvPr>
        </p:nvPicPr>
        <p:blipFill>
          <a:blip r:embed="rId3"/>
          <a:srcRect/>
          <a:stretch>
            <a:fillRect/>
          </a:stretch>
        </p:blipFill>
        <p:spPr>
          <a:xfrm>
            <a:off x="609600" y="1600200"/>
            <a:ext cx="3886200" cy="4419600"/>
          </a:xfrm>
          <a:noFill/>
        </p:spPr>
      </p:pic>
      <p:pic>
        <p:nvPicPr>
          <p:cNvPr id="25606" name="MSj04310790000[1].wav">
            <a:hlinkClick r:id="" action="ppaction://media"/>
          </p:cNvPr>
          <p:cNvPicPr>
            <a:picLocks noRot="1" noChangeAspect="1" noChangeArrowheads="1"/>
          </p:cNvPicPr>
          <p:nvPr>
            <a:audioFile r:link="rId1"/>
          </p:nvPr>
        </p:nvPicPr>
        <p:blipFill>
          <a:blip r:embed="rId4"/>
          <a:srcRect/>
          <a:stretch>
            <a:fillRect/>
          </a:stretch>
        </p:blipFill>
        <p:spPr bwMode="auto">
          <a:xfrm>
            <a:off x="8229600" y="1219200"/>
            <a:ext cx="304800" cy="304800"/>
          </a:xfrm>
          <a:prstGeom prst="rect">
            <a:avLst/>
          </a:prstGeom>
          <a:noFill/>
        </p:spPr>
      </p:pic>
    </p:spTree>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25606"/>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4"/>
          <p:cNvSpPr>
            <a:spLocks noGrp="1" noChangeArrowheads="1"/>
          </p:cNvSpPr>
          <p:nvPr>
            <p:ph type="title"/>
          </p:nvPr>
        </p:nvSpPr>
        <p:spPr/>
        <p:txBody>
          <a:bodyPr/>
          <a:lstStyle/>
          <a:p>
            <a:pPr eaLnBrk="1" hangingPunct="1"/>
            <a:r>
              <a:rPr lang="en-US" sz="6000" smtClean="0">
                <a:solidFill>
                  <a:srgbClr val="339966"/>
                </a:solidFill>
                <a:latin typeface="Arial Black" pitchFamily="34" charset="0"/>
              </a:rPr>
              <a:t>The Plant Kingdom</a:t>
            </a:r>
          </a:p>
        </p:txBody>
      </p:sp>
      <p:sp>
        <p:nvSpPr>
          <p:cNvPr id="70662" name="Rectangle 6"/>
          <p:cNvSpPr>
            <a:spLocks noGrp="1" noChangeArrowheads="1"/>
          </p:cNvSpPr>
          <p:nvPr>
            <p:ph type="body" sz="half" idx="2"/>
          </p:nvPr>
        </p:nvSpPr>
        <p:spPr/>
        <p:txBody>
          <a:bodyPr/>
          <a:lstStyle/>
          <a:p>
            <a:pPr eaLnBrk="1" hangingPunct="1"/>
            <a:r>
              <a:rPr lang="en-US" sz="2600" b="1" smtClean="0">
                <a:solidFill>
                  <a:srgbClr val="339966"/>
                </a:solidFill>
              </a:rPr>
              <a:t>Second largest group of living things on earth</a:t>
            </a:r>
          </a:p>
          <a:p>
            <a:pPr eaLnBrk="1" hangingPunct="1"/>
            <a:r>
              <a:rPr lang="en-US" sz="2600" b="1" smtClean="0">
                <a:solidFill>
                  <a:srgbClr val="339966"/>
                </a:solidFill>
              </a:rPr>
              <a:t>Can grow almost anywhere there is light and water </a:t>
            </a:r>
          </a:p>
          <a:p>
            <a:pPr eaLnBrk="1" hangingPunct="1"/>
            <a:r>
              <a:rPr lang="en-US" sz="2600" b="1" smtClean="0">
                <a:solidFill>
                  <a:srgbClr val="339966"/>
                </a:solidFill>
              </a:rPr>
              <a:t>Trap energy from the sun and make their own food </a:t>
            </a:r>
          </a:p>
          <a:p>
            <a:pPr eaLnBrk="1" hangingPunct="1"/>
            <a:r>
              <a:rPr lang="en-US" sz="2600" b="1" smtClean="0">
                <a:solidFill>
                  <a:srgbClr val="339966"/>
                </a:solidFill>
              </a:rPr>
              <a:t>Examples are ferns, evergreens, roses</a:t>
            </a:r>
          </a:p>
        </p:txBody>
      </p:sp>
      <p:pic>
        <p:nvPicPr>
          <p:cNvPr id="70663" name="Picture 7" descr="plant"/>
          <p:cNvPicPr>
            <a:picLocks noGrp="1" noChangeAspect="1" noChangeArrowheads="1"/>
          </p:cNvPicPr>
          <p:nvPr>
            <p:ph sz="half" idx="1"/>
          </p:nvPr>
        </p:nvPicPr>
        <p:blipFill>
          <a:blip r:embed="rId3"/>
          <a:srcRect/>
          <a:stretch>
            <a:fillRect/>
          </a:stretch>
        </p:blipFill>
        <p:spPr>
          <a:xfrm>
            <a:off x="1066800" y="1600200"/>
            <a:ext cx="3200400" cy="3886200"/>
          </a:xfrm>
          <a:noFill/>
        </p:spPr>
      </p:pic>
      <p:pic>
        <p:nvPicPr>
          <p:cNvPr id="26630" name="MSj04310710000[1].wav">
            <a:hlinkClick r:id="" action="ppaction://media"/>
          </p:cNvPr>
          <p:cNvPicPr>
            <a:picLocks noRot="1" noChangeAspect="1" noChangeArrowheads="1"/>
          </p:cNvPicPr>
          <p:nvPr>
            <a:audioFile r:link="rId1"/>
          </p:nvPr>
        </p:nvPicPr>
        <p:blipFill>
          <a:blip r:embed="rId4"/>
          <a:srcRect/>
          <a:stretch>
            <a:fillRect/>
          </a:stretch>
        </p:blipFill>
        <p:spPr bwMode="auto">
          <a:xfrm>
            <a:off x="8077200" y="1143000"/>
            <a:ext cx="304800" cy="304800"/>
          </a:xfrm>
          <a:prstGeom prst="rect">
            <a:avLst/>
          </a:prstGeom>
          <a:noFill/>
        </p:spPr>
      </p:pic>
    </p:spTree>
  </p:cSld>
  <p:clrMapOvr>
    <a:masterClrMapping/>
  </p:clrMapOvr>
  <p:transition/>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26630"/>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3" name="Picture 5" descr="plant king"/>
          <p:cNvPicPr>
            <a:picLocks noGrp="1" noChangeAspect="1" noChangeArrowheads="1"/>
          </p:cNvPicPr>
          <p:nvPr>
            <p:ph sz="half" idx="1"/>
          </p:nvPr>
        </p:nvPicPr>
        <p:blipFill>
          <a:blip r:embed="rId3"/>
          <a:srcRect/>
          <a:stretch>
            <a:fillRect/>
          </a:stretch>
        </p:blipFill>
        <p:spPr>
          <a:xfrm>
            <a:off x="1104900" y="1804988"/>
            <a:ext cx="2743200" cy="4114800"/>
          </a:xfrm>
          <a:noFill/>
        </p:spPr>
      </p:pic>
      <p:sp>
        <p:nvSpPr>
          <p:cNvPr id="73732" name="WordArt 4"/>
          <p:cNvSpPr>
            <a:spLocks noChangeArrowheads="1" noChangeShapeType="1" noTextEdit="1"/>
          </p:cNvSpPr>
          <p:nvPr/>
        </p:nvSpPr>
        <p:spPr bwMode="auto">
          <a:xfrm>
            <a:off x="1219200" y="381000"/>
            <a:ext cx="7010400" cy="1066800"/>
          </a:xfrm>
          <a:prstGeom prst="rect">
            <a:avLst/>
          </a:prstGeom>
        </p:spPr>
        <p:txBody>
          <a:bodyPr wrap="none" fromWordArt="1">
            <a:prstTxWarp prst="textPlain">
              <a:avLst>
                <a:gd name="adj" fmla="val 50000"/>
              </a:avLst>
            </a:prstTxWarp>
          </a:bodyPr>
          <a:lstStyle/>
          <a:p>
            <a:pPr algn="ctr"/>
            <a:r>
              <a:rPr lang="id-ID" sz="48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Examples</a:t>
            </a:r>
          </a:p>
        </p:txBody>
      </p:sp>
      <p:pic>
        <p:nvPicPr>
          <p:cNvPr id="73742" name="Picture 14" descr="rare-endangered-flowers-plants"/>
          <p:cNvPicPr>
            <a:picLocks noGrp="1" noChangeAspect="1" noChangeArrowheads="1"/>
          </p:cNvPicPr>
          <p:nvPr>
            <p:ph sz="half" idx="2"/>
          </p:nvPr>
        </p:nvPicPr>
        <p:blipFill>
          <a:blip r:embed="rId4"/>
          <a:srcRect/>
          <a:stretch>
            <a:fillRect/>
          </a:stretch>
        </p:blipFill>
        <p:spPr>
          <a:xfrm>
            <a:off x="4343400" y="1752600"/>
            <a:ext cx="4343400" cy="4114800"/>
          </a:xfrm>
          <a:noFill/>
        </p:spPr>
      </p:pic>
      <p:pic>
        <p:nvPicPr>
          <p:cNvPr id="27654" name="MSj04310800000[1].wav">
            <a:hlinkClick r:id="" action="ppaction://media"/>
          </p:cNvPr>
          <p:cNvPicPr>
            <a:picLocks noRot="1" noChangeAspect="1" noChangeArrowheads="1"/>
          </p:cNvPicPr>
          <p:nvPr>
            <a:audioFile r:link="rId1"/>
          </p:nvPr>
        </p:nvPicPr>
        <p:blipFill>
          <a:blip r:embed="rId5"/>
          <a:srcRect/>
          <a:stretch>
            <a:fillRect/>
          </a:stretch>
        </p:blipFill>
        <p:spPr bwMode="auto">
          <a:xfrm>
            <a:off x="8382000" y="1143000"/>
            <a:ext cx="304800" cy="304800"/>
          </a:xfrm>
          <a:prstGeom prst="rect">
            <a:avLst/>
          </a:prstGeom>
          <a:noFill/>
        </p:spPr>
      </p:pic>
    </p:spTree>
  </p:cSld>
  <p:clrMapOvr>
    <a:masterClrMapping/>
  </p:clrMapOvr>
  <p:transition/>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27654"/>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Rectangle 4"/>
          <p:cNvSpPr>
            <a:spLocks noGrp="1" noChangeArrowheads="1"/>
          </p:cNvSpPr>
          <p:nvPr>
            <p:ph type="title"/>
          </p:nvPr>
        </p:nvSpPr>
        <p:spPr/>
        <p:txBody>
          <a:bodyPr/>
          <a:lstStyle/>
          <a:p>
            <a:pPr eaLnBrk="1" hangingPunct="1"/>
            <a:r>
              <a:rPr lang="en-US" sz="6000" b="1" smtClean="0">
                <a:solidFill>
                  <a:srgbClr val="FF9900"/>
                </a:solidFill>
              </a:rPr>
              <a:t>The Animal Kingdom</a:t>
            </a:r>
          </a:p>
        </p:txBody>
      </p:sp>
      <p:sp>
        <p:nvSpPr>
          <p:cNvPr id="76806" name="Rectangle 6"/>
          <p:cNvSpPr>
            <a:spLocks noGrp="1" noChangeArrowheads="1"/>
          </p:cNvSpPr>
          <p:nvPr>
            <p:ph type="body" sz="half" idx="2"/>
          </p:nvPr>
        </p:nvSpPr>
        <p:spPr/>
        <p:txBody>
          <a:bodyPr/>
          <a:lstStyle/>
          <a:p>
            <a:pPr eaLnBrk="1" hangingPunct="1"/>
            <a:r>
              <a:rPr lang="en-US" sz="2600" smtClean="0">
                <a:solidFill>
                  <a:srgbClr val="FF9900"/>
                </a:solidFill>
              </a:rPr>
              <a:t>Largest group of living things on earth</a:t>
            </a:r>
          </a:p>
          <a:p>
            <a:pPr eaLnBrk="1" hangingPunct="1"/>
            <a:r>
              <a:rPr lang="en-US" sz="2600" smtClean="0">
                <a:solidFill>
                  <a:srgbClr val="FF9900"/>
                </a:solidFill>
              </a:rPr>
              <a:t>Have many cells</a:t>
            </a:r>
          </a:p>
          <a:p>
            <a:pPr eaLnBrk="1" hangingPunct="1"/>
            <a:r>
              <a:rPr lang="en-US" sz="2600" smtClean="0">
                <a:solidFill>
                  <a:srgbClr val="FF9900"/>
                </a:solidFill>
              </a:rPr>
              <a:t>Cannot make their own food</a:t>
            </a:r>
          </a:p>
          <a:p>
            <a:pPr eaLnBrk="1" hangingPunct="1"/>
            <a:r>
              <a:rPr lang="en-US" sz="2600" smtClean="0">
                <a:solidFill>
                  <a:srgbClr val="FF9900"/>
                </a:solidFill>
              </a:rPr>
              <a:t>More than a million different kinds of species</a:t>
            </a:r>
          </a:p>
          <a:p>
            <a:pPr eaLnBrk="1" hangingPunct="1"/>
            <a:r>
              <a:rPr lang="en-US" sz="2600" smtClean="0">
                <a:solidFill>
                  <a:srgbClr val="FF9900"/>
                </a:solidFill>
              </a:rPr>
              <a:t>Able to move</a:t>
            </a:r>
          </a:p>
          <a:p>
            <a:pPr eaLnBrk="1" hangingPunct="1"/>
            <a:r>
              <a:rPr lang="en-US" sz="2600" smtClean="0">
                <a:solidFill>
                  <a:srgbClr val="FF9900"/>
                </a:solidFill>
              </a:rPr>
              <a:t>Examples; insects mammals, amphibians</a:t>
            </a:r>
          </a:p>
        </p:txBody>
      </p:sp>
      <p:pic>
        <p:nvPicPr>
          <p:cNvPr id="76807" name="Picture 7" descr="cartoon animals"/>
          <p:cNvPicPr>
            <a:picLocks noGrp="1" noChangeAspect="1" noChangeArrowheads="1"/>
          </p:cNvPicPr>
          <p:nvPr>
            <p:ph sz="half" idx="1"/>
          </p:nvPr>
        </p:nvPicPr>
        <p:blipFill>
          <a:blip r:embed="rId3"/>
          <a:srcRect/>
          <a:stretch>
            <a:fillRect/>
          </a:stretch>
        </p:blipFill>
        <p:spPr>
          <a:xfrm>
            <a:off x="614363" y="1524000"/>
            <a:ext cx="3957637" cy="4495800"/>
          </a:xfrm>
          <a:noFill/>
        </p:spPr>
      </p:pic>
      <p:pic>
        <p:nvPicPr>
          <p:cNvPr id="28678" name="MSj04310740000[1].wav">
            <a:hlinkClick r:id="" action="ppaction://media"/>
          </p:cNvPr>
          <p:cNvPicPr>
            <a:picLocks noRot="1" noChangeAspect="1" noChangeArrowheads="1"/>
          </p:cNvPicPr>
          <p:nvPr>
            <a:audioFile r:link="rId1"/>
          </p:nvPr>
        </p:nvPicPr>
        <p:blipFill>
          <a:blip r:embed="rId4"/>
          <a:srcRect/>
          <a:stretch>
            <a:fillRect/>
          </a:stretch>
        </p:blipFill>
        <p:spPr bwMode="auto">
          <a:xfrm>
            <a:off x="7924800" y="1371600"/>
            <a:ext cx="304800" cy="3048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6804"/>
                                        </p:tgtEl>
                                        <p:attrNameLst>
                                          <p:attrName>style.visibility</p:attrName>
                                        </p:attrNameLst>
                                      </p:cBhvr>
                                      <p:to>
                                        <p:strVal val="visible"/>
                                      </p:to>
                                    </p:set>
                                    <p:animEffect transition="in" filter="wipe(down)">
                                      <p:cBhvr>
                                        <p:cTn id="7" dur="870">
                                          <p:stCondLst>
                                            <p:cond delay="0"/>
                                          </p:stCondLst>
                                        </p:cTn>
                                        <p:tgtEl>
                                          <p:spTgt spid="76804"/>
                                        </p:tgtEl>
                                      </p:cBhvr>
                                    </p:animEffect>
                                    <p:anim calcmode="lin" valueType="num">
                                      <p:cBhvr>
                                        <p:cTn id="8" dur="2733" tmFilter="0,0; 0.14,0.36; 0.43,0.73; 0.71,0.91; 1.0,1.0">
                                          <p:stCondLst>
                                            <p:cond delay="0"/>
                                          </p:stCondLst>
                                        </p:cTn>
                                        <p:tgtEl>
                                          <p:spTgt spid="76804"/>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76804"/>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76804"/>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76804"/>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76804"/>
                                        </p:tgtEl>
                                        <p:attrNameLst>
                                          <p:attrName>ppt_y</p:attrName>
                                        </p:attrNameLst>
                                      </p:cBhvr>
                                      <p:tavLst>
                                        <p:tav tm="0" fmla="#ppt_y-sin(pi*$)/81">
                                          <p:val>
                                            <p:fltVal val="0"/>
                                          </p:val>
                                        </p:tav>
                                        <p:tav tm="100000">
                                          <p:val>
                                            <p:fltVal val="1"/>
                                          </p:val>
                                        </p:tav>
                                      </p:tavLst>
                                    </p:anim>
                                    <p:animScale>
                                      <p:cBhvr>
                                        <p:cTn id="13" dur="39">
                                          <p:stCondLst>
                                            <p:cond delay="975"/>
                                          </p:stCondLst>
                                        </p:cTn>
                                        <p:tgtEl>
                                          <p:spTgt spid="76804"/>
                                        </p:tgtEl>
                                      </p:cBhvr>
                                      <p:to x="100000" y="60000"/>
                                    </p:animScale>
                                    <p:animScale>
                                      <p:cBhvr>
                                        <p:cTn id="14" dur="249" decel="50000">
                                          <p:stCondLst>
                                            <p:cond delay="1014"/>
                                          </p:stCondLst>
                                        </p:cTn>
                                        <p:tgtEl>
                                          <p:spTgt spid="76804"/>
                                        </p:tgtEl>
                                      </p:cBhvr>
                                      <p:to x="100000" y="100000"/>
                                    </p:animScale>
                                    <p:animScale>
                                      <p:cBhvr>
                                        <p:cTn id="15" dur="39">
                                          <p:stCondLst>
                                            <p:cond delay="1968"/>
                                          </p:stCondLst>
                                        </p:cTn>
                                        <p:tgtEl>
                                          <p:spTgt spid="76804"/>
                                        </p:tgtEl>
                                      </p:cBhvr>
                                      <p:to x="100000" y="80000"/>
                                    </p:animScale>
                                    <p:animScale>
                                      <p:cBhvr>
                                        <p:cTn id="16" dur="249" decel="50000">
                                          <p:stCondLst>
                                            <p:cond delay="2007"/>
                                          </p:stCondLst>
                                        </p:cTn>
                                        <p:tgtEl>
                                          <p:spTgt spid="76804"/>
                                        </p:tgtEl>
                                      </p:cBhvr>
                                      <p:to x="100000" y="100000"/>
                                    </p:animScale>
                                    <p:animScale>
                                      <p:cBhvr>
                                        <p:cTn id="17" dur="39">
                                          <p:stCondLst>
                                            <p:cond delay="2463"/>
                                          </p:stCondLst>
                                        </p:cTn>
                                        <p:tgtEl>
                                          <p:spTgt spid="76804"/>
                                        </p:tgtEl>
                                      </p:cBhvr>
                                      <p:to x="100000" y="90000"/>
                                    </p:animScale>
                                    <p:animScale>
                                      <p:cBhvr>
                                        <p:cTn id="18" dur="249" decel="50000">
                                          <p:stCondLst>
                                            <p:cond delay="2502"/>
                                          </p:stCondLst>
                                        </p:cTn>
                                        <p:tgtEl>
                                          <p:spTgt spid="76804"/>
                                        </p:tgtEl>
                                      </p:cBhvr>
                                      <p:to x="100000" y="100000"/>
                                    </p:animScale>
                                    <p:animScale>
                                      <p:cBhvr>
                                        <p:cTn id="19" dur="39">
                                          <p:stCondLst>
                                            <p:cond delay="2712"/>
                                          </p:stCondLst>
                                        </p:cTn>
                                        <p:tgtEl>
                                          <p:spTgt spid="76804"/>
                                        </p:tgtEl>
                                      </p:cBhvr>
                                      <p:to x="100000" y="95000"/>
                                    </p:animScale>
                                    <p:animScale>
                                      <p:cBhvr>
                                        <p:cTn id="20" dur="249" decel="50000">
                                          <p:stCondLst>
                                            <p:cond delay="2751"/>
                                          </p:stCondLst>
                                        </p:cTn>
                                        <p:tgtEl>
                                          <p:spTgt spid="76804"/>
                                        </p:tgtEl>
                                      </p:cBhvr>
                                      <p:to x="100000" y="100000"/>
                                    </p:animScale>
                                  </p:childTnLst>
                                </p:cTn>
                              </p:par>
                            </p:childTnLst>
                          </p:cTn>
                        </p:par>
                        <p:par>
                          <p:cTn id="21" fill="hold">
                            <p:stCondLst>
                              <p:cond delay="3000"/>
                            </p:stCondLst>
                            <p:childTnLst>
                              <p:par>
                                <p:cTn id="22" presetID="26" presetClass="entr" presetSubtype="0" fill="hold" nodeType="afterEffect">
                                  <p:stCondLst>
                                    <p:cond delay="0"/>
                                  </p:stCondLst>
                                  <p:childTnLst>
                                    <p:set>
                                      <p:cBhvr>
                                        <p:cTn id="23" dur="1" fill="hold">
                                          <p:stCondLst>
                                            <p:cond delay="0"/>
                                          </p:stCondLst>
                                        </p:cTn>
                                        <p:tgtEl>
                                          <p:spTgt spid="76807"/>
                                        </p:tgtEl>
                                        <p:attrNameLst>
                                          <p:attrName>style.visibility</p:attrName>
                                        </p:attrNameLst>
                                      </p:cBhvr>
                                      <p:to>
                                        <p:strVal val="visible"/>
                                      </p:to>
                                    </p:set>
                                    <p:animEffect transition="in" filter="wipe(down)">
                                      <p:cBhvr>
                                        <p:cTn id="24" dur="870">
                                          <p:stCondLst>
                                            <p:cond delay="0"/>
                                          </p:stCondLst>
                                        </p:cTn>
                                        <p:tgtEl>
                                          <p:spTgt spid="76807"/>
                                        </p:tgtEl>
                                      </p:cBhvr>
                                    </p:animEffect>
                                    <p:anim calcmode="lin" valueType="num">
                                      <p:cBhvr>
                                        <p:cTn id="25" dur="2733" tmFilter="0,0; 0.14,0.36; 0.43,0.73; 0.71,0.91; 1.0,1.0">
                                          <p:stCondLst>
                                            <p:cond delay="0"/>
                                          </p:stCondLst>
                                        </p:cTn>
                                        <p:tgtEl>
                                          <p:spTgt spid="76807"/>
                                        </p:tgtEl>
                                        <p:attrNameLst>
                                          <p:attrName>ppt_x</p:attrName>
                                        </p:attrNameLst>
                                      </p:cBhvr>
                                      <p:tavLst>
                                        <p:tav tm="0">
                                          <p:val>
                                            <p:strVal val="#ppt_x-0.25"/>
                                          </p:val>
                                        </p:tav>
                                        <p:tav tm="100000">
                                          <p:val>
                                            <p:strVal val="#ppt_x"/>
                                          </p:val>
                                        </p:tav>
                                      </p:tavLst>
                                    </p:anim>
                                    <p:anim calcmode="lin" valueType="num">
                                      <p:cBhvr>
                                        <p:cTn id="26" dur="996" tmFilter="0.0,0.0; 0.25,0.07; 0.50,0.2; 0.75,0.467; 1.0,1.0">
                                          <p:stCondLst>
                                            <p:cond delay="0"/>
                                          </p:stCondLst>
                                        </p:cTn>
                                        <p:tgtEl>
                                          <p:spTgt spid="76807"/>
                                        </p:tgtEl>
                                        <p:attrNameLst>
                                          <p:attrName>ppt_y</p:attrName>
                                        </p:attrNameLst>
                                      </p:cBhvr>
                                      <p:tavLst>
                                        <p:tav tm="0" fmla="#ppt_y-sin(pi*$)/3">
                                          <p:val>
                                            <p:fltVal val="0.5"/>
                                          </p:val>
                                        </p:tav>
                                        <p:tav tm="100000">
                                          <p:val>
                                            <p:fltVal val="1"/>
                                          </p:val>
                                        </p:tav>
                                      </p:tavLst>
                                    </p:anim>
                                    <p:anim calcmode="lin" valueType="num">
                                      <p:cBhvr>
                                        <p:cTn id="27" dur="996" tmFilter="0, 0; 0.125,0.2665; 0.25,0.4; 0.375,0.465; 0.5,0.5;  0.625,0.535; 0.75,0.6; 0.875,0.7335; 1,1">
                                          <p:stCondLst>
                                            <p:cond delay="996"/>
                                          </p:stCondLst>
                                        </p:cTn>
                                        <p:tgtEl>
                                          <p:spTgt spid="76807"/>
                                        </p:tgtEl>
                                        <p:attrNameLst>
                                          <p:attrName>ppt_y</p:attrName>
                                        </p:attrNameLst>
                                      </p:cBhvr>
                                      <p:tavLst>
                                        <p:tav tm="0" fmla="#ppt_y-sin(pi*$)/9">
                                          <p:val>
                                            <p:fltVal val="0"/>
                                          </p:val>
                                        </p:tav>
                                        <p:tav tm="100000">
                                          <p:val>
                                            <p:fltVal val="1"/>
                                          </p:val>
                                        </p:tav>
                                      </p:tavLst>
                                    </p:anim>
                                    <p:anim calcmode="lin" valueType="num">
                                      <p:cBhvr>
                                        <p:cTn id="28" dur="498" tmFilter="0, 0; 0.125,0.2665; 0.25,0.4; 0.375,0.465; 0.5,0.5;  0.625,0.535; 0.75,0.6; 0.875,0.7335; 1,1">
                                          <p:stCondLst>
                                            <p:cond delay="1986"/>
                                          </p:stCondLst>
                                        </p:cTn>
                                        <p:tgtEl>
                                          <p:spTgt spid="76807"/>
                                        </p:tgtEl>
                                        <p:attrNameLst>
                                          <p:attrName>ppt_y</p:attrName>
                                        </p:attrNameLst>
                                      </p:cBhvr>
                                      <p:tavLst>
                                        <p:tav tm="0" fmla="#ppt_y-sin(pi*$)/27">
                                          <p:val>
                                            <p:fltVal val="0"/>
                                          </p:val>
                                        </p:tav>
                                        <p:tav tm="100000">
                                          <p:val>
                                            <p:fltVal val="1"/>
                                          </p:val>
                                        </p:tav>
                                      </p:tavLst>
                                    </p:anim>
                                    <p:anim calcmode="lin" valueType="num">
                                      <p:cBhvr>
                                        <p:cTn id="29" dur="246" tmFilter="0, 0; 0.125,0.2665; 0.25,0.4; 0.375,0.465; 0.5,0.5;  0.625,0.535; 0.75,0.6; 0.875,0.7335; 1,1">
                                          <p:stCondLst>
                                            <p:cond delay="2484"/>
                                          </p:stCondLst>
                                        </p:cTn>
                                        <p:tgtEl>
                                          <p:spTgt spid="76807"/>
                                        </p:tgtEl>
                                        <p:attrNameLst>
                                          <p:attrName>ppt_y</p:attrName>
                                        </p:attrNameLst>
                                      </p:cBhvr>
                                      <p:tavLst>
                                        <p:tav tm="0" fmla="#ppt_y-sin(pi*$)/81">
                                          <p:val>
                                            <p:fltVal val="0"/>
                                          </p:val>
                                        </p:tav>
                                        <p:tav tm="100000">
                                          <p:val>
                                            <p:fltVal val="1"/>
                                          </p:val>
                                        </p:tav>
                                      </p:tavLst>
                                    </p:anim>
                                    <p:animScale>
                                      <p:cBhvr>
                                        <p:cTn id="30" dur="39">
                                          <p:stCondLst>
                                            <p:cond delay="975"/>
                                          </p:stCondLst>
                                        </p:cTn>
                                        <p:tgtEl>
                                          <p:spTgt spid="76807"/>
                                        </p:tgtEl>
                                      </p:cBhvr>
                                      <p:to x="100000" y="60000"/>
                                    </p:animScale>
                                    <p:animScale>
                                      <p:cBhvr>
                                        <p:cTn id="31" dur="249" decel="50000">
                                          <p:stCondLst>
                                            <p:cond delay="1014"/>
                                          </p:stCondLst>
                                        </p:cTn>
                                        <p:tgtEl>
                                          <p:spTgt spid="76807"/>
                                        </p:tgtEl>
                                      </p:cBhvr>
                                      <p:to x="100000" y="100000"/>
                                    </p:animScale>
                                    <p:animScale>
                                      <p:cBhvr>
                                        <p:cTn id="32" dur="39">
                                          <p:stCondLst>
                                            <p:cond delay="1968"/>
                                          </p:stCondLst>
                                        </p:cTn>
                                        <p:tgtEl>
                                          <p:spTgt spid="76807"/>
                                        </p:tgtEl>
                                      </p:cBhvr>
                                      <p:to x="100000" y="80000"/>
                                    </p:animScale>
                                    <p:animScale>
                                      <p:cBhvr>
                                        <p:cTn id="33" dur="249" decel="50000">
                                          <p:stCondLst>
                                            <p:cond delay="2007"/>
                                          </p:stCondLst>
                                        </p:cTn>
                                        <p:tgtEl>
                                          <p:spTgt spid="76807"/>
                                        </p:tgtEl>
                                      </p:cBhvr>
                                      <p:to x="100000" y="100000"/>
                                    </p:animScale>
                                    <p:animScale>
                                      <p:cBhvr>
                                        <p:cTn id="34" dur="39">
                                          <p:stCondLst>
                                            <p:cond delay="2463"/>
                                          </p:stCondLst>
                                        </p:cTn>
                                        <p:tgtEl>
                                          <p:spTgt spid="76807"/>
                                        </p:tgtEl>
                                      </p:cBhvr>
                                      <p:to x="100000" y="90000"/>
                                    </p:animScale>
                                    <p:animScale>
                                      <p:cBhvr>
                                        <p:cTn id="35" dur="249" decel="50000">
                                          <p:stCondLst>
                                            <p:cond delay="2502"/>
                                          </p:stCondLst>
                                        </p:cTn>
                                        <p:tgtEl>
                                          <p:spTgt spid="76807"/>
                                        </p:tgtEl>
                                      </p:cBhvr>
                                      <p:to x="100000" y="100000"/>
                                    </p:animScale>
                                    <p:animScale>
                                      <p:cBhvr>
                                        <p:cTn id="36" dur="39">
                                          <p:stCondLst>
                                            <p:cond delay="2712"/>
                                          </p:stCondLst>
                                        </p:cTn>
                                        <p:tgtEl>
                                          <p:spTgt spid="76807"/>
                                        </p:tgtEl>
                                      </p:cBhvr>
                                      <p:to x="100000" y="95000"/>
                                    </p:animScale>
                                    <p:animScale>
                                      <p:cBhvr>
                                        <p:cTn id="37" dur="249" decel="50000">
                                          <p:stCondLst>
                                            <p:cond delay="2751"/>
                                          </p:stCondLst>
                                        </p:cTn>
                                        <p:tgtEl>
                                          <p:spTgt spid="76807"/>
                                        </p:tgtEl>
                                      </p:cBhvr>
                                      <p:to x="100000" y="100000"/>
                                    </p:animScale>
                                  </p:childTnLst>
                                </p:cTn>
                              </p:par>
                            </p:childTnLst>
                          </p:cTn>
                        </p:par>
                        <p:par>
                          <p:cTn id="38" fill="hold">
                            <p:stCondLst>
                              <p:cond delay="6000"/>
                            </p:stCondLst>
                            <p:childTnLst>
                              <p:par>
                                <p:cTn id="39" presetID="26" presetClass="entr" presetSubtype="0" fill="hold" grpId="0" nodeType="afterEffect">
                                  <p:stCondLst>
                                    <p:cond delay="0"/>
                                  </p:stCondLst>
                                  <p:childTnLst>
                                    <p:set>
                                      <p:cBhvr>
                                        <p:cTn id="40" dur="1" fill="hold">
                                          <p:stCondLst>
                                            <p:cond delay="0"/>
                                          </p:stCondLst>
                                        </p:cTn>
                                        <p:tgtEl>
                                          <p:spTgt spid="76806">
                                            <p:txEl>
                                              <p:pRg st="0" end="0"/>
                                            </p:txEl>
                                          </p:spTgt>
                                        </p:tgtEl>
                                        <p:attrNameLst>
                                          <p:attrName>style.visibility</p:attrName>
                                        </p:attrNameLst>
                                      </p:cBhvr>
                                      <p:to>
                                        <p:strVal val="visible"/>
                                      </p:to>
                                    </p:set>
                                    <p:animEffect transition="in" filter="wipe(down)">
                                      <p:cBhvr>
                                        <p:cTn id="41" dur="870">
                                          <p:stCondLst>
                                            <p:cond delay="0"/>
                                          </p:stCondLst>
                                        </p:cTn>
                                        <p:tgtEl>
                                          <p:spTgt spid="76806">
                                            <p:txEl>
                                              <p:pRg st="0" end="0"/>
                                            </p:txEl>
                                          </p:spTgt>
                                        </p:tgtEl>
                                      </p:cBhvr>
                                    </p:animEffect>
                                    <p:anim calcmode="lin" valueType="num">
                                      <p:cBhvr>
                                        <p:cTn id="42" dur="2733" tmFilter="0,0; 0.14,0.36; 0.43,0.73; 0.71,0.91; 1.0,1.0">
                                          <p:stCondLst>
                                            <p:cond delay="0"/>
                                          </p:stCondLst>
                                        </p:cTn>
                                        <p:tgtEl>
                                          <p:spTgt spid="76806">
                                            <p:txEl>
                                              <p:pRg st="0" end="0"/>
                                            </p:txEl>
                                          </p:spTgt>
                                        </p:tgtEl>
                                        <p:attrNameLst>
                                          <p:attrName>ppt_x</p:attrName>
                                        </p:attrNameLst>
                                      </p:cBhvr>
                                      <p:tavLst>
                                        <p:tav tm="0">
                                          <p:val>
                                            <p:strVal val="#ppt_x-0.25"/>
                                          </p:val>
                                        </p:tav>
                                        <p:tav tm="100000">
                                          <p:val>
                                            <p:strVal val="#ppt_x"/>
                                          </p:val>
                                        </p:tav>
                                      </p:tavLst>
                                    </p:anim>
                                    <p:anim calcmode="lin" valueType="num">
                                      <p:cBhvr>
                                        <p:cTn id="43" dur="996" tmFilter="0.0,0.0; 0.25,0.07; 0.50,0.2; 0.75,0.467; 1.0,1.0">
                                          <p:stCondLst>
                                            <p:cond delay="0"/>
                                          </p:stCondLst>
                                        </p:cTn>
                                        <p:tgtEl>
                                          <p:spTgt spid="76806">
                                            <p:txEl>
                                              <p:pRg st="0" end="0"/>
                                            </p:txEl>
                                          </p:spTgt>
                                        </p:tgtEl>
                                        <p:attrNameLst>
                                          <p:attrName>ppt_y</p:attrName>
                                        </p:attrNameLst>
                                      </p:cBhvr>
                                      <p:tavLst>
                                        <p:tav tm="0" fmla="#ppt_y-sin(pi*$)/3">
                                          <p:val>
                                            <p:fltVal val="0.5"/>
                                          </p:val>
                                        </p:tav>
                                        <p:tav tm="100000">
                                          <p:val>
                                            <p:fltVal val="1"/>
                                          </p:val>
                                        </p:tav>
                                      </p:tavLst>
                                    </p:anim>
                                    <p:anim calcmode="lin" valueType="num">
                                      <p:cBhvr>
                                        <p:cTn id="44" dur="996" tmFilter="0, 0; 0.125,0.2665; 0.25,0.4; 0.375,0.465; 0.5,0.5;  0.625,0.535; 0.75,0.6; 0.875,0.7335; 1,1">
                                          <p:stCondLst>
                                            <p:cond delay="996"/>
                                          </p:stCondLst>
                                        </p:cTn>
                                        <p:tgtEl>
                                          <p:spTgt spid="76806">
                                            <p:txEl>
                                              <p:pRg st="0" end="0"/>
                                            </p:txEl>
                                          </p:spTgt>
                                        </p:tgtEl>
                                        <p:attrNameLst>
                                          <p:attrName>ppt_y</p:attrName>
                                        </p:attrNameLst>
                                      </p:cBhvr>
                                      <p:tavLst>
                                        <p:tav tm="0" fmla="#ppt_y-sin(pi*$)/9">
                                          <p:val>
                                            <p:fltVal val="0"/>
                                          </p:val>
                                        </p:tav>
                                        <p:tav tm="100000">
                                          <p:val>
                                            <p:fltVal val="1"/>
                                          </p:val>
                                        </p:tav>
                                      </p:tavLst>
                                    </p:anim>
                                    <p:anim calcmode="lin" valueType="num">
                                      <p:cBhvr>
                                        <p:cTn id="45" dur="498" tmFilter="0, 0; 0.125,0.2665; 0.25,0.4; 0.375,0.465; 0.5,0.5;  0.625,0.535; 0.75,0.6; 0.875,0.7335; 1,1">
                                          <p:stCondLst>
                                            <p:cond delay="1986"/>
                                          </p:stCondLst>
                                        </p:cTn>
                                        <p:tgtEl>
                                          <p:spTgt spid="76806">
                                            <p:txEl>
                                              <p:pRg st="0" end="0"/>
                                            </p:txEl>
                                          </p:spTgt>
                                        </p:tgtEl>
                                        <p:attrNameLst>
                                          <p:attrName>ppt_y</p:attrName>
                                        </p:attrNameLst>
                                      </p:cBhvr>
                                      <p:tavLst>
                                        <p:tav tm="0" fmla="#ppt_y-sin(pi*$)/27">
                                          <p:val>
                                            <p:fltVal val="0"/>
                                          </p:val>
                                        </p:tav>
                                        <p:tav tm="100000">
                                          <p:val>
                                            <p:fltVal val="1"/>
                                          </p:val>
                                        </p:tav>
                                      </p:tavLst>
                                    </p:anim>
                                    <p:anim calcmode="lin" valueType="num">
                                      <p:cBhvr>
                                        <p:cTn id="46" dur="246" tmFilter="0, 0; 0.125,0.2665; 0.25,0.4; 0.375,0.465; 0.5,0.5;  0.625,0.535; 0.75,0.6; 0.875,0.7335; 1,1">
                                          <p:stCondLst>
                                            <p:cond delay="2484"/>
                                          </p:stCondLst>
                                        </p:cTn>
                                        <p:tgtEl>
                                          <p:spTgt spid="76806">
                                            <p:txEl>
                                              <p:pRg st="0" end="0"/>
                                            </p:txEl>
                                          </p:spTgt>
                                        </p:tgtEl>
                                        <p:attrNameLst>
                                          <p:attrName>ppt_y</p:attrName>
                                        </p:attrNameLst>
                                      </p:cBhvr>
                                      <p:tavLst>
                                        <p:tav tm="0" fmla="#ppt_y-sin(pi*$)/81">
                                          <p:val>
                                            <p:fltVal val="0"/>
                                          </p:val>
                                        </p:tav>
                                        <p:tav tm="100000">
                                          <p:val>
                                            <p:fltVal val="1"/>
                                          </p:val>
                                        </p:tav>
                                      </p:tavLst>
                                    </p:anim>
                                    <p:animScale>
                                      <p:cBhvr>
                                        <p:cTn id="47" dur="39">
                                          <p:stCondLst>
                                            <p:cond delay="975"/>
                                          </p:stCondLst>
                                        </p:cTn>
                                        <p:tgtEl>
                                          <p:spTgt spid="76806">
                                            <p:txEl>
                                              <p:pRg st="0" end="0"/>
                                            </p:txEl>
                                          </p:spTgt>
                                        </p:tgtEl>
                                      </p:cBhvr>
                                      <p:to x="100000" y="60000"/>
                                    </p:animScale>
                                    <p:animScale>
                                      <p:cBhvr>
                                        <p:cTn id="48" dur="249" decel="50000">
                                          <p:stCondLst>
                                            <p:cond delay="1014"/>
                                          </p:stCondLst>
                                        </p:cTn>
                                        <p:tgtEl>
                                          <p:spTgt spid="76806">
                                            <p:txEl>
                                              <p:pRg st="0" end="0"/>
                                            </p:txEl>
                                          </p:spTgt>
                                        </p:tgtEl>
                                      </p:cBhvr>
                                      <p:to x="100000" y="100000"/>
                                    </p:animScale>
                                    <p:animScale>
                                      <p:cBhvr>
                                        <p:cTn id="49" dur="39">
                                          <p:stCondLst>
                                            <p:cond delay="1968"/>
                                          </p:stCondLst>
                                        </p:cTn>
                                        <p:tgtEl>
                                          <p:spTgt spid="76806">
                                            <p:txEl>
                                              <p:pRg st="0" end="0"/>
                                            </p:txEl>
                                          </p:spTgt>
                                        </p:tgtEl>
                                      </p:cBhvr>
                                      <p:to x="100000" y="80000"/>
                                    </p:animScale>
                                    <p:animScale>
                                      <p:cBhvr>
                                        <p:cTn id="50" dur="249" decel="50000">
                                          <p:stCondLst>
                                            <p:cond delay="2007"/>
                                          </p:stCondLst>
                                        </p:cTn>
                                        <p:tgtEl>
                                          <p:spTgt spid="76806">
                                            <p:txEl>
                                              <p:pRg st="0" end="0"/>
                                            </p:txEl>
                                          </p:spTgt>
                                        </p:tgtEl>
                                      </p:cBhvr>
                                      <p:to x="100000" y="100000"/>
                                    </p:animScale>
                                    <p:animScale>
                                      <p:cBhvr>
                                        <p:cTn id="51" dur="39">
                                          <p:stCondLst>
                                            <p:cond delay="2463"/>
                                          </p:stCondLst>
                                        </p:cTn>
                                        <p:tgtEl>
                                          <p:spTgt spid="76806">
                                            <p:txEl>
                                              <p:pRg st="0" end="0"/>
                                            </p:txEl>
                                          </p:spTgt>
                                        </p:tgtEl>
                                      </p:cBhvr>
                                      <p:to x="100000" y="90000"/>
                                    </p:animScale>
                                    <p:animScale>
                                      <p:cBhvr>
                                        <p:cTn id="52" dur="249" decel="50000">
                                          <p:stCondLst>
                                            <p:cond delay="2502"/>
                                          </p:stCondLst>
                                        </p:cTn>
                                        <p:tgtEl>
                                          <p:spTgt spid="76806">
                                            <p:txEl>
                                              <p:pRg st="0" end="0"/>
                                            </p:txEl>
                                          </p:spTgt>
                                        </p:tgtEl>
                                      </p:cBhvr>
                                      <p:to x="100000" y="100000"/>
                                    </p:animScale>
                                    <p:animScale>
                                      <p:cBhvr>
                                        <p:cTn id="53" dur="39">
                                          <p:stCondLst>
                                            <p:cond delay="2712"/>
                                          </p:stCondLst>
                                        </p:cTn>
                                        <p:tgtEl>
                                          <p:spTgt spid="76806">
                                            <p:txEl>
                                              <p:pRg st="0" end="0"/>
                                            </p:txEl>
                                          </p:spTgt>
                                        </p:tgtEl>
                                      </p:cBhvr>
                                      <p:to x="100000" y="95000"/>
                                    </p:animScale>
                                    <p:animScale>
                                      <p:cBhvr>
                                        <p:cTn id="54" dur="249" decel="50000">
                                          <p:stCondLst>
                                            <p:cond delay="2751"/>
                                          </p:stCondLst>
                                        </p:cTn>
                                        <p:tgtEl>
                                          <p:spTgt spid="76806">
                                            <p:txEl>
                                              <p:pRg st="0" end="0"/>
                                            </p:txEl>
                                          </p:spTgt>
                                        </p:tgtEl>
                                      </p:cBhvr>
                                      <p:to x="100000" y="100000"/>
                                    </p:animScale>
                                  </p:childTnLst>
                                </p:cTn>
                              </p:par>
                            </p:childTnLst>
                          </p:cTn>
                        </p:par>
                        <p:par>
                          <p:cTn id="55" fill="hold">
                            <p:stCondLst>
                              <p:cond delay="9000"/>
                            </p:stCondLst>
                            <p:childTnLst>
                              <p:par>
                                <p:cTn id="56" presetID="26" presetClass="entr" presetSubtype="0" fill="hold" grpId="0" nodeType="afterEffect">
                                  <p:stCondLst>
                                    <p:cond delay="0"/>
                                  </p:stCondLst>
                                  <p:childTnLst>
                                    <p:set>
                                      <p:cBhvr>
                                        <p:cTn id="57" dur="1" fill="hold">
                                          <p:stCondLst>
                                            <p:cond delay="0"/>
                                          </p:stCondLst>
                                        </p:cTn>
                                        <p:tgtEl>
                                          <p:spTgt spid="76806">
                                            <p:txEl>
                                              <p:pRg st="1" end="1"/>
                                            </p:txEl>
                                          </p:spTgt>
                                        </p:tgtEl>
                                        <p:attrNameLst>
                                          <p:attrName>style.visibility</p:attrName>
                                        </p:attrNameLst>
                                      </p:cBhvr>
                                      <p:to>
                                        <p:strVal val="visible"/>
                                      </p:to>
                                    </p:set>
                                    <p:animEffect transition="in" filter="wipe(down)">
                                      <p:cBhvr>
                                        <p:cTn id="58" dur="870">
                                          <p:stCondLst>
                                            <p:cond delay="0"/>
                                          </p:stCondLst>
                                        </p:cTn>
                                        <p:tgtEl>
                                          <p:spTgt spid="76806">
                                            <p:txEl>
                                              <p:pRg st="1" end="1"/>
                                            </p:txEl>
                                          </p:spTgt>
                                        </p:tgtEl>
                                      </p:cBhvr>
                                    </p:animEffect>
                                    <p:anim calcmode="lin" valueType="num">
                                      <p:cBhvr>
                                        <p:cTn id="59" dur="2733" tmFilter="0,0; 0.14,0.36; 0.43,0.73; 0.71,0.91; 1.0,1.0">
                                          <p:stCondLst>
                                            <p:cond delay="0"/>
                                          </p:stCondLst>
                                        </p:cTn>
                                        <p:tgtEl>
                                          <p:spTgt spid="76806">
                                            <p:txEl>
                                              <p:pRg st="1" end="1"/>
                                            </p:txEl>
                                          </p:spTgt>
                                        </p:tgtEl>
                                        <p:attrNameLst>
                                          <p:attrName>ppt_x</p:attrName>
                                        </p:attrNameLst>
                                      </p:cBhvr>
                                      <p:tavLst>
                                        <p:tav tm="0">
                                          <p:val>
                                            <p:strVal val="#ppt_x-0.25"/>
                                          </p:val>
                                        </p:tav>
                                        <p:tav tm="100000">
                                          <p:val>
                                            <p:strVal val="#ppt_x"/>
                                          </p:val>
                                        </p:tav>
                                      </p:tavLst>
                                    </p:anim>
                                    <p:anim calcmode="lin" valueType="num">
                                      <p:cBhvr>
                                        <p:cTn id="60" dur="996" tmFilter="0.0,0.0; 0.25,0.07; 0.50,0.2; 0.75,0.467; 1.0,1.0">
                                          <p:stCondLst>
                                            <p:cond delay="0"/>
                                          </p:stCondLst>
                                        </p:cTn>
                                        <p:tgtEl>
                                          <p:spTgt spid="76806">
                                            <p:txEl>
                                              <p:pRg st="1" end="1"/>
                                            </p:txEl>
                                          </p:spTgt>
                                        </p:tgtEl>
                                        <p:attrNameLst>
                                          <p:attrName>ppt_y</p:attrName>
                                        </p:attrNameLst>
                                      </p:cBhvr>
                                      <p:tavLst>
                                        <p:tav tm="0" fmla="#ppt_y-sin(pi*$)/3">
                                          <p:val>
                                            <p:fltVal val="0.5"/>
                                          </p:val>
                                        </p:tav>
                                        <p:tav tm="100000">
                                          <p:val>
                                            <p:fltVal val="1"/>
                                          </p:val>
                                        </p:tav>
                                      </p:tavLst>
                                    </p:anim>
                                    <p:anim calcmode="lin" valueType="num">
                                      <p:cBhvr>
                                        <p:cTn id="61" dur="996" tmFilter="0, 0; 0.125,0.2665; 0.25,0.4; 0.375,0.465; 0.5,0.5;  0.625,0.535; 0.75,0.6; 0.875,0.7335; 1,1">
                                          <p:stCondLst>
                                            <p:cond delay="996"/>
                                          </p:stCondLst>
                                        </p:cTn>
                                        <p:tgtEl>
                                          <p:spTgt spid="76806">
                                            <p:txEl>
                                              <p:pRg st="1" end="1"/>
                                            </p:txEl>
                                          </p:spTgt>
                                        </p:tgtEl>
                                        <p:attrNameLst>
                                          <p:attrName>ppt_y</p:attrName>
                                        </p:attrNameLst>
                                      </p:cBhvr>
                                      <p:tavLst>
                                        <p:tav tm="0" fmla="#ppt_y-sin(pi*$)/9">
                                          <p:val>
                                            <p:fltVal val="0"/>
                                          </p:val>
                                        </p:tav>
                                        <p:tav tm="100000">
                                          <p:val>
                                            <p:fltVal val="1"/>
                                          </p:val>
                                        </p:tav>
                                      </p:tavLst>
                                    </p:anim>
                                    <p:anim calcmode="lin" valueType="num">
                                      <p:cBhvr>
                                        <p:cTn id="62" dur="498" tmFilter="0, 0; 0.125,0.2665; 0.25,0.4; 0.375,0.465; 0.5,0.5;  0.625,0.535; 0.75,0.6; 0.875,0.7335; 1,1">
                                          <p:stCondLst>
                                            <p:cond delay="1986"/>
                                          </p:stCondLst>
                                        </p:cTn>
                                        <p:tgtEl>
                                          <p:spTgt spid="76806">
                                            <p:txEl>
                                              <p:pRg st="1" end="1"/>
                                            </p:txEl>
                                          </p:spTgt>
                                        </p:tgtEl>
                                        <p:attrNameLst>
                                          <p:attrName>ppt_y</p:attrName>
                                        </p:attrNameLst>
                                      </p:cBhvr>
                                      <p:tavLst>
                                        <p:tav tm="0" fmla="#ppt_y-sin(pi*$)/27">
                                          <p:val>
                                            <p:fltVal val="0"/>
                                          </p:val>
                                        </p:tav>
                                        <p:tav tm="100000">
                                          <p:val>
                                            <p:fltVal val="1"/>
                                          </p:val>
                                        </p:tav>
                                      </p:tavLst>
                                    </p:anim>
                                    <p:anim calcmode="lin" valueType="num">
                                      <p:cBhvr>
                                        <p:cTn id="63" dur="246" tmFilter="0, 0; 0.125,0.2665; 0.25,0.4; 0.375,0.465; 0.5,0.5;  0.625,0.535; 0.75,0.6; 0.875,0.7335; 1,1">
                                          <p:stCondLst>
                                            <p:cond delay="2484"/>
                                          </p:stCondLst>
                                        </p:cTn>
                                        <p:tgtEl>
                                          <p:spTgt spid="76806">
                                            <p:txEl>
                                              <p:pRg st="1" end="1"/>
                                            </p:txEl>
                                          </p:spTgt>
                                        </p:tgtEl>
                                        <p:attrNameLst>
                                          <p:attrName>ppt_y</p:attrName>
                                        </p:attrNameLst>
                                      </p:cBhvr>
                                      <p:tavLst>
                                        <p:tav tm="0" fmla="#ppt_y-sin(pi*$)/81">
                                          <p:val>
                                            <p:fltVal val="0"/>
                                          </p:val>
                                        </p:tav>
                                        <p:tav tm="100000">
                                          <p:val>
                                            <p:fltVal val="1"/>
                                          </p:val>
                                        </p:tav>
                                      </p:tavLst>
                                    </p:anim>
                                    <p:animScale>
                                      <p:cBhvr>
                                        <p:cTn id="64" dur="39">
                                          <p:stCondLst>
                                            <p:cond delay="975"/>
                                          </p:stCondLst>
                                        </p:cTn>
                                        <p:tgtEl>
                                          <p:spTgt spid="76806">
                                            <p:txEl>
                                              <p:pRg st="1" end="1"/>
                                            </p:txEl>
                                          </p:spTgt>
                                        </p:tgtEl>
                                      </p:cBhvr>
                                      <p:to x="100000" y="60000"/>
                                    </p:animScale>
                                    <p:animScale>
                                      <p:cBhvr>
                                        <p:cTn id="65" dur="249" decel="50000">
                                          <p:stCondLst>
                                            <p:cond delay="1014"/>
                                          </p:stCondLst>
                                        </p:cTn>
                                        <p:tgtEl>
                                          <p:spTgt spid="76806">
                                            <p:txEl>
                                              <p:pRg st="1" end="1"/>
                                            </p:txEl>
                                          </p:spTgt>
                                        </p:tgtEl>
                                      </p:cBhvr>
                                      <p:to x="100000" y="100000"/>
                                    </p:animScale>
                                    <p:animScale>
                                      <p:cBhvr>
                                        <p:cTn id="66" dur="39">
                                          <p:stCondLst>
                                            <p:cond delay="1968"/>
                                          </p:stCondLst>
                                        </p:cTn>
                                        <p:tgtEl>
                                          <p:spTgt spid="76806">
                                            <p:txEl>
                                              <p:pRg st="1" end="1"/>
                                            </p:txEl>
                                          </p:spTgt>
                                        </p:tgtEl>
                                      </p:cBhvr>
                                      <p:to x="100000" y="80000"/>
                                    </p:animScale>
                                    <p:animScale>
                                      <p:cBhvr>
                                        <p:cTn id="67" dur="249" decel="50000">
                                          <p:stCondLst>
                                            <p:cond delay="2007"/>
                                          </p:stCondLst>
                                        </p:cTn>
                                        <p:tgtEl>
                                          <p:spTgt spid="76806">
                                            <p:txEl>
                                              <p:pRg st="1" end="1"/>
                                            </p:txEl>
                                          </p:spTgt>
                                        </p:tgtEl>
                                      </p:cBhvr>
                                      <p:to x="100000" y="100000"/>
                                    </p:animScale>
                                    <p:animScale>
                                      <p:cBhvr>
                                        <p:cTn id="68" dur="39">
                                          <p:stCondLst>
                                            <p:cond delay="2463"/>
                                          </p:stCondLst>
                                        </p:cTn>
                                        <p:tgtEl>
                                          <p:spTgt spid="76806">
                                            <p:txEl>
                                              <p:pRg st="1" end="1"/>
                                            </p:txEl>
                                          </p:spTgt>
                                        </p:tgtEl>
                                      </p:cBhvr>
                                      <p:to x="100000" y="90000"/>
                                    </p:animScale>
                                    <p:animScale>
                                      <p:cBhvr>
                                        <p:cTn id="69" dur="249" decel="50000">
                                          <p:stCondLst>
                                            <p:cond delay="2502"/>
                                          </p:stCondLst>
                                        </p:cTn>
                                        <p:tgtEl>
                                          <p:spTgt spid="76806">
                                            <p:txEl>
                                              <p:pRg st="1" end="1"/>
                                            </p:txEl>
                                          </p:spTgt>
                                        </p:tgtEl>
                                      </p:cBhvr>
                                      <p:to x="100000" y="100000"/>
                                    </p:animScale>
                                    <p:animScale>
                                      <p:cBhvr>
                                        <p:cTn id="70" dur="39">
                                          <p:stCondLst>
                                            <p:cond delay="2712"/>
                                          </p:stCondLst>
                                        </p:cTn>
                                        <p:tgtEl>
                                          <p:spTgt spid="76806">
                                            <p:txEl>
                                              <p:pRg st="1" end="1"/>
                                            </p:txEl>
                                          </p:spTgt>
                                        </p:tgtEl>
                                      </p:cBhvr>
                                      <p:to x="100000" y="95000"/>
                                    </p:animScale>
                                    <p:animScale>
                                      <p:cBhvr>
                                        <p:cTn id="71" dur="249" decel="50000">
                                          <p:stCondLst>
                                            <p:cond delay="2751"/>
                                          </p:stCondLst>
                                        </p:cTn>
                                        <p:tgtEl>
                                          <p:spTgt spid="76806">
                                            <p:txEl>
                                              <p:pRg st="1" end="1"/>
                                            </p:txEl>
                                          </p:spTgt>
                                        </p:tgtEl>
                                      </p:cBhvr>
                                      <p:to x="100000" y="100000"/>
                                    </p:animScale>
                                  </p:childTnLst>
                                </p:cTn>
                              </p:par>
                            </p:childTnLst>
                          </p:cTn>
                        </p:par>
                        <p:par>
                          <p:cTn id="72" fill="hold">
                            <p:stCondLst>
                              <p:cond delay="12000"/>
                            </p:stCondLst>
                            <p:childTnLst>
                              <p:par>
                                <p:cTn id="73" presetID="26" presetClass="entr" presetSubtype="0" fill="hold" grpId="0" nodeType="afterEffect">
                                  <p:stCondLst>
                                    <p:cond delay="0"/>
                                  </p:stCondLst>
                                  <p:childTnLst>
                                    <p:set>
                                      <p:cBhvr>
                                        <p:cTn id="74" dur="1" fill="hold">
                                          <p:stCondLst>
                                            <p:cond delay="0"/>
                                          </p:stCondLst>
                                        </p:cTn>
                                        <p:tgtEl>
                                          <p:spTgt spid="76806">
                                            <p:txEl>
                                              <p:pRg st="2" end="2"/>
                                            </p:txEl>
                                          </p:spTgt>
                                        </p:tgtEl>
                                        <p:attrNameLst>
                                          <p:attrName>style.visibility</p:attrName>
                                        </p:attrNameLst>
                                      </p:cBhvr>
                                      <p:to>
                                        <p:strVal val="visible"/>
                                      </p:to>
                                    </p:set>
                                    <p:animEffect transition="in" filter="wipe(down)">
                                      <p:cBhvr>
                                        <p:cTn id="75" dur="870">
                                          <p:stCondLst>
                                            <p:cond delay="0"/>
                                          </p:stCondLst>
                                        </p:cTn>
                                        <p:tgtEl>
                                          <p:spTgt spid="76806">
                                            <p:txEl>
                                              <p:pRg st="2" end="2"/>
                                            </p:txEl>
                                          </p:spTgt>
                                        </p:tgtEl>
                                      </p:cBhvr>
                                    </p:animEffect>
                                    <p:anim calcmode="lin" valueType="num">
                                      <p:cBhvr>
                                        <p:cTn id="76" dur="2733" tmFilter="0,0; 0.14,0.36; 0.43,0.73; 0.71,0.91; 1.0,1.0">
                                          <p:stCondLst>
                                            <p:cond delay="0"/>
                                          </p:stCondLst>
                                        </p:cTn>
                                        <p:tgtEl>
                                          <p:spTgt spid="76806">
                                            <p:txEl>
                                              <p:pRg st="2" end="2"/>
                                            </p:txEl>
                                          </p:spTgt>
                                        </p:tgtEl>
                                        <p:attrNameLst>
                                          <p:attrName>ppt_x</p:attrName>
                                        </p:attrNameLst>
                                      </p:cBhvr>
                                      <p:tavLst>
                                        <p:tav tm="0">
                                          <p:val>
                                            <p:strVal val="#ppt_x-0.25"/>
                                          </p:val>
                                        </p:tav>
                                        <p:tav tm="100000">
                                          <p:val>
                                            <p:strVal val="#ppt_x"/>
                                          </p:val>
                                        </p:tav>
                                      </p:tavLst>
                                    </p:anim>
                                    <p:anim calcmode="lin" valueType="num">
                                      <p:cBhvr>
                                        <p:cTn id="77" dur="996" tmFilter="0.0,0.0; 0.25,0.07; 0.50,0.2; 0.75,0.467; 1.0,1.0">
                                          <p:stCondLst>
                                            <p:cond delay="0"/>
                                          </p:stCondLst>
                                        </p:cTn>
                                        <p:tgtEl>
                                          <p:spTgt spid="76806">
                                            <p:txEl>
                                              <p:pRg st="2" end="2"/>
                                            </p:txEl>
                                          </p:spTgt>
                                        </p:tgtEl>
                                        <p:attrNameLst>
                                          <p:attrName>ppt_y</p:attrName>
                                        </p:attrNameLst>
                                      </p:cBhvr>
                                      <p:tavLst>
                                        <p:tav tm="0" fmla="#ppt_y-sin(pi*$)/3">
                                          <p:val>
                                            <p:fltVal val="0.5"/>
                                          </p:val>
                                        </p:tav>
                                        <p:tav tm="100000">
                                          <p:val>
                                            <p:fltVal val="1"/>
                                          </p:val>
                                        </p:tav>
                                      </p:tavLst>
                                    </p:anim>
                                    <p:anim calcmode="lin" valueType="num">
                                      <p:cBhvr>
                                        <p:cTn id="78" dur="996" tmFilter="0, 0; 0.125,0.2665; 0.25,0.4; 0.375,0.465; 0.5,0.5;  0.625,0.535; 0.75,0.6; 0.875,0.7335; 1,1">
                                          <p:stCondLst>
                                            <p:cond delay="996"/>
                                          </p:stCondLst>
                                        </p:cTn>
                                        <p:tgtEl>
                                          <p:spTgt spid="76806">
                                            <p:txEl>
                                              <p:pRg st="2" end="2"/>
                                            </p:txEl>
                                          </p:spTgt>
                                        </p:tgtEl>
                                        <p:attrNameLst>
                                          <p:attrName>ppt_y</p:attrName>
                                        </p:attrNameLst>
                                      </p:cBhvr>
                                      <p:tavLst>
                                        <p:tav tm="0" fmla="#ppt_y-sin(pi*$)/9">
                                          <p:val>
                                            <p:fltVal val="0"/>
                                          </p:val>
                                        </p:tav>
                                        <p:tav tm="100000">
                                          <p:val>
                                            <p:fltVal val="1"/>
                                          </p:val>
                                        </p:tav>
                                      </p:tavLst>
                                    </p:anim>
                                    <p:anim calcmode="lin" valueType="num">
                                      <p:cBhvr>
                                        <p:cTn id="79" dur="498" tmFilter="0, 0; 0.125,0.2665; 0.25,0.4; 0.375,0.465; 0.5,0.5;  0.625,0.535; 0.75,0.6; 0.875,0.7335; 1,1">
                                          <p:stCondLst>
                                            <p:cond delay="1986"/>
                                          </p:stCondLst>
                                        </p:cTn>
                                        <p:tgtEl>
                                          <p:spTgt spid="76806">
                                            <p:txEl>
                                              <p:pRg st="2" end="2"/>
                                            </p:txEl>
                                          </p:spTgt>
                                        </p:tgtEl>
                                        <p:attrNameLst>
                                          <p:attrName>ppt_y</p:attrName>
                                        </p:attrNameLst>
                                      </p:cBhvr>
                                      <p:tavLst>
                                        <p:tav tm="0" fmla="#ppt_y-sin(pi*$)/27">
                                          <p:val>
                                            <p:fltVal val="0"/>
                                          </p:val>
                                        </p:tav>
                                        <p:tav tm="100000">
                                          <p:val>
                                            <p:fltVal val="1"/>
                                          </p:val>
                                        </p:tav>
                                      </p:tavLst>
                                    </p:anim>
                                    <p:anim calcmode="lin" valueType="num">
                                      <p:cBhvr>
                                        <p:cTn id="80" dur="246" tmFilter="0, 0; 0.125,0.2665; 0.25,0.4; 0.375,0.465; 0.5,0.5;  0.625,0.535; 0.75,0.6; 0.875,0.7335; 1,1">
                                          <p:stCondLst>
                                            <p:cond delay="2484"/>
                                          </p:stCondLst>
                                        </p:cTn>
                                        <p:tgtEl>
                                          <p:spTgt spid="76806">
                                            <p:txEl>
                                              <p:pRg st="2" end="2"/>
                                            </p:txEl>
                                          </p:spTgt>
                                        </p:tgtEl>
                                        <p:attrNameLst>
                                          <p:attrName>ppt_y</p:attrName>
                                        </p:attrNameLst>
                                      </p:cBhvr>
                                      <p:tavLst>
                                        <p:tav tm="0" fmla="#ppt_y-sin(pi*$)/81">
                                          <p:val>
                                            <p:fltVal val="0"/>
                                          </p:val>
                                        </p:tav>
                                        <p:tav tm="100000">
                                          <p:val>
                                            <p:fltVal val="1"/>
                                          </p:val>
                                        </p:tav>
                                      </p:tavLst>
                                    </p:anim>
                                    <p:animScale>
                                      <p:cBhvr>
                                        <p:cTn id="81" dur="39">
                                          <p:stCondLst>
                                            <p:cond delay="975"/>
                                          </p:stCondLst>
                                        </p:cTn>
                                        <p:tgtEl>
                                          <p:spTgt spid="76806">
                                            <p:txEl>
                                              <p:pRg st="2" end="2"/>
                                            </p:txEl>
                                          </p:spTgt>
                                        </p:tgtEl>
                                      </p:cBhvr>
                                      <p:to x="100000" y="60000"/>
                                    </p:animScale>
                                    <p:animScale>
                                      <p:cBhvr>
                                        <p:cTn id="82" dur="249" decel="50000">
                                          <p:stCondLst>
                                            <p:cond delay="1014"/>
                                          </p:stCondLst>
                                        </p:cTn>
                                        <p:tgtEl>
                                          <p:spTgt spid="76806">
                                            <p:txEl>
                                              <p:pRg st="2" end="2"/>
                                            </p:txEl>
                                          </p:spTgt>
                                        </p:tgtEl>
                                      </p:cBhvr>
                                      <p:to x="100000" y="100000"/>
                                    </p:animScale>
                                    <p:animScale>
                                      <p:cBhvr>
                                        <p:cTn id="83" dur="39">
                                          <p:stCondLst>
                                            <p:cond delay="1968"/>
                                          </p:stCondLst>
                                        </p:cTn>
                                        <p:tgtEl>
                                          <p:spTgt spid="76806">
                                            <p:txEl>
                                              <p:pRg st="2" end="2"/>
                                            </p:txEl>
                                          </p:spTgt>
                                        </p:tgtEl>
                                      </p:cBhvr>
                                      <p:to x="100000" y="80000"/>
                                    </p:animScale>
                                    <p:animScale>
                                      <p:cBhvr>
                                        <p:cTn id="84" dur="249" decel="50000">
                                          <p:stCondLst>
                                            <p:cond delay="2007"/>
                                          </p:stCondLst>
                                        </p:cTn>
                                        <p:tgtEl>
                                          <p:spTgt spid="76806">
                                            <p:txEl>
                                              <p:pRg st="2" end="2"/>
                                            </p:txEl>
                                          </p:spTgt>
                                        </p:tgtEl>
                                      </p:cBhvr>
                                      <p:to x="100000" y="100000"/>
                                    </p:animScale>
                                    <p:animScale>
                                      <p:cBhvr>
                                        <p:cTn id="85" dur="39">
                                          <p:stCondLst>
                                            <p:cond delay="2463"/>
                                          </p:stCondLst>
                                        </p:cTn>
                                        <p:tgtEl>
                                          <p:spTgt spid="76806">
                                            <p:txEl>
                                              <p:pRg st="2" end="2"/>
                                            </p:txEl>
                                          </p:spTgt>
                                        </p:tgtEl>
                                      </p:cBhvr>
                                      <p:to x="100000" y="90000"/>
                                    </p:animScale>
                                    <p:animScale>
                                      <p:cBhvr>
                                        <p:cTn id="86" dur="249" decel="50000">
                                          <p:stCondLst>
                                            <p:cond delay="2502"/>
                                          </p:stCondLst>
                                        </p:cTn>
                                        <p:tgtEl>
                                          <p:spTgt spid="76806">
                                            <p:txEl>
                                              <p:pRg st="2" end="2"/>
                                            </p:txEl>
                                          </p:spTgt>
                                        </p:tgtEl>
                                      </p:cBhvr>
                                      <p:to x="100000" y="100000"/>
                                    </p:animScale>
                                    <p:animScale>
                                      <p:cBhvr>
                                        <p:cTn id="87" dur="39">
                                          <p:stCondLst>
                                            <p:cond delay="2712"/>
                                          </p:stCondLst>
                                        </p:cTn>
                                        <p:tgtEl>
                                          <p:spTgt spid="76806">
                                            <p:txEl>
                                              <p:pRg st="2" end="2"/>
                                            </p:txEl>
                                          </p:spTgt>
                                        </p:tgtEl>
                                      </p:cBhvr>
                                      <p:to x="100000" y="95000"/>
                                    </p:animScale>
                                    <p:animScale>
                                      <p:cBhvr>
                                        <p:cTn id="88" dur="249" decel="50000">
                                          <p:stCondLst>
                                            <p:cond delay="2751"/>
                                          </p:stCondLst>
                                        </p:cTn>
                                        <p:tgtEl>
                                          <p:spTgt spid="76806">
                                            <p:txEl>
                                              <p:pRg st="2" end="2"/>
                                            </p:txEl>
                                          </p:spTgt>
                                        </p:tgtEl>
                                      </p:cBhvr>
                                      <p:to x="100000" y="100000"/>
                                    </p:animScale>
                                  </p:childTnLst>
                                </p:cTn>
                              </p:par>
                            </p:childTnLst>
                          </p:cTn>
                        </p:par>
                        <p:par>
                          <p:cTn id="89" fill="hold">
                            <p:stCondLst>
                              <p:cond delay="15000"/>
                            </p:stCondLst>
                            <p:childTnLst>
                              <p:par>
                                <p:cTn id="90" presetID="26" presetClass="entr" presetSubtype="0" fill="hold" grpId="0" nodeType="afterEffect">
                                  <p:stCondLst>
                                    <p:cond delay="0"/>
                                  </p:stCondLst>
                                  <p:childTnLst>
                                    <p:set>
                                      <p:cBhvr>
                                        <p:cTn id="91" dur="1" fill="hold">
                                          <p:stCondLst>
                                            <p:cond delay="0"/>
                                          </p:stCondLst>
                                        </p:cTn>
                                        <p:tgtEl>
                                          <p:spTgt spid="76806">
                                            <p:txEl>
                                              <p:pRg st="3" end="3"/>
                                            </p:txEl>
                                          </p:spTgt>
                                        </p:tgtEl>
                                        <p:attrNameLst>
                                          <p:attrName>style.visibility</p:attrName>
                                        </p:attrNameLst>
                                      </p:cBhvr>
                                      <p:to>
                                        <p:strVal val="visible"/>
                                      </p:to>
                                    </p:set>
                                    <p:animEffect transition="in" filter="wipe(down)">
                                      <p:cBhvr>
                                        <p:cTn id="92" dur="870">
                                          <p:stCondLst>
                                            <p:cond delay="0"/>
                                          </p:stCondLst>
                                        </p:cTn>
                                        <p:tgtEl>
                                          <p:spTgt spid="76806">
                                            <p:txEl>
                                              <p:pRg st="3" end="3"/>
                                            </p:txEl>
                                          </p:spTgt>
                                        </p:tgtEl>
                                      </p:cBhvr>
                                    </p:animEffect>
                                    <p:anim calcmode="lin" valueType="num">
                                      <p:cBhvr>
                                        <p:cTn id="93" dur="2733" tmFilter="0,0; 0.14,0.36; 0.43,0.73; 0.71,0.91; 1.0,1.0">
                                          <p:stCondLst>
                                            <p:cond delay="0"/>
                                          </p:stCondLst>
                                        </p:cTn>
                                        <p:tgtEl>
                                          <p:spTgt spid="76806">
                                            <p:txEl>
                                              <p:pRg st="3" end="3"/>
                                            </p:txEl>
                                          </p:spTgt>
                                        </p:tgtEl>
                                        <p:attrNameLst>
                                          <p:attrName>ppt_x</p:attrName>
                                        </p:attrNameLst>
                                      </p:cBhvr>
                                      <p:tavLst>
                                        <p:tav tm="0">
                                          <p:val>
                                            <p:strVal val="#ppt_x-0.25"/>
                                          </p:val>
                                        </p:tav>
                                        <p:tav tm="100000">
                                          <p:val>
                                            <p:strVal val="#ppt_x"/>
                                          </p:val>
                                        </p:tav>
                                      </p:tavLst>
                                    </p:anim>
                                    <p:anim calcmode="lin" valueType="num">
                                      <p:cBhvr>
                                        <p:cTn id="94" dur="996" tmFilter="0.0,0.0; 0.25,0.07; 0.50,0.2; 0.75,0.467; 1.0,1.0">
                                          <p:stCondLst>
                                            <p:cond delay="0"/>
                                          </p:stCondLst>
                                        </p:cTn>
                                        <p:tgtEl>
                                          <p:spTgt spid="76806">
                                            <p:txEl>
                                              <p:pRg st="3" end="3"/>
                                            </p:txEl>
                                          </p:spTgt>
                                        </p:tgtEl>
                                        <p:attrNameLst>
                                          <p:attrName>ppt_y</p:attrName>
                                        </p:attrNameLst>
                                      </p:cBhvr>
                                      <p:tavLst>
                                        <p:tav tm="0" fmla="#ppt_y-sin(pi*$)/3">
                                          <p:val>
                                            <p:fltVal val="0.5"/>
                                          </p:val>
                                        </p:tav>
                                        <p:tav tm="100000">
                                          <p:val>
                                            <p:fltVal val="1"/>
                                          </p:val>
                                        </p:tav>
                                      </p:tavLst>
                                    </p:anim>
                                    <p:anim calcmode="lin" valueType="num">
                                      <p:cBhvr>
                                        <p:cTn id="95" dur="996" tmFilter="0, 0; 0.125,0.2665; 0.25,0.4; 0.375,0.465; 0.5,0.5;  0.625,0.535; 0.75,0.6; 0.875,0.7335; 1,1">
                                          <p:stCondLst>
                                            <p:cond delay="996"/>
                                          </p:stCondLst>
                                        </p:cTn>
                                        <p:tgtEl>
                                          <p:spTgt spid="76806">
                                            <p:txEl>
                                              <p:pRg st="3" end="3"/>
                                            </p:txEl>
                                          </p:spTgt>
                                        </p:tgtEl>
                                        <p:attrNameLst>
                                          <p:attrName>ppt_y</p:attrName>
                                        </p:attrNameLst>
                                      </p:cBhvr>
                                      <p:tavLst>
                                        <p:tav tm="0" fmla="#ppt_y-sin(pi*$)/9">
                                          <p:val>
                                            <p:fltVal val="0"/>
                                          </p:val>
                                        </p:tav>
                                        <p:tav tm="100000">
                                          <p:val>
                                            <p:fltVal val="1"/>
                                          </p:val>
                                        </p:tav>
                                      </p:tavLst>
                                    </p:anim>
                                    <p:anim calcmode="lin" valueType="num">
                                      <p:cBhvr>
                                        <p:cTn id="96" dur="498" tmFilter="0, 0; 0.125,0.2665; 0.25,0.4; 0.375,0.465; 0.5,0.5;  0.625,0.535; 0.75,0.6; 0.875,0.7335; 1,1">
                                          <p:stCondLst>
                                            <p:cond delay="1986"/>
                                          </p:stCondLst>
                                        </p:cTn>
                                        <p:tgtEl>
                                          <p:spTgt spid="76806">
                                            <p:txEl>
                                              <p:pRg st="3" end="3"/>
                                            </p:txEl>
                                          </p:spTgt>
                                        </p:tgtEl>
                                        <p:attrNameLst>
                                          <p:attrName>ppt_y</p:attrName>
                                        </p:attrNameLst>
                                      </p:cBhvr>
                                      <p:tavLst>
                                        <p:tav tm="0" fmla="#ppt_y-sin(pi*$)/27">
                                          <p:val>
                                            <p:fltVal val="0"/>
                                          </p:val>
                                        </p:tav>
                                        <p:tav tm="100000">
                                          <p:val>
                                            <p:fltVal val="1"/>
                                          </p:val>
                                        </p:tav>
                                      </p:tavLst>
                                    </p:anim>
                                    <p:anim calcmode="lin" valueType="num">
                                      <p:cBhvr>
                                        <p:cTn id="97" dur="246" tmFilter="0, 0; 0.125,0.2665; 0.25,0.4; 0.375,0.465; 0.5,0.5;  0.625,0.535; 0.75,0.6; 0.875,0.7335; 1,1">
                                          <p:stCondLst>
                                            <p:cond delay="2484"/>
                                          </p:stCondLst>
                                        </p:cTn>
                                        <p:tgtEl>
                                          <p:spTgt spid="76806">
                                            <p:txEl>
                                              <p:pRg st="3" end="3"/>
                                            </p:txEl>
                                          </p:spTgt>
                                        </p:tgtEl>
                                        <p:attrNameLst>
                                          <p:attrName>ppt_y</p:attrName>
                                        </p:attrNameLst>
                                      </p:cBhvr>
                                      <p:tavLst>
                                        <p:tav tm="0" fmla="#ppt_y-sin(pi*$)/81">
                                          <p:val>
                                            <p:fltVal val="0"/>
                                          </p:val>
                                        </p:tav>
                                        <p:tav tm="100000">
                                          <p:val>
                                            <p:fltVal val="1"/>
                                          </p:val>
                                        </p:tav>
                                      </p:tavLst>
                                    </p:anim>
                                    <p:animScale>
                                      <p:cBhvr>
                                        <p:cTn id="98" dur="39">
                                          <p:stCondLst>
                                            <p:cond delay="975"/>
                                          </p:stCondLst>
                                        </p:cTn>
                                        <p:tgtEl>
                                          <p:spTgt spid="76806">
                                            <p:txEl>
                                              <p:pRg st="3" end="3"/>
                                            </p:txEl>
                                          </p:spTgt>
                                        </p:tgtEl>
                                      </p:cBhvr>
                                      <p:to x="100000" y="60000"/>
                                    </p:animScale>
                                    <p:animScale>
                                      <p:cBhvr>
                                        <p:cTn id="99" dur="249" decel="50000">
                                          <p:stCondLst>
                                            <p:cond delay="1014"/>
                                          </p:stCondLst>
                                        </p:cTn>
                                        <p:tgtEl>
                                          <p:spTgt spid="76806">
                                            <p:txEl>
                                              <p:pRg st="3" end="3"/>
                                            </p:txEl>
                                          </p:spTgt>
                                        </p:tgtEl>
                                      </p:cBhvr>
                                      <p:to x="100000" y="100000"/>
                                    </p:animScale>
                                    <p:animScale>
                                      <p:cBhvr>
                                        <p:cTn id="100" dur="39">
                                          <p:stCondLst>
                                            <p:cond delay="1968"/>
                                          </p:stCondLst>
                                        </p:cTn>
                                        <p:tgtEl>
                                          <p:spTgt spid="76806">
                                            <p:txEl>
                                              <p:pRg st="3" end="3"/>
                                            </p:txEl>
                                          </p:spTgt>
                                        </p:tgtEl>
                                      </p:cBhvr>
                                      <p:to x="100000" y="80000"/>
                                    </p:animScale>
                                    <p:animScale>
                                      <p:cBhvr>
                                        <p:cTn id="101" dur="249" decel="50000">
                                          <p:stCondLst>
                                            <p:cond delay="2007"/>
                                          </p:stCondLst>
                                        </p:cTn>
                                        <p:tgtEl>
                                          <p:spTgt spid="76806">
                                            <p:txEl>
                                              <p:pRg st="3" end="3"/>
                                            </p:txEl>
                                          </p:spTgt>
                                        </p:tgtEl>
                                      </p:cBhvr>
                                      <p:to x="100000" y="100000"/>
                                    </p:animScale>
                                    <p:animScale>
                                      <p:cBhvr>
                                        <p:cTn id="102" dur="39">
                                          <p:stCondLst>
                                            <p:cond delay="2463"/>
                                          </p:stCondLst>
                                        </p:cTn>
                                        <p:tgtEl>
                                          <p:spTgt spid="76806">
                                            <p:txEl>
                                              <p:pRg st="3" end="3"/>
                                            </p:txEl>
                                          </p:spTgt>
                                        </p:tgtEl>
                                      </p:cBhvr>
                                      <p:to x="100000" y="90000"/>
                                    </p:animScale>
                                    <p:animScale>
                                      <p:cBhvr>
                                        <p:cTn id="103" dur="249" decel="50000">
                                          <p:stCondLst>
                                            <p:cond delay="2502"/>
                                          </p:stCondLst>
                                        </p:cTn>
                                        <p:tgtEl>
                                          <p:spTgt spid="76806">
                                            <p:txEl>
                                              <p:pRg st="3" end="3"/>
                                            </p:txEl>
                                          </p:spTgt>
                                        </p:tgtEl>
                                      </p:cBhvr>
                                      <p:to x="100000" y="100000"/>
                                    </p:animScale>
                                    <p:animScale>
                                      <p:cBhvr>
                                        <p:cTn id="104" dur="39">
                                          <p:stCondLst>
                                            <p:cond delay="2712"/>
                                          </p:stCondLst>
                                        </p:cTn>
                                        <p:tgtEl>
                                          <p:spTgt spid="76806">
                                            <p:txEl>
                                              <p:pRg st="3" end="3"/>
                                            </p:txEl>
                                          </p:spTgt>
                                        </p:tgtEl>
                                      </p:cBhvr>
                                      <p:to x="100000" y="95000"/>
                                    </p:animScale>
                                    <p:animScale>
                                      <p:cBhvr>
                                        <p:cTn id="105" dur="249" decel="50000">
                                          <p:stCondLst>
                                            <p:cond delay="2751"/>
                                          </p:stCondLst>
                                        </p:cTn>
                                        <p:tgtEl>
                                          <p:spTgt spid="76806">
                                            <p:txEl>
                                              <p:pRg st="3" end="3"/>
                                            </p:txEl>
                                          </p:spTgt>
                                        </p:tgtEl>
                                      </p:cBhvr>
                                      <p:to x="100000" y="100000"/>
                                    </p:animScale>
                                  </p:childTnLst>
                                </p:cTn>
                              </p:par>
                            </p:childTnLst>
                          </p:cTn>
                        </p:par>
                        <p:par>
                          <p:cTn id="106" fill="hold">
                            <p:stCondLst>
                              <p:cond delay="18000"/>
                            </p:stCondLst>
                            <p:childTnLst>
                              <p:par>
                                <p:cTn id="107" presetID="26" presetClass="entr" presetSubtype="0" fill="hold" grpId="0" nodeType="afterEffect">
                                  <p:stCondLst>
                                    <p:cond delay="0"/>
                                  </p:stCondLst>
                                  <p:childTnLst>
                                    <p:set>
                                      <p:cBhvr>
                                        <p:cTn id="108" dur="1" fill="hold">
                                          <p:stCondLst>
                                            <p:cond delay="0"/>
                                          </p:stCondLst>
                                        </p:cTn>
                                        <p:tgtEl>
                                          <p:spTgt spid="76806">
                                            <p:txEl>
                                              <p:pRg st="4" end="4"/>
                                            </p:txEl>
                                          </p:spTgt>
                                        </p:tgtEl>
                                        <p:attrNameLst>
                                          <p:attrName>style.visibility</p:attrName>
                                        </p:attrNameLst>
                                      </p:cBhvr>
                                      <p:to>
                                        <p:strVal val="visible"/>
                                      </p:to>
                                    </p:set>
                                    <p:animEffect transition="in" filter="wipe(down)">
                                      <p:cBhvr>
                                        <p:cTn id="109" dur="870">
                                          <p:stCondLst>
                                            <p:cond delay="0"/>
                                          </p:stCondLst>
                                        </p:cTn>
                                        <p:tgtEl>
                                          <p:spTgt spid="76806">
                                            <p:txEl>
                                              <p:pRg st="4" end="4"/>
                                            </p:txEl>
                                          </p:spTgt>
                                        </p:tgtEl>
                                      </p:cBhvr>
                                    </p:animEffect>
                                    <p:anim calcmode="lin" valueType="num">
                                      <p:cBhvr>
                                        <p:cTn id="110" dur="2733" tmFilter="0,0; 0.14,0.36; 0.43,0.73; 0.71,0.91; 1.0,1.0">
                                          <p:stCondLst>
                                            <p:cond delay="0"/>
                                          </p:stCondLst>
                                        </p:cTn>
                                        <p:tgtEl>
                                          <p:spTgt spid="76806">
                                            <p:txEl>
                                              <p:pRg st="4" end="4"/>
                                            </p:txEl>
                                          </p:spTgt>
                                        </p:tgtEl>
                                        <p:attrNameLst>
                                          <p:attrName>ppt_x</p:attrName>
                                        </p:attrNameLst>
                                      </p:cBhvr>
                                      <p:tavLst>
                                        <p:tav tm="0">
                                          <p:val>
                                            <p:strVal val="#ppt_x-0.25"/>
                                          </p:val>
                                        </p:tav>
                                        <p:tav tm="100000">
                                          <p:val>
                                            <p:strVal val="#ppt_x"/>
                                          </p:val>
                                        </p:tav>
                                      </p:tavLst>
                                    </p:anim>
                                    <p:anim calcmode="lin" valueType="num">
                                      <p:cBhvr>
                                        <p:cTn id="111" dur="996" tmFilter="0.0,0.0; 0.25,0.07; 0.50,0.2; 0.75,0.467; 1.0,1.0">
                                          <p:stCondLst>
                                            <p:cond delay="0"/>
                                          </p:stCondLst>
                                        </p:cTn>
                                        <p:tgtEl>
                                          <p:spTgt spid="76806">
                                            <p:txEl>
                                              <p:pRg st="4" end="4"/>
                                            </p:txEl>
                                          </p:spTgt>
                                        </p:tgtEl>
                                        <p:attrNameLst>
                                          <p:attrName>ppt_y</p:attrName>
                                        </p:attrNameLst>
                                      </p:cBhvr>
                                      <p:tavLst>
                                        <p:tav tm="0" fmla="#ppt_y-sin(pi*$)/3">
                                          <p:val>
                                            <p:fltVal val="0.5"/>
                                          </p:val>
                                        </p:tav>
                                        <p:tav tm="100000">
                                          <p:val>
                                            <p:fltVal val="1"/>
                                          </p:val>
                                        </p:tav>
                                      </p:tavLst>
                                    </p:anim>
                                    <p:anim calcmode="lin" valueType="num">
                                      <p:cBhvr>
                                        <p:cTn id="112" dur="996" tmFilter="0, 0; 0.125,0.2665; 0.25,0.4; 0.375,0.465; 0.5,0.5;  0.625,0.535; 0.75,0.6; 0.875,0.7335; 1,1">
                                          <p:stCondLst>
                                            <p:cond delay="996"/>
                                          </p:stCondLst>
                                        </p:cTn>
                                        <p:tgtEl>
                                          <p:spTgt spid="76806">
                                            <p:txEl>
                                              <p:pRg st="4" end="4"/>
                                            </p:txEl>
                                          </p:spTgt>
                                        </p:tgtEl>
                                        <p:attrNameLst>
                                          <p:attrName>ppt_y</p:attrName>
                                        </p:attrNameLst>
                                      </p:cBhvr>
                                      <p:tavLst>
                                        <p:tav tm="0" fmla="#ppt_y-sin(pi*$)/9">
                                          <p:val>
                                            <p:fltVal val="0"/>
                                          </p:val>
                                        </p:tav>
                                        <p:tav tm="100000">
                                          <p:val>
                                            <p:fltVal val="1"/>
                                          </p:val>
                                        </p:tav>
                                      </p:tavLst>
                                    </p:anim>
                                    <p:anim calcmode="lin" valueType="num">
                                      <p:cBhvr>
                                        <p:cTn id="113" dur="498" tmFilter="0, 0; 0.125,0.2665; 0.25,0.4; 0.375,0.465; 0.5,0.5;  0.625,0.535; 0.75,0.6; 0.875,0.7335; 1,1">
                                          <p:stCondLst>
                                            <p:cond delay="1986"/>
                                          </p:stCondLst>
                                        </p:cTn>
                                        <p:tgtEl>
                                          <p:spTgt spid="76806">
                                            <p:txEl>
                                              <p:pRg st="4" end="4"/>
                                            </p:txEl>
                                          </p:spTgt>
                                        </p:tgtEl>
                                        <p:attrNameLst>
                                          <p:attrName>ppt_y</p:attrName>
                                        </p:attrNameLst>
                                      </p:cBhvr>
                                      <p:tavLst>
                                        <p:tav tm="0" fmla="#ppt_y-sin(pi*$)/27">
                                          <p:val>
                                            <p:fltVal val="0"/>
                                          </p:val>
                                        </p:tav>
                                        <p:tav tm="100000">
                                          <p:val>
                                            <p:fltVal val="1"/>
                                          </p:val>
                                        </p:tav>
                                      </p:tavLst>
                                    </p:anim>
                                    <p:anim calcmode="lin" valueType="num">
                                      <p:cBhvr>
                                        <p:cTn id="114" dur="246" tmFilter="0, 0; 0.125,0.2665; 0.25,0.4; 0.375,0.465; 0.5,0.5;  0.625,0.535; 0.75,0.6; 0.875,0.7335; 1,1">
                                          <p:stCondLst>
                                            <p:cond delay="2484"/>
                                          </p:stCondLst>
                                        </p:cTn>
                                        <p:tgtEl>
                                          <p:spTgt spid="76806">
                                            <p:txEl>
                                              <p:pRg st="4" end="4"/>
                                            </p:txEl>
                                          </p:spTgt>
                                        </p:tgtEl>
                                        <p:attrNameLst>
                                          <p:attrName>ppt_y</p:attrName>
                                        </p:attrNameLst>
                                      </p:cBhvr>
                                      <p:tavLst>
                                        <p:tav tm="0" fmla="#ppt_y-sin(pi*$)/81">
                                          <p:val>
                                            <p:fltVal val="0"/>
                                          </p:val>
                                        </p:tav>
                                        <p:tav tm="100000">
                                          <p:val>
                                            <p:fltVal val="1"/>
                                          </p:val>
                                        </p:tav>
                                      </p:tavLst>
                                    </p:anim>
                                    <p:animScale>
                                      <p:cBhvr>
                                        <p:cTn id="115" dur="39">
                                          <p:stCondLst>
                                            <p:cond delay="975"/>
                                          </p:stCondLst>
                                        </p:cTn>
                                        <p:tgtEl>
                                          <p:spTgt spid="76806">
                                            <p:txEl>
                                              <p:pRg st="4" end="4"/>
                                            </p:txEl>
                                          </p:spTgt>
                                        </p:tgtEl>
                                      </p:cBhvr>
                                      <p:to x="100000" y="60000"/>
                                    </p:animScale>
                                    <p:animScale>
                                      <p:cBhvr>
                                        <p:cTn id="116" dur="249" decel="50000">
                                          <p:stCondLst>
                                            <p:cond delay="1014"/>
                                          </p:stCondLst>
                                        </p:cTn>
                                        <p:tgtEl>
                                          <p:spTgt spid="76806">
                                            <p:txEl>
                                              <p:pRg st="4" end="4"/>
                                            </p:txEl>
                                          </p:spTgt>
                                        </p:tgtEl>
                                      </p:cBhvr>
                                      <p:to x="100000" y="100000"/>
                                    </p:animScale>
                                    <p:animScale>
                                      <p:cBhvr>
                                        <p:cTn id="117" dur="39">
                                          <p:stCondLst>
                                            <p:cond delay="1968"/>
                                          </p:stCondLst>
                                        </p:cTn>
                                        <p:tgtEl>
                                          <p:spTgt spid="76806">
                                            <p:txEl>
                                              <p:pRg st="4" end="4"/>
                                            </p:txEl>
                                          </p:spTgt>
                                        </p:tgtEl>
                                      </p:cBhvr>
                                      <p:to x="100000" y="80000"/>
                                    </p:animScale>
                                    <p:animScale>
                                      <p:cBhvr>
                                        <p:cTn id="118" dur="249" decel="50000">
                                          <p:stCondLst>
                                            <p:cond delay="2007"/>
                                          </p:stCondLst>
                                        </p:cTn>
                                        <p:tgtEl>
                                          <p:spTgt spid="76806">
                                            <p:txEl>
                                              <p:pRg st="4" end="4"/>
                                            </p:txEl>
                                          </p:spTgt>
                                        </p:tgtEl>
                                      </p:cBhvr>
                                      <p:to x="100000" y="100000"/>
                                    </p:animScale>
                                    <p:animScale>
                                      <p:cBhvr>
                                        <p:cTn id="119" dur="39">
                                          <p:stCondLst>
                                            <p:cond delay="2463"/>
                                          </p:stCondLst>
                                        </p:cTn>
                                        <p:tgtEl>
                                          <p:spTgt spid="76806">
                                            <p:txEl>
                                              <p:pRg st="4" end="4"/>
                                            </p:txEl>
                                          </p:spTgt>
                                        </p:tgtEl>
                                      </p:cBhvr>
                                      <p:to x="100000" y="90000"/>
                                    </p:animScale>
                                    <p:animScale>
                                      <p:cBhvr>
                                        <p:cTn id="120" dur="249" decel="50000">
                                          <p:stCondLst>
                                            <p:cond delay="2502"/>
                                          </p:stCondLst>
                                        </p:cTn>
                                        <p:tgtEl>
                                          <p:spTgt spid="76806">
                                            <p:txEl>
                                              <p:pRg st="4" end="4"/>
                                            </p:txEl>
                                          </p:spTgt>
                                        </p:tgtEl>
                                      </p:cBhvr>
                                      <p:to x="100000" y="100000"/>
                                    </p:animScale>
                                    <p:animScale>
                                      <p:cBhvr>
                                        <p:cTn id="121" dur="39">
                                          <p:stCondLst>
                                            <p:cond delay="2712"/>
                                          </p:stCondLst>
                                        </p:cTn>
                                        <p:tgtEl>
                                          <p:spTgt spid="76806">
                                            <p:txEl>
                                              <p:pRg st="4" end="4"/>
                                            </p:txEl>
                                          </p:spTgt>
                                        </p:tgtEl>
                                      </p:cBhvr>
                                      <p:to x="100000" y="95000"/>
                                    </p:animScale>
                                    <p:animScale>
                                      <p:cBhvr>
                                        <p:cTn id="122" dur="249" decel="50000">
                                          <p:stCondLst>
                                            <p:cond delay="2751"/>
                                          </p:stCondLst>
                                        </p:cTn>
                                        <p:tgtEl>
                                          <p:spTgt spid="76806">
                                            <p:txEl>
                                              <p:pRg st="4" end="4"/>
                                            </p:txEl>
                                          </p:spTgt>
                                        </p:tgtEl>
                                      </p:cBhvr>
                                      <p:to x="100000" y="100000"/>
                                    </p:animScale>
                                  </p:childTnLst>
                                </p:cTn>
                              </p:par>
                            </p:childTnLst>
                          </p:cTn>
                        </p:par>
                        <p:par>
                          <p:cTn id="123" fill="hold">
                            <p:stCondLst>
                              <p:cond delay="21000"/>
                            </p:stCondLst>
                            <p:childTnLst>
                              <p:par>
                                <p:cTn id="124" presetID="26" presetClass="entr" presetSubtype="0" fill="hold" grpId="0" nodeType="afterEffect">
                                  <p:stCondLst>
                                    <p:cond delay="0"/>
                                  </p:stCondLst>
                                  <p:childTnLst>
                                    <p:set>
                                      <p:cBhvr>
                                        <p:cTn id="125" dur="1" fill="hold">
                                          <p:stCondLst>
                                            <p:cond delay="0"/>
                                          </p:stCondLst>
                                        </p:cTn>
                                        <p:tgtEl>
                                          <p:spTgt spid="76806">
                                            <p:txEl>
                                              <p:pRg st="5" end="5"/>
                                            </p:txEl>
                                          </p:spTgt>
                                        </p:tgtEl>
                                        <p:attrNameLst>
                                          <p:attrName>style.visibility</p:attrName>
                                        </p:attrNameLst>
                                      </p:cBhvr>
                                      <p:to>
                                        <p:strVal val="visible"/>
                                      </p:to>
                                    </p:set>
                                    <p:animEffect transition="in" filter="wipe(down)">
                                      <p:cBhvr>
                                        <p:cTn id="126" dur="870">
                                          <p:stCondLst>
                                            <p:cond delay="0"/>
                                          </p:stCondLst>
                                        </p:cTn>
                                        <p:tgtEl>
                                          <p:spTgt spid="76806">
                                            <p:txEl>
                                              <p:pRg st="5" end="5"/>
                                            </p:txEl>
                                          </p:spTgt>
                                        </p:tgtEl>
                                      </p:cBhvr>
                                    </p:animEffect>
                                    <p:anim calcmode="lin" valueType="num">
                                      <p:cBhvr>
                                        <p:cTn id="127" dur="2733" tmFilter="0,0; 0.14,0.36; 0.43,0.73; 0.71,0.91; 1.0,1.0">
                                          <p:stCondLst>
                                            <p:cond delay="0"/>
                                          </p:stCondLst>
                                        </p:cTn>
                                        <p:tgtEl>
                                          <p:spTgt spid="76806">
                                            <p:txEl>
                                              <p:pRg st="5" end="5"/>
                                            </p:txEl>
                                          </p:spTgt>
                                        </p:tgtEl>
                                        <p:attrNameLst>
                                          <p:attrName>ppt_x</p:attrName>
                                        </p:attrNameLst>
                                      </p:cBhvr>
                                      <p:tavLst>
                                        <p:tav tm="0">
                                          <p:val>
                                            <p:strVal val="#ppt_x-0.25"/>
                                          </p:val>
                                        </p:tav>
                                        <p:tav tm="100000">
                                          <p:val>
                                            <p:strVal val="#ppt_x"/>
                                          </p:val>
                                        </p:tav>
                                      </p:tavLst>
                                    </p:anim>
                                    <p:anim calcmode="lin" valueType="num">
                                      <p:cBhvr>
                                        <p:cTn id="128" dur="996" tmFilter="0.0,0.0; 0.25,0.07; 0.50,0.2; 0.75,0.467; 1.0,1.0">
                                          <p:stCondLst>
                                            <p:cond delay="0"/>
                                          </p:stCondLst>
                                        </p:cTn>
                                        <p:tgtEl>
                                          <p:spTgt spid="76806">
                                            <p:txEl>
                                              <p:pRg st="5" end="5"/>
                                            </p:txEl>
                                          </p:spTgt>
                                        </p:tgtEl>
                                        <p:attrNameLst>
                                          <p:attrName>ppt_y</p:attrName>
                                        </p:attrNameLst>
                                      </p:cBhvr>
                                      <p:tavLst>
                                        <p:tav tm="0" fmla="#ppt_y-sin(pi*$)/3">
                                          <p:val>
                                            <p:fltVal val="0.5"/>
                                          </p:val>
                                        </p:tav>
                                        <p:tav tm="100000">
                                          <p:val>
                                            <p:fltVal val="1"/>
                                          </p:val>
                                        </p:tav>
                                      </p:tavLst>
                                    </p:anim>
                                    <p:anim calcmode="lin" valueType="num">
                                      <p:cBhvr>
                                        <p:cTn id="129" dur="996" tmFilter="0, 0; 0.125,0.2665; 0.25,0.4; 0.375,0.465; 0.5,0.5;  0.625,0.535; 0.75,0.6; 0.875,0.7335; 1,1">
                                          <p:stCondLst>
                                            <p:cond delay="996"/>
                                          </p:stCondLst>
                                        </p:cTn>
                                        <p:tgtEl>
                                          <p:spTgt spid="76806">
                                            <p:txEl>
                                              <p:pRg st="5" end="5"/>
                                            </p:txEl>
                                          </p:spTgt>
                                        </p:tgtEl>
                                        <p:attrNameLst>
                                          <p:attrName>ppt_y</p:attrName>
                                        </p:attrNameLst>
                                      </p:cBhvr>
                                      <p:tavLst>
                                        <p:tav tm="0" fmla="#ppt_y-sin(pi*$)/9">
                                          <p:val>
                                            <p:fltVal val="0"/>
                                          </p:val>
                                        </p:tav>
                                        <p:tav tm="100000">
                                          <p:val>
                                            <p:fltVal val="1"/>
                                          </p:val>
                                        </p:tav>
                                      </p:tavLst>
                                    </p:anim>
                                    <p:anim calcmode="lin" valueType="num">
                                      <p:cBhvr>
                                        <p:cTn id="130" dur="498" tmFilter="0, 0; 0.125,0.2665; 0.25,0.4; 0.375,0.465; 0.5,0.5;  0.625,0.535; 0.75,0.6; 0.875,0.7335; 1,1">
                                          <p:stCondLst>
                                            <p:cond delay="1986"/>
                                          </p:stCondLst>
                                        </p:cTn>
                                        <p:tgtEl>
                                          <p:spTgt spid="76806">
                                            <p:txEl>
                                              <p:pRg st="5" end="5"/>
                                            </p:txEl>
                                          </p:spTgt>
                                        </p:tgtEl>
                                        <p:attrNameLst>
                                          <p:attrName>ppt_y</p:attrName>
                                        </p:attrNameLst>
                                      </p:cBhvr>
                                      <p:tavLst>
                                        <p:tav tm="0" fmla="#ppt_y-sin(pi*$)/27">
                                          <p:val>
                                            <p:fltVal val="0"/>
                                          </p:val>
                                        </p:tav>
                                        <p:tav tm="100000">
                                          <p:val>
                                            <p:fltVal val="1"/>
                                          </p:val>
                                        </p:tav>
                                      </p:tavLst>
                                    </p:anim>
                                    <p:anim calcmode="lin" valueType="num">
                                      <p:cBhvr>
                                        <p:cTn id="131" dur="246" tmFilter="0, 0; 0.125,0.2665; 0.25,0.4; 0.375,0.465; 0.5,0.5;  0.625,0.535; 0.75,0.6; 0.875,0.7335; 1,1">
                                          <p:stCondLst>
                                            <p:cond delay="2484"/>
                                          </p:stCondLst>
                                        </p:cTn>
                                        <p:tgtEl>
                                          <p:spTgt spid="76806">
                                            <p:txEl>
                                              <p:pRg st="5" end="5"/>
                                            </p:txEl>
                                          </p:spTgt>
                                        </p:tgtEl>
                                        <p:attrNameLst>
                                          <p:attrName>ppt_y</p:attrName>
                                        </p:attrNameLst>
                                      </p:cBhvr>
                                      <p:tavLst>
                                        <p:tav tm="0" fmla="#ppt_y-sin(pi*$)/81">
                                          <p:val>
                                            <p:fltVal val="0"/>
                                          </p:val>
                                        </p:tav>
                                        <p:tav tm="100000">
                                          <p:val>
                                            <p:fltVal val="1"/>
                                          </p:val>
                                        </p:tav>
                                      </p:tavLst>
                                    </p:anim>
                                    <p:animScale>
                                      <p:cBhvr>
                                        <p:cTn id="132" dur="39">
                                          <p:stCondLst>
                                            <p:cond delay="975"/>
                                          </p:stCondLst>
                                        </p:cTn>
                                        <p:tgtEl>
                                          <p:spTgt spid="76806">
                                            <p:txEl>
                                              <p:pRg st="5" end="5"/>
                                            </p:txEl>
                                          </p:spTgt>
                                        </p:tgtEl>
                                      </p:cBhvr>
                                      <p:to x="100000" y="60000"/>
                                    </p:animScale>
                                    <p:animScale>
                                      <p:cBhvr>
                                        <p:cTn id="133" dur="249" decel="50000">
                                          <p:stCondLst>
                                            <p:cond delay="1014"/>
                                          </p:stCondLst>
                                        </p:cTn>
                                        <p:tgtEl>
                                          <p:spTgt spid="76806">
                                            <p:txEl>
                                              <p:pRg st="5" end="5"/>
                                            </p:txEl>
                                          </p:spTgt>
                                        </p:tgtEl>
                                      </p:cBhvr>
                                      <p:to x="100000" y="100000"/>
                                    </p:animScale>
                                    <p:animScale>
                                      <p:cBhvr>
                                        <p:cTn id="134" dur="39">
                                          <p:stCondLst>
                                            <p:cond delay="1968"/>
                                          </p:stCondLst>
                                        </p:cTn>
                                        <p:tgtEl>
                                          <p:spTgt spid="76806">
                                            <p:txEl>
                                              <p:pRg st="5" end="5"/>
                                            </p:txEl>
                                          </p:spTgt>
                                        </p:tgtEl>
                                      </p:cBhvr>
                                      <p:to x="100000" y="80000"/>
                                    </p:animScale>
                                    <p:animScale>
                                      <p:cBhvr>
                                        <p:cTn id="135" dur="249" decel="50000">
                                          <p:stCondLst>
                                            <p:cond delay="2007"/>
                                          </p:stCondLst>
                                        </p:cTn>
                                        <p:tgtEl>
                                          <p:spTgt spid="76806">
                                            <p:txEl>
                                              <p:pRg st="5" end="5"/>
                                            </p:txEl>
                                          </p:spTgt>
                                        </p:tgtEl>
                                      </p:cBhvr>
                                      <p:to x="100000" y="100000"/>
                                    </p:animScale>
                                    <p:animScale>
                                      <p:cBhvr>
                                        <p:cTn id="136" dur="39">
                                          <p:stCondLst>
                                            <p:cond delay="2463"/>
                                          </p:stCondLst>
                                        </p:cTn>
                                        <p:tgtEl>
                                          <p:spTgt spid="76806">
                                            <p:txEl>
                                              <p:pRg st="5" end="5"/>
                                            </p:txEl>
                                          </p:spTgt>
                                        </p:tgtEl>
                                      </p:cBhvr>
                                      <p:to x="100000" y="90000"/>
                                    </p:animScale>
                                    <p:animScale>
                                      <p:cBhvr>
                                        <p:cTn id="137" dur="249" decel="50000">
                                          <p:stCondLst>
                                            <p:cond delay="2502"/>
                                          </p:stCondLst>
                                        </p:cTn>
                                        <p:tgtEl>
                                          <p:spTgt spid="76806">
                                            <p:txEl>
                                              <p:pRg st="5" end="5"/>
                                            </p:txEl>
                                          </p:spTgt>
                                        </p:tgtEl>
                                      </p:cBhvr>
                                      <p:to x="100000" y="100000"/>
                                    </p:animScale>
                                    <p:animScale>
                                      <p:cBhvr>
                                        <p:cTn id="138" dur="39">
                                          <p:stCondLst>
                                            <p:cond delay="2712"/>
                                          </p:stCondLst>
                                        </p:cTn>
                                        <p:tgtEl>
                                          <p:spTgt spid="76806">
                                            <p:txEl>
                                              <p:pRg st="5" end="5"/>
                                            </p:txEl>
                                          </p:spTgt>
                                        </p:tgtEl>
                                      </p:cBhvr>
                                      <p:to x="100000" y="95000"/>
                                    </p:animScale>
                                    <p:animScale>
                                      <p:cBhvr>
                                        <p:cTn id="139" dur="249" decel="50000">
                                          <p:stCondLst>
                                            <p:cond delay="2751"/>
                                          </p:stCondLst>
                                        </p:cTn>
                                        <p:tgtEl>
                                          <p:spTgt spid="76806">
                                            <p:txEl>
                                              <p:pRg st="5" end="5"/>
                                            </p:txEl>
                                          </p:spTgt>
                                        </p:tgtEl>
                                      </p:cBhvr>
                                      <p:to x="100000" y="100000"/>
                                    </p:animScale>
                                  </p:childTnLst>
                                </p:cTn>
                              </p:par>
                            </p:childTnLst>
                          </p:cTn>
                        </p:par>
                        <p:par>
                          <p:cTn id="140" fill="hold">
                            <p:stCondLst>
                              <p:cond delay="24000"/>
                            </p:stCondLst>
                            <p:childTnLst>
                              <p:par>
                                <p:cTn id="141" presetID="1" presetClass="mediacall" presetSubtype="0" fill="hold" nodeType="afterEffect">
                                  <p:stCondLst>
                                    <p:cond delay="0"/>
                                  </p:stCondLst>
                                  <p:childTnLst>
                                    <p:cmd type="call" cmd="playFrom(0.0)">
                                      <p:cBhvr>
                                        <p:cTn id="142" dur="9614" fill="hold"/>
                                        <p:tgtEl>
                                          <p:spTgt spid="2867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3" fill="hold" display="0">
                  <p:stCondLst>
                    <p:cond delay="indefinite"/>
                  </p:stCondLst>
                  <p:endCondLst>
                    <p:cond evt="onNext" delay="0">
                      <p:tgtEl>
                        <p:sldTgt/>
                      </p:tgtEl>
                    </p:cond>
                    <p:cond evt="onPrev" delay="0">
                      <p:tgtEl>
                        <p:sldTgt/>
                      </p:tgtEl>
                    </p:cond>
                    <p:cond evt="onStopAudio" delay="0">
                      <p:tgtEl>
                        <p:sldTgt/>
                      </p:tgtEl>
                    </p:cond>
                  </p:endCondLst>
                </p:cTn>
                <p:tgtEl>
                  <p:spTgt spid="28678"/>
                </p:tgtEl>
              </p:cMediaNode>
            </p:audio>
          </p:childTnLst>
        </p:cTn>
      </p:par>
    </p:tnLst>
    <p:bldLst>
      <p:bldP spid="76804" grpId="0"/>
      <p:bldP spid="76806"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WordArt 4"/>
          <p:cNvSpPr>
            <a:spLocks noChangeArrowheads="1" noChangeShapeType="1" noTextEdit="1"/>
          </p:cNvSpPr>
          <p:nvPr/>
        </p:nvSpPr>
        <p:spPr bwMode="auto">
          <a:xfrm>
            <a:off x="1066800" y="228600"/>
            <a:ext cx="6705600" cy="1866900"/>
          </a:xfrm>
          <a:prstGeom prst="rect">
            <a:avLst/>
          </a:prstGeom>
        </p:spPr>
        <p:txBody>
          <a:bodyPr wrap="none" fromWordArt="1">
            <a:prstTxWarp prst="textPlain">
              <a:avLst>
                <a:gd name="adj" fmla="val 50000"/>
              </a:avLst>
            </a:prstTxWarp>
          </a:bodyPr>
          <a:lstStyle/>
          <a:p>
            <a:pPr algn="ctr"/>
            <a:r>
              <a:rPr lang="id-ID" sz="6000" kern="1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Examples</a:t>
            </a:r>
          </a:p>
        </p:txBody>
      </p:sp>
      <p:pic>
        <p:nvPicPr>
          <p:cNvPr id="79880" name="Picture 8" descr="ani"/>
          <p:cNvPicPr>
            <a:picLocks noGrp="1" noChangeAspect="1" noChangeArrowheads="1"/>
          </p:cNvPicPr>
          <p:nvPr>
            <p:ph sz="half" idx="2"/>
          </p:nvPr>
        </p:nvPicPr>
        <p:blipFill>
          <a:blip r:embed="rId3"/>
          <a:srcRect/>
          <a:stretch>
            <a:fillRect/>
          </a:stretch>
        </p:blipFill>
        <p:spPr>
          <a:xfrm>
            <a:off x="4876800" y="2362200"/>
            <a:ext cx="3200400" cy="3276600"/>
          </a:xfrm>
          <a:noFill/>
        </p:spPr>
      </p:pic>
      <p:pic>
        <p:nvPicPr>
          <p:cNvPr id="79884" name="Picture 12" descr="to"/>
          <p:cNvPicPr>
            <a:picLocks noGrp="1" noChangeAspect="1" noChangeArrowheads="1"/>
          </p:cNvPicPr>
          <p:nvPr>
            <p:ph sz="half" idx="1"/>
          </p:nvPr>
        </p:nvPicPr>
        <p:blipFill>
          <a:blip r:embed="rId4"/>
          <a:srcRect/>
          <a:stretch>
            <a:fillRect/>
          </a:stretch>
        </p:blipFill>
        <p:spPr>
          <a:xfrm>
            <a:off x="533400" y="2209800"/>
            <a:ext cx="3733800" cy="3657600"/>
          </a:xfrm>
          <a:noFill/>
        </p:spPr>
      </p:pic>
      <p:pic>
        <p:nvPicPr>
          <p:cNvPr id="29702" name="MSj04379170000[1].wav">
            <a:hlinkClick r:id="" action="ppaction://media"/>
          </p:cNvPr>
          <p:cNvPicPr>
            <a:picLocks noRot="1" noChangeAspect="1" noChangeArrowheads="1"/>
          </p:cNvPicPr>
          <p:nvPr>
            <a:audioFile r:link="rId1"/>
          </p:nvPr>
        </p:nvPicPr>
        <p:blipFill>
          <a:blip r:embed="rId5"/>
          <a:srcRect/>
          <a:stretch>
            <a:fillRect/>
          </a:stretch>
        </p:blipFill>
        <p:spPr bwMode="auto">
          <a:xfrm>
            <a:off x="8001000" y="1905000"/>
            <a:ext cx="304800" cy="3048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79876"/>
                                        </p:tgtEl>
                                        <p:attrNameLst>
                                          <p:attrName>style.visibility</p:attrName>
                                        </p:attrNameLst>
                                      </p:cBhvr>
                                      <p:to>
                                        <p:strVal val="visible"/>
                                      </p:to>
                                    </p:set>
                                    <p:anim calcmode="lin" valueType="num">
                                      <p:cBhvr>
                                        <p:cTn id="7" dur="3000" fill="hold"/>
                                        <p:tgtEl>
                                          <p:spTgt spid="79876"/>
                                        </p:tgtEl>
                                        <p:attrNameLst>
                                          <p:attrName>ppt_w</p:attrName>
                                        </p:attrNameLst>
                                      </p:cBhvr>
                                      <p:tavLst>
                                        <p:tav tm="0">
                                          <p:val>
                                            <p:strVal val="#ppt_w+.3"/>
                                          </p:val>
                                        </p:tav>
                                        <p:tav tm="100000">
                                          <p:val>
                                            <p:strVal val="#ppt_w"/>
                                          </p:val>
                                        </p:tav>
                                      </p:tavLst>
                                    </p:anim>
                                    <p:anim calcmode="lin" valueType="num">
                                      <p:cBhvr>
                                        <p:cTn id="8" dur="3000" fill="hold"/>
                                        <p:tgtEl>
                                          <p:spTgt spid="79876"/>
                                        </p:tgtEl>
                                        <p:attrNameLst>
                                          <p:attrName>ppt_h</p:attrName>
                                        </p:attrNameLst>
                                      </p:cBhvr>
                                      <p:tavLst>
                                        <p:tav tm="0">
                                          <p:val>
                                            <p:strVal val="#ppt_h"/>
                                          </p:val>
                                        </p:tav>
                                        <p:tav tm="100000">
                                          <p:val>
                                            <p:strVal val="#ppt_h"/>
                                          </p:val>
                                        </p:tav>
                                      </p:tavLst>
                                    </p:anim>
                                    <p:animEffect transition="in" filter="fade">
                                      <p:cBhvr>
                                        <p:cTn id="9" dur="3000"/>
                                        <p:tgtEl>
                                          <p:spTgt spid="79876"/>
                                        </p:tgtEl>
                                      </p:cBhvr>
                                    </p:animEffect>
                                  </p:childTnLst>
                                </p:cTn>
                              </p:par>
                            </p:childTnLst>
                          </p:cTn>
                        </p:par>
                        <p:par>
                          <p:cTn id="10" fill="hold">
                            <p:stCondLst>
                              <p:cond delay="3000"/>
                            </p:stCondLst>
                            <p:childTnLst>
                              <p:par>
                                <p:cTn id="11" presetID="50" presetClass="entr" presetSubtype="0" decel="100000" fill="hold" nodeType="afterEffect">
                                  <p:stCondLst>
                                    <p:cond delay="0"/>
                                  </p:stCondLst>
                                  <p:childTnLst>
                                    <p:set>
                                      <p:cBhvr>
                                        <p:cTn id="12" dur="1" fill="hold">
                                          <p:stCondLst>
                                            <p:cond delay="0"/>
                                          </p:stCondLst>
                                        </p:cTn>
                                        <p:tgtEl>
                                          <p:spTgt spid="79884"/>
                                        </p:tgtEl>
                                        <p:attrNameLst>
                                          <p:attrName>style.visibility</p:attrName>
                                        </p:attrNameLst>
                                      </p:cBhvr>
                                      <p:to>
                                        <p:strVal val="visible"/>
                                      </p:to>
                                    </p:set>
                                    <p:anim calcmode="lin" valueType="num">
                                      <p:cBhvr>
                                        <p:cTn id="13" dur="3000" fill="hold"/>
                                        <p:tgtEl>
                                          <p:spTgt spid="79884"/>
                                        </p:tgtEl>
                                        <p:attrNameLst>
                                          <p:attrName>ppt_w</p:attrName>
                                        </p:attrNameLst>
                                      </p:cBhvr>
                                      <p:tavLst>
                                        <p:tav tm="0">
                                          <p:val>
                                            <p:strVal val="#ppt_w+.3"/>
                                          </p:val>
                                        </p:tav>
                                        <p:tav tm="100000">
                                          <p:val>
                                            <p:strVal val="#ppt_w"/>
                                          </p:val>
                                        </p:tav>
                                      </p:tavLst>
                                    </p:anim>
                                    <p:anim calcmode="lin" valueType="num">
                                      <p:cBhvr>
                                        <p:cTn id="14" dur="3000" fill="hold"/>
                                        <p:tgtEl>
                                          <p:spTgt spid="79884"/>
                                        </p:tgtEl>
                                        <p:attrNameLst>
                                          <p:attrName>ppt_h</p:attrName>
                                        </p:attrNameLst>
                                      </p:cBhvr>
                                      <p:tavLst>
                                        <p:tav tm="0">
                                          <p:val>
                                            <p:strVal val="#ppt_h"/>
                                          </p:val>
                                        </p:tav>
                                        <p:tav tm="100000">
                                          <p:val>
                                            <p:strVal val="#ppt_h"/>
                                          </p:val>
                                        </p:tav>
                                      </p:tavLst>
                                    </p:anim>
                                    <p:animEffect transition="in" filter="fade">
                                      <p:cBhvr>
                                        <p:cTn id="15" dur="3000"/>
                                        <p:tgtEl>
                                          <p:spTgt spid="79884"/>
                                        </p:tgtEl>
                                      </p:cBhvr>
                                    </p:animEffect>
                                  </p:childTnLst>
                                </p:cTn>
                              </p:par>
                            </p:childTnLst>
                          </p:cTn>
                        </p:par>
                        <p:par>
                          <p:cTn id="16" fill="hold">
                            <p:stCondLst>
                              <p:cond delay="6000"/>
                            </p:stCondLst>
                            <p:childTnLst>
                              <p:par>
                                <p:cTn id="17" presetID="50" presetClass="entr" presetSubtype="0" decel="100000" fill="hold" nodeType="afterEffect">
                                  <p:stCondLst>
                                    <p:cond delay="0"/>
                                  </p:stCondLst>
                                  <p:childTnLst>
                                    <p:set>
                                      <p:cBhvr>
                                        <p:cTn id="18" dur="1" fill="hold">
                                          <p:stCondLst>
                                            <p:cond delay="0"/>
                                          </p:stCondLst>
                                        </p:cTn>
                                        <p:tgtEl>
                                          <p:spTgt spid="79880"/>
                                        </p:tgtEl>
                                        <p:attrNameLst>
                                          <p:attrName>style.visibility</p:attrName>
                                        </p:attrNameLst>
                                      </p:cBhvr>
                                      <p:to>
                                        <p:strVal val="visible"/>
                                      </p:to>
                                    </p:set>
                                    <p:anim calcmode="lin" valueType="num">
                                      <p:cBhvr>
                                        <p:cTn id="19" dur="3000" fill="hold"/>
                                        <p:tgtEl>
                                          <p:spTgt spid="79880"/>
                                        </p:tgtEl>
                                        <p:attrNameLst>
                                          <p:attrName>ppt_w</p:attrName>
                                        </p:attrNameLst>
                                      </p:cBhvr>
                                      <p:tavLst>
                                        <p:tav tm="0">
                                          <p:val>
                                            <p:strVal val="#ppt_w+.3"/>
                                          </p:val>
                                        </p:tav>
                                        <p:tav tm="100000">
                                          <p:val>
                                            <p:strVal val="#ppt_w"/>
                                          </p:val>
                                        </p:tav>
                                      </p:tavLst>
                                    </p:anim>
                                    <p:anim calcmode="lin" valueType="num">
                                      <p:cBhvr>
                                        <p:cTn id="20" dur="3000" fill="hold"/>
                                        <p:tgtEl>
                                          <p:spTgt spid="79880"/>
                                        </p:tgtEl>
                                        <p:attrNameLst>
                                          <p:attrName>ppt_h</p:attrName>
                                        </p:attrNameLst>
                                      </p:cBhvr>
                                      <p:tavLst>
                                        <p:tav tm="0">
                                          <p:val>
                                            <p:strVal val="#ppt_h"/>
                                          </p:val>
                                        </p:tav>
                                        <p:tav tm="100000">
                                          <p:val>
                                            <p:strVal val="#ppt_h"/>
                                          </p:val>
                                        </p:tav>
                                      </p:tavLst>
                                    </p:anim>
                                    <p:animEffect transition="in" filter="fade">
                                      <p:cBhvr>
                                        <p:cTn id="21" dur="3000"/>
                                        <p:tgtEl>
                                          <p:spTgt spid="79880"/>
                                        </p:tgtEl>
                                      </p:cBhvr>
                                    </p:animEffect>
                                  </p:childTnLst>
                                </p:cTn>
                              </p:par>
                            </p:childTnLst>
                          </p:cTn>
                        </p:par>
                        <p:par>
                          <p:cTn id="22" fill="hold">
                            <p:stCondLst>
                              <p:cond delay="9000"/>
                            </p:stCondLst>
                            <p:childTnLst>
                              <p:par>
                                <p:cTn id="23" presetID="1" presetClass="mediacall" presetSubtype="0" fill="hold" nodeType="afterEffect">
                                  <p:stCondLst>
                                    <p:cond delay="0"/>
                                  </p:stCondLst>
                                  <p:childTnLst>
                                    <p:cmd type="call" cmd="playFrom(0.0)">
                                      <p:cBhvr>
                                        <p:cTn id="24" dur="12960" fill="hold"/>
                                        <p:tgtEl>
                                          <p:spTgt spid="2970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9702"/>
                </p:tgtEl>
              </p:cMediaNode>
            </p:audio>
          </p:childTnLst>
        </p:cTn>
      </p:par>
    </p:tnLst>
    <p:bldLst>
      <p:bldP spid="79876"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609600"/>
            <a:ext cx="8229600" cy="1143000"/>
          </a:xfrm>
        </p:spPr>
        <p:txBody>
          <a:bodyPr/>
          <a:lstStyle/>
          <a:p>
            <a:r>
              <a:rPr lang="en-US" sz="3600" dirty="0" smtClean="0">
                <a:latin typeface="+mn-lt"/>
              </a:rPr>
              <a:t>The modern  classification system :</a:t>
            </a:r>
          </a:p>
        </p:txBody>
      </p:sp>
      <p:sp>
        <p:nvSpPr>
          <p:cNvPr id="10243" name="Rectangle 3"/>
          <p:cNvSpPr>
            <a:spLocks noGrp="1" noChangeArrowheads="1"/>
          </p:cNvSpPr>
          <p:nvPr>
            <p:ph type="body" sz="half" idx="1"/>
          </p:nvPr>
        </p:nvSpPr>
        <p:spPr>
          <a:xfrm>
            <a:off x="1252538" y="3429000"/>
            <a:ext cx="3810000" cy="3048000"/>
          </a:xfrm>
        </p:spPr>
        <p:txBody>
          <a:bodyPr/>
          <a:lstStyle/>
          <a:p>
            <a:r>
              <a:rPr lang="en-US" dirty="0" smtClean="0">
                <a:latin typeface="Impact" pitchFamily="34" charset="0"/>
              </a:rPr>
              <a:t>Kingdom</a:t>
            </a:r>
          </a:p>
          <a:p>
            <a:r>
              <a:rPr lang="en-US" dirty="0" smtClean="0">
                <a:latin typeface="Impact" pitchFamily="34" charset="0"/>
              </a:rPr>
              <a:t>Phylum</a:t>
            </a:r>
          </a:p>
          <a:p>
            <a:r>
              <a:rPr lang="en-US" dirty="0" smtClean="0">
                <a:latin typeface="Impact" pitchFamily="34" charset="0"/>
              </a:rPr>
              <a:t>Class</a:t>
            </a:r>
          </a:p>
          <a:p>
            <a:r>
              <a:rPr lang="en-US" dirty="0" smtClean="0">
                <a:latin typeface="Impact" pitchFamily="34" charset="0"/>
              </a:rPr>
              <a:t>Order</a:t>
            </a:r>
          </a:p>
          <a:p>
            <a:endParaRPr lang="en-US" dirty="0" smtClean="0">
              <a:latin typeface="Impact" pitchFamily="34" charset="0"/>
            </a:endParaRPr>
          </a:p>
          <a:p>
            <a:endParaRPr lang="en-US" dirty="0" smtClean="0">
              <a:latin typeface="Impact" pitchFamily="34" charset="0"/>
            </a:endParaRPr>
          </a:p>
        </p:txBody>
      </p:sp>
      <p:sp>
        <p:nvSpPr>
          <p:cNvPr id="10244" name="Rectangle 4"/>
          <p:cNvSpPr>
            <a:spLocks noGrp="1" noChangeArrowheads="1"/>
          </p:cNvSpPr>
          <p:nvPr>
            <p:ph type="body" sz="half" idx="2"/>
          </p:nvPr>
        </p:nvSpPr>
        <p:spPr>
          <a:xfrm>
            <a:off x="5214938" y="3429000"/>
            <a:ext cx="3810000" cy="2667000"/>
          </a:xfrm>
        </p:spPr>
        <p:txBody>
          <a:bodyPr/>
          <a:lstStyle/>
          <a:p>
            <a:r>
              <a:rPr lang="en-US" dirty="0" smtClean="0">
                <a:latin typeface="Impact" pitchFamily="34" charset="0"/>
              </a:rPr>
              <a:t>Family</a:t>
            </a:r>
          </a:p>
          <a:p>
            <a:r>
              <a:rPr lang="en-US" dirty="0" smtClean="0">
                <a:latin typeface="Impact" pitchFamily="34" charset="0"/>
              </a:rPr>
              <a:t>Genus</a:t>
            </a:r>
          </a:p>
          <a:p>
            <a:r>
              <a:rPr lang="en-US" dirty="0" smtClean="0">
                <a:latin typeface="Impact" pitchFamily="34" charset="0"/>
              </a:rPr>
              <a:t>Species</a:t>
            </a:r>
          </a:p>
        </p:txBody>
      </p:sp>
      <p:sp>
        <p:nvSpPr>
          <p:cNvPr id="5" name="TextBox 4"/>
          <p:cNvSpPr txBox="1">
            <a:spLocks noChangeArrowheads="1"/>
          </p:cNvSpPr>
          <p:nvPr/>
        </p:nvSpPr>
        <p:spPr bwMode="auto">
          <a:xfrm>
            <a:off x="1371600" y="1981200"/>
            <a:ext cx="6934200" cy="584775"/>
          </a:xfrm>
          <a:prstGeom prst="rect">
            <a:avLst/>
          </a:prstGeom>
          <a:noFill/>
          <a:ln w="9525">
            <a:noFill/>
            <a:miter lim="800000"/>
            <a:headEnd/>
            <a:tailEnd/>
          </a:ln>
        </p:spPr>
        <p:txBody>
          <a:bodyPr>
            <a:spAutoFit/>
          </a:bodyPr>
          <a:lstStyle/>
          <a:p>
            <a:r>
              <a:rPr lang="en-US" sz="3200" dirty="0">
                <a:latin typeface="Impact" pitchFamily="34" charset="0"/>
              </a:rPr>
              <a:t>Developed by </a:t>
            </a:r>
            <a:r>
              <a:rPr lang="en-US" sz="3200" dirty="0" err="1">
                <a:latin typeface="Impact" pitchFamily="34" charset="0"/>
              </a:rPr>
              <a:t>Carolus</a:t>
            </a:r>
            <a:r>
              <a:rPr lang="en-US" sz="3200" dirty="0">
                <a:latin typeface="Impact" pitchFamily="34" charset="0"/>
              </a:rPr>
              <a:t> Linnaeus</a:t>
            </a:r>
          </a:p>
        </p:txBody>
      </p:sp>
      <p:sp>
        <p:nvSpPr>
          <p:cNvPr id="6" name="TextBox 5"/>
          <p:cNvSpPr txBox="1">
            <a:spLocks noChangeArrowheads="1"/>
          </p:cNvSpPr>
          <p:nvPr/>
        </p:nvSpPr>
        <p:spPr bwMode="auto">
          <a:xfrm>
            <a:off x="1447800" y="2667000"/>
            <a:ext cx="6400800" cy="523220"/>
          </a:xfrm>
          <a:prstGeom prst="rect">
            <a:avLst/>
          </a:prstGeom>
          <a:noFill/>
          <a:ln w="9525">
            <a:noFill/>
            <a:miter lim="800000"/>
            <a:headEnd/>
            <a:tailEnd/>
          </a:ln>
        </p:spPr>
        <p:txBody>
          <a:bodyPr>
            <a:spAutoFit/>
          </a:bodyPr>
          <a:lstStyle/>
          <a:p>
            <a:r>
              <a:rPr lang="en-US" sz="2800" dirty="0">
                <a:latin typeface="Impact" pitchFamily="34" charset="0"/>
              </a:rPr>
              <a:t>Consists of 7 levels</a:t>
            </a:r>
            <a:r>
              <a:rPr lang="en-US" sz="2800" dirty="0"/>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0244">
                                            <p:txEl>
                                              <p:pRg st="0" end="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0244">
                                            <p:txEl>
                                              <p:pRg st="1" end="1"/>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024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p:cNvPicPr>
            <a:picLocks noChangeAspect="1" noChangeArrowheads="1"/>
          </p:cNvPicPr>
          <p:nvPr/>
        </p:nvPicPr>
        <p:blipFill>
          <a:blip r:embed="rId2"/>
          <a:srcRect/>
          <a:stretch>
            <a:fillRect/>
          </a:stretch>
        </p:blipFill>
        <p:spPr bwMode="auto">
          <a:xfrm>
            <a:off x="2362200" y="228600"/>
            <a:ext cx="4781550" cy="61944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ox(out)">
                                      <p:cBhvr>
                                        <p:cTn id="7" dur="1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838200" y="586606"/>
            <a:ext cx="7620000" cy="5937406"/>
          </a:xfrm>
          <a:prstGeom prst="rect">
            <a:avLst/>
          </a:prstGeom>
          <a:noFill/>
          <a:ln w="12700">
            <a:noFill/>
            <a:miter lim="800000"/>
            <a:headEnd type="none" w="sm" len="sm"/>
            <a:tailEnd type="none" w="sm" len="sm"/>
          </a:ln>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762000"/>
            <a:ext cx="8229600" cy="1143000"/>
          </a:xfrm>
        </p:spPr>
        <p:txBody>
          <a:bodyPr/>
          <a:lstStyle/>
          <a:p>
            <a:r>
              <a:rPr lang="en-US" sz="3600" dirty="0" smtClean="0">
                <a:latin typeface="+mn-lt"/>
              </a:rPr>
              <a:t>Helpful way to remember the 7 levels</a:t>
            </a:r>
          </a:p>
        </p:txBody>
      </p:sp>
      <p:sp>
        <p:nvSpPr>
          <p:cNvPr id="11267" name="Rectangle 3"/>
          <p:cNvSpPr>
            <a:spLocks noGrp="1" noChangeArrowheads="1"/>
          </p:cNvSpPr>
          <p:nvPr>
            <p:ph type="body" idx="1"/>
          </p:nvPr>
        </p:nvSpPr>
        <p:spPr>
          <a:xfrm>
            <a:off x="1371600" y="1981200"/>
            <a:ext cx="7772400" cy="4495800"/>
          </a:xfrm>
        </p:spPr>
        <p:txBody>
          <a:bodyPr/>
          <a:lstStyle/>
          <a:p>
            <a:r>
              <a:rPr lang="en-US" sz="4400" b="1" u="sng" smtClean="0">
                <a:latin typeface="Impact" pitchFamily="34" charset="0"/>
              </a:rPr>
              <a:t>K</a:t>
            </a:r>
            <a:r>
              <a:rPr lang="en-US" sz="4400" smtClean="0">
                <a:latin typeface="Impact" pitchFamily="34" charset="0"/>
              </a:rPr>
              <a:t>ing </a:t>
            </a:r>
            <a:r>
              <a:rPr lang="en-US" sz="4400" b="1" u="sng" smtClean="0">
                <a:latin typeface="Impact" pitchFamily="34" charset="0"/>
              </a:rPr>
              <a:t>P</a:t>
            </a:r>
            <a:r>
              <a:rPr lang="en-US" sz="4400" smtClean="0">
                <a:latin typeface="Impact" pitchFamily="34" charset="0"/>
              </a:rPr>
              <a:t>hilip </a:t>
            </a:r>
            <a:r>
              <a:rPr lang="en-US" sz="4400" b="1" u="sng" smtClean="0">
                <a:latin typeface="Impact" pitchFamily="34" charset="0"/>
              </a:rPr>
              <a:t>C</a:t>
            </a:r>
            <a:r>
              <a:rPr lang="en-US" sz="4400" smtClean="0">
                <a:latin typeface="Impact" pitchFamily="34" charset="0"/>
              </a:rPr>
              <a:t>ame </a:t>
            </a:r>
            <a:r>
              <a:rPr lang="en-US" sz="4400" u="sng" smtClean="0">
                <a:latin typeface="Impact" pitchFamily="34" charset="0"/>
              </a:rPr>
              <a:t>O</a:t>
            </a:r>
            <a:r>
              <a:rPr lang="en-US" sz="4400" smtClean="0">
                <a:latin typeface="Impact" pitchFamily="34" charset="0"/>
              </a:rPr>
              <a:t>ver </a:t>
            </a:r>
            <a:r>
              <a:rPr lang="en-US" sz="4400" u="sng" smtClean="0">
                <a:latin typeface="Impact" pitchFamily="34" charset="0"/>
              </a:rPr>
              <a:t>F</a:t>
            </a:r>
            <a:r>
              <a:rPr lang="en-US" sz="4400" smtClean="0">
                <a:latin typeface="Impact" pitchFamily="34" charset="0"/>
              </a:rPr>
              <a:t>or  </a:t>
            </a:r>
            <a:r>
              <a:rPr lang="en-US" sz="4400" u="sng" smtClean="0">
                <a:latin typeface="Impact" pitchFamily="34" charset="0"/>
              </a:rPr>
              <a:t>G</a:t>
            </a:r>
            <a:r>
              <a:rPr lang="en-US" sz="4400" smtClean="0">
                <a:latin typeface="Impact" pitchFamily="34" charset="0"/>
              </a:rPr>
              <a:t>rape </a:t>
            </a:r>
            <a:r>
              <a:rPr lang="en-US" sz="4400" u="sng" smtClean="0">
                <a:latin typeface="Impact" pitchFamily="34" charset="0"/>
              </a:rPr>
              <a:t>S</a:t>
            </a:r>
            <a:r>
              <a:rPr lang="en-US" sz="4400" smtClean="0">
                <a:latin typeface="Impact" pitchFamily="34" charset="0"/>
              </a:rPr>
              <a:t>oda.</a:t>
            </a:r>
          </a:p>
          <a:p>
            <a:r>
              <a:rPr lang="en-US" sz="4400" u="sng" smtClean="0">
                <a:latin typeface="Impact" pitchFamily="34" charset="0"/>
              </a:rPr>
              <a:t>K</a:t>
            </a:r>
            <a:r>
              <a:rPr lang="en-US" sz="4400" smtClean="0">
                <a:latin typeface="Impact" pitchFamily="34" charset="0"/>
              </a:rPr>
              <a:t>ing </a:t>
            </a:r>
            <a:r>
              <a:rPr lang="en-US" sz="4400" u="sng" smtClean="0">
                <a:latin typeface="Impact" pitchFamily="34" charset="0"/>
              </a:rPr>
              <a:t>P</a:t>
            </a:r>
            <a:r>
              <a:rPr lang="en-US" sz="4400" smtClean="0">
                <a:latin typeface="Impact" pitchFamily="34" charset="0"/>
              </a:rPr>
              <a:t>hilip </a:t>
            </a:r>
            <a:r>
              <a:rPr lang="en-US" sz="4400" u="sng" smtClean="0">
                <a:latin typeface="Impact" pitchFamily="34" charset="0"/>
              </a:rPr>
              <a:t>C</a:t>
            </a:r>
            <a:r>
              <a:rPr lang="en-US" sz="4400" smtClean="0">
                <a:latin typeface="Impact" pitchFamily="34" charset="0"/>
              </a:rPr>
              <a:t>ame </a:t>
            </a:r>
            <a:r>
              <a:rPr lang="en-US" sz="4400" u="sng" smtClean="0">
                <a:latin typeface="Impact" pitchFamily="34" charset="0"/>
              </a:rPr>
              <a:t>O</a:t>
            </a:r>
            <a:r>
              <a:rPr lang="en-US" sz="4400" smtClean="0">
                <a:latin typeface="Impact" pitchFamily="34" charset="0"/>
              </a:rPr>
              <a:t>ver </a:t>
            </a:r>
            <a:r>
              <a:rPr lang="en-US" sz="4400" u="sng" smtClean="0">
                <a:latin typeface="Impact" pitchFamily="34" charset="0"/>
              </a:rPr>
              <a:t>F</a:t>
            </a:r>
            <a:r>
              <a:rPr lang="en-US" sz="4400" smtClean="0">
                <a:latin typeface="Impact" pitchFamily="34" charset="0"/>
              </a:rPr>
              <a:t>or </a:t>
            </a:r>
            <a:r>
              <a:rPr lang="en-US" sz="4400" u="sng" smtClean="0">
                <a:latin typeface="Impact" pitchFamily="34" charset="0"/>
              </a:rPr>
              <a:t>G</a:t>
            </a:r>
            <a:r>
              <a:rPr lang="en-US" sz="4400" smtClean="0">
                <a:latin typeface="Impact" pitchFamily="34" charset="0"/>
              </a:rPr>
              <a:t>reen </a:t>
            </a:r>
            <a:r>
              <a:rPr lang="en-US" sz="4400" u="sng" smtClean="0">
                <a:latin typeface="Impact" pitchFamily="34" charset="0"/>
              </a:rPr>
              <a:t>S</a:t>
            </a:r>
            <a:r>
              <a:rPr lang="en-US" sz="4400" smtClean="0">
                <a:latin typeface="Impact" pitchFamily="34" charset="0"/>
              </a:rPr>
              <a:t>kittles.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609600"/>
            <a:ext cx="8229600" cy="1143000"/>
          </a:xfrm>
        </p:spPr>
        <p:txBody>
          <a:bodyPr/>
          <a:lstStyle/>
          <a:p>
            <a:r>
              <a:rPr lang="en-US" sz="3600" dirty="0" smtClean="0">
                <a:latin typeface="+mn-lt"/>
              </a:rPr>
              <a:t>Binomial Nomenclature</a:t>
            </a:r>
          </a:p>
        </p:txBody>
      </p:sp>
      <p:sp>
        <p:nvSpPr>
          <p:cNvPr id="7171" name="Rectangle 3"/>
          <p:cNvSpPr>
            <a:spLocks noGrp="1" noChangeArrowheads="1"/>
          </p:cNvSpPr>
          <p:nvPr>
            <p:ph type="body" idx="1"/>
          </p:nvPr>
        </p:nvSpPr>
        <p:spPr>
          <a:xfrm>
            <a:off x="1252538" y="1600200"/>
            <a:ext cx="7772400" cy="4495800"/>
          </a:xfrm>
        </p:spPr>
        <p:txBody>
          <a:bodyPr/>
          <a:lstStyle/>
          <a:p>
            <a:r>
              <a:rPr lang="en-US" sz="2800" dirty="0" smtClean="0">
                <a:latin typeface="Impact" pitchFamily="34" charset="0"/>
              </a:rPr>
              <a:t>Developed by </a:t>
            </a:r>
            <a:r>
              <a:rPr lang="en-US" sz="2800" dirty="0" err="1" smtClean="0">
                <a:latin typeface="Impact" pitchFamily="34" charset="0"/>
              </a:rPr>
              <a:t>Carolus</a:t>
            </a:r>
            <a:r>
              <a:rPr lang="en-US" sz="2800" dirty="0" smtClean="0">
                <a:latin typeface="Impact" pitchFamily="34" charset="0"/>
              </a:rPr>
              <a:t> Linnaeus</a:t>
            </a:r>
          </a:p>
          <a:p>
            <a:r>
              <a:rPr lang="en-US" sz="2800" dirty="0" smtClean="0">
                <a:latin typeface="Impact" pitchFamily="34" charset="0"/>
              </a:rPr>
              <a:t>Two-name system:</a:t>
            </a:r>
          </a:p>
          <a:p>
            <a:pPr lvl="1"/>
            <a:r>
              <a:rPr lang="en-US" dirty="0" smtClean="0">
                <a:latin typeface="Impact" pitchFamily="34" charset="0"/>
              </a:rPr>
              <a:t>First name  is the organism’s genus</a:t>
            </a:r>
          </a:p>
          <a:p>
            <a:pPr lvl="1"/>
            <a:r>
              <a:rPr lang="en-US" dirty="0" smtClean="0">
                <a:latin typeface="Impact" pitchFamily="34" charset="0"/>
              </a:rPr>
              <a:t>Second name is the organism’s species </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252538" y="609600"/>
            <a:ext cx="7772400" cy="1295400"/>
          </a:xfrm>
        </p:spPr>
        <p:txBody>
          <a:bodyPr/>
          <a:lstStyle/>
          <a:p>
            <a:r>
              <a:rPr lang="en-US" dirty="0" smtClean="0">
                <a:latin typeface="+mn-lt"/>
              </a:rPr>
              <a:t>What rules are used to write scientific names?</a:t>
            </a:r>
          </a:p>
        </p:txBody>
      </p:sp>
      <p:sp>
        <p:nvSpPr>
          <p:cNvPr id="14339" name="Rectangle 3"/>
          <p:cNvSpPr>
            <a:spLocks noGrp="1" noChangeArrowheads="1"/>
          </p:cNvSpPr>
          <p:nvPr>
            <p:ph type="body" idx="1"/>
          </p:nvPr>
        </p:nvSpPr>
        <p:spPr>
          <a:xfrm>
            <a:off x="1252538" y="1981200"/>
            <a:ext cx="7772400" cy="4419600"/>
          </a:xfrm>
        </p:spPr>
        <p:txBody>
          <a:bodyPr/>
          <a:lstStyle/>
          <a:p>
            <a:r>
              <a:rPr lang="en-US" sz="3600" dirty="0" smtClean="0">
                <a:latin typeface="Impact" pitchFamily="34" charset="0"/>
              </a:rPr>
              <a:t>The first letter of the genus is ALWAYS capitalized</a:t>
            </a:r>
          </a:p>
          <a:p>
            <a:r>
              <a:rPr lang="en-US" sz="3600" dirty="0" smtClean="0">
                <a:latin typeface="Impact" pitchFamily="34" charset="0"/>
              </a:rPr>
              <a:t>The first letter of the species is NEVER capitalized</a:t>
            </a:r>
          </a:p>
          <a:p>
            <a:r>
              <a:rPr lang="en-US" sz="3600" dirty="0" smtClean="0">
                <a:latin typeface="Impact" pitchFamily="34" charset="0"/>
              </a:rPr>
              <a:t>Scientific names of organisms are always </a:t>
            </a:r>
            <a:r>
              <a:rPr lang="en-US" sz="3600" i="1" dirty="0" smtClean="0">
                <a:latin typeface="Impact" pitchFamily="34" charset="0"/>
              </a:rPr>
              <a:t>italicized</a:t>
            </a:r>
            <a:r>
              <a:rPr lang="en-US" sz="3600" dirty="0" smtClean="0">
                <a:latin typeface="Impact" pitchFamily="34" charset="0"/>
              </a:rPr>
              <a:t>  or </a:t>
            </a:r>
            <a:r>
              <a:rPr lang="en-US" sz="3600" u="sng" dirty="0" smtClean="0">
                <a:latin typeface="Impact" pitchFamily="34" charset="0"/>
              </a:rPr>
              <a:t>underlined</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762000"/>
            <a:ext cx="8229600" cy="1143000"/>
          </a:xfrm>
        </p:spPr>
        <p:txBody>
          <a:bodyPr/>
          <a:lstStyle/>
          <a:p>
            <a:r>
              <a:rPr lang="en-US" sz="3600" dirty="0" smtClean="0">
                <a:latin typeface="+mn-lt"/>
              </a:rPr>
              <a:t>Using the Classification System</a:t>
            </a:r>
          </a:p>
        </p:txBody>
      </p:sp>
      <p:sp>
        <p:nvSpPr>
          <p:cNvPr id="11267" name="Content Placeholder 2"/>
          <p:cNvSpPr>
            <a:spLocks noGrp="1"/>
          </p:cNvSpPr>
          <p:nvPr>
            <p:ph idx="1"/>
          </p:nvPr>
        </p:nvSpPr>
        <p:spPr>
          <a:xfrm>
            <a:off x="1252538" y="1676400"/>
            <a:ext cx="7772400" cy="4419600"/>
          </a:xfrm>
        </p:spPr>
        <p:txBody>
          <a:bodyPr/>
          <a:lstStyle/>
          <a:p>
            <a:pPr eaLnBrk="1" hangingPunct="1">
              <a:buFont typeface="Wingdings" pitchFamily="2" charset="2"/>
              <a:buNone/>
            </a:pPr>
            <a:r>
              <a:rPr lang="en-US" dirty="0" smtClean="0">
                <a:latin typeface="Impact" pitchFamily="34" charset="0"/>
              </a:rPr>
              <a:t>Field guides help identify organisms.</a:t>
            </a:r>
          </a:p>
          <a:p>
            <a:pPr eaLnBrk="1" hangingPunct="1">
              <a:buFont typeface="Wingdings" pitchFamily="2" charset="2"/>
              <a:buNone/>
            </a:pPr>
            <a:r>
              <a:rPr lang="en-US" dirty="0" smtClean="0">
                <a:latin typeface="Impact" pitchFamily="34" charset="0"/>
              </a:rPr>
              <a:t>	-they highlight differences between similar organisms (like trees)</a:t>
            </a:r>
          </a:p>
          <a:p>
            <a:pPr eaLnBrk="1" hangingPunct="1">
              <a:buFont typeface="Wingdings" pitchFamily="2" charset="2"/>
              <a:buNone/>
            </a:pPr>
            <a:r>
              <a:rPr lang="en-US" dirty="0" smtClean="0">
                <a:latin typeface="Impact" pitchFamily="34" charset="0"/>
              </a:rPr>
              <a:t>Taxonomic Key (Dichotomous Key)</a:t>
            </a:r>
          </a:p>
          <a:p>
            <a:pPr eaLnBrk="1" hangingPunct="1">
              <a:buFont typeface="Wingdings" pitchFamily="2" charset="2"/>
              <a:buNone/>
            </a:pPr>
            <a:r>
              <a:rPr lang="en-US" dirty="0" smtClean="0">
                <a:latin typeface="Impact" pitchFamily="34" charset="0"/>
              </a:rPr>
              <a:t>	-paired statements that describe the physical characteristics of different organisms</a:t>
            </a:r>
          </a:p>
          <a:p>
            <a:pPr>
              <a:buFont typeface="Monotype Sorts" pitchFamily="2" charset="2"/>
              <a:buNone/>
            </a:pPr>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533400"/>
            <a:ext cx="8229600" cy="1143000"/>
          </a:xfrm>
        </p:spPr>
        <p:txBody>
          <a:bodyPr/>
          <a:lstStyle/>
          <a:p>
            <a:pPr algn="ctr"/>
            <a:r>
              <a:rPr lang="en-US" sz="4000" dirty="0" smtClean="0">
                <a:latin typeface="+mn-lt"/>
              </a:rPr>
              <a:t>Taxonomic Key</a:t>
            </a:r>
          </a:p>
        </p:txBody>
      </p:sp>
      <p:sp>
        <p:nvSpPr>
          <p:cNvPr id="14339" name="Content Placeholder 2"/>
          <p:cNvSpPr>
            <a:spLocks noGrp="1"/>
          </p:cNvSpPr>
          <p:nvPr>
            <p:ph idx="1"/>
          </p:nvPr>
        </p:nvSpPr>
        <p:spPr>
          <a:xfrm>
            <a:off x="990600" y="1295400"/>
            <a:ext cx="7729538" cy="3200400"/>
          </a:xfrm>
        </p:spPr>
        <p:txBody>
          <a:bodyPr/>
          <a:lstStyle/>
          <a:p>
            <a:pPr eaLnBrk="1" hangingPunct="1">
              <a:lnSpc>
                <a:spcPct val="80000"/>
              </a:lnSpc>
            </a:pPr>
            <a:r>
              <a:rPr lang="en-US" sz="1600" dirty="0" smtClean="0"/>
              <a:t>1a  Fruits occur singly ....................................................... Go to 3</a:t>
            </a:r>
          </a:p>
          <a:p>
            <a:pPr eaLnBrk="1" hangingPunct="1">
              <a:lnSpc>
                <a:spcPct val="80000"/>
              </a:lnSpc>
            </a:pPr>
            <a:r>
              <a:rPr lang="en-US" sz="1600" dirty="0" smtClean="0"/>
              <a:t>1b  Fruits occur in clusters of two or more ......................... Go to 2</a:t>
            </a:r>
          </a:p>
          <a:p>
            <a:pPr eaLnBrk="1" hangingPunct="1">
              <a:lnSpc>
                <a:spcPct val="80000"/>
              </a:lnSpc>
            </a:pPr>
            <a:r>
              <a:rPr lang="en-US" sz="1600" dirty="0" smtClean="0"/>
              <a:t>2a  Fruits are round ....................................................... Grapes</a:t>
            </a:r>
          </a:p>
          <a:p>
            <a:pPr eaLnBrk="1" hangingPunct="1">
              <a:lnSpc>
                <a:spcPct val="80000"/>
              </a:lnSpc>
            </a:pPr>
            <a:r>
              <a:rPr lang="en-US" sz="1600" dirty="0" smtClean="0"/>
              <a:t>2b  Fruits are elongate ................................................... Bananas</a:t>
            </a:r>
          </a:p>
          <a:p>
            <a:pPr eaLnBrk="1" hangingPunct="1">
              <a:lnSpc>
                <a:spcPct val="80000"/>
              </a:lnSpc>
            </a:pPr>
            <a:r>
              <a:rPr lang="en-US" sz="1600" dirty="0" smtClean="0"/>
              <a:t>3a Thick skin that separates easily from flesh .............Oranges</a:t>
            </a:r>
          </a:p>
          <a:p>
            <a:pPr eaLnBrk="1" hangingPunct="1">
              <a:lnSpc>
                <a:spcPct val="80000"/>
              </a:lnSpc>
            </a:pPr>
            <a:r>
              <a:rPr lang="en-US" sz="1600" dirty="0" smtClean="0"/>
              <a:t>3b Thin skin that adheres to flesh .............................. Go to 4</a:t>
            </a:r>
          </a:p>
          <a:p>
            <a:pPr eaLnBrk="1" hangingPunct="1">
              <a:lnSpc>
                <a:spcPct val="80000"/>
              </a:lnSpc>
            </a:pPr>
            <a:r>
              <a:rPr lang="en-US" sz="1600" dirty="0" smtClean="0"/>
              <a:t>4a More than one seed per fruit ............................ Apples</a:t>
            </a:r>
          </a:p>
          <a:p>
            <a:pPr eaLnBrk="1" hangingPunct="1">
              <a:lnSpc>
                <a:spcPct val="80000"/>
              </a:lnSpc>
            </a:pPr>
            <a:r>
              <a:rPr lang="en-US" sz="1600" dirty="0" smtClean="0"/>
              <a:t>4b One seed per fruit ............................................ Go to 5</a:t>
            </a:r>
          </a:p>
          <a:p>
            <a:pPr eaLnBrk="1" hangingPunct="1">
              <a:lnSpc>
                <a:spcPct val="80000"/>
              </a:lnSpc>
            </a:pPr>
            <a:r>
              <a:rPr lang="en-US" sz="1600" dirty="0" smtClean="0"/>
              <a:t>5a Skin covered with velvety hairs .................... Peaches</a:t>
            </a:r>
          </a:p>
          <a:p>
            <a:pPr eaLnBrk="1" hangingPunct="1">
              <a:lnSpc>
                <a:spcPct val="80000"/>
              </a:lnSpc>
            </a:pPr>
            <a:r>
              <a:rPr lang="en-US" sz="1600" dirty="0" smtClean="0"/>
              <a:t>5b Skin smooth, without hairs ........................... Plums</a:t>
            </a:r>
          </a:p>
          <a:p>
            <a:pPr>
              <a:buFont typeface="Monotype Sorts" pitchFamily="2" charset="2"/>
              <a:buNone/>
            </a:pPr>
            <a:endParaRPr lang="en-US" sz="1600" dirty="0" smtClean="0"/>
          </a:p>
        </p:txBody>
      </p:sp>
      <p:sp>
        <p:nvSpPr>
          <p:cNvPr id="5" name="TextBox 4"/>
          <p:cNvSpPr txBox="1">
            <a:spLocks noChangeArrowheads="1"/>
          </p:cNvSpPr>
          <p:nvPr/>
        </p:nvSpPr>
        <p:spPr bwMode="auto">
          <a:xfrm>
            <a:off x="1447800" y="5181600"/>
            <a:ext cx="7010400" cy="457200"/>
          </a:xfrm>
          <a:prstGeom prst="rect">
            <a:avLst/>
          </a:prstGeom>
          <a:noFill/>
          <a:ln w="9525">
            <a:noFill/>
            <a:miter lim="800000"/>
            <a:headEnd/>
            <a:tailEnd/>
          </a:ln>
        </p:spPr>
        <p:txBody>
          <a:bodyPr>
            <a:spAutoFit/>
          </a:bodyPr>
          <a:lstStyle/>
          <a:p>
            <a:pPr algn="ctr"/>
            <a:r>
              <a:rPr lang="en-US" dirty="0">
                <a:latin typeface="Impact" pitchFamily="34" charset="0"/>
              </a:rPr>
              <a:t>What steps would you use to identify a peach?</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0"/>
          </a:xfrm>
        </p:spPr>
        <p:txBody>
          <a:bodyPr/>
          <a:lstStyle/>
          <a:p>
            <a:r>
              <a:rPr lang="id-ID" dirty="0" smtClean="0"/>
              <a:t>KUIS BIOLOGI DASAR</a:t>
            </a:r>
            <a:endParaRPr lang="id-ID" dirty="0"/>
          </a:p>
        </p:txBody>
      </p:sp>
      <p:sp>
        <p:nvSpPr>
          <p:cNvPr id="3" name="Content Placeholder 2"/>
          <p:cNvSpPr>
            <a:spLocks noGrp="1"/>
          </p:cNvSpPr>
          <p:nvPr>
            <p:ph idx="1"/>
          </p:nvPr>
        </p:nvSpPr>
        <p:spPr>
          <a:xfrm>
            <a:off x="381000" y="914400"/>
            <a:ext cx="8229600" cy="4525963"/>
          </a:xfrm>
        </p:spPr>
        <p:txBody>
          <a:bodyPr/>
          <a:lstStyle/>
          <a:p>
            <a:pPr marL="457200" indent="-457200">
              <a:buAutoNum type="arabicPeriod"/>
            </a:pPr>
            <a:r>
              <a:rPr lang="id-ID" sz="2400" dirty="0" smtClean="0"/>
              <a:t>Sel merupakan unit terkecil makhluk hidup. Sebutkan 5 organel sel dan sebutkan fungsinya!</a:t>
            </a:r>
          </a:p>
          <a:p>
            <a:pPr marL="457200" indent="-457200">
              <a:buAutoNum type="arabicPeriod"/>
            </a:pPr>
            <a:r>
              <a:rPr lang="id-ID" sz="2400" dirty="0" smtClean="0"/>
              <a:t>Beberapa organ yg memiliki satu fungsi bergabung menjadi sistem organ. Sebutkan organ penyusun dari sistem pernafasan beserta fungsinya!</a:t>
            </a:r>
          </a:p>
          <a:p>
            <a:pPr marL="457200" indent="-457200">
              <a:buAutoNum type="arabicPeriod"/>
            </a:pPr>
            <a:r>
              <a:rPr lang="id-ID" sz="2400" dirty="0" smtClean="0"/>
              <a:t>Indonesia merupakan negara dg keanekaragaman biodiversitas yang amat melimpah. Saat ini banyak terjadi kebakaran hutan dan penggundulan hutan. Upaya apa saja yang bisa dilakukan untuk mengembalikan keanekaragaman hayati berbagai ekosistem tersebut?</a:t>
            </a:r>
          </a:p>
          <a:p>
            <a:pPr marL="457200" indent="-457200">
              <a:buAutoNum type="arabicPeriod"/>
            </a:pPr>
            <a:r>
              <a:rPr lang="id-ID" sz="2400" smtClean="0"/>
              <a:t>Apa fungsi klasifikasi MH dan jelaskan sistem tata nama binomial.</a:t>
            </a:r>
            <a:endParaRPr lang="id-ID" sz="2400"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PTVERSION" val="XP"/>
  <p:tag name="ISGAMESHOW" val="False"/>
</p:tagLst>
</file>

<file path=ppt/tags/tag2.xml><?xml version="1.0" encoding="utf-8"?>
<p:tagLst xmlns:a="http://schemas.openxmlformats.org/drawingml/2006/main" xmlns:r="http://schemas.openxmlformats.org/officeDocument/2006/relationships" xmlns:p="http://schemas.openxmlformats.org/presentationml/2006/main">
  <p:tag name="TBTEXT" val=""/>
</p:tagLst>
</file>

<file path=ppt/theme/theme1.xml><?xml version="1.0" encoding="utf-8"?>
<a:theme xmlns:a="http://schemas.openxmlformats.org/drawingml/2006/main" name="C6eActiveLectureQuestions">
  <a:themeElements>
    <a:clrScheme name="C6eActiveLectureQuestions 14">
      <a:dk1>
        <a:srgbClr val="000000"/>
      </a:dk1>
      <a:lt1>
        <a:srgbClr val="FFFFFF"/>
      </a:lt1>
      <a:dk2>
        <a:srgbClr val="333399"/>
      </a:dk2>
      <a:lt2>
        <a:srgbClr val="000000"/>
      </a:lt2>
      <a:accent1>
        <a:srgbClr val="B7DAB8"/>
      </a:accent1>
      <a:accent2>
        <a:srgbClr val="005472"/>
      </a:accent2>
      <a:accent3>
        <a:srgbClr val="FFFFFF"/>
      </a:accent3>
      <a:accent4>
        <a:srgbClr val="000000"/>
      </a:accent4>
      <a:accent5>
        <a:srgbClr val="D8EAD8"/>
      </a:accent5>
      <a:accent6>
        <a:srgbClr val="004B67"/>
      </a:accent6>
      <a:hlink>
        <a:srgbClr val="009999"/>
      </a:hlink>
      <a:folHlink>
        <a:srgbClr val="99CC00"/>
      </a:folHlink>
    </a:clrScheme>
    <a:fontScheme name="C6eActiveLectureQuestions">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5400" cap="flat" cmpd="sng" algn="ctr">
          <a:solidFill>
            <a:schemeClr val="tx1"/>
          </a:solidFill>
          <a:prstDash val="solid"/>
          <a:round/>
          <a:headEnd type="none" w="med" len="med"/>
          <a:tailEnd type="none" w="med" len="med"/>
        </a:ln>
        <a:effectLst/>
      </a:spPr>
      <a:bodyPr vert="horz" wrap="square" lIns="92075" tIns="46038" rIns="92075" bIns="46038" numCol="1" anchor="ctr"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900" b="0" i="0" u="none" strike="noStrike" cap="none" normalizeH="0" baseline="0" smtClean="0">
            <a:ln>
              <a:noFill/>
            </a:ln>
            <a:solidFill>
              <a:schemeClr val="tx1"/>
            </a:solidFill>
            <a:effectLst/>
            <a:latin typeface="Arial" charset="0"/>
            <a:sym typeface="Symbol" pitchFamily="18" charset="2"/>
          </a:defRPr>
        </a:defPPr>
      </a:lstStyle>
    </a:spDef>
    <a:lnDef>
      <a:spPr bwMode="auto">
        <a:xfrm>
          <a:off x="0" y="0"/>
          <a:ext cx="1" cy="1"/>
        </a:xfrm>
        <a:custGeom>
          <a:avLst/>
          <a:gdLst/>
          <a:ahLst/>
          <a:cxnLst/>
          <a:rect l="0" t="0" r="0" b="0"/>
          <a:pathLst/>
        </a:custGeom>
        <a:noFill/>
        <a:ln w="25400" cap="flat" cmpd="sng" algn="ctr">
          <a:solidFill>
            <a:schemeClr val="tx1"/>
          </a:solidFill>
          <a:prstDash val="solid"/>
          <a:round/>
          <a:headEnd type="none" w="med" len="med"/>
          <a:tailEnd type="none" w="med" len="med"/>
        </a:ln>
        <a:effectLst/>
      </a:spPr>
      <a:bodyPr vert="horz" wrap="square" lIns="92075" tIns="46038" rIns="92075" bIns="46038" numCol="1" anchor="ctr"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900" b="0" i="0" u="none" strike="noStrike" cap="none" normalizeH="0" baseline="0" smtClean="0">
            <a:ln>
              <a:noFill/>
            </a:ln>
            <a:solidFill>
              <a:schemeClr val="tx1"/>
            </a:solidFill>
            <a:effectLst/>
            <a:latin typeface="Arial" charset="0"/>
            <a:sym typeface="Symbol" pitchFamily="18" charset="2"/>
          </a:defRPr>
        </a:defPPr>
      </a:lstStyle>
    </a:lnDef>
  </a:objectDefaults>
  <a:extraClrSchemeLst>
    <a:extraClrScheme>
      <a:clrScheme name="C6eActiveLectureQues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6eActiveLectureQues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6eActiveLectureQues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6eActiveLectureQues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6eActiveLectureQues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6eActiveLectureQues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6eActiveLectureQuestions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6eActiveLectureQues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6eActiveLectureQues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6eActiveLectureQues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6eActiveLectureQues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6eActiveLectureQues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6eActiveLectureQuestions 13">
        <a:dk1>
          <a:srgbClr val="000000"/>
        </a:dk1>
        <a:lt1>
          <a:srgbClr val="FFFFFF"/>
        </a:lt1>
        <a:dk2>
          <a:srgbClr val="005472"/>
        </a:dk2>
        <a:lt2>
          <a:srgbClr val="00000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6eActiveLectureQuestions 14">
        <a:dk1>
          <a:srgbClr val="000000"/>
        </a:dk1>
        <a:lt1>
          <a:srgbClr val="FFFFFF"/>
        </a:lt1>
        <a:dk2>
          <a:srgbClr val="333399"/>
        </a:dk2>
        <a:lt2>
          <a:srgbClr val="000000"/>
        </a:lt2>
        <a:accent1>
          <a:srgbClr val="B7DAB8"/>
        </a:accent1>
        <a:accent2>
          <a:srgbClr val="005472"/>
        </a:accent2>
        <a:accent3>
          <a:srgbClr val="FFFFFF"/>
        </a:accent3>
        <a:accent4>
          <a:srgbClr val="000000"/>
        </a:accent4>
        <a:accent5>
          <a:srgbClr val="D8EAD8"/>
        </a:accent5>
        <a:accent6>
          <a:srgbClr val="004B67"/>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RKaul-4:Applications (Mac OS 9):Microsoft Office 2001:Templates:Presentations:Designs:CPB7_2line</Template>
  <TotalTime>2656</TotalTime>
  <Words>1863</Words>
  <Application>Microsoft PowerPoint 7.0</Application>
  <PresentationFormat>On-screen Show (4:3)</PresentationFormat>
  <Paragraphs>348</Paragraphs>
  <Slides>59</Slides>
  <Notes>16</Notes>
  <HiddenSlides>0</HiddenSlides>
  <MMClips>11</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1" baseType="lpstr">
      <vt:lpstr>C6eActiveLectureQuestions</vt:lpstr>
      <vt:lpstr>Chart</vt:lpstr>
      <vt:lpstr>Biologi Dasar (FND)</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Pengertian  keanekaragaman hayati</vt:lpstr>
      <vt:lpstr>Slide 16</vt:lpstr>
      <vt:lpstr>Contoh keanekaragaman genetik tumbuhan</vt:lpstr>
      <vt:lpstr>Contoh keanekaragaman genetik hewan</vt:lpstr>
      <vt:lpstr>Contoh keanekaragaman genetik Manusia</vt:lpstr>
      <vt:lpstr>Slide 20</vt:lpstr>
      <vt:lpstr>Slide 21</vt:lpstr>
      <vt:lpstr>Slide 22</vt:lpstr>
      <vt:lpstr>Slide 23</vt:lpstr>
      <vt:lpstr>Slide 24</vt:lpstr>
      <vt:lpstr>Manfaat  keanekaragaman hayati</vt:lpstr>
      <vt:lpstr>Keanekaragaman hayati di Indonesia</vt:lpstr>
      <vt:lpstr>Perkiraan jumlah spesies biota utama</vt:lpstr>
      <vt:lpstr>Aktivitas manusia yang mempengaruhi keanekaragaman hayati:</vt:lpstr>
      <vt:lpstr>Slide 29</vt:lpstr>
      <vt:lpstr>Slide 30</vt:lpstr>
      <vt:lpstr>Slide 31</vt:lpstr>
      <vt:lpstr>Slide 32</vt:lpstr>
      <vt:lpstr>Slide 33</vt:lpstr>
      <vt:lpstr>Slide 34</vt:lpstr>
      <vt:lpstr>Slide 35</vt:lpstr>
      <vt:lpstr>Classification of Living Things</vt:lpstr>
      <vt:lpstr>What is classification?</vt:lpstr>
      <vt:lpstr>Slide 38</vt:lpstr>
      <vt:lpstr>Early classification systems</vt:lpstr>
      <vt:lpstr>Carolus Linnaeus</vt:lpstr>
      <vt:lpstr>Slide 41</vt:lpstr>
      <vt:lpstr>The Protist Kingdom</vt:lpstr>
      <vt:lpstr>Examples</vt:lpstr>
      <vt:lpstr>The Monera (Bacteria) Kingdom</vt:lpstr>
      <vt:lpstr>Examples</vt:lpstr>
      <vt:lpstr>The Fungi Kingdom</vt:lpstr>
      <vt:lpstr>The Plant Kingdom</vt:lpstr>
      <vt:lpstr>Slide 48</vt:lpstr>
      <vt:lpstr>The Animal Kingdom</vt:lpstr>
      <vt:lpstr>Slide 50</vt:lpstr>
      <vt:lpstr>The modern  classification system :</vt:lpstr>
      <vt:lpstr>Slide 52</vt:lpstr>
      <vt:lpstr>Slide 53</vt:lpstr>
      <vt:lpstr>Helpful way to remember the 7 levels</vt:lpstr>
      <vt:lpstr>Binomial Nomenclature</vt:lpstr>
      <vt:lpstr>What rules are used to write scientific names?</vt:lpstr>
      <vt:lpstr>Using the Classification System</vt:lpstr>
      <vt:lpstr>Taxonomic Key</vt:lpstr>
      <vt:lpstr>KUIS BIOLOGI DASAR</vt:lpstr>
    </vt:vector>
  </TitlesOfParts>
  <Company>Benjamin Cummings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video slide</dc:title>
  <dc:creator>BCP User</dc:creator>
  <cp:lastModifiedBy>Toshiba</cp:lastModifiedBy>
  <cp:revision>1676</cp:revision>
  <cp:lastPrinted>2004-12-01T12:05:25Z</cp:lastPrinted>
  <dcterms:created xsi:type="dcterms:W3CDTF">2002-07-11T17:04:39Z</dcterms:created>
  <dcterms:modified xsi:type="dcterms:W3CDTF">2018-10-16T03:10:47Z</dcterms:modified>
</cp:coreProperties>
</file>