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9"/>
  </p:notesMasterIdLst>
  <p:sldIdLst>
    <p:sldId id="325" r:id="rId2"/>
    <p:sldId id="326" r:id="rId3"/>
    <p:sldId id="327" r:id="rId4"/>
    <p:sldId id="328" r:id="rId5"/>
    <p:sldId id="312" r:id="rId6"/>
    <p:sldId id="313" r:id="rId7"/>
    <p:sldId id="315" r:id="rId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6E25E649-3F16-4E02-A733-19D2CDBF48F0}" styleName="Medium Style 3 - Accent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782" autoAdjust="0"/>
    <p:restoredTop sz="86410" autoAdjust="0"/>
  </p:normalViewPr>
  <p:slideViewPr>
    <p:cSldViewPr snapToGrid="0">
      <p:cViewPr varScale="1">
        <p:scale>
          <a:sx n="77" d="100"/>
          <a:sy n="77" d="100"/>
        </p:scale>
        <p:origin x="-2288" y="-11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246" y="5250"/>
    </p:cViewPr>
  </p:outlin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presProps" Target="presProps.xml"/><Relationship Id="rId12" Type="http://schemas.openxmlformats.org/officeDocument/2006/relationships/viewProps" Target="viewProps.xml"/><Relationship Id="rId13" Type="http://schemas.openxmlformats.org/officeDocument/2006/relationships/theme" Target="theme/theme1.xml"/><Relationship Id="rId14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notesMaster" Target="notesMasters/notesMaster1.xml"/><Relationship Id="rId10" Type="http://schemas.openxmlformats.org/officeDocument/2006/relationships/printerSettings" Target="printerSettings/printerSettings1.bin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4E97AD3-8AF1-4BB4-82C5-016939B629F3}" type="datetimeFigureOut">
              <a:rPr lang="en-US" smtClean="0"/>
              <a:pPr/>
              <a:t>11/11/19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BBEF31D-3DF3-4CDE-8C11-E221E43D9DC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295374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png"/><Relationship Id="rId3" Type="http://schemas.openxmlformats.org/officeDocument/2006/relationships/image" Target="../media/image2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png"/><Relationship Id="rId3" Type="http://schemas.openxmlformats.org/officeDocument/2006/relationships/image" Target="../media/image2.png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 userDrawn="1"/>
        </p:nvSpPr>
        <p:spPr>
          <a:xfrm>
            <a:off x="-13494" y="3695514"/>
            <a:ext cx="9170988" cy="978086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4000" b="1" dirty="0">
              <a:solidFill>
                <a:schemeClr val="bg1"/>
              </a:solidFill>
              <a:latin typeface="Century Gothic"/>
              <a:cs typeface="Century Gothic"/>
            </a:endParaRPr>
          </a:p>
        </p:txBody>
      </p:sp>
      <p:sp>
        <p:nvSpPr>
          <p:cNvPr id="12" name="Rectangle 11"/>
          <p:cNvSpPr/>
          <p:nvPr userDrawn="1"/>
        </p:nvSpPr>
        <p:spPr>
          <a:xfrm>
            <a:off x="0" y="5902416"/>
            <a:ext cx="9160281" cy="955583"/>
          </a:xfrm>
          <a:prstGeom prst="rect">
            <a:avLst/>
          </a:prstGeom>
          <a:solidFill>
            <a:srgbClr val="0070C0"/>
          </a:solidFill>
          <a:ln>
            <a:solidFill>
              <a:srgbClr val="00009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6658F5-8B69-487D-B62D-55E23621E4CD}" type="datetimeFigureOut">
              <a:rPr lang="en-US" smtClean="0"/>
              <a:pPr/>
              <a:t>11/11/19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528790-F17D-424F-A046-CDA8B89F098A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7" name="Picture 9" descr="logo kemdiknas.png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55576" y="296416"/>
            <a:ext cx="1224136" cy="12603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7" descr="Logo Kurikulum 2013.pn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7308308" y="332656"/>
            <a:ext cx="1296140" cy="1224136"/>
          </a:xfrm>
          <a:prstGeom prst="rect">
            <a:avLst/>
          </a:prstGeom>
          <a:ln>
            <a:noFill/>
          </a:ln>
          <a:effectLst/>
        </p:spPr>
      </p:pic>
      <p:sp>
        <p:nvSpPr>
          <p:cNvPr id="9" name="TextBox 8"/>
          <p:cNvSpPr txBox="1"/>
          <p:nvPr userDrawn="1"/>
        </p:nvSpPr>
        <p:spPr>
          <a:xfrm>
            <a:off x="1449006" y="5918400"/>
            <a:ext cx="688597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err="1" smtClean="0">
                <a:solidFill>
                  <a:schemeClr val="bg1"/>
                </a:solidFill>
                <a:latin typeface="Century Gothic"/>
                <a:cs typeface="Century Gothic"/>
              </a:rPr>
              <a:t>Direktorat</a:t>
            </a:r>
            <a:r>
              <a:rPr lang="en-US" b="1" dirty="0" smtClean="0">
                <a:solidFill>
                  <a:schemeClr val="bg1"/>
                </a:solidFill>
                <a:latin typeface="Century Gothic"/>
                <a:cs typeface="Century Gothic"/>
              </a:rPr>
              <a:t> </a:t>
            </a:r>
            <a:r>
              <a:rPr lang="en-US" b="1" dirty="0" err="1" smtClean="0">
                <a:solidFill>
                  <a:schemeClr val="bg1"/>
                </a:solidFill>
                <a:latin typeface="Century Gothic"/>
                <a:cs typeface="Century Gothic"/>
              </a:rPr>
              <a:t>Pembinaan</a:t>
            </a:r>
            <a:r>
              <a:rPr lang="en-US" b="1" dirty="0" smtClean="0">
                <a:solidFill>
                  <a:schemeClr val="bg1"/>
                </a:solidFill>
                <a:latin typeface="Century Gothic"/>
                <a:cs typeface="Century Gothic"/>
              </a:rPr>
              <a:t> </a:t>
            </a:r>
            <a:r>
              <a:rPr lang="en-US" b="1" dirty="0" err="1" smtClean="0">
                <a:solidFill>
                  <a:schemeClr val="bg1"/>
                </a:solidFill>
                <a:latin typeface="Century Gothic"/>
                <a:cs typeface="Century Gothic"/>
              </a:rPr>
              <a:t>Sekolah</a:t>
            </a:r>
            <a:r>
              <a:rPr lang="en-US" b="1" dirty="0" smtClean="0">
                <a:solidFill>
                  <a:schemeClr val="bg1"/>
                </a:solidFill>
                <a:latin typeface="Century Gothic"/>
                <a:cs typeface="Century Gothic"/>
              </a:rPr>
              <a:t> </a:t>
            </a:r>
            <a:r>
              <a:rPr lang="en-US" b="1" dirty="0" err="1" smtClean="0">
                <a:solidFill>
                  <a:schemeClr val="bg1"/>
                </a:solidFill>
                <a:latin typeface="Century Gothic"/>
                <a:cs typeface="Century Gothic"/>
              </a:rPr>
              <a:t>Menengah</a:t>
            </a:r>
            <a:r>
              <a:rPr lang="en-US" b="1" dirty="0" smtClean="0">
                <a:solidFill>
                  <a:schemeClr val="bg1"/>
                </a:solidFill>
                <a:latin typeface="Century Gothic"/>
                <a:cs typeface="Century Gothic"/>
              </a:rPr>
              <a:t> </a:t>
            </a:r>
            <a:r>
              <a:rPr lang="en-US" b="1" dirty="0" err="1" smtClean="0">
                <a:solidFill>
                  <a:schemeClr val="bg1"/>
                </a:solidFill>
                <a:latin typeface="Century Gothic"/>
                <a:cs typeface="Century Gothic"/>
              </a:rPr>
              <a:t>Atas</a:t>
            </a:r>
            <a:endParaRPr lang="en-US" b="1" dirty="0" smtClean="0">
              <a:solidFill>
                <a:schemeClr val="bg1"/>
              </a:solidFill>
              <a:latin typeface="Century Gothic"/>
              <a:cs typeface="Century Gothic"/>
            </a:endParaRPr>
          </a:p>
          <a:p>
            <a:pPr algn="ctr"/>
            <a:r>
              <a:rPr lang="en-US" dirty="0" err="1" smtClean="0">
                <a:solidFill>
                  <a:schemeClr val="bg1"/>
                </a:solidFill>
                <a:latin typeface="Century Gothic"/>
                <a:cs typeface="Century Gothic"/>
              </a:rPr>
              <a:t>Direktorat</a:t>
            </a:r>
            <a:r>
              <a:rPr lang="en-US" dirty="0" smtClean="0">
                <a:solidFill>
                  <a:schemeClr val="bg1"/>
                </a:solidFill>
                <a:latin typeface="Century Gothic"/>
                <a:cs typeface="Century Gothic"/>
              </a:rPr>
              <a:t> </a:t>
            </a:r>
            <a:r>
              <a:rPr lang="en-US" dirty="0" err="1" smtClean="0">
                <a:solidFill>
                  <a:schemeClr val="bg1"/>
                </a:solidFill>
                <a:latin typeface="Century Gothic"/>
                <a:cs typeface="Century Gothic"/>
              </a:rPr>
              <a:t>Jenderal</a:t>
            </a:r>
            <a:r>
              <a:rPr lang="en-US" dirty="0" smtClean="0">
                <a:solidFill>
                  <a:schemeClr val="bg1"/>
                </a:solidFill>
                <a:latin typeface="Century Gothic"/>
                <a:cs typeface="Century Gothic"/>
              </a:rPr>
              <a:t> </a:t>
            </a:r>
            <a:r>
              <a:rPr lang="en-US" dirty="0" err="1" smtClean="0">
                <a:solidFill>
                  <a:schemeClr val="bg1"/>
                </a:solidFill>
                <a:latin typeface="Century Gothic"/>
                <a:cs typeface="Century Gothic"/>
              </a:rPr>
              <a:t>Pendidikan</a:t>
            </a:r>
            <a:r>
              <a:rPr lang="en-US" dirty="0" smtClean="0">
                <a:solidFill>
                  <a:schemeClr val="bg1"/>
                </a:solidFill>
                <a:latin typeface="Century Gothic"/>
                <a:cs typeface="Century Gothic"/>
              </a:rPr>
              <a:t> </a:t>
            </a:r>
            <a:r>
              <a:rPr lang="en-US" dirty="0" err="1" smtClean="0">
                <a:solidFill>
                  <a:schemeClr val="bg1"/>
                </a:solidFill>
                <a:latin typeface="Century Gothic"/>
                <a:cs typeface="Century Gothic"/>
              </a:rPr>
              <a:t>Dasar</a:t>
            </a:r>
            <a:r>
              <a:rPr lang="en-US" dirty="0" smtClean="0">
                <a:solidFill>
                  <a:schemeClr val="bg1"/>
                </a:solidFill>
                <a:latin typeface="Century Gothic"/>
                <a:cs typeface="Century Gothic"/>
              </a:rPr>
              <a:t> </a:t>
            </a:r>
            <a:r>
              <a:rPr lang="en-US" dirty="0" err="1" smtClean="0">
                <a:solidFill>
                  <a:schemeClr val="bg1"/>
                </a:solidFill>
                <a:latin typeface="Century Gothic"/>
                <a:cs typeface="Century Gothic"/>
              </a:rPr>
              <a:t>dan</a:t>
            </a:r>
            <a:r>
              <a:rPr lang="en-US" dirty="0" smtClean="0">
                <a:solidFill>
                  <a:schemeClr val="bg1"/>
                </a:solidFill>
                <a:latin typeface="Century Gothic"/>
                <a:cs typeface="Century Gothic"/>
              </a:rPr>
              <a:t> </a:t>
            </a:r>
            <a:r>
              <a:rPr lang="en-US" dirty="0" err="1" smtClean="0">
                <a:solidFill>
                  <a:schemeClr val="bg1"/>
                </a:solidFill>
                <a:latin typeface="Century Gothic"/>
                <a:cs typeface="Century Gothic"/>
              </a:rPr>
              <a:t>Menengah</a:t>
            </a:r>
            <a:endParaRPr lang="en-US" dirty="0" smtClean="0">
              <a:solidFill>
                <a:schemeClr val="bg1"/>
              </a:solidFill>
              <a:latin typeface="Century Gothic"/>
              <a:cs typeface="Century Gothic"/>
            </a:endParaRPr>
          </a:p>
          <a:p>
            <a:pPr algn="ctr"/>
            <a:r>
              <a:rPr lang="en-US" dirty="0" err="1" smtClean="0">
                <a:solidFill>
                  <a:schemeClr val="bg1"/>
                </a:solidFill>
                <a:latin typeface="Century Gothic"/>
                <a:cs typeface="Century Gothic"/>
              </a:rPr>
              <a:t>Kementerian</a:t>
            </a:r>
            <a:r>
              <a:rPr lang="en-US" dirty="0" smtClean="0">
                <a:solidFill>
                  <a:schemeClr val="bg1"/>
                </a:solidFill>
                <a:latin typeface="Century Gothic"/>
                <a:cs typeface="Century Gothic"/>
              </a:rPr>
              <a:t> </a:t>
            </a:r>
            <a:r>
              <a:rPr lang="en-US" dirty="0" err="1" smtClean="0">
                <a:solidFill>
                  <a:schemeClr val="bg1"/>
                </a:solidFill>
                <a:latin typeface="Century Gothic"/>
                <a:cs typeface="Century Gothic"/>
              </a:rPr>
              <a:t>Pendidikan</a:t>
            </a:r>
            <a:r>
              <a:rPr lang="en-US" dirty="0" smtClean="0">
                <a:solidFill>
                  <a:schemeClr val="bg1"/>
                </a:solidFill>
                <a:latin typeface="Century Gothic"/>
                <a:cs typeface="Century Gothic"/>
              </a:rPr>
              <a:t> </a:t>
            </a:r>
            <a:r>
              <a:rPr lang="en-US" dirty="0" err="1" smtClean="0">
                <a:solidFill>
                  <a:schemeClr val="bg1"/>
                </a:solidFill>
                <a:latin typeface="Century Gothic"/>
                <a:cs typeface="Century Gothic"/>
              </a:rPr>
              <a:t>dan</a:t>
            </a:r>
            <a:r>
              <a:rPr lang="en-US" dirty="0" smtClean="0">
                <a:solidFill>
                  <a:schemeClr val="bg1"/>
                </a:solidFill>
                <a:latin typeface="Century Gothic"/>
                <a:cs typeface="Century Gothic"/>
              </a:rPr>
              <a:t> </a:t>
            </a:r>
            <a:r>
              <a:rPr lang="en-US" dirty="0" err="1" smtClean="0">
                <a:solidFill>
                  <a:schemeClr val="bg1"/>
                </a:solidFill>
                <a:latin typeface="Century Gothic"/>
                <a:cs typeface="Century Gothic"/>
              </a:rPr>
              <a:t>Kebudayaan</a:t>
            </a:r>
            <a:r>
              <a:rPr lang="en-US" dirty="0" smtClean="0">
                <a:solidFill>
                  <a:schemeClr val="bg1"/>
                </a:solidFill>
                <a:latin typeface="Century Gothic"/>
                <a:cs typeface="Century Gothic"/>
              </a:rPr>
              <a:t>  </a:t>
            </a:r>
            <a:endParaRPr lang="en-US" dirty="0">
              <a:solidFill>
                <a:schemeClr val="bg1"/>
              </a:solidFill>
              <a:latin typeface="Century Gothic"/>
              <a:cs typeface="Century Gothic"/>
            </a:endParaRPr>
          </a:p>
        </p:txBody>
      </p:sp>
      <p:sp>
        <p:nvSpPr>
          <p:cNvPr id="10" name="Rectangle 9"/>
          <p:cNvSpPr/>
          <p:nvPr userDrawn="1"/>
        </p:nvSpPr>
        <p:spPr>
          <a:xfrm>
            <a:off x="0" y="2070100"/>
            <a:ext cx="9170988" cy="1627908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4000" b="1" dirty="0">
              <a:solidFill>
                <a:schemeClr val="bg1"/>
              </a:solidFill>
              <a:latin typeface="Century Gothic"/>
              <a:cs typeface="Century Gothic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127000" y="2297270"/>
            <a:ext cx="8890000" cy="1308555"/>
          </a:xfrm>
        </p:spPr>
        <p:txBody>
          <a:bodyPr anchor="b">
            <a:noAutofit/>
          </a:bodyPr>
          <a:lstStyle>
            <a:lvl1pPr algn="ctr">
              <a:defRPr sz="4400" b="1">
                <a:solidFill>
                  <a:schemeClr val="bg1"/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127000" y="3748808"/>
            <a:ext cx="8890000" cy="810491"/>
          </a:xfrm>
        </p:spPr>
        <p:txBody>
          <a:bodyPr>
            <a:normAutofit/>
          </a:bodyPr>
          <a:lstStyle>
            <a:lvl1pPr marL="0" indent="0" algn="ctr">
              <a:buNone/>
              <a:defRPr sz="2400" b="1">
                <a:solidFill>
                  <a:schemeClr val="tx1"/>
                </a:solidFill>
                <a:latin typeface="Century Gothic" panose="020B0502020202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5286236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6658F5-8B69-487D-B62D-55E23621E4CD}" type="datetimeFigureOut">
              <a:rPr lang="en-US" smtClean="0"/>
              <a:pPr/>
              <a:t>11/11/19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528790-F17D-424F-A046-CDA8B89F098A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Rectangle 6"/>
          <p:cNvSpPr/>
          <p:nvPr userDrawn="1"/>
        </p:nvSpPr>
        <p:spPr>
          <a:xfrm>
            <a:off x="0" y="1"/>
            <a:ext cx="9144000" cy="952499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</p:spPr>
        <p:txBody>
          <a:bodyPr vert="horz" lIns="91440" tIns="45720" rIns="91440" bIns="45720" rtlCol="0" anchor="ctr">
            <a:normAutofit fontScale="97500"/>
          </a:bodyPr>
          <a:lstStyle/>
          <a:p>
            <a:pPr lvl="0" algn="ctr"/>
            <a:endParaRPr lang="en-US" sz="3600" dirty="0">
              <a:latin typeface="Century Gothic" pitchFamily="34" charset="0"/>
            </a:endParaRPr>
          </a:p>
        </p:txBody>
      </p:sp>
      <p:sp>
        <p:nvSpPr>
          <p:cNvPr id="8" name="Rectangle 7"/>
          <p:cNvSpPr/>
          <p:nvPr userDrawn="1"/>
        </p:nvSpPr>
        <p:spPr>
          <a:xfrm>
            <a:off x="3" y="1003282"/>
            <a:ext cx="9144000" cy="685818"/>
          </a:xfrm>
          <a:prstGeom prst="rect">
            <a:avLst/>
          </a:prstGeom>
          <a:solidFill>
            <a:schemeClr val="accent1"/>
          </a:solidFill>
        </p:spPr>
        <p:txBody>
          <a:bodyPr vert="horz" lIns="91440" tIns="45720" rIns="91440" bIns="45720" rtlCol="0" anchor="ctr">
            <a:normAutofit fontScale="97500"/>
          </a:bodyPr>
          <a:lstStyle/>
          <a:p>
            <a:pPr lvl="0"/>
            <a:endParaRPr lang="en-US" sz="3600" dirty="0">
              <a:latin typeface="Century Gothic" pitchFamily="34" charset="0"/>
            </a:endParaRPr>
          </a:p>
        </p:txBody>
      </p:sp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042400" cy="952500"/>
          </a:xfrm>
        </p:spPr>
        <p:txBody>
          <a:bodyPr anchor="b">
            <a:noAutofit/>
          </a:bodyPr>
          <a:lstStyle>
            <a:lvl1pPr algn="l">
              <a:defRPr sz="4000" b="1">
                <a:solidFill>
                  <a:schemeClr val="bg1"/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5347654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0" y="2070100"/>
            <a:ext cx="9170988" cy="2492376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4000" b="1" dirty="0">
              <a:latin typeface="Century Gothic"/>
              <a:cs typeface="Century Gothic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2070100"/>
            <a:ext cx="7886700" cy="2492376"/>
          </a:xfrm>
        </p:spPr>
        <p:txBody>
          <a:bodyPr anchor="b">
            <a:normAutofit/>
          </a:bodyPr>
          <a:lstStyle>
            <a:lvl1pPr algn="ctr">
              <a:defRPr sz="5400" b="1">
                <a:solidFill>
                  <a:schemeClr val="bg1"/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6658F5-8B69-487D-B62D-55E23621E4CD}" type="datetimeFigureOut">
              <a:rPr lang="en-US" smtClean="0"/>
              <a:pPr/>
              <a:t>11/11/19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528790-F17D-424F-A046-CDA8B89F098A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7" name="Picture 9" descr="logo kemdiknas.png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55576" y="296416"/>
            <a:ext cx="1224136" cy="12603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7" descr="Logo Kurikulum 2013.pn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7308308" y="332656"/>
            <a:ext cx="1296140" cy="122413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00841786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6658F5-8B69-487D-B62D-55E23621E4CD}" type="datetimeFigureOut">
              <a:rPr lang="en-US" smtClean="0"/>
              <a:pPr/>
              <a:t>11/11/19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528790-F17D-424F-A046-CDA8B89F098A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Rectangle 9"/>
          <p:cNvSpPr/>
          <p:nvPr userDrawn="1"/>
        </p:nvSpPr>
        <p:spPr>
          <a:xfrm>
            <a:off x="0" y="1"/>
            <a:ext cx="9144000" cy="952499"/>
          </a:xfrm>
          <a:prstGeom prst="rect">
            <a:avLst/>
          </a:prstGeom>
          <a:solidFill>
            <a:schemeClr val="accent5">
              <a:lumMod val="75000"/>
            </a:schemeClr>
          </a:solidFill>
        </p:spPr>
        <p:txBody>
          <a:bodyPr vert="horz" lIns="91440" tIns="45720" rIns="91440" bIns="45720" rtlCol="0" anchor="ctr">
            <a:normAutofit fontScale="97500"/>
          </a:bodyPr>
          <a:lstStyle/>
          <a:p>
            <a:pPr lvl="0" algn="ctr"/>
            <a:endParaRPr lang="en-US" sz="3600" dirty="0">
              <a:latin typeface="Century Gothic" pitchFamily="34" charset="0"/>
            </a:endParaRPr>
          </a:p>
        </p:txBody>
      </p:sp>
      <p:sp>
        <p:nvSpPr>
          <p:cNvPr id="11" name="Rectangle 10"/>
          <p:cNvSpPr/>
          <p:nvPr userDrawn="1"/>
        </p:nvSpPr>
        <p:spPr>
          <a:xfrm>
            <a:off x="3" y="1003282"/>
            <a:ext cx="9144000" cy="685818"/>
          </a:xfrm>
          <a:prstGeom prst="rect">
            <a:avLst/>
          </a:prstGeom>
          <a:solidFill>
            <a:schemeClr val="accent1"/>
          </a:solidFill>
        </p:spPr>
        <p:txBody>
          <a:bodyPr vert="horz" lIns="91440" tIns="45720" rIns="91440" bIns="45720" rtlCol="0" anchor="ctr">
            <a:normAutofit fontScale="97500"/>
          </a:bodyPr>
          <a:lstStyle/>
          <a:p>
            <a:pPr lvl="0"/>
            <a:endParaRPr lang="en-US" sz="3600" dirty="0">
              <a:latin typeface="Century Gothic" pitchFamily="34" charset="0"/>
            </a:endParaRPr>
          </a:p>
        </p:txBody>
      </p:sp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042400" cy="952500"/>
          </a:xfrm>
        </p:spPr>
        <p:txBody>
          <a:bodyPr anchor="b">
            <a:noAutofit/>
          </a:bodyPr>
          <a:lstStyle>
            <a:lvl1pPr algn="l">
              <a:defRPr sz="4000" b="1">
                <a:solidFill>
                  <a:schemeClr val="bg1"/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7464521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6658F5-8B69-487D-B62D-55E23621E4CD}" type="datetimeFigureOut">
              <a:rPr lang="en-US" smtClean="0"/>
              <a:pPr/>
              <a:t>11/11/19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528790-F17D-424F-A046-CDA8B89F098A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Rectangle 9"/>
          <p:cNvSpPr/>
          <p:nvPr userDrawn="1"/>
        </p:nvSpPr>
        <p:spPr>
          <a:xfrm>
            <a:off x="0" y="1"/>
            <a:ext cx="9144000" cy="952499"/>
          </a:xfrm>
          <a:prstGeom prst="rect">
            <a:avLst/>
          </a:prstGeom>
          <a:solidFill>
            <a:schemeClr val="accent5">
              <a:lumMod val="75000"/>
            </a:schemeClr>
          </a:solidFill>
        </p:spPr>
        <p:txBody>
          <a:bodyPr vert="horz" lIns="91440" tIns="45720" rIns="91440" bIns="45720" rtlCol="0" anchor="ctr">
            <a:normAutofit fontScale="97500"/>
          </a:bodyPr>
          <a:lstStyle/>
          <a:p>
            <a:pPr lvl="0" algn="ctr"/>
            <a:endParaRPr lang="en-US" sz="3600" dirty="0">
              <a:latin typeface="Century Gothic" pitchFamily="34" charset="0"/>
            </a:endParaRPr>
          </a:p>
        </p:txBody>
      </p:sp>
      <p:sp>
        <p:nvSpPr>
          <p:cNvPr id="11" name="Rectangle 10"/>
          <p:cNvSpPr/>
          <p:nvPr userDrawn="1"/>
        </p:nvSpPr>
        <p:spPr>
          <a:xfrm>
            <a:off x="3" y="1003282"/>
            <a:ext cx="9144000" cy="685818"/>
          </a:xfrm>
          <a:prstGeom prst="rect">
            <a:avLst/>
          </a:prstGeom>
          <a:solidFill>
            <a:schemeClr val="accent1"/>
          </a:solidFill>
        </p:spPr>
        <p:txBody>
          <a:bodyPr vert="horz" lIns="91440" tIns="45720" rIns="91440" bIns="45720" rtlCol="0" anchor="ctr">
            <a:normAutofit fontScale="97500"/>
          </a:bodyPr>
          <a:lstStyle/>
          <a:p>
            <a:pPr lvl="0"/>
            <a:endParaRPr lang="en-US" sz="3600" dirty="0">
              <a:latin typeface="Century Gothic" pitchFamily="34" charset="0"/>
            </a:endParaRPr>
          </a:p>
        </p:txBody>
      </p:sp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042400" cy="952500"/>
          </a:xfrm>
        </p:spPr>
        <p:txBody>
          <a:bodyPr anchor="b">
            <a:noAutofit/>
          </a:bodyPr>
          <a:lstStyle>
            <a:lvl1pPr algn="l">
              <a:defRPr sz="4000" b="1">
                <a:solidFill>
                  <a:schemeClr val="bg1"/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1293934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0" y="1"/>
            <a:ext cx="9144000" cy="952499"/>
          </a:xfrm>
          <a:prstGeom prst="rect">
            <a:avLst/>
          </a:prstGeom>
          <a:solidFill>
            <a:schemeClr val="accent5">
              <a:lumMod val="75000"/>
            </a:schemeClr>
          </a:solidFill>
        </p:spPr>
        <p:txBody>
          <a:bodyPr vert="horz" lIns="91440" tIns="45720" rIns="91440" bIns="45720" rtlCol="0" anchor="ctr">
            <a:normAutofit fontScale="97500"/>
          </a:bodyPr>
          <a:lstStyle/>
          <a:p>
            <a:pPr lvl="0" algn="ctr"/>
            <a:endParaRPr lang="en-US" sz="3600" dirty="0">
              <a:latin typeface="Century Gothic" pitchFamily="34" charset="0"/>
            </a:endParaRP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6658F5-8B69-487D-B62D-55E23621E4CD}" type="datetimeFigureOut">
              <a:rPr lang="en-US" smtClean="0"/>
              <a:pPr/>
              <a:t>11/11/19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528790-F17D-424F-A046-CDA8B89F098A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042400" cy="850900"/>
          </a:xfrm>
        </p:spPr>
        <p:txBody>
          <a:bodyPr anchor="b">
            <a:noAutofit/>
          </a:bodyPr>
          <a:lstStyle>
            <a:lvl1pPr algn="l">
              <a:defRPr sz="4000" b="1">
                <a:solidFill>
                  <a:schemeClr val="bg1"/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14" name="Title 1"/>
          <p:cNvSpPr txBox="1">
            <a:spLocks/>
          </p:cNvSpPr>
          <p:nvPr userDrawn="1"/>
        </p:nvSpPr>
        <p:spPr>
          <a:xfrm>
            <a:off x="0" y="1003283"/>
            <a:ext cx="9042400" cy="647718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bg1"/>
                </a:solidFill>
                <a:latin typeface="Century Gothic" panose="020B0502020202020204" pitchFamily="34" charset="0"/>
                <a:ea typeface="+mj-ea"/>
                <a:cs typeface="+mj-cs"/>
              </a:defRPr>
            </a:lvl1pPr>
          </a:lstStyle>
          <a:p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370817111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6658F5-8B69-487D-B62D-55E23621E4CD}" type="datetimeFigureOut">
              <a:rPr lang="en-US" smtClean="0"/>
              <a:pPr/>
              <a:t>11/11/19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528790-F17D-424F-A046-CDA8B89F098A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0" y="165100"/>
            <a:ext cx="9144000" cy="1003300"/>
          </a:xfrm>
        </p:spPr>
        <p:txBody>
          <a:bodyPr anchor="b">
            <a:noAutofit/>
          </a:bodyPr>
          <a:lstStyle>
            <a:lvl1pPr algn="l">
              <a:defRPr sz="4000" b="1">
                <a:solidFill>
                  <a:srgbClr val="002060"/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0964234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6658F5-8B69-487D-B62D-55E23621E4CD}" type="datetimeFigureOut">
              <a:rPr lang="en-US" smtClean="0"/>
              <a:pPr/>
              <a:t>11/11/19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528790-F17D-424F-A046-CDA8B89F098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4952030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6658F5-8B69-487D-B62D-55E23621E4CD}" type="datetimeFigureOut">
              <a:rPr lang="en-US" smtClean="0"/>
              <a:pPr/>
              <a:t>11/11/19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528790-F17D-424F-A046-CDA8B89F098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4198862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6658F5-8B69-487D-B62D-55E23621E4CD}" type="datetimeFigureOut">
              <a:rPr lang="en-US" smtClean="0"/>
              <a:pPr/>
              <a:t>11/11/19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528790-F17D-424F-A046-CDA8B89F098A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Rectangle 6"/>
          <p:cNvSpPr/>
          <p:nvPr userDrawn="1"/>
        </p:nvSpPr>
        <p:spPr>
          <a:xfrm>
            <a:off x="0" y="1"/>
            <a:ext cx="9144000" cy="952499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</p:spPr>
        <p:txBody>
          <a:bodyPr vert="horz" lIns="91440" tIns="45720" rIns="91440" bIns="45720" rtlCol="0" anchor="ctr">
            <a:normAutofit fontScale="97500"/>
          </a:bodyPr>
          <a:lstStyle/>
          <a:p>
            <a:pPr lvl="0" algn="ctr"/>
            <a:endParaRPr lang="en-US" sz="3600" dirty="0">
              <a:latin typeface="Century Gothic" pitchFamily="34" charset="0"/>
            </a:endParaRPr>
          </a:p>
        </p:txBody>
      </p:sp>
      <p:sp>
        <p:nvSpPr>
          <p:cNvPr id="8" name="Rectangle 7"/>
          <p:cNvSpPr/>
          <p:nvPr userDrawn="1"/>
        </p:nvSpPr>
        <p:spPr>
          <a:xfrm>
            <a:off x="3" y="1003282"/>
            <a:ext cx="9144000" cy="685818"/>
          </a:xfrm>
          <a:prstGeom prst="rect">
            <a:avLst/>
          </a:prstGeom>
          <a:solidFill>
            <a:schemeClr val="accent1"/>
          </a:solidFill>
        </p:spPr>
        <p:txBody>
          <a:bodyPr vert="horz" lIns="91440" tIns="45720" rIns="91440" bIns="45720" rtlCol="0" anchor="ctr">
            <a:normAutofit fontScale="97500"/>
          </a:bodyPr>
          <a:lstStyle/>
          <a:p>
            <a:pPr lvl="0"/>
            <a:endParaRPr lang="en-US" sz="3600" dirty="0">
              <a:latin typeface="Century Gothic" pitchFamily="34" charset="0"/>
            </a:endParaRPr>
          </a:p>
        </p:txBody>
      </p:sp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042400" cy="952500"/>
          </a:xfrm>
        </p:spPr>
        <p:txBody>
          <a:bodyPr anchor="b">
            <a:noAutofit/>
          </a:bodyPr>
          <a:lstStyle>
            <a:lvl1pPr algn="l">
              <a:defRPr sz="4000" b="1">
                <a:solidFill>
                  <a:schemeClr val="bg1"/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6147381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6658F5-8B69-487D-B62D-55E23621E4CD}" type="datetimeFigureOut">
              <a:rPr lang="en-US" smtClean="0"/>
              <a:pPr/>
              <a:t>11/11/19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528790-F17D-424F-A046-CDA8B89F098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234832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0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6658F5-8B69-487D-B62D-55E23621E4CD}" type="datetimeFigureOut">
              <a:rPr lang="en-US" smtClean="0"/>
              <a:t>11/11/19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528790-F17D-424F-A046-CDA8B89F098A}" type="slidenum">
              <a:rPr lang="en-US" smtClean="0"/>
              <a:t>‹#›</a:t>
            </a:fld>
            <a:endParaRPr lang="en-US"/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0" y="165100"/>
            <a:ext cx="9144000" cy="1003300"/>
          </a:xfrm>
        </p:spPr>
        <p:txBody>
          <a:bodyPr anchor="b">
            <a:noAutofit/>
          </a:bodyPr>
          <a:lstStyle>
            <a:lvl1pPr algn="l">
              <a:defRPr sz="4000" b="1">
                <a:solidFill>
                  <a:srgbClr val="002060"/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0787181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slideLayout" Target="../slideLayouts/slideLayout12.xml"/><Relationship Id="rId13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6658F5-8B69-487D-B62D-55E23621E4CD}" type="datetimeFigureOut">
              <a:rPr lang="en-US" smtClean="0"/>
              <a:pPr/>
              <a:t>11/11/19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5528790-F17D-424F-A046-CDA8B89F098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556037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88" r:id="rId12"/>
  </p:sldLayoutIdLst>
  <p:timing>
    <p:tnLst>
      <p:par>
        <p:cTn xmlns:p14="http://schemas.microsoft.com/office/powerpoint/2010/main"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4" Type="http://schemas.openxmlformats.org/officeDocument/2006/relationships/image" Target="../media/image5.png"/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1937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en-US" dirty="0" smtClean="0"/>
              <a:t>PENILAIAN PROSES &amp; HASIL BELAJAR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/>
          </p:nvPr>
        </p:nvGraphicFramePr>
        <p:xfrm>
          <a:off x="-4763" y="1908175"/>
          <a:ext cx="8963025" cy="374491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987675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2987675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2987675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473793">
                <a:tc>
                  <a:txBody>
                    <a:bodyPr/>
                    <a:lstStyle/>
                    <a:p>
                      <a:pPr algn="ctr"/>
                      <a:r>
                        <a:rPr lang="id-ID" sz="1800" dirty="0" smtClean="0">
                          <a:latin typeface="Century Gothic" panose="020B0502020202020204" pitchFamily="34" charset="0"/>
                        </a:rPr>
                        <a:t>SIKAP</a:t>
                      </a:r>
                      <a:endParaRPr lang="id-ID" sz="1800" dirty="0">
                        <a:latin typeface="Century Gothic" panose="020B0502020202020204" pitchFamily="34" charset="0"/>
                      </a:endParaRPr>
                    </a:p>
                  </a:txBody>
                  <a:tcPr marL="91425" marR="91425" marT="45726" marB="45726">
                    <a:solidFill>
                      <a:schemeClr val="tx1">
                        <a:lumMod val="95000"/>
                        <a:lumOff val="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800" dirty="0" smtClean="0">
                          <a:latin typeface="Century Gothic" panose="020B0502020202020204" pitchFamily="34" charset="0"/>
                        </a:rPr>
                        <a:t>PENGETAHUAN</a:t>
                      </a:r>
                      <a:endParaRPr lang="id-ID" sz="1800" dirty="0">
                        <a:latin typeface="Century Gothic" panose="020B0502020202020204" pitchFamily="34" charset="0"/>
                      </a:endParaRPr>
                    </a:p>
                  </a:txBody>
                  <a:tcPr marL="91425" marR="91425" marT="45726" marB="45726">
                    <a:solidFill>
                      <a:schemeClr val="tx1">
                        <a:lumMod val="95000"/>
                        <a:lumOff val="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800" dirty="0" smtClean="0">
                          <a:latin typeface="Century Gothic" panose="020B0502020202020204" pitchFamily="34" charset="0"/>
                        </a:rPr>
                        <a:t>KETERAMPILAN</a:t>
                      </a:r>
                      <a:endParaRPr lang="id-ID" sz="1800" dirty="0">
                        <a:latin typeface="Century Gothic" panose="020B0502020202020204" pitchFamily="34" charset="0"/>
                      </a:endParaRPr>
                    </a:p>
                  </a:txBody>
                  <a:tcPr marL="91425" marR="91425" marT="45726" marB="45726">
                    <a:solidFill>
                      <a:schemeClr val="tx1">
                        <a:lumMod val="95000"/>
                        <a:lumOff val="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271120">
                <a:tc>
                  <a:txBody>
                    <a:bodyPr/>
                    <a:lstStyle/>
                    <a:p>
                      <a:endParaRPr lang="id-ID" sz="1800" dirty="0" smtClean="0">
                        <a:latin typeface="Century Gothic" panose="020B0502020202020204" pitchFamily="34" charset="0"/>
                      </a:endParaRPr>
                    </a:p>
                    <a:p>
                      <a:endParaRPr lang="id-ID" sz="1800" dirty="0" smtClean="0">
                        <a:latin typeface="Century Gothic" panose="020B0502020202020204" pitchFamily="34" charset="0"/>
                      </a:endParaRPr>
                    </a:p>
                    <a:p>
                      <a:endParaRPr lang="id-ID" sz="1800" dirty="0" smtClean="0">
                        <a:latin typeface="Century Gothic" panose="020B0502020202020204" pitchFamily="34" charset="0"/>
                      </a:endParaRPr>
                    </a:p>
                    <a:p>
                      <a:endParaRPr lang="id-ID" sz="1800" dirty="0" smtClean="0">
                        <a:latin typeface="Century Gothic" panose="020B0502020202020204" pitchFamily="34" charset="0"/>
                      </a:endParaRPr>
                    </a:p>
                    <a:p>
                      <a:endParaRPr lang="id-ID" sz="1800" dirty="0" smtClean="0">
                        <a:latin typeface="Century Gothic" panose="020B0502020202020204" pitchFamily="34" charset="0"/>
                      </a:endParaRPr>
                    </a:p>
                    <a:p>
                      <a:endParaRPr lang="id-ID" sz="1800" dirty="0" smtClean="0">
                        <a:latin typeface="Century Gothic" panose="020B0502020202020204" pitchFamily="34" charset="0"/>
                      </a:endParaRPr>
                    </a:p>
                    <a:p>
                      <a:endParaRPr lang="id-ID" sz="1800" dirty="0" smtClean="0">
                        <a:latin typeface="Century Gothic" panose="020B0502020202020204" pitchFamily="34" charset="0"/>
                      </a:endParaRPr>
                    </a:p>
                    <a:p>
                      <a:endParaRPr lang="id-ID" sz="1800" dirty="0" smtClean="0">
                        <a:latin typeface="Century Gothic" panose="020B0502020202020204" pitchFamily="34" charset="0"/>
                      </a:endParaRPr>
                    </a:p>
                    <a:p>
                      <a:endParaRPr lang="id-ID" sz="1800" dirty="0" smtClean="0">
                        <a:latin typeface="Century Gothic" panose="020B0502020202020204" pitchFamily="34" charset="0"/>
                      </a:endParaRPr>
                    </a:p>
                  </a:txBody>
                  <a:tcPr marL="91425" marR="91425" marT="45726" marB="45726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id-ID" sz="1800" dirty="0">
                        <a:latin typeface="Century Gothic" panose="020B0502020202020204" pitchFamily="34" charset="0"/>
                      </a:endParaRPr>
                    </a:p>
                  </a:txBody>
                  <a:tcPr marL="91425" marR="91425" marT="45726" marB="45726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id-ID" sz="1800" dirty="0">
                        <a:latin typeface="Century Gothic" panose="020B0502020202020204" pitchFamily="34" charset="0"/>
                      </a:endParaRPr>
                    </a:p>
                  </a:txBody>
                  <a:tcPr marL="91425" marR="91425" marT="45726" marB="45726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pic>
        <p:nvPicPr>
          <p:cNvPr id="551952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76" y="2540391"/>
            <a:ext cx="3024187" cy="2160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51953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62287" y="2540391"/>
            <a:ext cx="2917825" cy="2160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51954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97576" y="2540391"/>
            <a:ext cx="2978148" cy="2960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51955" name="TextBox 9"/>
          <p:cNvSpPr txBox="1">
            <a:spLocks noChangeArrowheads="1"/>
          </p:cNvSpPr>
          <p:nvPr/>
        </p:nvSpPr>
        <p:spPr bwMode="auto">
          <a:xfrm>
            <a:off x="155575" y="1173163"/>
            <a:ext cx="7996238" cy="554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defTabSz="914400" eaLnBrk="1" hangingPunct="1"/>
            <a:r>
              <a:rPr lang="id-ID" altLang="en-US" sz="3000" b="1">
                <a:solidFill>
                  <a:srgbClr val="FF0000"/>
                </a:solidFill>
                <a:latin typeface="Arial Black" panose="020B0A04020102020204" pitchFamily="34" charset="0"/>
              </a:rPr>
              <a:t>SKEMA PENILAIAN</a:t>
            </a:r>
          </a:p>
        </p:txBody>
      </p:sp>
    </p:spTree>
    <p:extLst>
      <p:ext uri="{BB962C8B-B14F-4D97-AF65-F5344CB8AC3E}">
        <p14:creationId xmlns:p14="http://schemas.microsoft.com/office/powerpoint/2010/main" val="185710165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61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altLang="en-US" dirty="0"/>
              <a:t>PENILAIAN PROSES &amp; HASIL BELAJAR</a:t>
            </a:r>
            <a:endParaRPr lang="en-US" altLang="en-US" dirty="0" smtClean="0"/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/>
          </p:nvPr>
        </p:nvGraphicFramePr>
        <p:xfrm>
          <a:off x="2901950" y="1089025"/>
          <a:ext cx="2987675" cy="374491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987675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</a:tblGrid>
              <a:tr h="473793">
                <a:tc>
                  <a:txBody>
                    <a:bodyPr/>
                    <a:lstStyle/>
                    <a:p>
                      <a:pPr algn="ctr"/>
                      <a:r>
                        <a:rPr lang="id-ID" sz="1800" dirty="0" smtClean="0">
                          <a:latin typeface="Century Gothic" panose="020B0502020202020204" pitchFamily="34" charset="0"/>
                        </a:rPr>
                        <a:t>SIKAP</a:t>
                      </a:r>
                      <a:endParaRPr lang="id-ID" sz="1800" dirty="0">
                        <a:latin typeface="Century Gothic" panose="020B0502020202020204" pitchFamily="34" charset="0"/>
                      </a:endParaRPr>
                    </a:p>
                  </a:txBody>
                  <a:tcPr marL="91425" marR="91425" marT="45726" marB="45726">
                    <a:solidFill>
                      <a:schemeClr val="tx1">
                        <a:lumMod val="95000"/>
                        <a:lumOff val="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271120">
                <a:tc>
                  <a:txBody>
                    <a:bodyPr/>
                    <a:lstStyle/>
                    <a:p>
                      <a:endParaRPr lang="id-ID" sz="1800" dirty="0" smtClean="0">
                        <a:latin typeface="Century Gothic" panose="020B0502020202020204" pitchFamily="34" charset="0"/>
                      </a:endParaRPr>
                    </a:p>
                    <a:p>
                      <a:endParaRPr lang="id-ID" sz="1800" dirty="0" smtClean="0">
                        <a:latin typeface="Century Gothic" panose="020B0502020202020204" pitchFamily="34" charset="0"/>
                      </a:endParaRPr>
                    </a:p>
                    <a:p>
                      <a:endParaRPr lang="id-ID" sz="1800" dirty="0" smtClean="0">
                        <a:latin typeface="Century Gothic" panose="020B0502020202020204" pitchFamily="34" charset="0"/>
                      </a:endParaRPr>
                    </a:p>
                    <a:p>
                      <a:endParaRPr lang="id-ID" sz="1800" dirty="0" smtClean="0">
                        <a:latin typeface="Century Gothic" panose="020B0502020202020204" pitchFamily="34" charset="0"/>
                      </a:endParaRPr>
                    </a:p>
                    <a:p>
                      <a:endParaRPr lang="id-ID" sz="1800" dirty="0" smtClean="0">
                        <a:latin typeface="Century Gothic" panose="020B0502020202020204" pitchFamily="34" charset="0"/>
                      </a:endParaRPr>
                    </a:p>
                    <a:p>
                      <a:endParaRPr lang="id-ID" sz="1800" dirty="0" smtClean="0">
                        <a:latin typeface="Century Gothic" panose="020B0502020202020204" pitchFamily="34" charset="0"/>
                      </a:endParaRPr>
                    </a:p>
                    <a:p>
                      <a:endParaRPr lang="id-ID" sz="1800" dirty="0" smtClean="0">
                        <a:latin typeface="Century Gothic" panose="020B0502020202020204" pitchFamily="34" charset="0"/>
                      </a:endParaRPr>
                    </a:p>
                    <a:p>
                      <a:endParaRPr lang="id-ID" sz="1800" dirty="0" smtClean="0">
                        <a:latin typeface="Century Gothic" panose="020B0502020202020204" pitchFamily="34" charset="0"/>
                      </a:endParaRPr>
                    </a:p>
                    <a:p>
                      <a:endParaRPr lang="id-ID" sz="1800" dirty="0" smtClean="0">
                        <a:latin typeface="Century Gothic" panose="020B0502020202020204" pitchFamily="34" charset="0"/>
                      </a:endParaRPr>
                    </a:p>
                  </a:txBody>
                  <a:tcPr marL="91425" marR="91425" marT="45726" marB="45726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pic>
        <p:nvPicPr>
          <p:cNvPr id="552970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6150" y="1404938"/>
            <a:ext cx="6918325" cy="4108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Rounded Rectangle 9"/>
          <p:cNvSpPr/>
          <p:nvPr/>
        </p:nvSpPr>
        <p:spPr>
          <a:xfrm>
            <a:off x="179388" y="5391150"/>
            <a:ext cx="4225925" cy="1308100"/>
          </a:xfrm>
          <a:prstGeom prst="roundRect">
            <a:avLst/>
          </a:prstGeom>
          <a:solidFill>
            <a:schemeClr val="accent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defTabSz="91440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id-ID" sz="1600" b="1" dirty="0">
                <a:solidFill>
                  <a:prstClr val="white"/>
                </a:solidFill>
                <a:latin typeface="Century Gothic" panose="020B0502020202020204" pitchFamily="34" charset="0"/>
              </a:rPr>
              <a:t>Melalui tahap :</a:t>
            </a:r>
          </a:p>
          <a:p>
            <a:pPr marL="342900" indent="-342900" defTabSz="914400" eaLnBrk="1" fontAlgn="auto" hangingPunct="1"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id-ID" sz="1600" dirty="0">
                <a:solidFill>
                  <a:prstClr val="white"/>
                </a:solidFill>
                <a:latin typeface="Century Gothic" panose="020B0502020202020204" pitchFamily="34" charset="0"/>
              </a:rPr>
              <a:t>Perencanaan penilaian</a:t>
            </a:r>
          </a:p>
          <a:p>
            <a:pPr marL="342900" indent="-342900" defTabSz="914400" eaLnBrk="1" fontAlgn="auto" hangingPunct="1"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id-ID" sz="1600" dirty="0">
                <a:solidFill>
                  <a:prstClr val="white"/>
                </a:solidFill>
                <a:latin typeface="Century Gothic" panose="020B0502020202020204" pitchFamily="34" charset="0"/>
              </a:rPr>
              <a:t>Pelaksanaan penilaian</a:t>
            </a:r>
          </a:p>
          <a:p>
            <a:pPr marL="342900" indent="-342900" defTabSz="914400" eaLnBrk="1" fontAlgn="auto" hangingPunct="1"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id-ID" sz="1600" dirty="0">
                <a:solidFill>
                  <a:prstClr val="white"/>
                </a:solidFill>
                <a:latin typeface="Century Gothic" panose="020B0502020202020204" pitchFamily="34" charset="0"/>
              </a:rPr>
              <a:t>Pemanfaatan hasil penilaian</a:t>
            </a:r>
          </a:p>
        </p:txBody>
      </p:sp>
    </p:spTree>
    <p:extLst>
      <p:ext uri="{BB962C8B-B14F-4D97-AF65-F5344CB8AC3E}">
        <p14:creationId xmlns:p14="http://schemas.microsoft.com/office/powerpoint/2010/main" val="119182935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3985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altLang="en-US" dirty="0"/>
              <a:t>PENILAIAN PROSES &amp; HASIL BELAJAR</a:t>
            </a:r>
            <a:endParaRPr lang="en-US" altLang="en-US" dirty="0" smtClean="0"/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/>
          </p:nvPr>
        </p:nvGraphicFramePr>
        <p:xfrm>
          <a:off x="3475038" y="1049338"/>
          <a:ext cx="2987675" cy="374332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987675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</a:tblGrid>
              <a:tr h="473592">
                <a:tc>
                  <a:txBody>
                    <a:bodyPr/>
                    <a:lstStyle/>
                    <a:p>
                      <a:pPr algn="ctr"/>
                      <a:r>
                        <a:rPr lang="id-ID" sz="1600" dirty="0" smtClean="0">
                          <a:latin typeface="Century Gothic" panose="020B0502020202020204" pitchFamily="34" charset="0"/>
                        </a:rPr>
                        <a:t>PENGETAHUAN</a:t>
                      </a:r>
                      <a:endParaRPr lang="id-ID" sz="1600" dirty="0">
                        <a:latin typeface="Century Gothic" panose="020B0502020202020204" pitchFamily="34" charset="0"/>
                      </a:endParaRPr>
                    </a:p>
                  </a:txBody>
                  <a:tcPr marL="91425" marR="91425" marT="45707" marB="45707">
                    <a:solidFill>
                      <a:schemeClr val="tx1">
                        <a:lumMod val="95000"/>
                        <a:lumOff val="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269733">
                <a:tc>
                  <a:txBody>
                    <a:bodyPr/>
                    <a:lstStyle/>
                    <a:p>
                      <a:endParaRPr lang="id-ID" sz="1600" dirty="0">
                        <a:latin typeface="Century Gothic" panose="020B0502020202020204" pitchFamily="34" charset="0"/>
                      </a:endParaRPr>
                    </a:p>
                  </a:txBody>
                  <a:tcPr marL="91425" marR="91425" marT="45707" marB="45707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pic>
        <p:nvPicPr>
          <p:cNvPr id="553994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450" y="1576388"/>
            <a:ext cx="6618288" cy="3814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Rounded Rectangle 9"/>
          <p:cNvSpPr/>
          <p:nvPr/>
        </p:nvSpPr>
        <p:spPr>
          <a:xfrm>
            <a:off x="179388" y="5391150"/>
            <a:ext cx="4225925" cy="1308100"/>
          </a:xfrm>
          <a:prstGeom prst="roundRect">
            <a:avLst/>
          </a:prstGeom>
          <a:solidFill>
            <a:schemeClr val="accent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defTabSz="91440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id-ID" sz="1600" b="1" dirty="0">
                <a:solidFill>
                  <a:prstClr val="white"/>
                </a:solidFill>
                <a:latin typeface="Century Gothic" panose="020B0502020202020204" pitchFamily="34" charset="0"/>
              </a:rPr>
              <a:t>Melalui tahap :</a:t>
            </a:r>
          </a:p>
          <a:p>
            <a:pPr marL="342900" indent="-342900" defTabSz="914400" eaLnBrk="1" fontAlgn="auto" hangingPunct="1"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id-ID" sz="1600" dirty="0">
                <a:solidFill>
                  <a:prstClr val="white"/>
                </a:solidFill>
                <a:latin typeface="Century Gothic" panose="020B0502020202020204" pitchFamily="34" charset="0"/>
              </a:rPr>
              <a:t>Perencanaan penilaian</a:t>
            </a:r>
          </a:p>
          <a:p>
            <a:pPr marL="342900" indent="-342900" defTabSz="914400" eaLnBrk="1" fontAlgn="auto" hangingPunct="1"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id-ID" sz="1600" dirty="0">
                <a:solidFill>
                  <a:prstClr val="white"/>
                </a:solidFill>
                <a:latin typeface="Century Gothic" panose="020B0502020202020204" pitchFamily="34" charset="0"/>
              </a:rPr>
              <a:t>Pelaksanaan penilaian</a:t>
            </a:r>
          </a:p>
          <a:p>
            <a:pPr marL="342900" indent="-342900" defTabSz="914400" eaLnBrk="1" fontAlgn="auto" hangingPunct="1"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id-ID" sz="1600" dirty="0">
                <a:solidFill>
                  <a:prstClr val="white"/>
                </a:solidFill>
                <a:latin typeface="Century Gothic" panose="020B0502020202020204" pitchFamily="34" charset="0"/>
              </a:rPr>
              <a:t>Pemanfaatan hasil penilaian</a:t>
            </a:r>
          </a:p>
        </p:txBody>
      </p:sp>
    </p:spTree>
    <p:extLst>
      <p:ext uri="{BB962C8B-B14F-4D97-AF65-F5344CB8AC3E}">
        <p14:creationId xmlns:p14="http://schemas.microsoft.com/office/powerpoint/2010/main" val="97968482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5009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042400" cy="587375"/>
          </a:xfrm>
        </p:spPr>
        <p:txBody>
          <a:bodyPr/>
          <a:lstStyle/>
          <a:p>
            <a:pPr algn="ctr"/>
            <a:r>
              <a:rPr lang="en-US" altLang="en-US" dirty="0"/>
              <a:t>PENILAIAN PROSES &amp; HASIL BELAJAR</a:t>
            </a:r>
            <a:endParaRPr lang="en-US" altLang="en-US" dirty="0" smtClean="0"/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03681230"/>
              </p:ext>
            </p:extLst>
          </p:nvPr>
        </p:nvGraphicFramePr>
        <p:xfrm>
          <a:off x="0" y="676316"/>
          <a:ext cx="2987676" cy="327842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987676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</a:tblGrid>
              <a:tr h="408629"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>
                          <a:latin typeface="Century Gothic" panose="020B0502020202020204" pitchFamily="34" charset="0"/>
                        </a:rPr>
                        <a:t>KETERAMPILAN</a:t>
                      </a:r>
                      <a:endParaRPr lang="id-ID" sz="2400" dirty="0">
                        <a:latin typeface="Century Gothic" panose="020B0502020202020204" pitchFamily="34" charset="0"/>
                      </a:endParaRPr>
                    </a:p>
                  </a:txBody>
                  <a:tcPr marL="91425" marR="91425" marT="45726" marB="45726">
                    <a:solidFill>
                      <a:schemeClr val="tx1">
                        <a:lumMod val="95000"/>
                        <a:lumOff val="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2821217">
                <a:tc>
                  <a:txBody>
                    <a:bodyPr/>
                    <a:lstStyle/>
                    <a:p>
                      <a:endParaRPr lang="id-ID" sz="1800" dirty="0">
                        <a:latin typeface="Century Gothic" panose="020B0502020202020204" pitchFamily="34" charset="0"/>
                      </a:endParaRPr>
                    </a:p>
                  </a:txBody>
                  <a:tcPr marL="91425" marR="91425" marT="45726" marB="45726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pic>
        <p:nvPicPr>
          <p:cNvPr id="555018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49017" y="1204165"/>
            <a:ext cx="5848771" cy="43684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ounded Rectangle 6"/>
          <p:cNvSpPr/>
          <p:nvPr/>
        </p:nvSpPr>
        <p:spPr>
          <a:xfrm>
            <a:off x="179389" y="5391150"/>
            <a:ext cx="3482335" cy="1308100"/>
          </a:xfrm>
          <a:prstGeom prst="roundRect">
            <a:avLst/>
          </a:prstGeom>
          <a:solidFill>
            <a:schemeClr val="accent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defTabSz="91440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id-ID" sz="1600" b="1" dirty="0">
                <a:solidFill>
                  <a:prstClr val="white"/>
                </a:solidFill>
                <a:latin typeface="Century Gothic" panose="020B0502020202020204" pitchFamily="34" charset="0"/>
              </a:rPr>
              <a:t>Melalui tahap :</a:t>
            </a:r>
          </a:p>
          <a:p>
            <a:pPr marL="342900" indent="-342900" defTabSz="914400" eaLnBrk="1" fontAlgn="auto" hangingPunct="1"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id-ID" sz="1600" dirty="0">
                <a:solidFill>
                  <a:prstClr val="white"/>
                </a:solidFill>
                <a:latin typeface="Century Gothic" panose="020B0502020202020204" pitchFamily="34" charset="0"/>
              </a:rPr>
              <a:t>Perencanaan penilaian</a:t>
            </a:r>
          </a:p>
          <a:p>
            <a:pPr marL="342900" indent="-342900" defTabSz="914400" eaLnBrk="1" fontAlgn="auto" hangingPunct="1"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id-ID" sz="1600" dirty="0">
                <a:solidFill>
                  <a:prstClr val="white"/>
                </a:solidFill>
                <a:latin typeface="Century Gothic" panose="020B0502020202020204" pitchFamily="34" charset="0"/>
              </a:rPr>
              <a:t>Pelaksanaan penilaian</a:t>
            </a:r>
          </a:p>
          <a:p>
            <a:pPr marL="342900" indent="-342900" defTabSz="914400" eaLnBrk="1" fontAlgn="auto" hangingPunct="1"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id-ID" sz="1600" dirty="0">
                <a:solidFill>
                  <a:prstClr val="white"/>
                </a:solidFill>
                <a:latin typeface="Century Gothic" panose="020B0502020202020204" pitchFamily="34" charset="0"/>
              </a:rPr>
              <a:t>Pemanfaatan hasil penilaian</a:t>
            </a:r>
          </a:p>
        </p:txBody>
      </p:sp>
    </p:spTree>
    <p:extLst>
      <p:ext uri="{BB962C8B-B14F-4D97-AF65-F5344CB8AC3E}">
        <p14:creationId xmlns:p14="http://schemas.microsoft.com/office/powerpoint/2010/main" val="253128128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LINGKUP PENILAIAN</a:t>
            </a:r>
            <a:endParaRPr lang="en-US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627"/>
          <a:stretch>
            <a:fillRect/>
          </a:stretch>
        </p:blipFill>
        <p:spPr>
          <a:xfrm>
            <a:off x="0" y="1468594"/>
            <a:ext cx="9053848" cy="38099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130634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Penjelasan</a:t>
            </a:r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148211" y="1056243"/>
            <a:ext cx="8995789" cy="54014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spcBef>
                <a:spcPts val="600"/>
              </a:spcBef>
              <a:buFont typeface="Wingdings" panose="05000000000000000000" pitchFamily="2" charset="2"/>
              <a:buChar char="q"/>
            </a:pPr>
            <a:r>
              <a:rPr lang="en-US" sz="2000" dirty="0" err="1" smtClean="0">
                <a:latin typeface="Century Gothic" panose="020B0502020202020204" pitchFamily="34" charset="0"/>
              </a:rPr>
              <a:t>Penilaian</a:t>
            </a:r>
            <a:r>
              <a:rPr lang="en-US" sz="2000" dirty="0" smtClean="0">
                <a:latin typeface="Century Gothic" panose="020B0502020202020204" pitchFamily="34" charset="0"/>
              </a:rPr>
              <a:t> </a:t>
            </a:r>
            <a:r>
              <a:rPr lang="en-US" sz="2000" dirty="0" err="1" smtClean="0">
                <a:latin typeface="Century Gothic" panose="020B0502020202020204" pitchFamily="34" charset="0"/>
              </a:rPr>
              <a:t>oleh</a:t>
            </a:r>
            <a:r>
              <a:rPr lang="en-US" sz="2000" dirty="0" smtClean="0">
                <a:latin typeface="Century Gothic" panose="020B0502020202020204" pitchFamily="34" charset="0"/>
              </a:rPr>
              <a:t> </a:t>
            </a:r>
            <a:r>
              <a:rPr lang="en-US" sz="2000" dirty="0" err="1" smtClean="0">
                <a:latin typeface="Century Gothic" panose="020B0502020202020204" pitchFamily="34" charset="0"/>
              </a:rPr>
              <a:t>pendidik</a:t>
            </a:r>
            <a:r>
              <a:rPr lang="en-US" sz="2000" dirty="0" smtClean="0">
                <a:latin typeface="Century Gothic" panose="020B0502020202020204" pitchFamily="34" charset="0"/>
              </a:rPr>
              <a:t> :</a:t>
            </a:r>
          </a:p>
          <a:p>
            <a:pPr marL="742950" lvl="1" indent="-285750">
              <a:spcBef>
                <a:spcPts val="600"/>
              </a:spcBef>
              <a:buFont typeface="Wingdings" panose="05000000000000000000" pitchFamily="2" charset="2"/>
              <a:buChar char="Ø"/>
            </a:pPr>
            <a:r>
              <a:rPr lang="en-US" sz="2000" dirty="0" err="1">
                <a:latin typeface="Century Gothic" panose="020B0502020202020204" pitchFamily="34" charset="0"/>
              </a:rPr>
              <a:t>d</a:t>
            </a:r>
            <a:r>
              <a:rPr lang="en-US" sz="2000" dirty="0" err="1" smtClean="0">
                <a:latin typeface="Century Gothic" panose="020B0502020202020204" pitchFamily="34" charset="0"/>
              </a:rPr>
              <a:t>ilakukan</a:t>
            </a:r>
            <a:r>
              <a:rPr lang="en-US" sz="2000" dirty="0" smtClean="0">
                <a:latin typeface="Century Gothic" panose="020B0502020202020204" pitchFamily="34" charset="0"/>
              </a:rPr>
              <a:t> </a:t>
            </a:r>
            <a:r>
              <a:rPr lang="en-US" sz="2000" dirty="0" err="1" smtClean="0">
                <a:latin typeface="Century Gothic" panose="020B0502020202020204" pitchFamily="34" charset="0"/>
              </a:rPr>
              <a:t>tiap</a:t>
            </a:r>
            <a:r>
              <a:rPr lang="en-US" sz="2000" dirty="0" smtClean="0">
                <a:latin typeface="Century Gothic" panose="020B0502020202020204" pitchFamily="34" charset="0"/>
              </a:rPr>
              <a:t> </a:t>
            </a:r>
            <a:r>
              <a:rPr lang="en-US" sz="2000" dirty="0" err="1" smtClean="0">
                <a:latin typeface="Century Gothic" panose="020B0502020202020204" pitchFamily="34" charset="0"/>
              </a:rPr>
              <a:t>Kompetensi</a:t>
            </a:r>
            <a:r>
              <a:rPr lang="en-US" sz="2000" dirty="0" smtClean="0">
                <a:latin typeface="Century Gothic" panose="020B0502020202020204" pitchFamily="34" charset="0"/>
              </a:rPr>
              <a:t> </a:t>
            </a:r>
            <a:r>
              <a:rPr lang="en-US" sz="2000" dirty="0" err="1" smtClean="0">
                <a:latin typeface="Century Gothic" panose="020B0502020202020204" pitchFamily="34" charset="0"/>
              </a:rPr>
              <a:t>Dasar</a:t>
            </a:r>
            <a:r>
              <a:rPr lang="en-US" sz="2000" dirty="0" smtClean="0">
                <a:latin typeface="Century Gothic" panose="020B0502020202020204" pitchFamily="34" charset="0"/>
              </a:rPr>
              <a:t> (KD)</a:t>
            </a:r>
          </a:p>
          <a:p>
            <a:pPr marL="742950" lvl="1" indent="-285750">
              <a:spcBef>
                <a:spcPts val="600"/>
              </a:spcBef>
              <a:buFont typeface="Wingdings" panose="05000000000000000000" pitchFamily="2" charset="2"/>
              <a:buChar char="Ø"/>
            </a:pPr>
            <a:r>
              <a:rPr lang="en-US" sz="2000" dirty="0" err="1">
                <a:latin typeface="Century Gothic" panose="020B0502020202020204" pitchFamily="34" charset="0"/>
              </a:rPr>
              <a:t>diutamakan</a:t>
            </a:r>
            <a:r>
              <a:rPr lang="en-US" sz="2000" dirty="0">
                <a:latin typeface="Century Gothic" panose="020B0502020202020204" pitchFamily="34" charset="0"/>
              </a:rPr>
              <a:t> </a:t>
            </a:r>
            <a:r>
              <a:rPr lang="en-US" sz="2000" dirty="0" err="1">
                <a:latin typeface="Century Gothic" panose="020B0502020202020204" pitchFamily="34" charset="0"/>
              </a:rPr>
              <a:t>menggunakan</a:t>
            </a:r>
            <a:r>
              <a:rPr lang="en-US" sz="2000" dirty="0">
                <a:latin typeface="Century Gothic" panose="020B0502020202020204" pitchFamily="34" charset="0"/>
              </a:rPr>
              <a:t> </a:t>
            </a:r>
            <a:r>
              <a:rPr lang="en-US" sz="2000" dirty="0" err="1">
                <a:latin typeface="Century Gothic" panose="020B0502020202020204" pitchFamily="34" charset="0"/>
              </a:rPr>
              <a:t>bentuk</a:t>
            </a:r>
            <a:r>
              <a:rPr lang="en-US" sz="2000" dirty="0">
                <a:latin typeface="Century Gothic" panose="020B0502020202020204" pitchFamily="34" charset="0"/>
              </a:rPr>
              <a:t> </a:t>
            </a:r>
            <a:r>
              <a:rPr lang="en-US" sz="2000" dirty="0" err="1">
                <a:latin typeface="Century Gothic" panose="020B0502020202020204" pitchFamily="34" charset="0"/>
              </a:rPr>
              <a:t>tes</a:t>
            </a:r>
            <a:r>
              <a:rPr lang="en-US" sz="2000" dirty="0">
                <a:latin typeface="Century Gothic" panose="020B0502020202020204" pitchFamily="34" charset="0"/>
              </a:rPr>
              <a:t> </a:t>
            </a:r>
            <a:r>
              <a:rPr lang="en-US" sz="2000" dirty="0" err="1" smtClean="0">
                <a:latin typeface="Century Gothic" panose="020B0502020202020204" pitchFamily="34" charset="0"/>
              </a:rPr>
              <a:t>uraian</a:t>
            </a:r>
            <a:endParaRPr lang="en-US" sz="2000" dirty="0" smtClean="0">
              <a:latin typeface="Century Gothic" panose="020B0502020202020204" pitchFamily="34" charset="0"/>
            </a:endParaRPr>
          </a:p>
          <a:p>
            <a:pPr marL="742950" lvl="1" indent="-285750">
              <a:spcBef>
                <a:spcPts val="600"/>
              </a:spcBef>
              <a:buFont typeface="Wingdings" panose="05000000000000000000" pitchFamily="2" charset="2"/>
              <a:buChar char="Ø"/>
            </a:pPr>
            <a:r>
              <a:rPr lang="en-US" sz="2000" dirty="0" err="1" smtClean="0">
                <a:latin typeface="Century Gothic" panose="020B0502020202020204" pitchFamily="34" charset="0"/>
              </a:rPr>
              <a:t>Mengikuti</a:t>
            </a:r>
            <a:r>
              <a:rPr lang="en-US" sz="2000" dirty="0" smtClean="0">
                <a:latin typeface="Century Gothic" panose="020B0502020202020204" pitchFamily="34" charset="0"/>
              </a:rPr>
              <a:t> </a:t>
            </a:r>
            <a:r>
              <a:rPr lang="en-US" sz="2000" dirty="0" err="1" smtClean="0">
                <a:latin typeface="Century Gothic" panose="020B0502020202020204" pitchFamily="34" charset="0"/>
              </a:rPr>
              <a:t>prosedur</a:t>
            </a:r>
            <a:r>
              <a:rPr lang="en-US" sz="2000" dirty="0" smtClean="0">
                <a:latin typeface="Century Gothic" panose="020B0502020202020204" pitchFamily="34" charset="0"/>
              </a:rPr>
              <a:t> </a:t>
            </a:r>
            <a:r>
              <a:rPr lang="en-US" sz="2000" dirty="0" err="1" smtClean="0">
                <a:latin typeface="Century Gothic" panose="020B0502020202020204" pitchFamily="34" charset="0"/>
              </a:rPr>
              <a:t>penyusunan</a:t>
            </a:r>
            <a:r>
              <a:rPr lang="en-US" sz="2000" dirty="0" smtClean="0">
                <a:latin typeface="Century Gothic" panose="020B0502020202020204" pitchFamily="34" charset="0"/>
              </a:rPr>
              <a:t> </a:t>
            </a:r>
            <a:r>
              <a:rPr lang="en-US" sz="2000" dirty="0" err="1" smtClean="0">
                <a:latin typeface="Century Gothic" panose="020B0502020202020204" pitchFamily="34" charset="0"/>
              </a:rPr>
              <a:t>soal</a:t>
            </a:r>
            <a:endParaRPr lang="en-US" sz="2000" dirty="0" smtClean="0">
              <a:latin typeface="Century Gothic" panose="020B0502020202020204" pitchFamily="34" charset="0"/>
            </a:endParaRPr>
          </a:p>
          <a:p>
            <a:pPr marL="742950" lvl="1" indent="-285750">
              <a:spcBef>
                <a:spcPts val="600"/>
              </a:spcBef>
              <a:buFont typeface="Wingdings" panose="05000000000000000000" pitchFamily="2" charset="2"/>
              <a:buChar char="Ø"/>
            </a:pPr>
            <a:r>
              <a:rPr lang="en-US" sz="2000" dirty="0" err="1" smtClean="0">
                <a:latin typeface="Century Gothic" panose="020B0502020202020204" pitchFamily="34" charset="0"/>
              </a:rPr>
              <a:t>Berupa</a:t>
            </a:r>
            <a:r>
              <a:rPr lang="en-US" sz="2000" dirty="0" smtClean="0">
                <a:latin typeface="Century Gothic" panose="020B0502020202020204" pitchFamily="34" charset="0"/>
              </a:rPr>
              <a:t> </a:t>
            </a:r>
            <a:r>
              <a:rPr lang="en-US" sz="2000" dirty="0" err="1" smtClean="0">
                <a:latin typeface="Century Gothic" panose="020B0502020202020204" pitchFamily="34" charset="0"/>
              </a:rPr>
              <a:t>tes</a:t>
            </a:r>
            <a:r>
              <a:rPr lang="en-US" sz="2000" dirty="0" smtClean="0">
                <a:latin typeface="Century Gothic" panose="020B0502020202020204" pitchFamily="34" charset="0"/>
              </a:rPr>
              <a:t> </a:t>
            </a:r>
            <a:r>
              <a:rPr lang="en-US" sz="2000" dirty="0" err="1" smtClean="0">
                <a:latin typeface="Century Gothic" panose="020B0502020202020204" pitchFamily="34" charset="0"/>
              </a:rPr>
              <a:t>formatif</a:t>
            </a:r>
            <a:endParaRPr lang="en-US" sz="2000" dirty="0">
              <a:latin typeface="Century Gothic" panose="020B0502020202020204" pitchFamily="34" charset="0"/>
            </a:endParaRPr>
          </a:p>
          <a:p>
            <a:pPr marL="403225" lvl="1" indent="-342900">
              <a:spcBef>
                <a:spcPts val="600"/>
              </a:spcBef>
              <a:buFont typeface="Wingdings" panose="05000000000000000000" pitchFamily="2" charset="2"/>
              <a:buChar char="q"/>
            </a:pPr>
            <a:r>
              <a:rPr lang="en-US" sz="2000" dirty="0" err="1" smtClean="0">
                <a:latin typeface="Century Gothic" panose="020B0502020202020204" pitchFamily="34" charset="0"/>
              </a:rPr>
              <a:t>Penilaian</a:t>
            </a:r>
            <a:r>
              <a:rPr lang="en-US" sz="2000" dirty="0" smtClean="0">
                <a:latin typeface="Century Gothic" panose="020B0502020202020204" pitchFamily="34" charset="0"/>
              </a:rPr>
              <a:t> </a:t>
            </a:r>
            <a:r>
              <a:rPr lang="en-US" sz="2000" dirty="0" err="1" smtClean="0">
                <a:latin typeface="Century Gothic" panose="020B0502020202020204" pitchFamily="34" charset="0"/>
              </a:rPr>
              <a:t>oleh</a:t>
            </a:r>
            <a:r>
              <a:rPr lang="en-US" sz="2000" dirty="0" smtClean="0">
                <a:latin typeface="Century Gothic" panose="020B0502020202020204" pitchFamily="34" charset="0"/>
              </a:rPr>
              <a:t> </a:t>
            </a:r>
            <a:r>
              <a:rPr lang="en-US" sz="2000" dirty="0" err="1" smtClean="0">
                <a:latin typeface="Century Gothic" panose="020B0502020202020204" pitchFamily="34" charset="0"/>
              </a:rPr>
              <a:t>satuan</a:t>
            </a:r>
            <a:r>
              <a:rPr lang="en-US" sz="2000" dirty="0" smtClean="0">
                <a:latin typeface="Century Gothic" panose="020B0502020202020204" pitchFamily="34" charset="0"/>
              </a:rPr>
              <a:t> </a:t>
            </a:r>
            <a:r>
              <a:rPr lang="en-US" sz="2000" dirty="0" err="1" smtClean="0">
                <a:latin typeface="Century Gothic" panose="020B0502020202020204" pitchFamily="34" charset="0"/>
              </a:rPr>
              <a:t>pendidikan</a:t>
            </a:r>
            <a:r>
              <a:rPr lang="en-US" sz="2000" dirty="0" smtClean="0">
                <a:latin typeface="Century Gothic" panose="020B0502020202020204" pitchFamily="34" charset="0"/>
              </a:rPr>
              <a:t> :</a:t>
            </a:r>
          </a:p>
          <a:p>
            <a:pPr marL="860425" lvl="2" indent="-342900">
              <a:spcBef>
                <a:spcPts val="600"/>
              </a:spcBef>
              <a:buFont typeface="Wingdings" panose="05000000000000000000" pitchFamily="2" charset="2"/>
              <a:buChar char="Ø"/>
            </a:pPr>
            <a:r>
              <a:rPr lang="en-US" sz="2000" dirty="0" err="1" smtClean="0">
                <a:latin typeface="Century Gothic" panose="020B0502020202020204" pitchFamily="34" charset="0"/>
              </a:rPr>
              <a:t>Cakupan</a:t>
            </a:r>
            <a:r>
              <a:rPr lang="en-US" sz="2000" dirty="0" smtClean="0">
                <a:latin typeface="Century Gothic" panose="020B0502020202020204" pitchFamily="34" charset="0"/>
              </a:rPr>
              <a:t> </a:t>
            </a:r>
            <a:r>
              <a:rPr lang="en-US" sz="2000" dirty="0" err="1">
                <a:latin typeface="Century Gothic" panose="020B0502020202020204" pitchFamily="34" charset="0"/>
              </a:rPr>
              <a:t>penilaian</a:t>
            </a:r>
            <a:r>
              <a:rPr lang="en-US" sz="2000" dirty="0">
                <a:latin typeface="Century Gothic" panose="020B0502020202020204" pitchFamily="34" charset="0"/>
              </a:rPr>
              <a:t> </a:t>
            </a:r>
            <a:r>
              <a:rPr lang="en-US" sz="2000" dirty="0" err="1">
                <a:latin typeface="Century Gothic" panose="020B0502020202020204" pitchFamily="34" charset="0"/>
              </a:rPr>
              <a:t>akhir</a:t>
            </a:r>
            <a:r>
              <a:rPr lang="en-US" sz="2000" dirty="0">
                <a:latin typeface="Century Gothic" panose="020B0502020202020204" pitchFamily="34" charset="0"/>
              </a:rPr>
              <a:t> semester </a:t>
            </a:r>
            <a:r>
              <a:rPr lang="en-US" sz="2000" dirty="0" err="1">
                <a:latin typeface="Century Gothic" panose="020B0502020202020204" pitchFamily="34" charset="0"/>
              </a:rPr>
              <a:t>adalah</a:t>
            </a:r>
            <a:r>
              <a:rPr lang="en-US" sz="2000" dirty="0">
                <a:latin typeface="Century Gothic" panose="020B0502020202020204" pitchFamily="34" charset="0"/>
              </a:rPr>
              <a:t> </a:t>
            </a:r>
            <a:r>
              <a:rPr lang="en-US" sz="2000" dirty="0" err="1">
                <a:latin typeface="Century Gothic" panose="020B0502020202020204" pitchFamily="34" charset="0"/>
              </a:rPr>
              <a:t>seluruh</a:t>
            </a:r>
            <a:r>
              <a:rPr lang="en-US" sz="2000" dirty="0">
                <a:latin typeface="Century Gothic" panose="020B0502020202020204" pitchFamily="34" charset="0"/>
              </a:rPr>
              <a:t> </a:t>
            </a:r>
            <a:r>
              <a:rPr lang="en-US" sz="2000" dirty="0" err="1">
                <a:latin typeface="Century Gothic" panose="020B0502020202020204" pitchFamily="34" charset="0"/>
              </a:rPr>
              <a:t>indikator</a:t>
            </a:r>
            <a:r>
              <a:rPr lang="en-US" sz="2000" dirty="0">
                <a:latin typeface="Century Gothic" panose="020B0502020202020204" pitchFamily="34" charset="0"/>
              </a:rPr>
              <a:t> yang </a:t>
            </a:r>
            <a:r>
              <a:rPr lang="en-US" sz="2000" dirty="0" err="1">
                <a:latin typeface="Century Gothic" panose="020B0502020202020204" pitchFamily="34" charset="0"/>
              </a:rPr>
              <a:t>merepresentasikan</a:t>
            </a:r>
            <a:r>
              <a:rPr lang="en-US" sz="2000" dirty="0">
                <a:latin typeface="Century Gothic" panose="020B0502020202020204" pitchFamily="34" charset="0"/>
              </a:rPr>
              <a:t> KD </a:t>
            </a:r>
            <a:r>
              <a:rPr lang="en-US" sz="2000" dirty="0" err="1">
                <a:latin typeface="Century Gothic" panose="020B0502020202020204" pitchFamily="34" charset="0"/>
              </a:rPr>
              <a:t>pada</a:t>
            </a:r>
            <a:r>
              <a:rPr lang="en-US" sz="2000" dirty="0">
                <a:latin typeface="Century Gothic" panose="020B0502020202020204" pitchFamily="34" charset="0"/>
              </a:rPr>
              <a:t> semester </a:t>
            </a:r>
            <a:r>
              <a:rPr lang="en-US" sz="2000" dirty="0" err="1">
                <a:latin typeface="Century Gothic" panose="020B0502020202020204" pitchFamily="34" charset="0"/>
              </a:rPr>
              <a:t>ganjil</a:t>
            </a:r>
            <a:r>
              <a:rPr lang="en-US" sz="2000" dirty="0">
                <a:latin typeface="Century Gothic" panose="020B0502020202020204" pitchFamily="34" charset="0"/>
              </a:rPr>
              <a:t>, </a:t>
            </a:r>
            <a:endParaRPr lang="en-US" sz="2000" dirty="0" smtClean="0">
              <a:latin typeface="Century Gothic" panose="020B0502020202020204" pitchFamily="34" charset="0"/>
            </a:endParaRPr>
          </a:p>
          <a:p>
            <a:pPr marL="860425" lvl="2" indent="-342900">
              <a:spcBef>
                <a:spcPts val="600"/>
              </a:spcBef>
              <a:buFont typeface="Wingdings" panose="05000000000000000000" pitchFamily="2" charset="2"/>
              <a:buChar char="Ø"/>
            </a:pPr>
            <a:r>
              <a:rPr lang="en-US" sz="2000" dirty="0" err="1" smtClean="0">
                <a:latin typeface="Century Gothic" panose="020B0502020202020204" pitchFamily="34" charset="0"/>
              </a:rPr>
              <a:t>Cakupan</a:t>
            </a:r>
            <a:r>
              <a:rPr lang="en-US" sz="2000" dirty="0" smtClean="0">
                <a:latin typeface="Century Gothic" panose="020B0502020202020204" pitchFamily="34" charset="0"/>
              </a:rPr>
              <a:t> </a:t>
            </a:r>
            <a:r>
              <a:rPr lang="en-US" sz="2000" dirty="0" err="1">
                <a:latin typeface="Century Gothic" panose="020B0502020202020204" pitchFamily="34" charset="0"/>
              </a:rPr>
              <a:t>materi</a:t>
            </a:r>
            <a:r>
              <a:rPr lang="en-US" sz="2000" dirty="0">
                <a:latin typeface="Century Gothic" panose="020B0502020202020204" pitchFamily="34" charset="0"/>
              </a:rPr>
              <a:t> </a:t>
            </a:r>
            <a:r>
              <a:rPr lang="en-US" sz="2000" dirty="0" err="1">
                <a:latin typeface="Century Gothic" panose="020B0502020202020204" pitchFamily="34" charset="0"/>
              </a:rPr>
              <a:t>pada</a:t>
            </a:r>
            <a:r>
              <a:rPr lang="en-US" sz="2000" dirty="0">
                <a:latin typeface="Century Gothic" panose="020B0502020202020204" pitchFamily="34" charset="0"/>
              </a:rPr>
              <a:t> </a:t>
            </a:r>
            <a:r>
              <a:rPr lang="en-US" sz="2000" dirty="0" err="1">
                <a:latin typeface="Century Gothic" panose="020B0502020202020204" pitchFamily="34" charset="0"/>
              </a:rPr>
              <a:t>penilaian</a:t>
            </a:r>
            <a:r>
              <a:rPr lang="en-US" sz="2000" dirty="0">
                <a:latin typeface="Century Gothic" panose="020B0502020202020204" pitchFamily="34" charset="0"/>
              </a:rPr>
              <a:t> </a:t>
            </a:r>
            <a:r>
              <a:rPr lang="en-US" sz="2000" dirty="0" err="1">
                <a:latin typeface="Century Gothic" panose="020B0502020202020204" pitchFamily="34" charset="0"/>
              </a:rPr>
              <a:t>akhir</a:t>
            </a:r>
            <a:r>
              <a:rPr lang="en-US" sz="2000" dirty="0">
                <a:latin typeface="Century Gothic" panose="020B0502020202020204" pitchFamily="34" charset="0"/>
              </a:rPr>
              <a:t> </a:t>
            </a:r>
            <a:r>
              <a:rPr lang="en-US" sz="2000" dirty="0" err="1">
                <a:latin typeface="Century Gothic" panose="020B0502020202020204" pitchFamily="34" charset="0"/>
              </a:rPr>
              <a:t>tahun</a:t>
            </a:r>
            <a:r>
              <a:rPr lang="en-US" sz="2000" dirty="0">
                <a:latin typeface="Century Gothic" panose="020B0502020202020204" pitchFamily="34" charset="0"/>
              </a:rPr>
              <a:t> </a:t>
            </a:r>
            <a:r>
              <a:rPr lang="en-US" sz="2000" dirty="0" err="1">
                <a:latin typeface="Century Gothic" panose="020B0502020202020204" pitchFamily="34" charset="0"/>
              </a:rPr>
              <a:t>meliputi</a:t>
            </a:r>
            <a:r>
              <a:rPr lang="en-US" sz="2000" dirty="0">
                <a:latin typeface="Century Gothic" panose="020B0502020202020204" pitchFamily="34" charset="0"/>
              </a:rPr>
              <a:t> </a:t>
            </a:r>
            <a:r>
              <a:rPr lang="en-US" sz="2000" dirty="0" err="1">
                <a:latin typeface="Century Gothic" panose="020B0502020202020204" pitchFamily="34" charset="0"/>
              </a:rPr>
              <a:t>seluruh</a:t>
            </a:r>
            <a:r>
              <a:rPr lang="en-US" sz="2000" dirty="0">
                <a:latin typeface="Century Gothic" panose="020B0502020202020204" pitchFamily="34" charset="0"/>
              </a:rPr>
              <a:t> </a:t>
            </a:r>
            <a:r>
              <a:rPr lang="en-US" sz="2000" dirty="0" err="1">
                <a:latin typeface="Century Gothic" panose="020B0502020202020204" pitchFamily="34" charset="0"/>
              </a:rPr>
              <a:t>indikator</a:t>
            </a:r>
            <a:r>
              <a:rPr lang="en-US" sz="2000" dirty="0">
                <a:latin typeface="Century Gothic" panose="020B0502020202020204" pitchFamily="34" charset="0"/>
              </a:rPr>
              <a:t> </a:t>
            </a:r>
            <a:r>
              <a:rPr lang="en-US" sz="2000" dirty="0" smtClean="0">
                <a:latin typeface="Century Gothic" panose="020B0502020202020204" pitchFamily="34" charset="0"/>
              </a:rPr>
              <a:t>yang </a:t>
            </a:r>
            <a:r>
              <a:rPr lang="en-US" sz="2000" dirty="0" err="1" smtClean="0">
                <a:latin typeface="Century Gothic" panose="020B0502020202020204" pitchFamily="34" charset="0"/>
              </a:rPr>
              <a:t>merepresentasikan</a:t>
            </a:r>
            <a:r>
              <a:rPr lang="en-US" sz="2000" dirty="0" smtClean="0">
                <a:latin typeface="Century Gothic" panose="020B0502020202020204" pitchFamily="34" charset="0"/>
              </a:rPr>
              <a:t> </a:t>
            </a:r>
            <a:r>
              <a:rPr lang="en-US" sz="2000" dirty="0">
                <a:latin typeface="Century Gothic" panose="020B0502020202020204" pitchFamily="34" charset="0"/>
              </a:rPr>
              <a:t>KD </a:t>
            </a:r>
            <a:r>
              <a:rPr lang="en-US" sz="2000" dirty="0" err="1">
                <a:latin typeface="Century Gothic" panose="020B0502020202020204" pitchFamily="34" charset="0"/>
              </a:rPr>
              <a:t>pada</a:t>
            </a:r>
            <a:r>
              <a:rPr lang="en-US" sz="2000" dirty="0">
                <a:latin typeface="Century Gothic" panose="020B0502020202020204" pitchFamily="34" charset="0"/>
              </a:rPr>
              <a:t> semester </a:t>
            </a:r>
            <a:r>
              <a:rPr lang="en-US" sz="2000" dirty="0" err="1" smtClean="0">
                <a:latin typeface="Century Gothic" panose="020B0502020202020204" pitchFamily="34" charset="0"/>
              </a:rPr>
              <a:t>genap</a:t>
            </a:r>
            <a:r>
              <a:rPr lang="en-US" sz="2000" dirty="0" smtClean="0">
                <a:latin typeface="Century Gothic" panose="020B0502020202020204" pitchFamily="34" charset="0"/>
              </a:rPr>
              <a:t>.</a:t>
            </a:r>
          </a:p>
          <a:p>
            <a:pPr marL="860425" lvl="2" indent="-342900">
              <a:spcBef>
                <a:spcPts val="600"/>
              </a:spcBef>
              <a:buFont typeface="Wingdings" panose="05000000000000000000" pitchFamily="2" charset="2"/>
              <a:buChar char="Ø"/>
            </a:pPr>
            <a:r>
              <a:rPr lang="en-US" sz="2000" dirty="0" err="1" smtClean="0">
                <a:latin typeface="Century Gothic" panose="020B0502020202020204" pitchFamily="34" charset="0"/>
              </a:rPr>
              <a:t>Cakupan</a:t>
            </a:r>
            <a:r>
              <a:rPr lang="en-US" sz="2000" dirty="0" smtClean="0">
                <a:latin typeface="Century Gothic" panose="020B0502020202020204" pitchFamily="34" charset="0"/>
              </a:rPr>
              <a:t> </a:t>
            </a:r>
            <a:r>
              <a:rPr lang="en-US" sz="2000" dirty="0" err="1" smtClean="0">
                <a:latin typeface="Century Gothic" panose="020B0502020202020204" pitchFamily="34" charset="0"/>
              </a:rPr>
              <a:t>materi</a:t>
            </a:r>
            <a:r>
              <a:rPr lang="en-US" sz="2000" dirty="0" smtClean="0">
                <a:latin typeface="Century Gothic" panose="020B0502020202020204" pitchFamily="34" charset="0"/>
              </a:rPr>
              <a:t> </a:t>
            </a:r>
            <a:r>
              <a:rPr lang="en-US" sz="2000" dirty="0" err="1" smtClean="0">
                <a:latin typeface="Century Gothic" panose="020B0502020202020204" pitchFamily="34" charset="0"/>
              </a:rPr>
              <a:t>Ujian</a:t>
            </a:r>
            <a:r>
              <a:rPr lang="en-US" sz="2000" dirty="0" smtClean="0">
                <a:latin typeface="Century Gothic" panose="020B0502020202020204" pitchFamily="34" charset="0"/>
              </a:rPr>
              <a:t> </a:t>
            </a:r>
            <a:r>
              <a:rPr lang="en-US" sz="2000" dirty="0" err="1" smtClean="0">
                <a:latin typeface="Century Gothic" panose="020B0502020202020204" pitchFamily="34" charset="0"/>
              </a:rPr>
              <a:t>Sekolah</a:t>
            </a:r>
            <a:r>
              <a:rPr lang="en-US" sz="2000" dirty="0" smtClean="0">
                <a:latin typeface="Century Gothic" panose="020B0502020202020204" pitchFamily="34" charset="0"/>
              </a:rPr>
              <a:t> </a:t>
            </a:r>
            <a:r>
              <a:rPr lang="en-US" sz="2000" dirty="0" err="1" smtClean="0">
                <a:latin typeface="Century Gothic" panose="020B0502020202020204" pitchFamily="34" charset="0"/>
              </a:rPr>
              <a:t>meliputi</a:t>
            </a:r>
            <a:r>
              <a:rPr lang="en-US" sz="2000" dirty="0" smtClean="0">
                <a:latin typeface="Century Gothic" panose="020B0502020202020204" pitchFamily="34" charset="0"/>
              </a:rPr>
              <a:t> KD </a:t>
            </a:r>
            <a:r>
              <a:rPr lang="en-US" sz="2000" dirty="0">
                <a:latin typeface="Century Gothic" panose="020B0502020202020204" pitchFamily="34" charset="0"/>
              </a:rPr>
              <a:t>yang </a:t>
            </a:r>
            <a:r>
              <a:rPr lang="en-US" sz="2000" dirty="0" err="1">
                <a:latin typeface="Century Gothic" panose="020B0502020202020204" pitchFamily="34" charset="0"/>
              </a:rPr>
              <a:t>merepresentasikan</a:t>
            </a:r>
            <a:r>
              <a:rPr lang="en-US" sz="2000" dirty="0">
                <a:latin typeface="Century Gothic" panose="020B0502020202020204" pitchFamily="34" charset="0"/>
              </a:rPr>
              <a:t> </a:t>
            </a:r>
            <a:r>
              <a:rPr lang="en-US" sz="2000" dirty="0" err="1">
                <a:latin typeface="Century Gothic" panose="020B0502020202020204" pitchFamily="34" charset="0"/>
              </a:rPr>
              <a:t>pencapaian</a:t>
            </a:r>
            <a:r>
              <a:rPr lang="en-US" sz="2000" dirty="0">
                <a:latin typeface="Century Gothic" panose="020B0502020202020204" pitchFamily="34" charset="0"/>
              </a:rPr>
              <a:t> SKL</a:t>
            </a:r>
            <a:r>
              <a:rPr lang="en-US" sz="2000" dirty="0" smtClean="0">
                <a:latin typeface="Century Gothic" panose="020B0502020202020204" pitchFamily="34" charset="0"/>
              </a:rPr>
              <a:t>.</a:t>
            </a:r>
          </a:p>
          <a:p>
            <a:pPr marL="860425" lvl="2" indent="-342900">
              <a:spcBef>
                <a:spcPts val="600"/>
              </a:spcBef>
              <a:buFont typeface="Wingdings" panose="05000000000000000000" pitchFamily="2" charset="2"/>
              <a:buChar char="Ø"/>
            </a:pPr>
            <a:r>
              <a:rPr lang="en-US" sz="2000" dirty="0" err="1">
                <a:latin typeface="Century Gothic" panose="020B0502020202020204" pitchFamily="34" charset="0"/>
              </a:rPr>
              <a:t>Nilai</a:t>
            </a:r>
            <a:r>
              <a:rPr lang="en-US" sz="2000" dirty="0">
                <a:latin typeface="Century Gothic" panose="020B0502020202020204" pitchFamily="34" charset="0"/>
              </a:rPr>
              <a:t> </a:t>
            </a:r>
            <a:r>
              <a:rPr lang="en-US" sz="2000" dirty="0" err="1">
                <a:latin typeface="Century Gothic" panose="020B0502020202020204" pitchFamily="34" charset="0"/>
              </a:rPr>
              <a:t>akhir</a:t>
            </a:r>
            <a:r>
              <a:rPr lang="en-US" sz="2000" dirty="0">
                <a:latin typeface="Century Gothic" panose="020B0502020202020204" pitchFamily="34" charset="0"/>
              </a:rPr>
              <a:t> </a:t>
            </a:r>
            <a:r>
              <a:rPr lang="en-US" sz="2000" dirty="0" err="1">
                <a:latin typeface="Century Gothic" panose="020B0502020202020204" pitchFamily="34" charset="0"/>
              </a:rPr>
              <a:t>pencapaian</a:t>
            </a:r>
            <a:r>
              <a:rPr lang="en-US" sz="2000" dirty="0">
                <a:latin typeface="Century Gothic" panose="020B0502020202020204" pitchFamily="34" charset="0"/>
              </a:rPr>
              <a:t> </a:t>
            </a:r>
            <a:r>
              <a:rPr lang="en-US" sz="2000" dirty="0" err="1">
                <a:latin typeface="Century Gothic" panose="020B0502020202020204" pitchFamily="34" charset="0"/>
              </a:rPr>
              <a:t>pengetahuan</a:t>
            </a:r>
            <a:r>
              <a:rPr lang="en-US" sz="2000" dirty="0">
                <a:latin typeface="Century Gothic" panose="020B0502020202020204" pitchFamily="34" charset="0"/>
              </a:rPr>
              <a:t> </a:t>
            </a:r>
            <a:r>
              <a:rPr lang="en-US" sz="2000" dirty="0" err="1">
                <a:latin typeface="Century Gothic" panose="020B0502020202020204" pitchFamily="34" charset="0"/>
              </a:rPr>
              <a:t>matapelajaran</a:t>
            </a:r>
            <a:r>
              <a:rPr lang="en-US" sz="2000" dirty="0">
                <a:latin typeface="Century Gothic" panose="020B0502020202020204" pitchFamily="34" charset="0"/>
              </a:rPr>
              <a:t> </a:t>
            </a:r>
            <a:r>
              <a:rPr lang="en-US" sz="2000" dirty="0" err="1">
                <a:latin typeface="Century Gothic" panose="020B0502020202020204" pitchFamily="34" charset="0"/>
              </a:rPr>
              <a:t>tersebut</a:t>
            </a:r>
            <a:r>
              <a:rPr lang="en-US" sz="2000" dirty="0">
                <a:latin typeface="Century Gothic" panose="020B0502020202020204" pitchFamily="34" charset="0"/>
              </a:rPr>
              <a:t> </a:t>
            </a:r>
            <a:r>
              <a:rPr lang="en-US" sz="2000" dirty="0" err="1">
                <a:latin typeface="Century Gothic" panose="020B0502020202020204" pitchFamily="34" charset="0"/>
              </a:rPr>
              <a:t>diperoleh</a:t>
            </a:r>
            <a:r>
              <a:rPr lang="en-US" sz="2000" dirty="0">
                <a:latin typeface="Century Gothic" panose="020B0502020202020204" pitchFamily="34" charset="0"/>
              </a:rPr>
              <a:t> </a:t>
            </a:r>
            <a:r>
              <a:rPr lang="en-US" sz="2000" dirty="0" err="1">
                <a:latin typeface="Century Gothic" panose="020B0502020202020204" pitchFamily="34" charset="0"/>
              </a:rPr>
              <a:t>dengan</a:t>
            </a:r>
            <a:r>
              <a:rPr lang="en-US" sz="2000" dirty="0">
                <a:latin typeface="Century Gothic" panose="020B0502020202020204" pitchFamily="34" charset="0"/>
              </a:rPr>
              <a:t> </a:t>
            </a:r>
            <a:r>
              <a:rPr lang="en-US" sz="2000" dirty="0" err="1">
                <a:latin typeface="Century Gothic" panose="020B0502020202020204" pitchFamily="34" charset="0"/>
              </a:rPr>
              <a:t>cara</a:t>
            </a:r>
            <a:r>
              <a:rPr lang="en-US" sz="2000" dirty="0">
                <a:latin typeface="Century Gothic" panose="020B0502020202020204" pitchFamily="34" charset="0"/>
              </a:rPr>
              <a:t> </a:t>
            </a:r>
            <a:r>
              <a:rPr lang="en-US" sz="2000" dirty="0" err="1">
                <a:latin typeface="Century Gothic" panose="020B0502020202020204" pitchFamily="34" charset="0"/>
              </a:rPr>
              <a:t>merata-ratakan</a:t>
            </a:r>
            <a:r>
              <a:rPr lang="en-US" sz="2000" dirty="0">
                <a:latin typeface="Century Gothic" panose="020B0502020202020204" pitchFamily="34" charset="0"/>
              </a:rPr>
              <a:t> </a:t>
            </a:r>
            <a:r>
              <a:rPr lang="en-US" sz="2000" dirty="0" err="1">
                <a:latin typeface="Century Gothic" panose="020B0502020202020204" pitchFamily="34" charset="0"/>
              </a:rPr>
              <a:t>hasil</a:t>
            </a:r>
            <a:r>
              <a:rPr lang="en-US" sz="2000" dirty="0">
                <a:latin typeface="Century Gothic" panose="020B0502020202020204" pitchFamily="34" charset="0"/>
              </a:rPr>
              <a:t> </a:t>
            </a:r>
            <a:r>
              <a:rPr lang="en-US" sz="2000" dirty="0" err="1">
                <a:latin typeface="Century Gothic" panose="020B0502020202020204" pitchFamily="34" charset="0"/>
              </a:rPr>
              <a:t>pencapaian</a:t>
            </a:r>
            <a:r>
              <a:rPr lang="en-US" sz="2000" dirty="0">
                <a:latin typeface="Century Gothic" panose="020B0502020202020204" pitchFamily="34" charset="0"/>
              </a:rPr>
              <a:t> </a:t>
            </a:r>
            <a:r>
              <a:rPr lang="en-US" sz="2000" dirty="0" err="1">
                <a:latin typeface="Century Gothic" panose="020B0502020202020204" pitchFamily="34" charset="0"/>
              </a:rPr>
              <a:t>kompetensi</a:t>
            </a:r>
            <a:r>
              <a:rPr lang="en-US" sz="2000" dirty="0">
                <a:latin typeface="Century Gothic" panose="020B0502020202020204" pitchFamily="34" charset="0"/>
              </a:rPr>
              <a:t> </a:t>
            </a:r>
            <a:r>
              <a:rPr lang="en-US" sz="2000" dirty="0" err="1">
                <a:latin typeface="Century Gothic" panose="020B0502020202020204" pitchFamily="34" charset="0"/>
              </a:rPr>
              <a:t>setiap</a:t>
            </a:r>
            <a:r>
              <a:rPr lang="en-US" sz="2000" dirty="0">
                <a:latin typeface="Century Gothic" panose="020B0502020202020204" pitchFamily="34" charset="0"/>
              </a:rPr>
              <a:t> KD </a:t>
            </a:r>
            <a:r>
              <a:rPr lang="en-US" sz="2000" dirty="0" err="1">
                <a:latin typeface="Century Gothic" panose="020B0502020202020204" pitchFamily="34" charset="0"/>
              </a:rPr>
              <a:t>selama</a:t>
            </a:r>
            <a:r>
              <a:rPr lang="en-US" sz="2000" dirty="0">
                <a:latin typeface="Century Gothic" panose="020B0502020202020204" pitchFamily="34" charset="0"/>
              </a:rPr>
              <a:t> </a:t>
            </a:r>
            <a:r>
              <a:rPr lang="en-US" sz="2000" dirty="0" err="1">
                <a:latin typeface="Century Gothic" panose="020B0502020202020204" pitchFamily="34" charset="0"/>
              </a:rPr>
              <a:t>satu</a:t>
            </a:r>
            <a:r>
              <a:rPr lang="en-US" sz="2000" dirty="0">
                <a:latin typeface="Century Gothic" panose="020B0502020202020204" pitchFamily="34" charset="0"/>
              </a:rPr>
              <a:t> semester.</a:t>
            </a:r>
          </a:p>
        </p:txBody>
      </p:sp>
    </p:spTree>
    <p:extLst>
      <p:ext uri="{BB962C8B-B14F-4D97-AF65-F5344CB8AC3E}">
        <p14:creationId xmlns:p14="http://schemas.microsoft.com/office/powerpoint/2010/main" val="236017158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0056"/>
          <a:stretch/>
        </p:blipFill>
        <p:spPr bwMode="auto">
          <a:xfrm>
            <a:off x="214739" y="991979"/>
            <a:ext cx="8850065" cy="4659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z="3200" dirty="0"/>
              <a:t>DIAGRAM PENGEMBANGAN SOAL </a:t>
            </a:r>
            <a:r>
              <a:rPr lang="en-US" sz="3200" dirty="0" smtClean="0"/>
              <a:t>USBN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3735396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1311</TotalTime>
  <Words>155</Words>
  <Application>Microsoft Macintosh PowerPoint</Application>
  <PresentationFormat>On-screen Show (4:3)</PresentationFormat>
  <Paragraphs>50</Paragraphs>
  <Slides>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8" baseType="lpstr">
      <vt:lpstr>Office Theme</vt:lpstr>
      <vt:lpstr>PENILAIAN PROSES &amp; HASIL BELAJAR</vt:lpstr>
      <vt:lpstr>PENILAIAN PROSES &amp; HASIL BELAJAR</vt:lpstr>
      <vt:lpstr>PENILAIAN PROSES &amp; HASIL BELAJAR</vt:lpstr>
      <vt:lpstr>PENILAIAN PROSES &amp; HASIL BELAJAR</vt:lpstr>
      <vt:lpstr>LINGKUP PENILAIAN</vt:lpstr>
      <vt:lpstr>Penjelasan</vt:lpstr>
      <vt:lpstr>DIAGRAM PENGEMBANGAN SOAL USBN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Lenovo-K2450</dc:creator>
  <cp:lastModifiedBy>intan</cp:lastModifiedBy>
  <cp:revision>95</cp:revision>
  <dcterms:created xsi:type="dcterms:W3CDTF">2018-01-12T23:32:09Z</dcterms:created>
  <dcterms:modified xsi:type="dcterms:W3CDTF">2019-11-11T01:10:58Z</dcterms:modified>
</cp:coreProperties>
</file>