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0374" y="0"/>
            <a:ext cx="2293626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3581400"/>
            <a:ext cx="3962400" cy="2133600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438400" y="1447800"/>
            <a:ext cx="3962400" cy="2133600"/>
          </a:xfrm>
        </p:spPr>
        <p:txBody>
          <a:bodyPr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>
          <a:xfrm>
            <a:off x="3582988" y="6426201"/>
            <a:ext cx="2819399" cy="126999"/>
          </a:xfrm>
        </p:spPr>
        <p:txBody>
          <a:bodyPr/>
          <a:lstStyle/>
          <a:p>
            <a:fld id="{71ADB932-28B4-408D-92A1-1229CD3F8024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>
          <a:xfrm>
            <a:off x="6414976" y="6400800"/>
            <a:ext cx="457200" cy="152400"/>
          </a:xfrm>
        </p:spPr>
        <p:txBody>
          <a:bodyPr/>
          <a:lstStyle>
            <a:lvl1pPr algn="r">
              <a:defRPr/>
            </a:lvl1pPr>
          </a:lstStyle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>
          <a:xfrm>
            <a:off x="3581400" y="6296248"/>
            <a:ext cx="2820987" cy="1524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3657600" cy="5714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0" y="0"/>
            <a:ext cx="2293626" cy="6858000"/>
          </a:xfrm>
          <a:prstGeom prst="rect">
            <a:avLst/>
          </a:prstGeom>
        </p:spPr>
      </p:pic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839788" y="6426201"/>
            <a:ext cx="2819399" cy="126999"/>
          </a:xfrm>
        </p:spPr>
        <p:txBody>
          <a:bodyPr/>
          <a:lstStyle/>
          <a:p>
            <a:fld id="{71ADB932-28B4-408D-92A1-1229CD3F8024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4116388" y="6400800"/>
            <a:ext cx="533400" cy="152400"/>
          </a:xfrm>
        </p:spPr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838200" y="6296248"/>
            <a:ext cx="2820987" cy="15240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828800"/>
            <a:ext cx="3200400" cy="1752600"/>
          </a:xfrm>
        </p:spPr>
        <p:txBody>
          <a:bodyPr anchor="b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3578224"/>
            <a:ext cx="3200645" cy="1459767"/>
          </a:xfrm>
        </p:spPr>
        <p:txBody>
          <a:bodyPr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None/>
              <a:defRPr lang="en-US" sz="14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4572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75238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675288"/>
            <a:ext cx="3581400" cy="2525112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 baseline="0"/>
            </a:lvl4pPr>
            <a:lvl5pPr>
              <a:buFont typeface="Wingdings" pitchFamily="2" charset="2"/>
              <a:buChar char="§"/>
              <a:defRPr sz="1400"/>
            </a:lvl5pPr>
            <a:lvl6pPr>
              <a:buFont typeface="Wingdings" pitchFamily="2" charset="2"/>
              <a:buChar char="§"/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199" y="3429000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" y="3840162"/>
            <a:ext cx="3581400" cy="2515198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3800" y="457200"/>
            <a:ext cx="3962400" cy="571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4837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4700016" cy="3505200"/>
          </a:xfrm>
        </p:spPr>
        <p:txBody>
          <a:bodyPr>
            <a:normAutofit/>
          </a:bodyPr>
          <a:lstStyle>
            <a:lvl1pPr marL="228600" indent="-182880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676400"/>
            <a:ext cx="4696967" cy="3505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5972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DB932-28B4-408D-92A1-1229CD3F8024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phere2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823693" y="0"/>
            <a:ext cx="320307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57200"/>
            <a:ext cx="3657600" cy="5714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772400" y="6400800"/>
            <a:ext cx="533400" cy="152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71D2540-D696-44B4-9042-02F3EA911D2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4876801" y="6426201"/>
            <a:ext cx="2819399" cy="1269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1ADB932-28B4-408D-92A1-1229CD3F8024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4875213" y="6296248"/>
            <a:ext cx="2820987" cy="152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2800" kern="1200">
          <a:gradFill>
            <a:gsLst>
              <a:gs pos="0">
                <a:schemeClr val="tx1">
                  <a:lumMod val="50000"/>
                </a:schemeClr>
              </a:gs>
              <a:gs pos="61000">
                <a:schemeClr val="tx1"/>
              </a:gs>
            </a:gsLst>
            <a:lin ang="5400000" scaled="0"/>
          </a:gradFill>
          <a:effectLst/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8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2pPr>
      <a:lvl3pPr marL="59436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3pPr>
      <a:lvl4pPr marL="77724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4pPr>
      <a:lvl5pPr marL="96012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5pPr>
      <a:lvl6pPr marL="114300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32588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50876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69164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1447800"/>
            <a:ext cx="4277072" cy="2133600"/>
          </a:xfrm>
        </p:spPr>
        <p:txBody>
          <a:bodyPr>
            <a:noAutofit/>
          </a:bodyPr>
          <a:lstStyle/>
          <a:p>
            <a:r>
              <a:rPr lang="en-US" sz="4400" dirty="0" smtClean="0"/>
              <a:t>STRATEGI PENGEMBANGAN EMOSI PADA ANAK USIA TK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46918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4402832" cy="5714999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dirty="0" err="1" smtClean="0"/>
              <a:t>mengenali</a:t>
            </a:r>
            <a:r>
              <a:rPr lang="en-US" sz="2800" dirty="0" smtClean="0"/>
              <a:t> </a:t>
            </a:r>
            <a:r>
              <a:rPr lang="en-US" sz="2800" dirty="0" err="1" smtClean="0"/>
              <a:t>emosi</a:t>
            </a:r>
            <a:r>
              <a:rPr lang="en-US" sz="2800" dirty="0" smtClean="0"/>
              <a:t> </a:t>
            </a:r>
            <a:r>
              <a:rPr lang="en-US" sz="2800" dirty="0" err="1" smtClean="0"/>
              <a:t>diri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dirty="0" err="1" smtClean="0"/>
              <a:t>mengelola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mengekspresikan</a:t>
            </a:r>
            <a:r>
              <a:rPr lang="en-US" sz="2800" dirty="0" smtClean="0"/>
              <a:t> </a:t>
            </a:r>
            <a:r>
              <a:rPr lang="en-US" sz="2800" dirty="0" err="1" smtClean="0"/>
              <a:t>emosi</a:t>
            </a:r>
            <a:r>
              <a:rPr lang="en-US" sz="2800" dirty="0" smtClean="0"/>
              <a:t> </a:t>
            </a:r>
            <a:r>
              <a:rPr lang="en-US" sz="2800" dirty="0" err="1" smtClean="0"/>
              <a:t>scr</a:t>
            </a:r>
            <a:r>
              <a:rPr lang="en-US" sz="2800" dirty="0" smtClean="0"/>
              <a:t> </a:t>
            </a:r>
            <a:r>
              <a:rPr lang="en-US" sz="2800" dirty="0" err="1" smtClean="0"/>
              <a:t>tepat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dirty="0" err="1" smtClean="0"/>
              <a:t>memotivasi</a:t>
            </a:r>
            <a:r>
              <a:rPr lang="en-US" sz="2800" dirty="0" smtClean="0"/>
              <a:t> </a:t>
            </a:r>
            <a:r>
              <a:rPr lang="en-US" sz="2800" dirty="0" err="1" smtClean="0"/>
              <a:t>diri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dirty="0" err="1" smtClean="0"/>
              <a:t>memahami</a:t>
            </a:r>
            <a:r>
              <a:rPr lang="en-US" sz="2800" dirty="0" smtClean="0"/>
              <a:t> </a:t>
            </a:r>
            <a:r>
              <a:rPr lang="en-US" sz="2800" dirty="0" err="1" smtClean="0"/>
              <a:t>perasaan</a:t>
            </a:r>
            <a:r>
              <a:rPr lang="en-US" sz="2800" dirty="0" smtClean="0"/>
              <a:t> orang lain</a:t>
            </a:r>
          </a:p>
          <a:p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dirty="0" err="1" smtClean="0"/>
              <a:t>membina</a:t>
            </a:r>
            <a:r>
              <a:rPr lang="en-US" sz="2800" dirty="0" smtClean="0"/>
              <a:t> </a:t>
            </a:r>
            <a:r>
              <a:rPr lang="en-US" sz="2800" dirty="0" err="1" smtClean="0"/>
              <a:t>hubungan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orang lain </a:t>
            </a: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3439616" cy="5715000"/>
          </a:xfrm>
        </p:spPr>
        <p:txBody>
          <a:bodyPr>
            <a:noAutofit/>
          </a:bodyPr>
          <a:lstStyle/>
          <a:p>
            <a:r>
              <a:rPr lang="en-US" sz="3600" dirty="0" err="1" smtClean="0"/>
              <a:t>Salovry</a:t>
            </a:r>
            <a:r>
              <a:rPr lang="en-US" sz="3600" dirty="0" smtClean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Mayer (Surya </a:t>
            </a:r>
            <a:r>
              <a:rPr lang="en-US" sz="3600" dirty="0" err="1" smtClean="0"/>
              <a:t>Kanti</a:t>
            </a:r>
            <a:r>
              <a:rPr lang="en-US" sz="3600" dirty="0" smtClean="0"/>
              <a:t>, 2000) </a:t>
            </a:r>
            <a:r>
              <a:rPr lang="en-US" sz="3600" dirty="0" err="1" smtClean="0"/>
              <a:t>mengemukakan</a:t>
            </a:r>
            <a:r>
              <a:rPr lang="en-US" sz="3600" dirty="0" smtClean="0"/>
              <a:t> 5 </a:t>
            </a:r>
            <a:r>
              <a:rPr lang="en-US" sz="3600" dirty="0" err="1" smtClean="0"/>
              <a:t>cara</a:t>
            </a:r>
            <a:r>
              <a:rPr lang="en-US" sz="3600" dirty="0" smtClean="0"/>
              <a:t> </a:t>
            </a:r>
            <a:r>
              <a:rPr lang="en-US" sz="3600" dirty="0" err="1" smtClean="0"/>
              <a:t>membina</a:t>
            </a:r>
            <a:r>
              <a:rPr lang="en-US" sz="3600" dirty="0" smtClean="0"/>
              <a:t> </a:t>
            </a:r>
            <a:r>
              <a:rPr lang="en-US" sz="3600" dirty="0" err="1" smtClean="0"/>
              <a:t>emosi</a:t>
            </a:r>
            <a:r>
              <a:rPr lang="en-US" sz="3600" dirty="0" smtClean="0"/>
              <a:t> </a:t>
            </a:r>
            <a:r>
              <a:rPr lang="en-US" sz="3600" dirty="0" err="1" smtClean="0"/>
              <a:t>yg</a:t>
            </a:r>
            <a:r>
              <a:rPr lang="en-US" sz="3600" dirty="0" smtClean="0"/>
              <a:t> </a:t>
            </a:r>
            <a:r>
              <a:rPr lang="en-US" sz="3600" dirty="0" err="1" smtClean="0"/>
              <a:t>sehat</a:t>
            </a:r>
            <a:r>
              <a:rPr lang="en-US" sz="3600" dirty="0" smtClean="0"/>
              <a:t>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3899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457200"/>
            <a:ext cx="4258816" cy="5714999"/>
          </a:xfrm>
        </p:spPr>
        <p:txBody>
          <a:bodyPr>
            <a:normAutofit/>
          </a:bodyPr>
          <a:lstStyle/>
          <a:p>
            <a:r>
              <a:rPr lang="en-US" sz="3200" dirty="0" err="1" smtClean="0"/>
              <a:t>Cinta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kasih</a:t>
            </a:r>
            <a:r>
              <a:rPr lang="en-US" sz="3200" dirty="0" smtClean="0"/>
              <a:t> </a:t>
            </a:r>
            <a:r>
              <a:rPr lang="en-US" sz="3200" dirty="0" err="1" smtClean="0"/>
              <a:t>sayang</a:t>
            </a:r>
            <a:r>
              <a:rPr lang="en-US" sz="3200" dirty="0" smtClean="0"/>
              <a:t> </a:t>
            </a:r>
          </a:p>
          <a:p>
            <a:r>
              <a:rPr lang="en-US" sz="3200" dirty="0" err="1" smtClean="0"/>
              <a:t>Empati</a:t>
            </a:r>
            <a:r>
              <a:rPr lang="en-US" sz="3200" dirty="0" smtClean="0"/>
              <a:t> </a:t>
            </a:r>
          </a:p>
          <a:p>
            <a:r>
              <a:rPr lang="en-US" sz="3200" dirty="0" err="1" smtClean="0"/>
              <a:t>Pengendalian</a:t>
            </a:r>
            <a:r>
              <a:rPr lang="en-US" sz="3200" dirty="0" smtClean="0"/>
              <a:t> </a:t>
            </a:r>
            <a:r>
              <a:rPr lang="en-US" sz="3200" dirty="0" err="1" smtClean="0"/>
              <a:t>emosi</a:t>
            </a:r>
            <a:r>
              <a:rPr lang="en-US" sz="3200" dirty="0" smtClean="0"/>
              <a:t> </a:t>
            </a:r>
            <a:endParaRPr lang="en-US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876800" y="457200"/>
            <a:ext cx="3439616" cy="5715000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Materi</a:t>
            </a:r>
            <a:r>
              <a:rPr lang="en-US" sz="4000" dirty="0" smtClean="0"/>
              <a:t> </a:t>
            </a:r>
            <a:r>
              <a:rPr lang="en-US" sz="4000" dirty="0" err="1" smtClean="0"/>
              <a:t>pembelajaran</a:t>
            </a:r>
            <a:r>
              <a:rPr lang="en-US" sz="4000" dirty="0" smtClean="0"/>
              <a:t> </a:t>
            </a:r>
            <a:r>
              <a:rPr lang="en-US" sz="4000" dirty="0" err="1" smtClean="0"/>
              <a:t>pengembangan</a:t>
            </a:r>
            <a:r>
              <a:rPr lang="en-US" sz="4000" dirty="0" smtClean="0"/>
              <a:t> </a:t>
            </a:r>
            <a:r>
              <a:rPr lang="en-US" sz="4000" dirty="0" err="1" smtClean="0"/>
              <a:t>emosi</a:t>
            </a:r>
            <a:r>
              <a:rPr lang="en-US" sz="4000" dirty="0" smtClean="0"/>
              <a:t> di TK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36694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err="1" smtClean="0"/>
              <a:t>Reaksi</a:t>
            </a:r>
            <a:r>
              <a:rPr lang="en-US" sz="2800" dirty="0" smtClean="0"/>
              <a:t> </a:t>
            </a:r>
            <a:r>
              <a:rPr lang="en-US" sz="2800" dirty="0" err="1" smtClean="0"/>
              <a:t>emosional</a:t>
            </a:r>
            <a:r>
              <a:rPr lang="en-US" sz="2800" dirty="0" smtClean="0"/>
              <a:t> </a:t>
            </a:r>
            <a:r>
              <a:rPr lang="en-US" sz="2800" dirty="0" err="1" smtClean="0"/>
              <a:t>thd</a:t>
            </a:r>
            <a:r>
              <a:rPr lang="en-US" sz="2800" dirty="0" smtClean="0"/>
              <a:t> </a:t>
            </a:r>
            <a:r>
              <a:rPr lang="en-US" sz="2800" dirty="0" err="1" smtClean="0"/>
              <a:t>seseorang</a:t>
            </a:r>
            <a:r>
              <a:rPr lang="en-US" sz="2800" dirty="0" smtClean="0"/>
              <a:t>, </a:t>
            </a:r>
            <a:r>
              <a:rPr lang="en-US" sz="2800" dirty="0" err="1" smtClean="0"/>
              <a:t>binatang</a:t>
            </a:r>
            <a:r>
              <a:rPr lang="en-US" sz="2800" dirty="0" smtClean="0"/>
              <a:t>,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benda</a:t>
            </a:r>
            <a:r>
              <a:rPr lang="en-US" sz="2800" dirty="0" smtClean="0"/>
              <a:t> </a:t>
            </a:r>
            <a:r>
              <a:rPr lang="en-US" sz="2800" dirty="0" err="1" smtClean="0"/>
              <a:t>yg</a:t>
            </a:r>
            <a:r>
              <a:rPr lang="en-US" sz="2800" dirty="0" smtClean="0"/>
              <a:t> </a:t>
            </a:r>
            <a:r>
              <a:rPr lang="en-US" sz="2800" dirty="0" err="1" smtClean="0"/>
              <a:t>ditujukan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perhatian</a:t>
            </a:r>
            <a:r>
              <a:rPr lang="en-US" sz="2800" dirty="0" smtClean="0"/>
              <a:t> </a:t>
            </a:r>
            <a:r>
              <a:rPr lang="en-US" sz="2800" dirty="0" err="1" smtClean="0"/>
              <a:t>yg</a:t>
            </a:r>
            <a:r>
              <a:rPr lang="en-US" sz="2800" dirty="0" smtClean="0"/>
              <a:t> </a:t>
            </a:r>
            <a:r>
              <a:rPr lang="en-US" sz="2800" dirty="0" err="1" smtClean="0"/>
              <a:t>hangat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mungkin</a:t>
            </a:r>
            <a:r>
              <a:rPr lang="en-US" sz="2800" dirty="0" smtClean="0"/>
              <a:t> </a:t>
            </a:r>
            <a:r>
              <a:rPr lang="en-US" sz="2800" dirty="0" err="1" smtClean="0"/>
              <a:t>terwujud</a:t>
            </a:r>
            <a:r>
              <a:rPr lang="en-US" sz="2800" dirty="0" smtClean="0"/>
              <a:t> </a:t>
            </a:r>
            <a:r>
              <a:rPr lang="en-US" sz="2800" dirty="0" err="1" smtClean="0"/>
              <a:t>dlm</a:t>
            </a:r>
            <a:r>
              <a:rPr lang="en-US" sz="2800" dirty="0" smtClean="0"/>
              <a:t> </a:t>
            </a:r>
            <a:r>
              <a:rPr lang="en-US" sz="2800" dirty="0" err="1" smtClean="0"/>
              <a:t>bentuk</a:t>
            </a:r>
            <a:r>
              <a:rPr lang="en-US" sz="2800" dirty="0" smtClean="0"/>
              <a:t> </a:t>
            </a:r>
            <a:r>
              <a:rPr lang="en-US" sz="2800" dirty="0" err="1" smtClean="0"/>
              <a:t>fisik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kata-kata (Hurlock, 1991)</a:t>
            </a:r>
          </a:p>
          <a:p>
            <a:r>
              <a:rPr lang="en-US" sz="2800" dirty="0" smtClean="0"/>
              <a:t>Attachment </a:t>
            </a:r>
            <a:r>
              <a:rPr lang="en-US" sz="2800" dirty="0" err="1" smtClean="0"/>
              <a:t>adl</a:t>
            </a:r>
            <a:r>
              <a:rPr lang="en-US" sz="2800" dirty="0" smtClean="0"/>
              <a:t> </a:t>
            </a:r>
            <a:r>
              <a:rPr lang="en-US" sz="2800" dirty="0" err="1" smtClean="0"/>
              <a:t>hubungan</a:t>
            </a:r>
            <a:r>
              <a:rPr lang="en-US" sz="2800" dirty="0" smtClean="0"/>
              <a:t> </a:t>
            </a:r>
            <a:r>
              <a:rPr lang="en-US" sz="2800" dirty="0" err="1" smtClean="0"/>
              <a:t>kasih</a:t>
            </a:r>
            <a:r>
              <a:rPr lang="en-US" sz="2800" dirty="0" smtClean="0"/>
              <a:t> </a:t>
            </a:r>
            <a:r>
              <a:rPr lang="en-US" sz="2800" dirty="0" err="1" smtClean="0"/>
              <a:t>sayang</a:t>
            </a:r>
            <a:r>
              <a:rPr lang="en-US" sz="2800" dirty="0" smtClean="0"/>
              <a:t> </a:t>
            </a:r>
            <a:r>
              <a:rPr lang="en-US" sz="2800" dirty="0" err="1" smtClean="0"/>
              <a:t>pertama</a:t>
            </a:r>
            <a:r>
              <a:rPr lang="en-US" sz="2800" dirty="0" smtClean="0"/>
              <a:t> </a:t>
            </a:r>
            <a:r>
              <a:rPr lang="en-US" sz="2800" dirty="0" err="1" smtClean="0"/>
              <a:t>antara</a:t>
            </a:r>
            <a:r>
              <a:rPr lang="en-US" sz="2800" dirty="0" smtClean="0"/>
              <a:t> </a:t>
            </a:r>
            <a:r>
              <a:rPr lang="en-US" sz="2800" dirty="0" err="1" smtClean="0"/>
              <a:t>bayi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kedua</a:t>
            </a:r>
            <a:r>
              <a:rPr lang="en-US" sz="2800" dirty="0" smtClean="0"/>
              <a:t> orang </a:t>
            </a:r>
            <a:r>
              <a:rPr lang="en-US" sz="2800" dirty="0" err="1" smtClean="0"/>
              <a:t>tuanya</a:t>
            </a:r>
            <a:r>
              <a:rPr lang="en-US" sz="2800" dirty="0" smtClean="0"/>
              <a:t>. </a:t>
            </a:r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Cinta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kasih</a:t>
            </a:r>
            <a:r>
              <a:rPr lang="en-US" dirty="0" smtClean="0"/>
              <a:t> </a:t>
            </a:r>
            <a:r>
              <a:rPr lang="en-US" dirty="0" err="1" smtClean="0"/>
              <a:t>sayang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197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457200"/>
            <a:ext cx="4402832" cy="5714999"/>
          </a:xfrm>
        </p:spPr>
        <p:txBody>
          <a:bodyPr/>
          <a:lstStyle/>
          <a:p>
            <a:r>
              <a:rPr lang="en-US" sz="2400" dirty="0" err="1" smtClean="0"/>
              <a:t>Empati</a:t>
            </a:r>
            <a:r>
              <a:rPr lang="en-US" sz="2400" dirty="0" smtClean="0"/>
              <a:t> </a:t>
            </a:r>
            <a:r>
              <a:rPr lang="en-US" sz="2400" dirty="0" err="1" smtClean="0"/>
              <a:t>adl</a:t>
            </a:r>
            <a:r>
              <a:rPr lang="en-US" sz="2400" dirty="0" smtClean="0"/>
              <a:t> </a:t>
            </a:r>
            <a:r>
              <a:rPr lang="en-US" sz="2400" dirty="0" err="1" smtClean="0"/>
              <a:t>suatu</a:t>
            </a:r>
            <a:r>
              <a:rPr lang="en-US" sz="2400" dirty="0" smtClean="0"/>
              <a:t> </a:t>
            </a:r>
            <a:r>
              <a:rPr lang="en-US" sz="2400" dirty="0" err="1" smtClean="0"/>
              <a:t>respon</a:t>
            </a:r>
            <a:r>
              <a:rPr lang="en-US" sz="2400" dirty="0" smtClean="0"/>
              <a:t> </a:t>
            </a:r>
            <a:r>
              <a:rPr lang="en-US" sz="2400" dirty="0" err="1" smtClean="0"/>
              <a:t>individu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merasakan</a:t>
            </a:r>
            <a:r>
              <a:rPr lang="en-US" sz="2400" dirty="0" smtClean="0"/>
              <a:t> </a:t>
            </a:r>
            <a:r>
              <a:rPr lang="en-US" sz="2400" dirty="0" err="1" smtClean="0"/>
              <a:t>perasaan</a:t>
            </a:r>
            <a:r>
              <a:rPr lang="en-US" sz="2400" dirty="0" smtClean="0"/>
              <a:t> org lain </a:t>
            </a:r>
            <a:r>
              <a:rPr lang="en-US" sz="2400" dirty="0" err="1" smtClean="0"/>
              <a:t>dgn</a:t>
            </a:r>
            <a:r>
              <a:rPr lang="en-US" sz="2400" dirty="0" smtClean="0"/>
              <a:t> </a:t>
            </a:r>
            <a:r>
              <a:rPr lang="en-US" sz="2400" dirty="0" err="1" smtClean="0"/>
              <a:t>cara</a:t>
            </a:r>
            <a:r>
              <a:rPr lang="en-US" sz="2400" dirty="0" smtClean="0"/>
              <a:t> </a:t>
            </a:r>
            <a:r>
              <a:rPr lang="en-US" sz="2400" dirty="0" err="1" smtClean="0"/>
              <a:t>seolah-olah</a:t>
            </a:r>
            <a:r>
              <a:rPr lang="en-US" sz="2400" dirty="0" smtClean="0"/>
              <a:t> </a:t>
            </a:r>
            <a:r>
              <a:rPr lang="en-US" sz="2400" dirty="0" err="1" smtClean="0"/>
              <a:t>ia</a:t>
            </a:r>
            <a:r>
              <a:rPr lang="en-US" sz="2400" dirty="0" smtClean="0"/>
              <a:t> </a:t>
            </a:r>
            <a:r>
              <a:rPr lang="en-US" sz="2400" dirty="0" err="1" smtClean="0"/>
              <a:t>mengalami</a:t>
            </a:r>
            <a:r>
              <a:rPr lang="en-US" sz="2400" dirty="0" smtClean="0"/>
              <a:t> </a:t>
            </a:r>
            <a:r>
              <a:rPr lang="en-US" sz="2400" dirty="0" err="1" smtClean="0"/>
              <a:t>peristiwa</a:t>
            </a:r>
            <a:r>
              <a:rPr lang="en-US" sz="2400" dirty="0" smtClean="0"/>
              <a:t> </a:t>
            </a:r>
            <a:r>
              <a:rPr lang="en-US" sz="2400" dirty="0" err="1" smtClean="0"/>
              <a:t>tsbt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dgn</a:t>
            </a:r>
            <a:r>
              <a:rPr lang="en-US" sz="2400" dirty="0" smtClean="0"/>
              <a:t> kata lain </a:t>
            </a:r>
            <a:r>
              <a:rPr lang="en-US" sz="2400" dirty="0" err="1" smtClean="0"/>
              <a:t>ia</a:t>
            </a:r>
            <a:r>
              <a:rPr lang="en-US" sz="2400" dirty="0" smtClean="0"/>
              <a:t> </a:t>
            </a:r>
            <a:r>
              <a:rPr lang="en-US" sz="2400" dirty="0" err="1" smtClean="0"/>
              <a:t>menempati</a:t>
            </a:r>
            <a:r>
              <a:rPr lang="en-US" sz="2400" dirty="0" smtClean="0"/>
              <a:t> </a:t>
            </a:r>
            <a:r>
              <a:rPr lang="en-US" sz="2400" dirty="0" err="1" smtClean="0"/>
              <a:t>posisi</a:t>
            </a:r>
            <a:r>
              <a:rPr lang="en-US" sz="2400" dirty="0" smtClean="0"/>
              <a:t> org lain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merasakan</a:t>
            </a:r>
            <a:r>
              <a:rPr lang="en-US" sz="2400" dirty="0" smtClean="0"/>
              <a:t> </a:t>
            </a:r>
            <a:r>
              <a:rPr lang="en-US" sz="2400" dirty="0" err="1" smtClean="0"/>
              <a:t>perasaaan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sama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Stewart. at.al. (1985) </a:t>
            </a:r>
            <a:r>
              <a:rPr lang="en-US" sz="2400" dirty="0" err="1" smtClean="0"/>
              <a:t>yaitu</a:t>
            </a:r>
            <a:r>
              <a:rPr lang="en-US" sz="2400" dirty="0" smtClean="0"/>
              <a:t> an </a:t>
            </a:r>
            <a:r>
              <a:rPr lang="en-US" sz="2400" i="1" dirty="0" smtClean="0"/>
              <a:t>emphatic response is one in which someone response as if he or she were feeling what another person is feeling</a:t>
            </a:r>
            <a:r>
              <a:rPr lang="en-US" sz="2400" dirty="0" smtClean="0"/>
              <a:t>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</a:t>
            </a:r>
            <a:r>
              <a:rPr lang="en-US" dirty="0" err="1" smtClean="0"/>
              <a:t>Empati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8996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457200"/>
            <a:ext cx="4114800" cy="5714999"/>
          </a:xfrm>
        </p:spPr>
        <p:txBody>
          <a:bodyPr/>
          <a:lstStyle/>
          <a:p>
            <a:r>
              <a:rPr lang="en-US" sz="3600" dirty="0" err="1" smtClean="0"/>
              <a:t>Kemampuan</a:t>
            </a:r>
            <a:r>
              <a:rPr lang="en-US" sz="3600" dirty="0" smtClean="0"/>
              <a:t> </a:t>
            </a:r>
            <a:r>
              <a:rPr lang="en-US" sz="3600" dirty="0" err="1" smtClean="0"/>
              <a:t>ini</a:t>
            </a:r>
            <a:r>
              <a:rPr lang="en-US" sz="3600" dirty="0" smtClean="0"/>
              <a:t> </a:t>
            </a:r>
            <a:r>
              <a:rPr lang="en-US" sz="3600" dirty="0" err="1" smtClean="0"/>
              <a:t>berhubungan</a:t>
            </a:r>
            <a:r>
              <a:rPr lang="en-US" sz="3600" dirty="0" smtClean="0"/>
              <a:t> </a:t>
            </a:r>
            <a:r>
              <a:rPr lang="en-US" sz="3600" dirty="0" err="1" smtClean="0"/>
              <a:t>dgn</a:t>
            </a:r>
            <a:r>
              <a:rPr lang="en-US" sz="3600" dirty="0" smtClean="0"/>
              <a:t> </a:t>
            </a:r>
            <a:r>
              <a:rPr lang="en-US" sz="3600" dirty="0" err="1" smtClean="0"/>
              <a:t>kemampuan</a:t>
            </a:r>
            <a:r>
              <a:rPr lang="en-US" sz="3600" dirty="0" smtClean="0"/>
              <a:t> </a:t>
            </a:r>
            <a:r>
              <a:rPr lang="en-US" sz="3600" dirty="0" err="1" smtClean="0"/>
              <a:t>menyesuaikan</a:t>
            </a:r>
            <a:r>
              <a:rPr lang="en-US" sz="3600" dirty="0" smtClean="0"/>
              <a:t> </a:t>
            </a:r>
            <a:r>
              <a:rPr lang="en-US" sz="3600" dirty="0" err="1" smtClean="0"/>
              <a:t>diri</a:t>
            </a:r>
            <a:r>
              <a:rPr lang="en-US" sz="3600" dirty="0" smtClean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mengendalikan</a:t>
            </a:r>
            <a:r>
              <a:rPr lang="en-US" sz="3600" dirty="0" smtClean="0"/>
              <a:t> </a:t>
            </a:r>
            <a:r>
              <a:rPr lang="en-US" sz="3600" dirty="0" err="1" smtClean="0"/>
              <a:t>tindakan</a:t>
            </a:r>
            <a:r>
              <a:rPr lang="en-US" sz="3600" dirty="0" smtClean="0"/>
              <a:t> </a:t>
            </a:r>
            <a:r>
              <a:rPr lang="en-US" sz="3600" dirty="0" err="1" smtClean="0"/>
              <a:t>yg</a:t>
            </a:r>
            <a:r>
              <a:rPr lang="en-US" sz="3600" dirty="0" smtClean="0"/>
              <a:t> </a:t>
            </a:r>
            <a:r>
              <a:rPr lang="en-US" sz="3600" dirty="0" err="1" smtClean="0"/>
              <a:t>sesuai</a:t>
            </a:r>
            <a:r>
              <a:rPr lang="en-US" sz="3600" dirty="0" smtClean="0"/>
              <a:t> </a:t>
            </a:r>
            <a:r>
              <a:rPr lang="en-US" sz="3600" dirty="0" err="1" smtClean="0"/>
              <a:t>dgn</a:t>
            </a:r>
            <a:r>
              <a:rPr lang="en-US" sz="3600" dirty="0" smtClean="0"/>
              <a:t> </a:t>
            </a:r>
            <a:r>
              <a:rPr lang="en-US" sz="3600" dirty="0" err="1" smtClean="0"/>
              <a:t>keadaan</a:t>
            </a:r>
            <a:r>
              <a:rPr lang="en-US" sz="3600" dirty="0" smtClean="0"/>
              <a:t> </a:t>
            </a:r>
            <a:r>
              <a:rPr lang="en-US" sz="3600" dirty="0" err="1" smtClean="0"/>
              <a:t>yg</a:t>
            </a:r>
            <a:r>
              <a:rPr lang="en-US" sz="3600" dirty="0" smtClean="0"/>
              <a:t> </a:t>
            </a:r>
            <a:r>
              <a:rPr lang="en-US" sz="3600" dirty="0" err="1" smtClean="0"/>
              <a:t>dialaminya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</a:t>
            </a:r>
            <a:r>
              <a:rPr lang="en-US" dirty="0" err="1" smtClean="0"/>
              <a:t>Pengendalian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243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Benryanyi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bermain</a:t>
            </a:r>
            <a:r>
              <a:rPr lang="en-US" sz="2400" dirty="0" smtClean="0"/>
              <a:t> </a:t>
            </a:r>
            <a:r>
              <a:rPr lang="en-US" sz="2400" dirty="0" err="1" smtClean="0"/>
              <a:t>musik</a:t>
            </a:r>
            <a:r>
              <a:rPr lang="en-US" sz="2400" dirty="0" smtClean="0"/>
              <a:t> </a:t>
            </a:r>
          </a:p>
          <a:p>
            <a:r>
              <a:rPr lang="en-US" sz="2400" dirty="0" err="1" smtClean="0"/>
              <a:t>Bermain</a:t>
            </a:r>
            <a:r>
              <a:rPr lang="en-US" sz="2400" dirty="0" smtClean="0"/>
              <a:t> </a:t>
            </a:r>
            <a:r>
              <a:rPr lang="en-US" sz="2400" dirty="0" err="1" smtClean="0"/>
              <a:t>peran</a:t>
            </a:r>
            <a:r>
              <a:rPr lang="en-US" sz="2400" dirty="0" smtClean="0"/>
              <a:t> </a:t>
            </a:r>
          </a:p>
          <a:p>
            <a:r>
              <a:rPr lang="en-US" sz="2400" dirty="0" err="1" smtClean="0"/>
              <a:t>Permainan</a:t>
            </a:r>
            <a:r>
              <a:rPr lang="en-US" sz="2400" dirty="0" smtClean="0"/>
              <a:t> hand puppet </a:t>
            </a:r>
          </a:p>
          <a:p>
            <a:r>
              <a:rPr lang="en-US" sz="2400" dirty="0" err="1" smtClean="0"/>
              <a:t>Latihan</a:t>
            </a:r>
            <a:r>
              <a:rPr lang="en-US" sz="2400" dirty="0" smtClean="0"/>
              <a:t> </a:t>
            </a:r>
            <a:r>
              <a:rPr lang="en-US" sz="2400" dirty="0" err="1" smtClean="0"/>
              <a:t>relaksasi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meditasi</a:t>
            </a:r>
            <a:r>
              <a:rPr lang="en-US" sz="2400" dirty="0" smtClean="0"/>
              <a:t> </a:t>
            </a:r>
            <a:r>
              <a:rPr lang="en-US" sz="2400" dirty="0" err="1" smtClean="0"/>
              <a:t>dgn</a:t>
            </a:r>
            <a:r>
              <a:rPr lang="en-US" sz="2400" dirty="0" smtClean="0"/>
              <a:t> </a:t>
            </a:r>
            <a:r>
              <a:rPr lang="en-US" sz="2400" dirty="0" err="1" smtClean="0"/>
              <a:t>musik</a:t>
            </a:r>
            <a:r>
              <a:rPr lang="en-US" sz="2400" dirty="0" smtClean="0"/>
              <a:t> </a:t>
            </a:r>
          </a:p>
          <a:p>
            <a:r>
              <a:rPr lang="en-US" sz="2400" dirty="0" err="1" smtClean="0"/>
              <a:t>Bercerita</a:t>
            </a:r>
            <a:r>
              <a:rPr lang="en-US" sz="2400" dirty="0" smtClean="0"/>
              <a:t> </a:t>
            </a:r>
          </a:p>
          <a:p>
            <a:r>
              <a:rPr lang="en-US" sz="2400" dirty="0" err="1" smtClean="0"/>
              <a:t>Permainan</a:t>
            </a:r>
            <a:r>
              <a:rPr lang="en-US" sz="2400" dirty="0" smtClean="0"/>
              <a:t> </a:t>
            </a:r>
            <a:r>
              <a:rPr lang="en-US" sz="2400" dirty="0" err="1" smtClean="0"/>
              <a:t>gerak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lagu</a:t>
            </a:r>
            <a:endParaRPr lang="en-US" sz="2400" dirty="0" smtClean="0"/>
          </a:p>
          <a:p>
            <a:r>
              <a:rPr lang="en-US" sz="2400" dirty="0" err="1" smtClean="0"/>
              <a:t>Permainan</a:t>
            </a:r>
            <a:r>
              <a:rPr lang="en-US" sz="2400" dirty="0" smtClean="0"/>
              <a:t> feeling band </a:t>
            </a:r>
          </a:p>
          <a:p>
            <a:r>
              <a:rPr lang="en-US" sz="2400" dirty="0" err="1" smtClean="0"/>
              <a:t>Demosntrasi</a:t>
            </a:r>
            <a:r>
              <a:rPr lang="en-US" sz="2400" dirty="0" smtClean="0"/>
              <a:t> </a:t>
            </a:r>
          </a:p>
          <a:p>
            <a:r>
              <a:rPr lang="en-US" sz="2400" dirty="0" err="1" smtClean="0"/>
              <a:t>Permainan</a:t>
            </a:r>
            <a:r>
              <a:rPr lang="en-US" sz="2400" dirty="0" smtClean="0"/>
              <a:t> </a:t>
            </a:r>
            <a:r>
              <a:rPr lang="en-US" sz="2400" dirty="0" err="1" smtClean="0"/>
              <a:t>personifikasi</a:t>
            </a:r>
            <a:r>
              <a:rPr lang="en-US" sz="2400" dirty="0" smtClean="0"/>
              <a:t>  (</a:t>
            </a:r>
            <a:r>
              <a:rPr lang="en-US" sz="2400" dirty="0" err="1" smtClean="0"/>
              <a:t>bermain</a:t>
            </a:r>
            <a:r>
              <a:rPr lang="en-US" sz="2400" dirty="0" smtClean="0"/>
              <a:t> </a:t>
            </a:r>
            <a:r>
              <a:rPr lang="en-US" sz="2400" dirty="0" err="1" smtClean="0"/>
              <a:t>pura-pura</a:t>
            </a:r>
            <a:r>
              <a:rPr lang="en-US" sz="2400" dirty="0"/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7198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mposite">
  <a:themeElements>
    <a:clrScheme name="Composite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Composit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ompos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10000"/>
                <a:lumMod val="80000"/>
              </a:schemeClr>
            </a:gs>
            <a:gs pos="79000">
              <a:schemeClr val="phClr">
                <a:tint val="100000"/>
                <a:shade val="90000"/>
                <a:satMod val="105000"/>
                <a:lumMod val="10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1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hade val="100000"/>
                <a:satMod val="100000"/>
                <a:lumMod val="110000"/>
              </a:schemeClr>
            </a:gs>
            <a:gs pos="83000">
              <a:schemeClr val="phClr">
                <a:shade val="75000"/>
                <a:satMod val="200000"/>
              </a:schemeClr>
            </a:gs>
            <a:gs pos="100000">
              <a:schemeClr val="phClr">
                <a:shade val="90000"/>
                <a:satMod val="200000"/>
              </a:schemeClr>
            </a:gs>
          </a:gsLst>
          <a:path path="circle">
            <a:fillToRect l="75000" t="100000" b="3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63</TotalTime>
  <Words>226</Words>
  <Application>Microsoft Office PowerPoint</Application>
  <PresentationFormat>On-screen Show 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Composite</vt:lpstr>
      <vt:lpstr>STRATEGI PENGEMBANGAN EMOSI PADA ANAK USIA TK</vt:lpstr>
      <vt:lpstr>Salovry dan Mayer (Surya Kanti, 2000) mengemukakan 5 cara membina emosi yg sehat </vt:lpstr>
      <vt:lpstr>Materi pembelajaran pengembangan emosi di TK</vt:lpstr>
      <vt:lpstr>1. Cinta dan kasih sayang </vt:lpstr>
      <vt:lpstr>2. Empati </vt:lpstr>
      <vt:lpstr>3. Pengendalian Emosi </vt:lpstr>
      <vt:lpstr>Metode Pengembangan Emosi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 PENGEMBANGAN EMOSI PADA ANAK USIA TK</dc:title>
  <dc:creator>asus</dc:creator>
  <cp:lastModifiedBy>asus</cp:lastModifiedBy>
  <cp:revision>6</cp:revision>
  <dcterms:created xsi:type="dcterms:W3CDTF">2019-04-22T02:21:23Z</dcterms:created>
  <dcterms:modified xsi:type="dcterms:W3CDTF">2019-04-30T04:08:04Z</dcterms:modified>
</cp:coreProperties>
</file>