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Override3.xml" ContentType="application/vnd.openxmlformats-officedocument.themeOverrid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theme/themeOverride4.xml" ContentType="application/vnd.openxmlformats-officedocument.themeOverride+xml"/>
  <Override PartName="/ppt/theme/themeOverride5.xml" ContentType="application/vnd.openxmlformats-officedocument.themeOverrid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 id="2147483874" r:id="rId2"/>
    <p:sldMasterId id="2147484218" r:id="rId3"/>
    <p:sldMasterId id="2147484318" r:id="rId4"/>
    <p:sldMasterId id="2147484330" r:id="rId5"/>
    <p:sldMasterId id="2147484344" r:id="rId6"/>
    <p:sldMasterId id="2147484356" r:id="rId7"/>
    <p:sldMasterId id="2147484565" r:id="rId8"/>
  </p:sldMasterIdLst>
  <p:notesMasterIdLst>
    <p:notesMasterId r:id="rId29"/>
  </p:notesMasterIdLst>
  <p:sldIdLst>
    <p:sldId id="374" r:id="rId9"/>
    <p:sldId id="353" r:id="rId10"/>
    <p:sldId id="359" r:id="rId11"/>
    <p:sldId id="354" r:id="rId12"/>
    <p:sldId id="355"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5" r:id="rId28"/>
  </p:sldIdLst>
  <p:sldSz cx="9144000" cy="6858000" type="screen4x3"/>
  <p:notesSz cx="6858000" cy="9144000"/>
  <p:defaultTextStyle>
    <a:defPPr>
      <a:defRPr lang="en-US"/>
    </a:defPPr>
    <a:lvl1pPr algn="l" rtl="0" eaLnBrk="0" fontAlgn="base" hangingPunct="0">
      <a:spcBef>
        <a:spcPct val="0"/>
      </a:spcBef>
      <a:spcAft>
        <a:spcPct val="0"/>
      </a:spcAft>
      <a:defRPr sz="2400" b="1" kern="1200">
        <a:solidFill>
          <a:schemeClr val="tx1"/>
        </a:solidFill>
        <a:latin typeface="Arial Narrow" pitchFamily="34" charset="0"/>
        <a:ea typeface="+mn-ea"/>
        <a:cs typeface="+mn-cs"/>
      </a:defRPr>
    </a:lvl1pPr>
    <a:lvl2pPr marL="457200" algn="l" rtl="0" eaLnBrk="0" fontAlgn="base" hangingPunct="0">
      <a:spcBef>
        <a:spcPct val="0"/>
      </a:spcBef>
      <a:spcAft>
        <a:spcPct val="0"/>
      </a:spcAft>
      <a:defRPr sz="2400" b="1" kern="1200">
        <a:solidFill>
          <a:schemeClr val="tx1"/>
        </a:solidFill>
        <a:latin typeface="Arial Narrow" pitchFamily="34" charset="0"/>
        <a:ea typeface="+mn-ea"/>
        <a:cs typeface="+mn-cs"/>
      </a:defRPr>
    </a:lvl2pPr>
    <a:lvl3pPr marL="914400" algn="l" rtl="0" eaLnBrk="0" fontAlgn="base" hangingPunct="0">
      <a:spcBef>
        <a:spcPct val="0"/>
      </a:spcBef>
      <a:spcAft>
        <a:spcPct val="0"/>
      </a:spcAft>
      <a:defRPr sz="2400" b="1" kern="1200">
        <a:solidFill>
          <a:schemeClr val="tx1"/>
        </a:solidFill>
        <a:latin typeface="Arial Narrow" pitchFamily="34" charset="0"/>
        <a:ea typeface="+mn-ea"/>
        <a:cs typeface="+mn-cs"/>
      </a:defRPr>
    </a:lvl3pPr>
    <a:lvl4pPr marL="1371600" algn="l" rtl="0" eaLnBrk="0" fontAlgn="base" hangingPunct="0">
      <a:spcBef>
        <a:spcPct val="0"/>
      </a:spcBef>
      <a:spcAft>
        <a:spcPct val="0"/>
      </a:spcAft>
      <a:defRPr sz="2400" b="1" kern="1200">
        <a:solidFill>
          <a:schemeClr val="tx1"/>
        </a:solidFill>
        <a:latin typeface="Arial Narrow" pitchFamily="34" charset="0"/>
        <a:ea typeface="+mn-ea"/>
        <a:cs typeface="+mn-cs"/>
      </a:defRPr>
    </a:lvl4pPr>
    <a:lvl5pPr marL="1828800" algn="l" rtl="0" eaLnBrk="0" fontAlgn="base" hangingPunct="0">
      <a:spcBef>
        <a:spcPct val="0"/>
      </a:spcBef>
      <a:spcAft>
        <a:spcPct val="0"/>
      </a:spcAft>
      <a:defRPr sz="2400" b="1" kern="1200">
        <a:solidFill>
          <a:schemeClr val="tx1"/>
        </a:solidFill>
        <a:latin typeface="Arial Narrow" pitchFamily="34" charset="0"/>
        <a:ea typeface="+mn-ea"/>
        <a:cs typeface="+mn-cs"/>
      </a:defRPr>
    </a:lvl5pPr>
    <a:lvl6pPr marL="2286000" algn="l" defTabSz="914400" rtl="0" eaLnBrk="1" latinLnBrk="0" hangingPunct="1">
      <a:defRPr sz="2400" b="1" kern="1200">
        <a:solidFill>
          <a:schemeClr val="tx1"/>
        </a:solidFill>
        <a:latin typeface="Arial Narrow" pitchFamily="34" charset="0"/>
        <a:ea typeface="+mn-ea"/>
        <a:cs typeface="+mn-cs"/>
      </a:defRPr>
    </a:lvl6pPr>
    <a:lvl7pPr marL="2743200" algn="l" defTabSz="914400" rtl="0" eaLnBrk="1" latinLnBrk="0" hangingPunct="1">
      <a:defRPr sz="2400" b="1" kern="1200">
        <a:solidFill>
          <a:schemeClr val="tx1"/>
        </a:solidFill>
        <a:latin typeface="Arial Narrow" pitchFamily="34" charset="0"/>
        <a:ea typeface="+mn-ea"/>
        <a:cs typeface="+mn-cs"/>
      </a:defRPr>
    </a:lvl7pPr>
    <a:lvl8pPr marL="3200400" algn="l" defTabSz="914400" rtl="0" eaLnBrk="1" latinLnBrk="0" hangingPunct="1">
      <a:defRPr sz="2400" b="1" kern="1200">
        <a:solidFill>
          <a:schemeClr val="tx1"/>
        </a:solidFill>
        <a:latin typeface="Arial Narrow" pitchFamily="34" charset="0"/>
        <a:ea typeface="+mn-ea"/>
        <a:cs typeface="+mn-cs"/>
      </a:defRPr>
    </a:lvl8pPr>
    <a:lvl9pPr marL="3657600" algn="l" defTabSz="914400" rtl="0" eaLnBrk="1" latinLnBrk="0" hangingPunct="1">
      <a:defRPr sz="2400" b="1" kern="1200">
        <a:solidFill>
          <a:schemeClr val="tx1"/>
        </a:solidFill>
        <a:latin typeface="Arial Narrow"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85"/>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8BED"/>
    <a:srgbClr val="004816"/>
    <a:srgbClr val="CC3300"/>
    <a:srgbClr val="003C00"/>
    <a:srgbClr val="195A61"/>
    <a:srgbClr val="24828C"/>
    <a:srgbClr val="4DC4D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03" autoAdjust="0"/>
    <p:restoredTop sz="94032" autoAdjust="0"/>
  </p:normalViewPr>
  <p:slideViewPr>
    <p:cSldViewPr>
      <p:cViewPr varScale="1">
        <p:scale>
          <a:sx n="71" d="100"/>
          <a:sy n="71" d="100"/>
        </p:scale>
        <p:origin x="112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3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presProps" Target="presProps.xml"/><Relationship Id="rId8" Type="http://schemas.openxmlformats.org/officeDocument/2006/relationships/slideMaster" Target="slideMasters/slideMaster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22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latin typeface="Arial" charset="0"/>
              </a:defRPr>
            </a:lvl1pPr>
          </a:lstStyle>
          <a:p>
            <a:pPr>
              <a:defRPr/>
            </a:pPr>
            <a:endParaRPr lang="en-US"/>
          </a:p>
        </p:txBody>
      </p:sp>
      <p:sp>
        <p:nvSpPr>
          <p:cNvPr id="6922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latin typeface="Arial" charset="0"/>
              </a:defRPr>
            </a:lvl1pPr>
          </a:lstStyle>
          <a:p>
            <a:pPr>
              <a:defRPr/>
            </a:pPr>
            <a:endParaRPr lang="en-US"/>
          </a:p>
        </p:txBody>
      </p:sp>
      <p:sp>
        <p:nvSpPr>
          <p:cNvPr id="1054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922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922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a:latin typeface="Arial" charset="0"/>
              </a:defRPr>
            </a:lvl1pPr>
          </a:lstStyle>
          <a:p>
            <a:pPr>
              <a:defRPr/>
            </a:pPr>
            <a:endParaRPr lang="en-US"/>
          </a:p>
        </p:txBody>
      </p:sp>
      <p:sp>
        <p:nvSpPr>
          <p:cNvPr id="6922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atin typeface="Arial" charset="0"/>
              </a:defRPr>
            </a:lvl1pPr>
          </a:lstStyle>
          <a:p>
            <a:pPr>
              <a:defRPr/>
            </a:pPr>
            <a:fld id="{F0C913E2-1538-4B4F-8F95-29F3916AF981}" type="slidenum">
              <a:rPr lang="en-US"/>
              <a:pPr>
                <a:defRPr/>
              </a:pPr>
              <a:t>‹#›</a:t>
            </a:fld>
            <a:endParaRPr lang="en-US"/>
          </a:p>
        </p:txBody>
      </p:sp>
    </p:spTree>
    <p:extLst>
      <p:ext uri="{BB962C8B-B14F-4D97-AF65-F5344CB8AC3E}">
        <p14:creationId xmlns:p14="http://schemas.microsoft.com/office/powerpoint/2010/main" val="26450838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438094A-ECE1-430A-ABD1-8CB6A2D0A38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ECCC82A-9A39-41A1-8BDA-DA7A1463B62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4847B94-25EE-4B41-9F10-443389CEC1A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B3B809-5E90-41BC-A045-A75C37E8564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E0F2459-70DB-4544-82F1-DD5F775FA4F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B432CC8-D572-464D-ADE9-7A027185C46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8C1352F-C764-438E-9F1C-DBB8D553EBA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1750E09-04FA-4B22-B66F-DB0ED2FDD03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12C3025-0EA2-4823-B350-07DFA0330BD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9B54FDF-8DD5-46F2-86CA-B3B60795B21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E9CF9D-5ED1-4EB1-B41F-71F33955AB34}"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6FC960-F2CE-457E-9CAB-3EC29C294316}"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2413" cy="6856413"/>
            <a:chOff x="0" y="0"/>
            <a:chExt cx="5759" cy="4319"/>
          </a:xfrm>
        </p:grpSpPr>
        <p:sp>
          <p:nvSpPr>
            <p:cNvPr id="5" name="Freeform 3"/>
            <p:cNvSpPr>
              <a:spLocks/>
            </p:cNvSpPr>
            <p:nvPr/>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pPr>
                <a:defRPr/>
              </a:pPr>
              <a:endParaRPr lang="en-US"/>
            </a:p>
          </p:txBody>
        </p:sp>
        <p:grpSp>
          <p:nvGrpSpPr>
            <p:cNvPr id="6" name="Group 4"/>
            <p:cNvGrpSpPr>
              <a:grpSpLocks/>
            </p:cNvGrpSpPr>
            <p:nvPr userDrawn="1"/>
          </p:nvGrpSpPr>
          <p:grpSpPr bwMode="auto">
            <a:xfrm>
              <a:off x="0" y="0"/>
              <a:ext cx="5759" cy="4319"/>
              <a:chOff x="0" y="0"/>
              <a:chExt cx="5759" cy="4319"/>
            </a:xfrm>
          </p:grpSpPr>
          <p:sp>
            <p:nvSpPr>
              <p:cNvPr id="7" name="Freeform 5"/>
              <p:cNvSpPr>
                <a:spLocks/>
              </p:cNvSpPr>
              <p:nvPr/>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8" name="Freeform 6"/>
              <p:cNvSpPr>
                <a:spLocks/>
              </p:cNvSpPr>
              <p:nvPr/>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9" name="Freeform 7"/>
              <p:cNvSpPr>
                <a:spLocks/>
              </p:cNvSpPr>
              <p:nvPr/>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10" name="Freeform 8"/>
              <p:cNvSpPr>
                <a:spLocks/>
              </p:cNvSpPr>
              <p:nvPr/>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11" name="Freeform 9"/>
              <p:cNvSpPr>
                <a:spLocks/>
              </p:cNvSpPr>
              <p:nvPr/>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12" name="Freeform 10"/>
              <p:cNvSpPr>
                <a:spLocks/>
              </p:cNvSpPr>
              <p:nvPr/>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13" name="Freeform 11"/>
              <p:cNvSpPr>
                <a:spLocks/>
              </p:cNvSpPr>
              <p:nvPr/>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14" name="Freeform 12"/>
              <p:cNvSpPr>
                <a:spLocks/>
              </p:cNvSpPr>
              <p:nvPr/>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pPr>
                  <a:defRPr/>
                </a:pPr>
                <a:endParaRPr lang="en-US"/>
              </a:p>
            </p:txBody>
          </p:sp>
          <p:sp>
            <p:nvSpPr>
              <p:cNvPr id="15" name="Freeform 13"/>
              <p:cNvSpPr>
                <a:spLocks/>
              </p:cNvSpPr>
              <p:nvPr/>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pPr>
                  <a:defRPr/>
                </a:pPr>
                <a:endParaRPr lang="en-US"/>
              </a:p>
            </p:txBody>
          </p:sp>
          <p:sp>
            <p:nvSpPr>
              <p:cNvPr id="16" name="Freeform 14"/>
              <p:cNvSpPr>
                <a:spLocks/>
              </p:cNvSpPr>
              <p:nvPr/>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17" name="Freeform 15"/>
              <p:cNvSpPr>
                <a:spLocks/>
              </p:cNvSpPr>
              <p:nvPr/>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8" name="Freeform 16"/>
              <p:cNvSpPr>
                <a:spLocks/>
              </p:cNvSpPr>
              <p:nvPr/>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9" name="Freeform 17"/>
              <p:cNvSpPr>
                <a:spLocks/>
              </p:cNvSpPr>
              <p:nvPr/>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0" name="Freeform 18"/>
              <p:cNvSpPr>
                <a:spLocks/>
              </p:cNvSpPr>
              <p:nvPr/>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1" name="Freeform 19"/>
              <p:cNvSpPr>
                <a:spLocks/>
              </p:cNvSpPr>
              <p:nvPr/>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2" name="Freeform 20"/>
              <p:cNvSpPr>
                <a:spLocks/>
              </p:cNvSpPr>
              <p:nvPr/>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3" name="Freeform 21"/>
              <p:cNvSpPr>
                <a:spLocks/>
              </p:cNvSpPr>
              <p:nvPr/>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4" name="Freeform 22"/>
              <p:cNvSpPr>
                <a:spLocks/>
              </p:cNvSpPr>
              <p:nvPr/>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25" name="Freeform 23"/>
              <p:cNvSpPr>
                <a:spLocks/>
              </p:cNvSpPr>
              <p:nvPr/>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26" name="Freeform 24"/>
              <p:cNvSpPr>
                <a:spLocks/>
              </p:cNvSpPr>
              <p:nvPr/>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27" name="Freeform 25"/>
              <p:cNvSpPr>
                <a:spLocks/>
              </p:cNvSpPr>
              <p:nvPr/>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28" name="Freeform 26"/>
              <p:cNvSpPr>
                <a:spLocks/>
              </p:cNvSpPr>
              <p:nvPr/>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29" name="Freeform 27"/>
              <p:cNvSpPr>
                <a:spLocks/>
              </p:cNvSpPr>
              <p:nvPr/>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30" name="Freeform 28"/>
              <p:cNvSpPr>
                <a:spLocks/>
              </p:cNvSpPr>
              <p:nvPr/>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31" name="Freeform 29"/>
              <p:cNvSpPr>
                <a:spLocks/>
              </p:cNvSpPr>
              <p:nvPr/>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grpSp>
            <p:nvGrpSpPr>
              <p:cNvPr id="32" name="Group 30"/>
              <p:cNvGrpSpPr>
                <a:grpSpLocks/>
              </p:cNvGrpSpPr>
              <p:nvPr/>
            </p:nvGrpSpPr>
            <p:grpSpPr bwMode="auto">
              <a:xfrm>
                <a:off x="0" y="0"/>
                <a:ext cx="5758" cy="1045"/>
                <a:chOff x="0" y="0"/>
                <a:chExt cx="5758" cy="1045"/>
              </a:xfrm>
            </p:grpSpPr>
            <p:sp>
              <p:nvSpPr>
                <p:cNvPr id="54"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55"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56"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57"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58"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59"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0"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1"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2"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3"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4"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5"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6"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7"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68"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grpSp>
          <p:grpSp>
            <p:nvGrpSpPr>
              <p:cNvPr id="33" name="Group 46"/>
              <p:cNvGrpSpPr>
                <a:grpSpLocks/>
              </p:cNvGrpSpPr>
              <p:nvPr/>
            </p:nvGrpSpPr>
            <p:grpSpPr bwMode="auto">
              <a:xfrm>
                <a:off x="0" y="558"/>
                <a:ext cx="5758" cy="487"/>
                <a:chOff x="0" y="558"/>
                <a:chExt cx="5758" cy="487"/>
              </a:xfrm>
            </p:grpSpPr>
            <p:sp>
              <p:nvSpPr>
                <p:cNvPr id="52"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pPr>
                    <a:defRPr/>
                  </a:pPr>
                  <a:endParaRPr lang="en-US"/>
                </a:p>
              </p:txBody>
            </p:sp>
            <p:sp>
              <p:nvSpPr>
                <p:cNvPr id="53"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pPr>
                    <a:defRPr/>
                  </a:pPr>
                  <a:endParaRPr lang="en-US"/>
                </a:p>
              </p:txBody>
            </p:sp>
          </p:grpSp>
          <p:grpSp>
            <p:nvGrpSpPr>
              <p:cNvPr id="34" name="Group 49"/>
              <p:cNvGrpSpPr>
                <a:grpSpLocks/>
              </p:cNvGrpSpPr>
              <p:nvPr/>
            </p:nvGrpSpPr>
            <p:grpSpPr bwMode="auto">
              <a:xfrm>
                <a:off x="264" y="1039"/>
                <a:ext cx="5200" cy="3280"/>
                <a:chOff x="264" y="1039"/>
                <a:chExt cx="5200" cy="3280"/>
              </a:xfrm>
            </p:grpSpPr>
            <p:sp>
              <p:nvSpPr>
                <p:cNvPr id="43"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4"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5"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6"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7"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8"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9"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50"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51"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grpSp>
          <p:sp>
            <p:nvSpPr>
              <p:cNvPr id="35" name="Freeform 59"/>
              <p:cNvSpPr>
                <a:spLocks/>
              </p:cNvSpPr>
              <p:nvPr/>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36" name="Freeform 60"/>
              <p:cNvSpPr>
                <a:spLocks/>
              </p:cNvSpPr>
              <p:nvPr/>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pPr>
                  <a:defRPr/>
                </a:pPr>
                <a:endParaRPr lang="en-US"/>
              </a:p>
            </p:txBody>
          </p:sp>
          <p:sp>
            <p:nvSpPr>
              <p:cNvPr id="37" name="Freeform 61"/>
              <p:cNvSpPr>
                <a:spLocks/>
              </p:cNvSpPr>
              <p:nvPr/>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pPr>
                  <a:defRPr/>
                </a:pPr>
                <a:endParaRPr lang="en-US"/>
              </a:p>
            </p:txBody>
          </p:sp>
          <p:sp>
            <p:nvSpPr>
              <p:cNvPr id="38" name="Freeform 62"/>
              <p:cNvSpPr>
                <a:spLocks/>
              </p:cNvSpPr>
              <p:nvPr/>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pPr>
                  <a:defRPr/>
                </a:pPr>
                <a:endParaRPr lang="en-US"/>
              </a:p>
            </p:txBody>
          </p:sp>
          <p:sp>
            <p:nvSpPr>
              <p:cNvPr id="39" name="Freeform 63"/>
              <p:cNvSpPr>
                <a:spLocks/>
              </p:cNvSpPr>
              <p:nvPr/>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40" name="Freeform 64"/>
              <p:cNvSpPr>
                <a:spLocks/>
              </p:cNvSpPr>
              <p:nvPr/>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pPr>
                  <a:defRPr/>
                </a:pPr>
                <a:endParaRPr lang="en-US"/>
              </a:p>
            </p:txBody>
          </p:sp>
          <p:sp>
            <p:nvSpPr>
              <p:cNvPr id="41" name="Freeform 65"/>
              <p:cNvSpPr>
                <a:spLocks/>
              </p:cNvSpPr>
              <p:nvPr/>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pPr>
                  <a:defRPr/>
                </a:pPr>
                <a:endParaRPr lang="en-US"/>
              </a:p>
            </p:txBody>
          </p:sp>
          <p:sp>
            <p:nvSpPr>
              <p:cNvPr id="42" name="Freeform 66"/>
              <p:cNvSpPr>
                <a:spLocks/>
              </p:cNvSpPr>
              <p:nvPr/>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pPr>
                  <a:defRPr/>
                </a:pPr>
                <a:endParaRPr lang="en-US"/>
              </a:p>
            </p:txBody>
          </p:sp>
        </p:grpSp>
      </p:grpSp>
      <p:sp>
        <p:nvSpPr>
          <p:cNvPr id="1115203" name="Rectangle 67"/>
          <p:cNvSpPr>
            <a:spLocks noGrp="1" noChangeArrowheads="1"/>
          </p:cNvSpPr>
          <p:nvPr>
            <p:ph type="ctrTitle" sz="quarter"/>
          </p:nvPr>
        </p:nvSpPr>
        <p:spPr>
          <a:xfrm>
            <a:off x="455613" y="1920875"/>
            <a:ext cx="8226425" cy="1736725"/>
          </a:xfrm>
        </p:spPr>
        <p:txBody>
          <a:bodyPr anchor="b"/>
          <a:lstStyle>
            <a:lvl1pPr>
              <a:defRPr sz="5400"/>
            </a:lvl1pPr>
          </a:lstStyle>
          <a:p>
            <a:r>
              <a:rPr lang="en-US"/>
              <a:t>Click to edit Master title style</a:t>
            </a:r>
          </a:p>
        </p:txBody>
      </p:sp>
      <p:sp>
        <p:nvSpPr>
          <p:cNvPr id="1115204" name="Rectangle 68"/>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69" name="Rectangle 69"/>
          <p:cNvSpPr>
            <a:spLocks noGrp="1" noChangeArrowheads="1"/>
          </p:cNvSpPr>
          <p:nvPr>
            <p:ph type="dt" sz="quarter" idx="10"/>
          </p:nvPr>
        </p:nvSpPr>
        <p:spPr/>
        <p:txBody>
          <a:bodyPr/>
          <a:lstStyle>
            <a:lvl1pPr>
              <a:defRPr/>
            </a:lvl1pPr>
          </a:lstStyle>
          <a:p>
            <a:pPr>
              <a:defRPr/>
            </a:pPr>
            <a:endParaRPr lang="en-US"/>
          </a:p>
        </p:txBody>
      </p:sp>
      <p:sp>
        <p:nvSpPr>
          <p:cNvPr id="70" name="Rectangle 70"/>
          <p:cNvSpPr>
            <a:spLocks noGrp="1" noChangeArrowheads="1"/>
          </p:cNvSpPr>
          <p:nvPr>
            <p:ph type="ftr" sz="quarter" idx="11"/>
          </p:nvPr>
        </p:nvSpPr>
        <p:spPr/>
        <p:txBody>
          <a:bodyPr/>
          <a:lstStyle>
            <a:lvl1pPr>
              <a:defRPr/>
            </a:lvl1pPr>
          </a:lstStyle>
          <a:p>
            <a:pPr>
              <a:defRPr/>
            </a:pPr>
            <a:endParaRPr lang="en-US"/>
          </a:p>
        </p:txBody>
      </p:sp>
      <p:sp>
        <p:nvSpPr>
          <p:cNvPr id="71" name="Rectangle 71"/>
          <p:cNvSpPr>
            <a:spLocks noGrp="1" noChangeArrowheads="1"/>
          </p:cNvSpPr>
          <p:nvPr>
            <p:ph type="sldNum" sz="quarter" idx="12"/>
          </p:nvPr>
        </p:nvSpPr>
        <p:spPr/>
        <p:txBody>
          <a:bodyPr/>
          <a:lstStyle>
            <a:lvl1pPr>
              <a:defRPr/>
            </a:lvl1pPr>
          </a:lstStyle>
          <a:p>
            <a:pPr>
              <a:defRPr/>
            </a:pPr>
            <a:fld id="{2504EA3C-8C46-4283-B3CD-6D9BB71778D8}"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8"/>
          <p:cNvSpPr>
            <a:spLocks noGrp="1" noChangeArrowheads="1"/>
          </p:cNvSpPr>
          <p:nvPr>
            <p:ph type="dt" sz="half" idx="10"/>
          </p:nvPr>
        </p:nvSpPr>
        <p:spPr>
          <a:ln/>
        </p:spPr>
        <p:txBody>
          <a:bodyPr/>
          <a:lstStyle>
            <a:lvl1pPr>
              <a:defRPr/>
            </a:lvl1pPr>
          </a:lstStyle>
          <a:p>
            <a:pPr>
              <a:defRPr/>
            </a:pPr>
            <a:endParaRPr lang="en-US"/>
          </a:p>
        </p:txBody>
      </p:sp>
      <p:sp>
        <p:nvSpPr>
          <p:cNvPr id="5" name="Rectangle 69"/>
          <p:cNvSpPr>
            <a:spLocks noGrp="1" noChangeArrowheads="1"/>
          </p:cNvSpPr>
          <p:nvPr>
            <p:ph type="ftr" sz="quarter" idx="11"/>
          </p:nvPr>
        </p:nvSpPr>
        <p:spPr>
          <a:ln/>
        </p:spPr>
        <p:txBody>
          <a:bodyPr/>
          <a:lstStyle>
            <a:lvl1pPr>
              <a:defRPr/>
            </a:lvl1pPr>
          </a:lstStyle>
          <a:p>
            <a:pPr>
              <a:defRPr/>
            </a:pPr>
            <a:endParaRPr lang="en-US"/>
          </a:p>
        </p:txBody>
      </p:sp>
      <p:sp>
        <p:nvSpPr>
          <p:cNvPr id="6" name="Rectangle 70"/>
          <p:cNvSpPr>
            <a:spLocks noGrp="1" noChangeArrowheads="1"/>
          </p:cNvSpPr>
          <p:nvPr>
            <p:ph type="sldNum" sz="quarter" idx="12"/>
          </p:nvPr>
        </p:nvSpPr>
        <p:spPr>
          <a:ln/>
        </p:spPr>
        <p:txBody>
          <a:bodyPr/>
          <a:lstStyle>
            <a:lvl1pPr>
              <a:defRPr/>
            </a:lvl1pPr>
          </a:lstStyle>
          <a:p>
            <a:pPr>
              <a:defRPr/>
            </a:pPr>
            <a:fld id="{2F1D0D95-A2FB-4AA5-9B54-458DC8C28071}"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8"/>
          <p:cNvSpPr>
            <a:spLocks noGrp="1" noChangeArrowheads="1"/>
          </p:cNvSpPr>
          <p:nvPr>
            <p:ph type="dt" sz="half" idx="10"/>
          </p:nvPr>
        </p:nvSpPr>
        <p:spPr>
          <a:ln/>
        </p:spPr>
        <p:txBody>
          <a:bodyPr/>
          <a:lstStyle>
            <a:lvl1pPr>
              <a:defRPr/>
            </a:lvl1pPr>
          </a:lstStyle>
          <a:p>
            <a:pPr>
              <a:defRPr/>
            </a:pPr>
            <a:endParaRPr lang="en-US"/>
          </a:p>
        </p:txBody>
      </p:sp>
      <p:sp>
        <p:nvSpPr>
          <p:cNvPr id="5" name="Rectangle 69"/>
          <p:cNvSpPr>
            <a:spLocks noGrp="1" noChangeArrowheads="1"/>
          </p:cNvSpPr>
          <p:nvPr>
            <p:ph type="ftr" sz="quarter" idx="11"/>
          </p:nvPr>
        </p:nvSpPr>
        <p:spPr>
          <a:ln/>
        </p:spPr>
        <p:txBody>
          <a:bodyPr/>
          <a:lstStyle>
            <a:lvl1pPr>
              <a:defRPr/>
            </a:lvl1pPr>
          </a:lstStyle>
          <a:p>
            <a:pPr>
              <a:defRPr/>
            </a:pPr>
            <a:endParaRPr lang="en-US"/>
          </a:p>
        </p:txBody>
      </p:sp>
      <p:sp>
        <p:nvSpPr>
          <p:cNvPr id="6" name="Rectangle 70"/>
          <p:cNvSpPr>
            <a:spLocks noGrp="1" noChangeArrowheads="1"/>
          </p:cNvSpPr>
          <p:nvPr>
            <p:ph type="sldNum" sz="quarter" idx="12"/>
          </p:nvPr>
        </p:nvSpPr>
        <p:spPr>
          <a:ln/>
        </p:spPr>
        <p:txBody>
          <a:bodyPr/>
          <a:lstStyle>
            <a:lvl1pPr>
              <a:defRPr/>
            </a:lvl1pPr>
          </a:lstStyle>
          <a:p>
            <a:pPr>
              <a:defRPr/>
            </a:pPr>
            <a:fld id="{6F750ED3-4995-4A6C-BC20-003D99FC6AC0}"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598613"/>
            <a:ext cx="4037012"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598613"/>
            <a:ext cx="40370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8"/>
          <p:cNvSpPr>
            <a:spLocks noGrp="1" noChangeArrowheads="1"/>
          </p:cNvSpPr>
          <p:nvPr>
            <p:ph type="dt" sz="half" idx="10"/>
          </p:nvPr>
        </p:nvSpPr>
        <p:spPr>
          <a:ln/>
        </p:spPr>
        <p:txBody>
          <a:bodyPr/>
          <a:lstStyle>
            <a:lvl1pPr>
              <a:defRPr/>
            </a:lvl1pPr>
          </a:lstStyle>
          <a:p>
            <a:pPr>
              <a:defRPr/>
            </a:pPr>
            <a:endParaRPr lang="en-US"/>
          </a:p>
        </p:txBody>
      </p:sp>
      <p:sp>
        <p:nvSpPr>
          <p:cNvPr id="6" name="Rectangle 69"/>
          <p:cNvSpPr>
            <a:spLocks noGrp="1" noChangeArrowheads="1"/>
          </p:cNvSpPr>
          <p:nvPr>
            <p:ph type="ftr" sz="quarter" idx="11"/>
          </p:nvPr>
        </p:nvSpPr>
        <p:spPr>
          <a:ln/>
        </p:spPr>
        <p:txBody>
          <a:bodyPr/>
          <a:lstStyle>
            <a:lvl1pPr>
              <a:defRPr/>
            </a:lvl1pPr>
          </a:lstStyle>
          <a:p>
            <a:pPr>
              <a:defRPr/>
            </a:pPr>
            <a:endParaRPr lang="en-US"/>
          </a:p>
        </p:txBody>
      </p:sp>
      <p:sp>
        <p:nvSpPr>
          <p:cNvPr id="7" name="Rectangle 70"/>
          <p:cNvSpPr>
            <a:spLocks noGrp="1" noChangeArrowheads="1"/>
          </p:cNvSpPr>
          <p:nvPr>
            <p:ph type="sldNum" sz="quarter" idx="12"/>
          </p:nvPr>
        </p:nvSpPr>
        <p:spPr>
          <a:ln/>
        </p:spPr>
        <p:txBody>
          <a:bodyPr/>
          <a:lstStyle>
            <a:lvl1pPr>
              <a:defRPr/>
            </a:lvl1pPr>
          </a:lstStyle>
          <a:p>
            <a:pPr>
              <a:defRPr/>
            </a:pPr>
            <a:fld id="{34794523-CA00-4BB3-8C4C-9CCF6C77C87B}"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8"/>
          <p:cNvSpPr>
            <a:spLocks noGrp="1" noChangeArrowheads="1"/>
          </p:cNvSpPr>
          <p:nvPr>
            <p:ph type="dt" sz="half" idx="10"/>
          </p:nvPr>
        </p:nvSpPr>
        <p:spPr>
          <a:ln/>
        </p:spPr>
        <p:txBody>
          <a:bodyPr/>
          <a:lstStyle>
            <a:lvl1pPr>
              <a:defRPr/>
            </a:lvl1pPr>
          </a:lstStyle>
          <a:p>
            <a:pPr>
              <a:defRPr/>
            </a:pPr>
            <a:endParaRPr lang="en-US"/>
          </a:p>
        </p:txBody>
      </p:sp>
      <p:sp>
        <p:nvSpPr>
          <p:cNvPr id="8" name="Rectangle 69"/>
          <p:cNvSpPr>
            <a:spLocks noGrp="1" noChangeArrowheads="1"/>
          </p:cNvSpPr>
          <p:nvPr>
            <p:ph type="ftr" sz="quarter" idx="11"/>
          </p:nvPr>
        </p:nvSpPr>
        <p:spPr>
          <a:ln/>
        </p:spPr>
        <p:txBody>
          <a:bodyPr/>
          <a:lstStyle>
            <a:lvl1pPr>
              <a:defRPr/>
            </a:lvl1pPr>
          </a:lstStyle>
          <a:p>
            <a:pPr>
              <a:defRPr/>
            </a:pPr>
            <a:endParaRPr lang="en-US"/>
          </a:p>
        </p:txBody>
      </p:sp>
      <p:sp>
        <p:nvSpPr>
          <p:cNvPr id="9" name="Rectangle 70"/>
          <p:cNvSpPr>
            <a:spLocks noGrp="1" noChangeArrowheads="1"/>
          </p:cNvSpPr>
          <p:nvPr>
            <p:ph type="sldNum" sz="quarter" idx="12"/>
          </p:nvPr>
        </p:nvSpPr>
        <p:spPr>
          <a:ln/>
        </p:spPr>
        <p:txBody>
          <a:bodyPr/>
          <a:lstStyle>
            <a:lvl1pPr>
              <a:defRPr/>
            </a:lvl1pPr>
          </a:lstStyle>
          <a:p>
            <a:pPr>
              <a:defRPr/>
            </a:pPr>
            <a:fld id="{3457AC95-006C-4BB9-AE43-CED47A97579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8"/>
          <p:cNvSpPr>
            <a:spLocks noGrp="1" noChangeArrowheads="1"/>
          </p:cNvSpPr>
          <p:nvPr>
            <p:ph type="dt" sz="half" idx="10"/>
          </p:nvPr>
        </p:nvSpPr>
        <p:spPr>
          <a:ln/>
        </p:spPr>
        <p:txBody>
          <a:bodyPr/>
          <a:lstStyle>
            <a:lvl1pPr>
              <a:defRPr/>
            </a:lvl1pPr>
          </a:lstStyle>
          <a:p>
            <a:pPr>
              <a:defRPr/>
            </a:pPr>
            <a:endParaRPr lang="en-US"/>
          </a:p>
        </p:txBody>
      </p:sp>
      <p:sp>
        <p:nvSpPr>
          <p:cNvPr id="4" name="Rectangle 69"/>
          <p:cNvSpPr>
            <a:spLocks noGrp="1" noChangeArrowheads="1"/>
          </p:cNvSpPr>
          <p:nvPr>
            <p:ph type="ftr" sz="quarter" idx="11"/>
          </p:nvPr>
        </p:nvSpPr>
        <p:spPr>
          <a:ln/>
        </p:spPr>
        <p:txBody>
          <a:bodyPr/>
          <a:lstStyle>
            <a:lvl1pPr>
              <a:defRPr/>
            </a:lvl1pPr>
          </a:lstStyle>
          <a:p>
            <a:pPr>
              <a:defRPr/>
            </a:pPr>
            <a:endParaRPr lang="en-US"/>
          </a:p>
        </p:txBody>
      </p:sp>
      <p:sp>
        <p:nvSpPr>
          <p:cNvPr id="5" name="Rectangle 70"/>
          <p:cNvSpPr>
            <a:spLocks noGrp="1" noChangeArrowheads="1"/>
          </p:cNvSpPr>
          <p:nvPr>
            <p:ph type="sldNum" sz="quarter" idx="12"/>
          </p:nvPr>
        </p:nvSpPr>
        <p:spPr>
          <a:ln/>
        </p:spPr>
        <p:txBody>
          <a:bodyPr/>
          <a:lstStyle>
            <a:lvl1pPr>
              <a:defRPr/>
            </a:lvl1pPr>
          </a:lstStyle>
          <a:p>
            <a:pPr>
              <a:defRPr/>
            </a:pPr>
            <a:fld id="{D90E1995-D1B4-42B2-8554-DB7291C0079A}"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p:cNvSpPr>
            <a:spLocks noGrp="1" noChangeArrowheads="1"/>
          </p:cNvSpPr>
          <p:nvPr>
            <p:ph type="dt" sz="half" idx="10"/>
          </p:nvPr>
        </p:nvSpPr>
        <p:spPr>
          <a:ln/>
        </p:spPr>
        <p:txBody>
          <a:bodyPr/>
          <a:lstStyle>
            <a:lvl1pPr>
              <a:defRPr/>
            </a:lvl1pPr>
          </a:lstStyle>
          <a:p>
            <a:pPr>
              <a:defRPr/>
            </a:pPr>
            <a:endParaRPr lang="en-US"/>
          </a:p>
        </p:txBody>
      </p:sp>
      <p:sp>
        <p:nvSpPr>
          <p:cNvPr id="3" name="Rectangle 69"/>
          <p:cNvSpPr>
            <a:spLocks noGrp="1" noChangeArrowheads="1"/>
          </p:cNvSpPr>
          <p:nvPr>
            <p:ph type="ftr" sz="quarter" idx="11"/>
          </p:nvPr>
        </p:nvSpPr>
        <p:spPr>
          <a:ln/>
        </p:spPr>
        <p:txBody>
          <a:bodyPr/>
          <a:lstStyle>
            <a:lvl1pPr>
              <a:defRPr/>
            </a:lvl1pPr>
          </a:lstStyle>
          <a:p>
            <a:pPr>
              <a:defRPr/>
            </a:pPr>
            <a:endParaRPr lang="en-US"/>
          </a:p>
        </p:txBody>
      </p:sp>
      <p:sp>
        <p:nvSpPr>
          <p:cNvPr id="4" name="Rectangle 70"/>
          <p:cNvSpPr>
            <a:spLocks noGrp="1" noChangeArrowheads="1"/>
          </p:cNvSpPr>
          <p:nvPr>
            <p:ph type="sldNum" sz="quarter" idx="12"/>
          </p:nvPr>
        </p:nvSpPr>
        <p:spPr>
          <a:ln/>
        </p:spPr>
        <p:txBody>
          <a:bodyPr/>
          <a:lstStyle>
            <a:lvl1pPr>
              <a:defRPr/>
            </a:lvl1pPr>
          </a:lstStyle>
          <a:p>
            <a:pPr>
              <a:defRPr/>
            </a:pPr>
            <a:fld id="{1229DE99-C2D1-4D72-B9C8-E91DBFB76B70}"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8"/>
          <p:cNvSpPr>
            <a:spLocks noGrp="1" noChangeArrowheads="1"/>
          </p:cNvSpPr>
          <p:nvPr>
            <p:ph type="dt" sz="half" idx="10"/>
          </p:nvPr>
        </p:nvSpPr>
        <p:spPr>
          <a:ln/>
        </p:spPr>
        <p:txBody>
          <a:bodyPr/>
          <a:lstStyle>
            <a:lvl1pPr>
              <a:defRPr/>
            </a:lvl1pPr>
          </a:lstStyle>
          <a:p>
            <a:pPr>
              <a:defRPr/>
            </a:pPr>
            <a:endParaRPr lang="en-US"/>
          </a:p>
        </p:txBody>
      </p:sp>
      <p:sp>
        <p:nvSpPr>
          <p:cNvPr id="6" name="Rectangle 69"/>
          <p:cNvSpPr>
            <a:spLocks noGrp="1" noChangeArrowheads="1"/>
          </p:cNvSpPr>
          <p:nvPr>
            <p:ph type="ftr" sz="quarter" idx="11"/>
          </p:nvPr>
        </p:nvSpPr>
        <p:spPr>
          <a:ln/>
        </p:spPr>
        <p:txBody>
          <a:bodyPr/>
          <a:lstStyle>
            <a:lvl1pPr>
              <a:defRPr/>
            </a:lvl1pPr>
          </a:lstStyle>
          <a:p>
            <a:pPr>
              <a:defRPr/>
            </a:pPr>
            <a:endParaRPr lang="en-US"/>
          </a:p>
        </p:txBody>
      </p:sp>
      <p:sp>
        <p:nvSpPr>
          <p:cNvPr id="7" name="Rectangle 70"/>
          <p:cNvSpPr>
            <a:spLocks noGrp="1" noChangeArrowheads="1"/>
          </p:cNvSpPr>
          <p:nvPr>
            <p:ph type="sldNum" sz="quarter" idx="12"/>
          </p:nvPr>
        </p:nvSpPr>
        <p:spPr>
          <a:ln/>
        </p:spPr>
        <p:txBody>
          <a:bodyPr/>
          <a:lstStyle>
            <a:lvl1pPr>
              <a:defRPr/>
            </a:lvl1pPr>
          </a:lstStyle>
          <a:p>
            <a:pPr>
              <a:defRPr/>
            </a:pPr>
            <a:fld id="{F9D283CE-144F-460A-98CC-5E9D1F482C77}"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8"/>
          <p:cNvSpPr>
            <a:spLocks noGrp="1" noChangeArrowheads="1"/>
          </p:cNvSpPr>
          <p:nvPr>
            <p:ph type="dt" sz="half" idx="10"/>
          </p:nvPr>
        </p:nvSpPr>
        <p:spPr>
          <a:ln/>
        </p:spPr>
        <p:txBody>
          <a:bodyPr/>
          <a:lstStyle>
            <a:lvl1pPr>
              <a:defRPr/>
            </a:lvl1pPr>
          </a:lstStyle>
          <a:p>
            <a:pPr>
              <a:defRPr/>
            </a:pPr>
            <a:endParaRPr lang="en-US"/>
          </a:p>
        </p:txBody>
      </p:sp>
      <p:sp>
        <p:nvSpPr>
          <p:cNvPr id="6" name="Rectangle 69"/>
          <p:cNvSpPr>
            <a:spLocks noGrp="1" noChangeArrowheads="1"/>
          </p:cNvSpPr>
          <p:nvPr>
            <p:ph type="ftr" sz="quarter" idx="11"/>
          </p:nvPr>
        </p:nvSpPr>
        <p:spPr>
          <a:ln/>
        </p:spPr>
        <p:txBody>
          <a:bodyPr/>
          <a:lstStyle>
            <a:lvl1pPr>
              <a:defRPr/>
            </a:lvl1pPr>
          </a:lstStyle>
          <a:p>
            <a:pPr>
              <a:defRPr/>
            </a:pPr>
            <a:endParaRPr lang="en-US"/>
          </a:p>
        </p:txBody>
      </p:sp>
      <p:sp>
        <p:nvSpPr>
          <p:cNvPr id="7" name="Rectangle 70"/>
          <p:cNvSpPr>
            <a:spLocks noGrp="1" noChangeArrowheads="1"/>
          </p:cNvSpPr>
          <p:nvPr>
            <p:ph type="sldNum" sz="quarter" idx="12"/>
          </p:nvPr>
        </p:nvSpPr>
        <p:spPr>
          <a:ln/>
        </p:spPr>
        <p:txBody>
          <a:bodyPr/>
          <a:lstStyle>
            <a:lvl1pPr>
              <a:defRPr/>
            </a:lvl1pPr>
          </a:lstStyle>
          <a:p>
            <a:pPr>
              <a:defRPr/>
            </a:pPr>
            <a:fld id="{809BE542-5C9B-42CE-8598-3A66A462D68C}"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8"/>
          <p:cNvSpPr>
            <a:spLocks noGrp="1" noChangeArrowheads="1"/>
          </p:cNvSpPr>
          <p:nvPr>
            <p:ph type="dt" sz="half" idx="10"/>
          </p:nvPr>
        </p:nvSpPr>
        <p:spPr>
          <a:ln/>
        </p:spPr>
        <p:txBody>
          <a:bodyPr/>
          <a:lstStyle>
            <a:lvl1pPr>
              <a:defRPr/>
            </a:lvl1pPr>
          </a:lstStyle>
          <a:p>
            <a:pPr>
              <a:defRPr/>
            </a:pPr>
            <a:endParaRPr lang="en-US"/>
          </a:p>
        </p:txBody>
      </p:sp>
      <p:sp>
        <p:nvSpPr>
          <p:cNvPr id="5" name="Rectangle 69"/>
          <p:cNvSpPr>
            <a:spLocks noGrp="1" noChangeArrowheads="1"/>
          </p:cNvSpPr>
          <p:nvPr>
            <p:ph type="ftr" sz="quarter" idx="11"/>
          </p:nvPr>
        </p:nvSpPr>
        <p:spPr>
          <a:ln/>
        </p:spPr>
        <p:txBody>
          <a:bodyPr/>
          <a:lstStyle>
            <a:lvl1pPr>
              <a:defRPr/>
            </a:lvl1pPr>
          </a:lstStyle>
          <a:p>
            <a:pPr>
              <a:defRPr/>
            </a:pPr>
            <a:endParaRPr lang="en-US"/>
          </a:p>
        </p:txBody>
      </p:sp>
      <p:sp>
        <p:nvSpPr>
          <p:cNvPr id="6" name="Rectangle 70"/>
          <p:cNvSpPr>
            <a:spLocks noGrp="1" noChangeArrowheads="1"/>
          </p:cNvSpPr>
          <p:nvPr>
            <p:ph type="sldNum" sz="quarter" idx="12"/>
          </p:nvPr>
        </p:nvSpPr>
        <p:spPr>
          <a:ln/>
        </p:spPr>
        <p:txBody>
          <a:bodyPr/>
          <a:lstStyle>
            <a:lvl1pPr>
              <a:defRPr/>
            </a:lvl1pPr>
          </a:lstStyle>
          <a:p>
            <a:pPr>
              <a:defRPr/>
            </a:pPr>
            <a:fld id="{C1233EEB-5C1A-400F-A276-EC558F3D5959}"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3050"/>
            <a:ext cx="2055813" cy="58229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613" y="273050"/>
            <a:ext cx="6018212" cy="58229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8"/>
          <p:cNvSpPr>
            <a:spLocks noGrp="1" noChangeArrowheads="1"/>
          </p:cNvSpPr>
          <p:nvPr>
            <p:ph type="dt" sz="half" idx="10"/>
          </p:nvPr>
        </p:nvSpPr>
        <p:spPr>
          <a:ln/>
        </p:spPr>
        <p:txBody>
          <a:bodyPr/>
          <a:lstStyle>
            <a:lvl1pPr>
              <a:defRPr/>
            </a:lvl1pPr>
          </a:lstStyle>
          <a:p>
            <a:pPr>
              <a:defRPr/>
            </a:pPr>
            <a:endParaRPr lang="en-US"/>
          </a:p>
        </p:txBody>
      </p:sp>
      <p:sp>
        <p:nvSpPr>
          <p:cNvPr id="5" name="Rectangle 69"/>
          <p:cNvSpPr>
            <a:spLocks noGrp="1" noChangeArrowheads="1"/>
          </p:cNvSpPr>
          <p:nvPr>
            <p:ph type="ftr" sz="quarter" idx="11"/>
          </p:nvPr>
        </p:nvSpPr>
        <p:spPr>
          <a:ln/>
        </p:spPr>
        <p:txBody>
          <a:bodyPr/>
          <a:lstStyle>
            <a:lvl1pPr>
              <a:defRPr/>
            </a:lvl1pPr>
          </a:lstStyle>
          <a:p>
            <a:pPr>
              <a:defRPr/>
            </a:pPr>
            <a:endParaRPr lang="en-US"/>
          </a:p>
        </p:txBody>
      </p:sp>
      <p:sp>
        <p:nvSpPr>
          <p:cNvPr id="6" name="Rectangle 70"/>
          <p:cNvSpPr>
            <a:spLocks noGrp="1" noChangeArrowheads="1"/>
          </p:cNvSpPr>
          <p:nvPr>
            <p:ph type="sldNum" sz="quarter" idx="12"/>
          </p:nvPr>
        </p:nvSpPr>
        <p:spPr>
          <a:ln/>
        </p:spPr>
        <p:txBody>
          <a:bodyPr/>
          <a:lstStyle>
            <a:lvl1pPr>
              <a:defRPr/>
            </a:lvl1pPr>
          </a:lstStyle>
          <a:p>
            <a:pPr>
              <a:defRPr/>
            </a:pPr>
            <a:fld id="{4E9F4DA0-D535-48A8-9A3C-8376D07ABCC1}"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5613" y="273050"/>
            <a:ext cx="8226425"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5613" y="1598613"/>
            <a:ext cx="4037012"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5025" y="1598613"/>
            <a:ext cx="4037013" cy="21717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5025" y="3922713"/>
            <a:ext cx="4037013" cy="2173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8"/>
          <p:cNvSpPr>
            <a:spLocks noGrp="1" noChangeArrowheads="1"/>
          </p:cNvSpPr>
          <p:nvPr>
            <p:ph type="dt" sz="half" idx="10"/>
          </p:nvPr>
        </p:nvSpPr>
        <p:spPr>
          <a:ln/>
        </p:spPr>
        <p:txBody>
          <a:bodyPr/>
          <a:lstStyle>
            <a:lvl1pPr>
              <a:defRPr/>
            </a:lvl1pPr>
          </a:lstStyle>
          <a:p>
            <a:pPr>
              <a:defRPr/>
            </a:pPr>
            <a:endParaRPr lang="en-US"/>
          </a:p>
        </p:txBody>
      </p:sp>
      <p:sp>
        <p:nvSpPr>
          <p:cNvPr id="7" name="Rectangle 69"/>
          <p:cNvSpPr>
            <a:spLocks noGrp="1" noChangeArrowheads="1"/>
          </p:cNvSpPr>
          <p:nvPr>
            <p:ph type="ftr" sz="quarter" idx="11"/>
          </p:nvPr>
        </p:nvSpPr>
        <p:spPr>
          <a:ln/>
        </p:spPr>
        <p:txBody>
          <a:bodyPr/>
          <a:lstStyle>
            <a:lvl1pPr>
              <a:defRPr/>
            </a:lvl1pPr>
          </a:lstStyle>
          <a:p>
            <a:pPr>
              <a:defRPr/>
            </a:pPr>
            <a:endParaRPr lang="en-US"/>
          </a:p>
        </p:txBody>
      </p:sp>
      <p:sp>
        <p:nvSpPr>
          <p:cNvPr id="8" name="Rectangle 70"/>
          <p:cNvSpPr>
            <a:spLocks noGrp="1" noChangeArrowheads="1"/>
          </p:cNvSpPr>
          <p:nvPr>
            <p:ph type="sldNum" sz="quarter" idx="12"/>
          </p:nvPr>
        </p:nvSpPr>
        <p:spPr>
          <a:ln/>
        </p:spPr>
        <p:txBody>
          <a:bodyPr/>
          <a:lstStyle>
            <a:lvl1pPr>
              <a:defRPr/>
            </a:lvl1pPr>
          </a:lstStyle>
          <a:p>
            <a:pPr>
              <a:defRPr/>
            </a:pPr>
            <a:fld id="{97D0CEF8-6482-4D5F-BE97-5568FEE8A870}"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0A22A838-20E4-4479-82E6-DE82D916AF3D}"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F9EF1565-ECB5-4B98-9DE7-437F214B1D64}"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6BF7CF-A1F4-4039-8AC4-982B32299829}"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EE238571-86B7-42A6-BCE3-8914B048A3AA}"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92A9EC1A-7C2B-45DD-8F55-3C2822FE22BD}"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7696D09D-45AD-4CA9-BE1C-2AD422F6C783}"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F4D0A993-55F3-4E36-A3D5-2CFDD224CD95}"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2AC75287-A1CD-4382-81B0-AE446ABE2AC5}"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EBABC03F-A07F-467A-8978-FF60B35C30E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365F0E2E-A277-4F6A-BFB7-CF58EEAAE0D0}"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AE879FA3-AA2B-4902-A201-600B2B9EC69B}"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p:txBody>
          <a:bodyPr/>
          <a:lstStyle>
            <a:lvl1pPr>
              <a:defRPr/>
            </a:lvl1pPr>
          </a:lstStyle>
          <a:p>
            <a:pPr>
              <a:defRPr/>
            </a:pPr>
            <a:endParaRPr lang="en-US"/>
          </a:p>
        </p:txBody>
      </p:sp>
      <p:sp>
        <p:nvSpPr>
          <p:cNvPr id="6" name="Rectangle 24"/>
          <p:cNvSpPr>
            <a:spLocks noGrp="1" noChangeArrowheads="1"/>
          </p:cNvSpPr>
          <p:nvPr>
            <p:ph type="ftr" sz="quarter" idx="11"/>
          </p:nvPr>
        </p:nvSpPr>
        <p:spPr/>
        <p:txBody>
          <a:bodyPr/>
          <a:lstStyle>
            <a:lvl1pPr>
              <a:defRPr/>
            </a:lvl1pPr>
          </a:lstStyle>
          <a:p>
            <a:pPr>
              <a:defRPr/>
            </a:pPr>
            <a:endParaRPr lang="en-US"/>
          </a:p>
        </p:txBody>
      </p:sp>
      <p:sp>
        <p:nvSpPr>
          <p:cNvPr id="7" name="Rectangle 25"/>
          <p:cNvSpPr>
            <a:spLocks noGrp="1" noChangeArrowheads="1"/>
          </p:cNvSpPr>
          <p:nvPr>
            <p:ph type="sldNum" sz="quarter" idx="12"/>
          </p:nvPr>
        </p:nvSpPr>
        <p:spPr/>
        <p:txBody>
          <a:bodyPr/>
          <a:lstStyle>
            <a:lvl1pPr>
              <a:defRPr/>
            </a:lvl1pPr>
          </a:lstStyle>
          <a:p>
            <a:pPr>
              <a:defRPr/>
            </a:pPr>
            <a:fld id="{728D844A-431E-436B-B25A-43CD5F179B7D}"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15"/>
          <p:cNvSpPr>
            <a:spLocks noGrp="1"/>
          </p:cNvSpPr>
          <p:nvPr>
            <p:ph type="dt" sz="half" idx="10"/>
          </p:nvPr>
        </p:nvSpPr>
        <p:spPr/>
        <p:txBody>
          <a:bodyPr/>
          <a:lstStyle>
            <a:lvl1pPr>
              <a:defRPr/>
            </a:lvl1pPr>
          </a:lstStyle>
          <a:p>
            <a:pPr>
              <a:defRPr/>
            </a:pPr>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8229600" y="6473825"/>
            <a:ext cx="758825" cy="247650"/>
          </a:xfrm>
        </p:spPr>
        <p:txBody>
          <a:bodyPr/>
          <a:lstStyle>
            <a:lvl1pPr>
              <a:defRPr/>
            </a:lvl1pPr>
          </a:lstStyle>
          <a:p>
            <a:pPr>
              <a:defRPr/>
            </a:pPr>
            <a:fld id="{018B40E7-C972-48DB-96A4-D6E43FA28FDD}"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en-US" smtClean="0"/>
              <a:t>Click to edit Master title style</a:t>
            </a:r>
            <a:endParaRPr lang="en-US"/>
          </a:p>
        </p:txBody>
      </p:sp>
      <p:sp>
        <p:nvSpPr>
          <p:cNvPr id="27" name="Content Placeholder 26"/>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a:xfrm>
            <a:off x="3581400" y="76200"/>
            <a:ext cx="2895600" cy="288925"/>
          </a:xfrm>
        </p:spPr>
        <p:txBody>
          <a:bodyPr/>
          <a:lstStyle>
            <a:lvl1pPr>
              <a:defRPr/>
            </a:lvl1pPr>
          </a:lstStyle>
          <a:p>
            <a:pPr>
              <a:defRPr/>
            </a:pPr>
            <a:endParaRPr lang="en-US"/>
          </a:p>
        </p:txBody>
      </p:sp>
      <p:sp>
        <p:nvSpPr>
          <p:cNvPr id="6" name="Slide Number Placeholder 15"/>
          <p:cNvSpPr>
            <a:spLocks noGrp="1"/>
          </p:cNvSpPr>
          <p:nvPr>
            <p:ph type="sldNum" sz="quarter" idx="12"/>
          </p:nvPr>
        </p:nvSpPr>
        <p:spPr>
          <a:xfrm>
            <a:off x="8229600" y="6473825"/>
            <a:ext cx="758825" cy="247650"/>
          </a:xfrm>
        </p:spPr>
        <p:txBody>
          <a:bodyPr/>
          <a:lstStyle>
            <a:lvl1pPr>
              <a:defRPr/>
            </a:lvl1pPr>
          </a:lstStyle>
          <a:p>
            <a:pPr>
              <a:defRPr/>
            </a:pPr>
            <a:fld id="{B4ED78C5-BD7D-4DA1-AD9C-80A4B34EC5DC}"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
        <p:nvSpPr>
          <p:cNvPr id="5" name="Date Placeholder 18"/>
          <p:cNvSpPr>
            <a:spLocks noGrp="1"/>
          </p:cNvSpPr>
          <p:nvPr>
            <p:ph type="dt" sz="half" idx="10"/>
          </p:nvPr>
        </p:nvSpPr>
        <p:spPr/>
        <p:txBody>
          <a:bodyPr/>
          <a:lstStyle>
            <a:lvl1pPr>
              <a:defRPr/>
            </a:lvl1pPr>
          </a:lstStyle>
          <a:p>
            <a:pPr>
              <a:defRPr/>
            </a:pPr>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6DFBEE9B-9199-447B-B841-8221DFA50285}"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0"/>
          <p:cNvSpPr>
            <a:spLocks noGrp="1"/>
          </p:cNvSpPr>
          <p:nvPr>
            <p:ph type="dt" sz="half" idx="10"/>
          </p:nvPr>
        </p:nvSpPr>
        <p:spPr/>
        <p:txBody>
          <a:bodyPr/>
          <a:lstStyle>
            <a:lvl1pPr>
              <a:defRPr/>
            </a:lvl1pPr>
          </a:lstStyle>
          <a:p>
            <a:pPr>
              <a:defRPr/>
            </a:pPr>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BB5C853F-2D6A-43F5-BD4F-69C38DF27D3F}"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title"/>
          </p:nvPr>
        </p:nvSpPr>
        <p:spPr>
          <a:xfrm>
            <a:off x="304800" y="5410200"/>
            <a:ext cx="8610600" cy="882650"/>
          </a:xfrm>
        </p:spPr>
        <p:txBody>
          <a:bodyPr/>
          <a:lstStyle>
            <a:lvl1pPr>
              <a:defRPr/>
            </a:lvl1pPr>
          </a:lstStyle>
          <a:p>
            <a:r>
              <a:rPr lang="en-US" smtClean="0"/>
              <a:t>Click to edit Master title style</a:t>
            </a:r>
            <a:endParaRPr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9"/>
          <p:cNvSpPr>
            <a:spLocks noGrp="1"/>
          </p:cNvSpPr>
          <p:nvPr>
            <p:ph type="dt" sz="half" idx="10"/>
          </p:nvPr>
        </p:nvSpPr>
        <p:spPr/>
        <p:txBody>
          <a:bodyPr/>
          <a:lstStyle>
            <a:lvl1pPr>
              <a:defRPr/>
            </a:lvl1pPr>
          </a:lstStyle>
          <a:p>
            <a:pPr>
              <a:defRPr/>
            </a:pPr>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8229600" y="6477000"/>
            <a:ext cx="762000" cy="247650"/>
          </a:xfrm>
        </p:spPr>
        <p:txBody>
          <a:bodyPr/>
          <a:lstStyle>
            <a:lvl1pPr>
              <a:defRPr/>
            </a:lvl1pPr>
          </a:lstStyle>
          <a:p>
            <a:pPr>
              <a:defRPr/>
            </a:pPr>
            <a:fld id="{C056A3A1-C92F-43EE-B9B3-21F186CCABE6}"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3" name="Date Placeholder 10"/>
          <p:cNvSpPr>
            <a:spLocks noGrp="1"/>
          </p:cNvSpPr>
          <p:nvPr>
            <p:ph type="dt" sz="half" idx="10"/>
          </p:nvPr>
        </p:nvSpPr>
        <p:spPr/>
        <p:txBody>
          <a:bodyPr/>
          <a:lstStyle>
            <a:lvl1pPr>
              <a:defRPr/>
            </a:lvl1pPr>
          </a:lstStyle>
          <a:p>
            <a:pPr>
              <a:defRPr/>
            </a:pPr>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4941A068-7AF5-48D8-84A2-19D2831CE54C}"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442A4BFA-F52D-4E49-8848-4503388CC386}"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24"/>
          <p:cNvSpPr>
            <a:spLocks noGrp="1"/>
          </p:cNvSpPr>
          <p:nvPr>
            <p:ph type="dt" sz="half" idx="10"/>
          </p:nvPr>
        </p:nvSpPr>
        <p:spPr/>
        <p:txBody>
          <a:bodyPr/>
          <a:lstStyle>
            <a:lvl1pPr>
              <a:defRPr/>
            </a:lvl1pPr>
          </a:lstStyle>
          <a:p>
            <a:pPr>
              <a:defRPr/>
            </a:pPr>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0265B6F3-9886-40EF-B0EF-CA283A67B12E}"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6"/>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8B8C971C-9DAC-4428-91C1-59DB0E6CFB83}"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0"/>
          <p:cNvSpPr>
            <a:spLocks noGrp="1"/>
          </p:cNvSpPr>
          <p:nvPr>
            <p:ph type="dt" sz="half" idx="10"/>
          </p:nvPr>
        </p:nvSpPr>
        <p:spPr/>
        <p:txBody>
          <a:bodyPr/>
          <a:lstStyle>
            <a:lvl1pPr>
              <a:defRPr/>
            </a:lvl1pPr>
          </a:lstStyle>
          <a:p>
            <a:pPr>
              <a:defRPr/>
            </a:pPr>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88A5693D-0171-4109-A6A9-09036D279276}"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2D970C4-A676-46F6-9FAB-6FBA5FE80BF1}"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ectangle 4"/>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Rectangle 6"/>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Rectangle 9"/>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1" name="Rounded Rectangle 10"/>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12" name="Rounded Rectangle 11"/>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3" name="Rectangle 12"/>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4" name="Rectangle 13"/>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5" name="Rectangle 14"/>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6" name="Rectangle 15"/>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lang="en-US" smtClean="0"/>
              <a:t>Click to edit Master title style</a:t>
            </a:r>
            <a:endParaRPr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7" name="Date Placeholder 27"/>
          <p:cNvSpPr>
            <a:spLocks noGrp="1"/>
          </p:cNvSpPr>
          <p:nvPr>
            <p:ph type="dt" sz="half" idx="10"/>
          </p:nvPr>
        </p:nvSpPr>
        <p:spPr>
          <a:xfrm>
            <a:off x="6705600" y="4206875"/>
            <a:ext cx="960438" cy="457200"/>
          </a:xfrm>
        </p:spPr>
        <p:txBody>
          <a:bodyPr/>
          <a:lstStyle>
            <a:lvl1pPr>
              <a:defRPr/>
            </a:lvl1pPr>
          </a:lstStyle>
          <a:p>
            <a:pPr>
              <a:defRPr/>
            </a:pPr>
            <a:endParaRPr lang="en-US"/>
          </a:p>
        </p:txBody>
      </p:sp>
      <p:sp>
        <p:nvSpPr>
          <p:cNvPr id="18" name="Footer Placeholder 16"/>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p:cNvSpPr>
            <a:spLocks noGrp="1"/>
          </p:cNvSpPr>
          <p:nvPr>
            <p:ph type="sldNum" sz="quarter" idx="12"/>
          </p:nvPr>
        </p:nvSpPr>
        <p:spPr>
          <a:xfrm>
            <a:off x="8320088" y="1588"/>
            <a:ext cx="747712" cy="365125"/>
          </a:xfrm>
        </p:spPr>
        <p:txBody>
          <a:bodyPr/>
          <a:lstStyle>
            <a:lvl1pPr algn="r">
              <a:defRPr sz="1800" smtClean="0">
                <a:solidFill>
                  <a:schemeClr val="bg1"/>
                </a:solidFill>
              </a:defRPr>
            </a:lvl1pPr>
          </a:lstStyle>
          <a:p>
            <a:pPr>
              <a:defRPr/>
            </a:pPr>
            <a:fld id="{D1095C37-3BB8-4624-8FBF-771A8753AB66}" type="slidenum">
              <a:rPr lang="en-US"/>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15D5A31B-8379-4BD9-B9B6-1F60B67D929E}" type="slidenum">
              <a:rPr lang="en-US"/>
              <a:pPr>
                <a:defRPr/>
              </a:pPr>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722313" y="3367088"/>
            <a:ext cx="7772400" cy="1509712"/>
          </a:xfrm>
        </p:spPr>
        <p:txBody>
          <a:bodyPr/>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C2B55497-9F3F-40BD-ACD8-EFE6FE140CF4}" type="slidenum">
              <a:rPr lang="en-US"/>
              <a:pPr>
                <a:defRPr/>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91C22FD1-CE19-409D-AEF8-52BEC4B0DC87}" type="slidenum">
              <a:rPr lang="en-US"/>
              <a:pPr>
                <a:defRPr/>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lstStyle>
            <a:lvl1pPr>
              <a:defRPr sz="4000" b="0" i="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5"/>
          <p:cNvSpPr>
            <a:spLocks noGrp="1"/>
          </p:cNvSpPr>
          <p:nvPr>
            <p:ph type="dt" sz="half" idx="10"/>
          </p:nvPr>
        </p:nvSpPr>
        <p:spPr/>
        <p:txBody>
          <a:bodyPr rtlCol="0"/>
          <a:lstStyle>
            <a:lvl1pPr>
              <a:defRPr/>
            </a:lvl1pPr>
          </a:lstStyle>
          <a:p>
            <a:pPr>
              <a:defRPr/>
            </a:pPr>
            <a:endParaRPr lang="en-US"/>
          </a:p>
        </p:txBody>
      </p:sp>
      <p:sp>
        <p:nvSpPr>
          <p:cNvPr id="8" name="Slide Number Placeholder 26"/>
          <p:cNvSpPr>
            <a:spLocks noGrp="1"/>
          </p:cNvSpPr>
          <p:nvPr>
            <p:ph type="sldNum" sz="quarter" idx="11"/>
          </p:nvPr>
        </p:nvSpPr>
        <p:spPr/>
        <p:txBody>
          <a:bodyPr rtlCol="0"/>
          <a:lstStyle>
            <a:lvl1pPr>
              <a:defRPr/>
            </a:lvl1pPr>
          </a:lstStyle>
          <a:p>
            <a:pPr>
              <a:defRPr/>
            </a:pPr>
            <a:fld id="{6E68F401-47EF-498E-B1F2-474AD28FA028}" type="slidenum">
              <a:rPr lang="en-US"/>
              <a:pPr>
                <a:defRPr/>
              </a:pPr>
              <a:t>‹#›</a:t>
            </a:fld>
            <a:endParaRPr lang="en-US"/>
          </a:p>
        </p:txBody>
      </p:sp>
      <p:sp>
        <p:nvSpPr>
          <p:cNvPr id="9" name="Footer Placeholder 2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4000">
                <a:solidFill>
                  <a:schemeClr val="tx2"/>
                </a:solidFill>
              </a:defRPr>
            </a:lvl1pPr>
          </a:lstStyle>
          <a:p>
            <a:r>
              <a:rPr lang="en-US" smtClean="0"/>
              <a:t>Click to edit Master title style</a:t>
            </a:r>
            <a:endParaRPr lang="en-US"/>
          </a:p>
        </p:txBody>
      </p:sp>
      <p:sp>
        <p:nvSpPr>
          <p:cNvPr id="3" name="Date Placeholder 2"/>
          <p:cNvSpPr>
            <a:spLocks noGrp="1"/>
          </p:cNvSpPr>
          <p:nvPr>
            <p:ph type="dt" sz="half" idx="10"/>
          </p:nvPr>
        </p:nvSpPr>
        <p:spPr>
          <a:xfrm>
            <a:off x="6583363" y="612775"/>
            <a:ext cx="957262" cy="457200"/>
          </a:xfrm>
        </p:spPr>
        <p:txBody>
          <a:bodyPr/>
          <a:lstStyle>
            <a:lvl1pPr>
              <a:defRPr/>
            </a:lvl1pPr>
          </a:lstStyle>
          <a:p>
            <a:pPr>
              <a:defRPr/>
            </a:pPr>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58562A2C-BB66-4320-87FF-1ED825742E65}" type="slidenum">
              <a:rPr lang="en-US"/>
              <a:pPr>
                <a:defRPr/>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2ACC6158-07AB-4A64-B3D7-7B20AAFB442D}" type="slidenum">
              <a:rPr lang="en-US"/>
              <a:pPr>
                <a:defRPr/>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lang="en-US" smtClean="0"/>
              <a:t>Click to edit Master title style</a:t>
            </a:r>
            <a:endParaRPr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F7D614A4-4D03-4A15-9323-D240EB42034E}" type="slidenum">
              <a:rPr lang="en-US"/>
              <a:pPr>
                <a:defRPr/>
              </a:pPr>
              <a:t>‹#›</a:t>
            </a:fld>
            <a:endParaRPr 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88443" y="3274308"/>
            <a:ext cx="2590800" cy="2516489"/>
          </a:xfrm>
        </p:spPr>
        <p:txBody>
          <a:bodyPr lIns="0" tIns="0" rIns="45720"/>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5" name="Date Placeholder 13"/>
          <p:cNvSpPr>
            <a:spLocks noGrp="1"/>
          </p:cNvSpPr>
          <p:nvPr>
            <p:ph type="dt" sz="half" idx="10"/>
          </p:nvPr>
        </p:nvSpPr>
        <p:spPr/>
        <p:txBody>
          <a:bodyPr/>
          <a:lstStyle>
            <a:lvl1pPr>
              <a:defRPr/>
            </a:lvl1pPr>
          </a:lstStyle>
          <a:p>
            <a:pPr>
              <a:defRPr/>
            </a:pPr>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6BF4D1F6-8100-45C4-9361-17A38B81D184}" type="slidenum">
              <a:rPr lang="en-US"/>
              <a:pPr>
                <a:defRPr/>
              </a:pPr>
              <a:t>‹#›</a:t>
            </a:fld>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FACA49F0-4574-4E27-8CFF-A5D348195580}" type="slidenum">
              <a:rPr lang="en-US"/>
              <a:pPr>
                <a:defRPr/>
              </a:pPr>
              <a:t>‹#›</a:t>
            </a:fld>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E99A5786-F62E-4709-AB8E-59720EFA5AE5}" type="slidenum">
              <a:rPr lang="en-US"/>
              <a:pPr>
                <a:defRPr/>
              </a:pPr>
              <a:t>‹#›</a:t>
            </a:fld>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6"/>
          <p:cNvSpPr>
            <a:spLocks noGrp="1" noChangeArrowheads="1"/>
          </p:cNvSpPr>
          <p:nvPr>
            <p:ph type="ftr" sz="quarter" idx="10"/>
          </p:nvPr>
        </p:nvSpPr>
        <p:spPr/>
        <p:txBody>
          <a:bodyPr/>
          <a:lstStyle>
            <a:lvl1pPr>
              <a:defRPr/>
            </a:lvl1pPr>
          </a:lstStyle>
          <a:p>
            <a:pPr>
              <a:defRPr/>
            </a:pPr>
            <a:endParaRPr lang="en-US"/>
          </a:p>
        </p:txBody>
      </p:sp>
      <p:sp>
        <p:nvSpPr>
          <p:cNvPr id="6" name="Rectangle 27"/>
          <p:cNvSpPr>
            <a:spLocks noGrp="1" noChangeArrowheads="1"/>
          </p:cNvSpPr>
          <p:nvPr>
            <p:ph type="sldNum" sz="quarter" idx="11"/>
          </p:nvPr>
        </p:nvSpPr>
        <p:spPr/>
        <p:txBody>
          <a:bodyPr/>
          <a:lstStyle>
            <a:lvl1pPr>
              <a:defRPr/>
            </a:lvl1pPr>
          </a:lstStyle>
          <a:p>
            <a:pPr>
              <a:defRPr/>
            </a:pPr>
            <a:fld id="{507116B4-4C36-4343-B8F6-2F103FCD778D}" type="slidenum">
              <a:rPr lang="en-US"/>
              <a:pPr>
                <a:defRPr/>
              </a:pPr>
              <a:t>‹#›</a:t>
            </a:fld>
            <a:endParaRPr lang="en-US"/>
          </a:p>
        </p:txBody>
      </p:sp>
      <p:sp>
        <p:nvSpPr>
          <p:cNvPr id="7" name="Rectangle 28"/>
          <p:cNvSpPr>
            <a:spLocks noGrp="1" noChangeArrowheads="1"/>
          </p:cNvSpPr>
          <p:nvPr>
            <p:ph type="dt" sz="half" idx="12"/>
          </p:nvPr>
        </p:nvSpPr>
        <p:spPr/>
        <p:txBody>
          <a:bodyPr/>
          <a:lstStyle>
            <a:lvl1pPr>
              <a:defRPr/>
            </a:lvl1pPr>
          </a:lstStyle>
          <a:p>
            <a:pPr>
              <a:defRPr/>
            </a:pPr>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287D5BEE-461D-42E2-83FB-E785B225D58D}"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4C17881B-409D-4716-99C0-18519A72C801}" type="slidenum">
              <a:rPr lang="en-US"/>
              <a:pPr>
                <a:defRPr/>
              </a:pPr>
              <a:t>‹#›</a:t>
            </a:fld>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B4AB94A-00EB-44E7-8A1C-D2A896F28BB2}"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7D1A5CEF-F065-404F-98C4-4582D4412C77}" type="slidenum">
              <a:rPr lang="en-US"/>
              <a:pPr>
                <a:defRPr/>
              </a:pPr>
              <a:t>‹#›</a:t>
            </a:fld>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1D2A4B69-B26A-48DD-89A5-10F9E5A9A9CC}" type="slidenum">
              <a:rPr lang="en-US"/>
              <a:pPr>
                <a:defRPr/>
              </a:pPr>
              <a:t>‹#›</a:t>
            </a:fld>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89BCBC98-F1C9-4505-83A7-55E5B1D68141}" type="slidenum">
              <a:rPr lang="en-US"/>
              <a:pPr>
                <a:defRPr/>
              </a:pPr>
              <a:t>‹#›</a:t>
            </a:fld>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AE4384E3-B3AE-440B-9554-3E532723D119}" type="slidenum">
              <a:rPr lang="en-US"/>
              <a:pPr>
                <a:defRPr/>
              </a:pPr>
              <a:t>‹#›</a:t>
            </a:fld>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9E6081E3-F147-4CFC-823B-F9EDD3A6AC3A}" type="slidenum">
              <a:rPr lang="en-US"/>
              <a:pPr>
                <a:defRPr/>
              </a:pPr>
              <a:t>‹#›</a:t>
            </a:fld>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5722019A-C9DC-4F52-B948-F10DCC46F1BD}" type="slidenum">
              <a:rPr lang="en-US"/>
              <a:pPr>
                <a:defRPr/>
              </a:pPr>
              <a:t>‹#›</a:t>
            </a:fld>
            <a:endParaRPr 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A8E2893-273C-4905-9A35-095884B62974}" type="slidenum">
              <a:rPr lang="en-US"/>
              <a:pPr>
                <a:defRPr/>
              </a:pPr>
              <a:t>‹#›</a:t>
            </a:fld>
            <a:endParaRPr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7B7CB7A-65BC-479B-A19A-E500A6AC0DCE}" type="slidenum">
              <a:rPr lang="en-US"/>
              <a:pPr>
                <a:defRPr/>
              </a:pPr>
              <a:t>‹#›</a:t>
            </a:fld>
            <a:endParaRPr 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 Diagonal Corner Rectangle 3"/>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Title 7"/>
          <p:cNvSpPr>
            <a:spLocks noGrp="1"/>
          </p:cNvSpPr>
          <p:nvPr>
            <p:ph type="ctrTitle"/>
          </p:nvPr>
        </p:nvSpPr>
        <p:spPr>
          <a:xfrm>
            <a:off x="464234" y="381001"/>
            <a:ext cx="8229600" cy="2209800"/>
          </a:xfrm>
        </p:spPr>
        <p:txBody>
          <a:bodyPr lIns="45720" rIns="228600"/>
          <a:lstStyle>
            <a:lvl1pPr marL="0" algn="r">
              <a:defRPr sz="4800"/>
            </a:lvl1pPr>
            <a:extLst/>
          </a:lstStyle>
          <a:p>
            <a:r>
              <a:rPr lang="en-US" smtClean="0"/>
              <a:t>Click to edit Master title style</a:t>
            </a:r>
            <a:endParaRPr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5" name="Date Placeholder 9"/>
          <p:cNvSpPr>
            <a:spLocks noGrp="1"/>
          </p:cNvSpPr>
          <p:nvPr>
            <p:ph type="dt" sz="half" idx="10"/>
          </p:nvPr>
        </p:nvSpPr>
        <p:spPr>
          <a:xfrm>
            <a:off x="5562600" y="6508750"/>
            <a:ext cx="3001963" cy="274638"/>
          </a:xfrm>
        </p:spPr>
        <p:txBody>
          <a:bodyPr vert="horz" rtlCol="0"/>
          <a:lstStyle>
            <a:lvl1pPr>
              <a:defRPr/>
            </a:lvl1pPr>
            <a:extLst/>
          </a:lstStyle>
          <a:p>
            <a:pPr>
              <a:defRPr/>
            </a:pPr>
            <a:endParaRPr lang="en-US"/>
          </a:p>
        </p:txBody>
      </p:sp>
      <p:sp>
        <p:nvSpPr>
          <p:cNvPr id="6" name="Slide Number Placeholder 10"/>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0881CAAA-3871-40BF-9061-44845F753B48}" type="slidenum">
              <a:rPr lang="en-US"/>
              <a:pPr>
                <a:defRPr/>
              </a:pPr>
              <a:t>‹#›</a:t>
            </a:fld>
            <a:endParaRPr lang="en-US"/>
          </a:p>
        </p:txBody>
      </p:sp>
      <p:sp>
        <p:nvSpPr>
          <p:cNvPr id="7" name="Footer Placeholder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extLst/>
          </a:lstStyle>
          <a:p>
            <a:pPr>
              <a:defRPr/>
            </a:pPr>
            <a:endParaRPr lang="en-US"/>
          </a:p>
        </p:txBody>
      </p:sp>
      <p:sp>
        <p:nvSpPr>
          <p:cNvPr id="6" name="Footer Placeholder 4"/>
          <p:cNvSpPr>
            <a:spLocks noGrp="1"/>
          </p:cNvSpPr>
          <p:nvPr>
            <p:ph type="ftr" sz="quarter" idx="11"/>
          </p:nvPr>
        </p:nvSpPr>
        <p:spPr/>
        <p:txBody>
          <a:bodyPr/>
          <a:lstStyle>
            <a:lvl1pPr>
              <a:defRPr/>
            </a:lvl1pPr>
            <a:extLst/>
          </a:lstStyle>
          <a:p>
            <a:pPr>
              <a:defRPr/>
            </a:pPr>
            <a:endParaRPr lang="en-US"/>
          </a:p>
        </p:txBody>
      </p:sp>
      <p:sp>
        <p:nvSpPr>
          <p:cNvPr id="7" name="Slide Number Placeholder 5"/>
          <p:cNvSpPr>
            <a:spLocks noGrp="1"/>
          </p:cNvSpPr>
          <p:nvPr>
            <p:ph type="sldNum" sz="quarter" idx="12"/>
          </p:nvPr>
        </p:nvSpPr>
        <p:spPr/>
        <p:txBody>
          <a:bodyPr/>
          <a:lstStyle>
            <a:lvl1pPr>
              <a:defRPr/>
            </a:lvl1pPr>
            <a:extLst/>
          </a:lstStyle>
          <a:p>
            <a:pPr>
              <a:defRPr/>
            </a:pPr>
            <a:fld id="{1C1C254A-93E0-472F-B15A-5534DE5C70FB}" type="slidenum">
              <a:rPr lang="en-US"/>
              <a:pPr>
                <a:defRPr/>
              </a:pPr>
              <a:t>‹#›</a:t>
            </a:fld>
            <a:endParaRPr 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en-US" smtClean="0"/>
              <a:t>Click to edit Master title style</a:t>
            </a:r>
            <a:endParaRPr lang="en-US"/>
          </a:p>
        </p:txBody>
      </p:sp>
      <p:sp>
        <p:nvSpPr>
          <p:cNvPr id="3" name="Text Placeholder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5" name="Date Placeholder 7"/>
          <p:cNvSpPr>
            <a:spLocks noGrp="1"/>
          </p:cNvSpPr>
          <p:nvPr>
            <p:ph type="dt" sz="half" idx="10"/>
          </p:nvPr>
        </p:nvSpPr>
        <p:spPr>
          <a:xfrm>
            <a:off x="5562600" y="6513513"/>
            <a:ext cx="3001963" cy="274637"/>
          </a:xfrm>
        </p:spPr>
        <p:txBody>
          <a:bodyPr vert="horz" rtlCol="0"/>
          <a:lstStyle>
            <a:lvl1pPr>
              <a:defRPr/>
            </a:lvl1pPr>
            <a:extLst/>
          </a:lstStyle>
          <a:p>
            <a:pPr>
              <a:defRPr/>
            </a:pPr>
            <a:endParaRPr lang="en-US"/>
          </a:p>
        </p:txBody>
      </p:sp>
      <p:sp>
        <p:nvSpPr>
          <p:cNvPr id="6" name="Slide Number Placeholder 8"/>
          <p:cNvSpPr>
            <a:spLocks noGrp="1"/>
          </p:cNvSpPr>
          <p:nvPr>
            <p:ph type="sldNum" sz="quarter" idx="11"/>
          </p:nvPr>
        </p:nvSpPr>
        <p:spPr>
          <a:xfrm>
            <a:off x="8639175" y="6513513"/>
            <a:ext cx="463550" cy="274637"/>
          </a:xfrm>
        </p:spPr>
        <p:txBody>
          <a:bodyPr vert="horz" rtlCol="0"/>
          <a:lstStyle>
            <a:lvl1pPr>
              <a:defRPr smtClean="0">
                <a:solidFill>
                  <a:schemeClr val="tx2">
                    <a:shade val="90000"/>
                  </a:schemeClr>
                </a:solidFill>
              </a:defRPr>
            </a:lvl1pPr>
            <a:extLst/>
          </a:lstStyle>
          <a:p>
            <a:pPr>
              <a:defRPr/>
            </a:pPr>
            <a:fld id="{5D2BB6F8-3F7B-4C65-885D-D648B849E856}" type="slidenum">
              <a:rPr lang="en-US"/>
              <a:pPr>
                <a:defRPr/>
              </a:pPr>
              <a:t>‹#›</a:t>
            </a:fld>
            <a:endParaRPr lang="en-US"/>
          </a:p>
        </p:txBody>
      </p:sp>
      <p:sp>
        <p:nvSpPr>
          <p:cNvPr id="7" name="Footer Placeholder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Rectangle 4"/>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p:txBody>
          <a:bodyPr/>
          <a:lstStyle>
            <a:lvl1pPr>
              <a:defRPr/>
            </a:lvl1pPr>
            <a:extLst/>
          </a:lstStyle>
          <a:p>
            <a:pPr>
              <a:defRPr/>
            </a:pPr>
            <a:endParaRPr lang="en-US"/>
          </a:p>
        </p:txBody>
      </p:sp>
      <p:sp>
        <p:nvSpPr>
          <p:cNvPr id="7" name="Footer Placeholder 5"/>
          <p:cNvSpPr>
            <a:spLocks noGrp="1"/>
          </p:cNvSpPr>
          <p:nvPr>
            <p:ph type="ftr" sz="quarter" idx="11"/>
          </p:nvPr>
        </p:nvSpPr>
        <p:spPr/>
        <p:txBody>
          <a:bodyPr/>
          <a:lstStyle>
            <a:lvl1pPr>
              <a:defRPr/>
            </a:lvl1pPr>
            <a:extLst/>
          </a:lstStyle>
          <a:p>
            <a:pPr>
              <a:defRPr/>
            </a:pPr>
            <a:endParaRPr lang="en-US"/>
          </a:p>
        </p:txBody>
      </p:sp>
      <p:sp>
        <p:nvSpPr>
          <p:cNvPr id="8" name="Slide Number Placeholder 6"/>
          <p:cNvSpPr>
            <a:spLocks noGrp="1"/>
          </p:cNvSpPr>
          <p:nvPr>
            <p:ph type="sldNum" sz="quarter" idx="12"/>
          </p:nvPr>
        </p:nvSpPr>
        <p:spPr>
          <a:xfrm>
            <a:off x="8640763" y="6515100"/>
            <a:ext cx="465137" cy="273050"/>
          </a:xfrm>
        </p:spPr>
        <p:txBody>
          <a:bodyPr/>
          <a:lstStyle>
            <a:lvl1pPr>
              <a:defRPr/>
            </a:lvl1pPr>
            <a:extLst/>
          </a:lstStyle>
          <a:p>
            <a:pPr>
              <a:defRPr/>
            </a:pPr>
            <a:fld id="{0933C0A4-05EE-42DD-A0A9-54086CB21CAD}" type="slidenum">
              <a:rPr lang="en-US"/>
              <a:pPr>
                <a:defRPr/>
              </a:pPr>
              <a:t>‹#›</a:t>
            </a:fld>
            <a:endParaRPr 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hangingPunct="1">
              <a:defRPr/>
            </a:pPr>
            <a:endParaRPr lang="en-US"/>
          </a:p>
        </p:txBody>
      </p:sp>
      <p:sp>
        <p:nvSpPr>
          <p:cNvPr id="8" name="Rectangle 7"/>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hangingPunct="1">
              <a:defRPr/>
            </a:pPr>
            <a:endParaRPr lang="en-US"/>
          </a:p>
        </p:txBody>
      </p:sp>
      <p:sp>
        <p:nvSpPr>
          <p:cNvPr id="2" name="Title 1"/>
          <p:cNvSpPr>
            <a:spLocks noGrp="1"/>
          </p:cNvSpPr>
          <p:nvPr>
            <p:ph type="title"/>
          </p:nvPr>
        </p:nvSpPr>
        <p:spPr>
          <a:xfrm>
            <a:off x="457200" y="251948"/>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6"/>
          <p:cNvSpPr>
            <a:spLocks noGrp="1"/>
          </p:cNvSpPr>
          <p:nvPr>
            <p:ph type="dt" sz="half" idx="10"/>
          </p:nvPr>
        </p:nvSpPr>
        <p:spPr/>
        <p:txBody>
          <a:bodyPr/>
          <a:lstStyle>
            <a:lvl1pPr>
              <a:defRPr/>
            </a:lvl1pPr>
            <a:extLst/>
          </a:lstStyle>
          <a:p>
            <a:pPr>
              <a:defRPr/>
            </a:pPr>
            <a:endParaRPr lang="en-US"/>
          </a:p>
        </p:txBody>
      </p:sp>
      <p:sp>
        <p:nvSpPr>
          <p:cNvPr id="10" name="Footer Placeholder 7"/>
          <p:cNvSpPr>
            <a:spLocks noGrp="1"/>
          </p:cNvSpPr>
          <p:nvPr>
            <p:ph type="ftr" sz="quarter" idx="11"/>
          </p:nvPr>
        </p:nvSpPr>
        <p:spPr/>
        <p:txBody>
          <a:bodyPr/>
          <a:lstStyle>
            <a:lvl1pPr>
              <a:defRPr/>
            </a:lvl1pPr>
            <a:extLst/>
          </a:lstStyle>
          <a:p>
            <a:pPr>
              <a:defRPr/>
            </a:pPr>
            <a:endParaRPr lang="en-US"/>
          </a:p>
        </p:txBody>
      </p:sp>
      <p:sp>
        <p:nvSpPr>
          <p:cNvPr id="11" name="Slide Number Placeholder 8"/>
          <p:cNvSpPr>
            <a:spLocks noGrp="1"/>
          </p:cNvSpPr>
          <p:nvPr>
            <p:ph type="sldNum" sz="quarter" idx="12"/>
          </p:nvPr>
        </p:nvSpPr>
        <p:spPr>
          <a:xfrm>
            <a:off x="8640763" y="6515100"/>
            <a:ext cx="465137" cy="273050"/>
          </a:xfrm>
        </p:spPr>
        <p:txBody>
          <a:bodyPr/>
          <a:lstStyle>
            <a:lvl1pPr>
              <a:defRPr/>
            </a:lvl1pPr>
            <a:extLst/>
          </a:lstStyle>
          <a:p>
            <a:pPr>
              <a:defRPr/>
            </a:pPr>
            <a:fld id="{FA2252AB-E366-4139-82AF-2D73B25FCBCA}" type="slidenum">
              <a:rPr lang="en-US"/>
              <a:pPr>
                <a:defRPr/>
              </a:pPr>
              <a:t>‹#›</a:t>
            </a:fld>
            <a:endParaRPr 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2"/>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457200" y="253218"/>
            <a:ext cx="8229600" cy="1143000"/>
          </a:xfrm>
        </p:spPr>
        <p:txBody>
          <a:bodyPr/>
          <a:lstStyle>
            <a:extLst/>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extLst/>
          </a:lstStyle>
          <a:p>
            <a:pPr>
              <a:defRPr/>
            </a:pPr>
            <a:endParaRPr lang="en-US"/>
          </a:p>
        </p:txBody>
      </p:sp>
      <p:sp>
        <p:nvSpPr>
          <p:cNvPr id="5" name="Footer Placeholder 3"/>
          <p:cNvSpPr>
            <a:spLocks noGrp="1"/>
          </p:cNvSpPr>
          <p:nvPr>
            <p:ph type="ftr" sz="quarter" idx="11"/>
          </p:nvPr>
        </p:nvSpPr>
        <p:spPr/>
        <p:txBody>
          <a:bodyPr/>
          <a:lstStyle>
            <a:lvl1pPr>
              <a:defRPr/>
            </a:lvl1pPr>
            <a:extLst/>
          </a:lstStyle>
          <a:p>
            <a:pPr>
              <a:defRPr/>
            </a:pPr>
            <a:endParaRPr lang="en-US"/>
          </a:p>
        </p:txBody>
      </p:sp>
      <p:sp>
        <p:nvSpPr>
          <p:cNvPr id="6" name="Slide Number Placeholder 4"/>
          <p:cNvSpPr>
            <a:spLocks noGrp="1"/>
          </p:cNvSpPr>
          <p:nvPr>
            <p:ph type="sldNum" sz="quarter" idx="12"/>
          </p:nvPr>
        </p:nvSpPr>
        <p:spPr/>
        <p:txBody>
          <a:bodyPr/>
          <a:lstStyle>
            <a:lvl1pPr>
              <a:defRPr/>
            </a:lvl1pPr>
            <a:extLst/>
          </a:lstStyle>
          <a:p>
            <a:pPr>
              <a:defRPr/>
            </a:pPr>
            <a:fld id="{3E59CF01-1FE0-4F6F-B66C-E271B24C5F3C}" type="slidenum">
              <a:rPr lang="en-US"/>
              <a:pPr>
                <a:defRPr/>
              </a:pPr>
              <a:t>‹#›</a:t>
            </a:fld>
            <a:endParaRPr 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US"/>
          </a:p>
        </p:txBody>
      </p:sp>
      <p:sp>
        <p:nvSpPr>
          <p:cNvPr id="3" name="Date Placeholder 13"/>
          <p:cNvSpPr>
            <a:spLocks noGrp="1"/>
          </p:cNvSpPr>
          <p:nvPr>
            <p:ph type="dt" sz="half"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139A29C3-7914-4F92-8342-C03E90ABF69F}" type="slidenum">
              <a:rPr lang="en-US"/>
              <a:pPr>
                <a:defRPr/>
              </a:pPr>
              <a:t>‹#›</a:t>
            </a:fld>
            <a:endParaRPr 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2" name="Title 1"/>
          <p:cNvSpPr>
            <a:spLocks noGrp="1"/>
          </p:cNvSpPr>
          <p:nvPr>
            <p:ph type="title"/>
          </p:nvPr>
        </p:nvSpPr>
        <p:spPr>
          <a:xfrm>
            <a:off x="4963136" y="304800"/>
            <a:ext cx="3931920" cy="762000"/>
          </a:xfrm>
        </p:spPr>
        <p:txBody>
          <a:bodyPr/>
          <a:lstStyle>
            <a:lvl1pPr marL="0" algn="r">
              <a:buNone/>
              <a:defRPr sz="2000" b="1"/>
            </a:lvl1pPr>
            <a:extLst/>
          </a:lstStyle>
          <a:p>
            <a:r>
              <a:rPr lang="en-US" smtClean="0"/>
              <a:t>Click to edit Master title style</a:t>
            </a:r>
            <a:endParaRPr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8"/>
          <p:cNvSpPr>
            <a:spLocks noGrp="1"/>
          </p:cNvSpPr>
          <p:nvPr>
            <p:ph type="dt" sz="half" idx="10"/>
          </p:nvPr>
        </p:nvSpPr>
        <p:spPr>
          <a:xfrm>
            <a:off x="5562600" y="6513513"/>
            <a:ext cx="3001963" cy="274637"/>
          </a:xfrm>
        </p:spPr>
        <p:txBody>
          <a:bodyPr vert="horz" rtlCol="0"/>
          <a:lstStyle>
            <a:lvl1pPr>
              <a:defRPr/>
            </a:lvl1pPr>
            <a:extLst/>
          </a:lstStyle>
          <a:p>
            <a:pPr>
              <a:defRPr/>
            </a:pPr>
            <a:endParaRPr lang="en-US"/>
          </a:p>
        </p:txBody>
      </p:sp>
      <p:sp>
        <p:nvSpPr>
          <p:cNvPr id="7" name="Slide Number Placeholder 9"/>
          <p:cNvSpPr>
            <a:spLocks noGrp="1"/>
          </p:cNvSpPr>
          <p:nvPr>
            <p:ph type="sldNum" sz="quarter" idx="11"/>
          </p:nvPr>
        </p:nvSpPr>
        <p:spPr>
          <a:xfrm>
            <a:off x="8639175" y="6513513"/>
            <a:ext cx="463550" cy="274637"/>
          </a:xfrm>
        </p:spPr>
        <p:txBody>
          <a:bodyPr vert="horz" rtlCol="0"/>
          <a:lstStyle>
            <a:lvl1pPr>
              <a:defRPr smtClean="0">
                <a:solidFill>
                  <a:schemeClr val="tx2">
                    <a:shade val="90000"/>
                  </a:schemeClr>
                </a:solidFill>
              </a:defRPr>
            </a:lvl1pPr>
            <a:extLst/>
          </a:lstStyle>
          <a:p>
            <a:pPr>
              <a:defRPr/>
            </a:pPr>
            <a:fld id="{CD88323D-742B-4AA6-9E2E-3282049DA158}" type="slidenum">
              <a:rPr lang="en-US"/>
              <a:pPr>
                <a:defRPr/>
              </a:pPr>
              <a:t>‹#›</a:t>
            </a:fld>
            <a:endParaRPr lang="en-US"/>
          </a:p>
        </p:txBody>
      </p:sp>
      <p:sp>
        <p:nvSpPr>
          <p:cNvPr id="8" name="Footer Placeholder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lstStyle>
            <a:lvl1pPr marL="0" algn="r">
              <a:buNone/>
              <a:defRPr sz="2000" b="1"/>
            </a:lvl1pPr>
            <a:extLst/>
          </a:lstStyle>
          <a:p>
            <a:r>
              <a:rPr lang="en-US" smtClean="0"/>
              <a:t>Click to edit Master title style</a:t>
            </a:r>
            <a:endParaRPr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en-US" noProof="0" smtClean="0"/>
              <a:t>Click icon to add picture</a:t>
            </a:r>
            <a:endParaRPr lang="en-US" noProof="0" dirty="0"/>
          </a:p>
        </p:txBody>
      </p:sp>
      <p:sp>
        <p:nvSpPr>
          <p:cNvPr id="5" name="Date Placeholder 7"/>
          <p:cNvSpPr>
            <a:spLocks noGrp="1"/>
          </p:cNvSpPr>
          <p:nvPr>
            <p:ph type="dt" sz="half" idx="10"/>
          </p:nvPr>
        </p:nvSpPr>
        <p:spPr>
          <a:xfrm>
            <a:off x="5562600" y="6508750"/>
            <a:ext cx="3001963" cy="274638"/>
          </a:xfrm>
        </p:spPr>
        <p:txBody>
          <a:bodyPr vert="horz" rtlCol="0"/>
          <a:lstStyle>
            <a:lvl1pPr>
              <a:defRPr/>
            </a:lvl1pPr>
            <a:extLst/>
          </a:lstStyle>
          <a:p>
            <a:pPr>
              <a:defRPr/>
            </a:pPr>
            <a:endParaRPr lang="en-US"/>
          </a:p>
        </p:txBody>
      </p:sp>
      <p:sp>
        <p:nvSpPr>
          <p:cNvPr id="6" name="Slide Number Placeholder 8"/>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2FBED7EB-A0CB-4A93-9D52-C7CF39DE9A7C}" type="slidenum">
              <a:rPr lang="en-US"/>
              <a:pPr>
                <a:defRPr/>
              </a:pPr>
              <a:t>‹#›</a:t>
            </a:fld>
            <a:endParaRPr lang="en-US"/>
          </a:p>
        </p:txBody>
      </p:sp>
      <p:sp>
        <p:nvSpPr>
          <p:cNvPr id="7" name="Footer Placeholder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US"/>
          </a:p>
        </p:txBody>
      </p:sp>
      <p:sp>
        <p:nvSpPr>
          <p:cNvPr id="5" name="Date Placeholder 13"/>
          <p:cNvSpPr>
            <a:spLocks noGrp="1"/>
          </p:cNvSpPr>
          <p:nvPr>
            <p:ph type="dt" sz="half"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910C938-230B-4ADF-BDAD-E525CDA98EDA}" type="slidenum">
              <a:rPr lang="en-US"/>
              <a:pPr>
                <a:defRPr/>
              </a:pPr>
              <a:t>‹#›</a:t>
            </a:fld>
            <a:endParaRPr 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2"/>
          <p:cNvSpPr>
            <a:spLocks noGrp="1"/>
          </p:cNvSpPr>
          <p:nvPr>
            <p:ph type="ftr" sz="quarter" idx="10"/>
          </p:nvPr>
        </p:nvSpPr>
        <p:spPr/>
        <p:txBody>
          <a:bodyPr/>
          <a:lstStyle>
            <a:lvl1pPr>
              <a:defRPr/>
            </a:lvl1pPr>
          </a:lstStyle>
          <a:p>
            <a:pPr>
              <a:defRPr/>
            </a:pPr>
            <a:endParaRPr lang="en-US"/>
          </a:p>
        </p:txBody>
      </p:sp>
      <p:sp>
        <p:nvSpPr>
          <p:cNvPr id="5" name="Date Placeholder 13"/>
          <p:cNvSpPr>
            <a:spLocks noGrp="1"/>
          </p:cNvSpPr>
          <p:nvPr>
            <p:ph type="dt" sz="half"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49EA13F3-3AE0-40D7-AE5F-83EC24C1496E}" type="slidenum">
              <a:rPr lang="en-US"/>
              <a:pPr>
                <a:defRPr/>
              </a:pPr>
              <a:t>‹#›</a:t>
            </a:fld>
            <a:endParaRPr lang="en-US"/>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03188C1-D6C7-4A2B-88C4-C0FF82486558}" type="slidenum">
              <a:rPr lang="en-US" smtClean="0"/>
              <a:pPr>
                <a:defRPr/>
              </a:pPr>
              <a:t>‹#›</a:t>
            </a:fld>
            <a:endParaRPr lang="en-US"/>
          </a:p>
        </p:txBody>
      </p:sp>
    </p:spTree>
    <p:extLst>
      <p:ext uri="{BB962C8B-B14F-4D97-AF65-F5344CB8AC3E}">
        <p14:creationId xmlns:p14="http://schemas.microsoft.com/office/powerpoint/2010/main" val="417835144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96D7C3E-9E41-47B0-911D-6351131E4240}" type="slidenum">
              <a:rPr lang="en-US" smtClean="0"/>
              <a:pPr>
                <a:defRPr/>
              </a:pPr>
              <a:t>‹#›</a:t>
            </a:fld>
            <a:endParaRPr lang="en-US"/>
          </a:p>
        </p:txBody>
      </p:sp>
    </p:spTree>
    <p:extLst>
      <p:ext uri="{BB962C8B-B14F-4D97-AF65-F5344CB8AC3E}">
        <p14:creationId xmlns:p14="http://schemas.microsoft.com/office/powerpoint/2010/main" val="366576977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63CC206-8B42-4FF9-9FA2-850B524D2079}" type="slidenum">
              <a:rPr lang="en-US" smtClean="0"/>
              <a:pPr>
                <a:defRPr/>
              </a:pPr>
              <a:t>‹#›</a:t>
            </a:fld>
            <a:endParaRPr lang="en-US"/>
          </a:p>
        </p:txBody>
      </p:sp>
    </p:spTree>
    <p:extLst>
      <p:ext uri="{BB962C8B-B14F-4D97-AF65-F5344CB8AC3E}">
        <p14:creationId xmlns:p14="http://schemas.microsoft.com/office/powerpoint/2010/main" val="185561901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9771AF6-EB71-4CAC-98A3-63EC71B48150}" type="slidenum">
              <a:rPr lang="en-US" smtClean="0"/>
              <a:pPr>
                <a:defRPr/>
              </a:pPr>
              <a:t>‹#›</a:t>
            </a:fld>
            <a:endParaRPr lang="en-US"/>
          </a:p>
        </p:txBody>
      </p:sp>
    </p:spTree>
    <p:extLst>
      <p:ext uri="{BB962C8B-B14F-4D97-AF65-F5344CB8AC3E}">
        <p14:creationId xmlns:p14="http://schemas.microsoft.com/office/powerpoint/2010/main" val="21251777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A8CCBA84-D23B-42D7-96E6-B3783290B639}" type="slidenum">
              <a:rPr lang="en-US" smtClean="0"/>
              <a:pPr>
                <a:defRPr/>
              </a:pPr>
              <a:t>‹#›</a:t>
            </a:fld>
            <a:endParaRPr lang="en-US"/>
          </a:p>
        </p:txBody>
      </p:sp>
    </p:spTree>
    <p:extLst>
      <p:ext uri="{BB962C8B-B14F-4D97-AF65-F5344CB8AC3E}">
        <p14:creationId xmlns:p14="http://schemas.microsoft.com/office/powerpoint/2010/main" val="25392189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BE940F60-8A7A-481E-8DFC-FCFD316BEE80}" type="slidenum">
              <a:rPr lang="en-US" smtClean="0"/>
              <a:pPr>
                <a:defRPr/>
              </a:pPr>
              <a:t>‹#›</a:t>
            </a:fld>
            <a:endParaRPr lang="en-US"/>
          </a:p>
        </p:txBody>
      </p:sp>
    </p:spTree>
    <p:extLst>
      <p:ext uri="{BB962C8B-B14F-4D97-AF65-F5344CB8AC3E}">
        <p14:creationId xmlns:p14="http://schemas.microsoft.com/office/powerpoint/2010/main" val="266660391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5DF47E1E-2C94-497D-BAFB-917E986FDC97}" type="slidenum">
              <a:rPr lang="en-US" smtClean="0"/>
              <a:pPr>
                <a:defRPr/>
              </a:pPr>
              <a:t>‹#›</a:t>
            </a:fld>
            <a:endParaRPr lang="en-US"/>
          </a:p>
        </p:txBody>
      </p:sp>
    </p:spTree>
    <p:extLst>
      <p:ext uri="{BB962C8B-B14F-4D97-AF65-F5344CB8AC3E}">
        <p14:creationId xmlns:p14="http://schemas.microsoft.com/office/powerpoint/2010/main" val="307001838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1733AEF6-2519-459F-80F5-5F60FD7D7033}" type="slidenum">
              <a:rPr lang="en-US" smtClean="0"/>
              <a:pPr>
                <a:defRPr/>
              </a:pPr>
              <a:t>‹#›</a:t>
            </a:fld>
            <a:endParaRPr lang="en-US"/>
          </a:p>
        </p:txBody>
      </p:sp>
    </p:spTree>
    <p:extLst>
      <p:ext uri="{BB962C8B-B14F-4D97-AF65-F5344CB8AC3E}">
        <p14:creationId xmlns:p14="http://schemas.microsoft.com/office/powerpoint/2010/main" val="389165854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21CA6C4-3F96-4B4E-B90F-AF317C4276FB}" type="slidenum">
              <a:rPr lang="en-US" smtClean="0"/>
              <a:pPr>
                <a:defRPr/>
              </a:pPr>
              <a:t>‹#›</a:t>
            </a:fld>
            <a:endParaRPr lang="en-US"/>
          </a:p>
        </p:txBody>
      </p:sp>
    </p:spTree>
    <p:extLst>
      <p:ext uri="{BB962C8B-B14F-4D97-AF65-F5344CB8AC3E}">
        <p14:creationId xmlns:p14="http://schemas.microsoft.com/office/powerpoint/2010/main" val="104030669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5E50D81-DCBD-4248-BCB9-F3851BE88924}" type="slidenum">
              <a:rPr lang="en-US" smtClean="0"/>
              <a:pPr>
                <a:defRPr/>
              </a:pPr>
              <a:t>‹#›</a:t>
            </a:fld>
            <a:endParaRPr lang="en-US"/>
          </a:p>
        </p:txBody>
      </p:sp>
    </p:spTree>
    <p:extLst>
      <p:ext uri="{BB962C8B-B14F-4D97-AF65-F5344CB8AC3E}">
        <p14:creationId xmlns:p14="http://schemas.microsoft.com/office/powerpoint/2010/main" val="325013236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EECF1AF-2AFB-4898-8A4C-A411B2B00698}" type="slidenum">
              <a:rPr lang="en-US" smtClean="0"/>
              <a:pPr>
                <a:defRPr/>
              </a:pPr>
              <a:t>‹#›</a:t>
            </a:fld>
            <a:endParaRPr lang="en-US"/>
          </a:p>
        </p:txBody>
      </p:sp>
    </p:spTree>
    <p:extLst>
      <p:ext uri="{BB962C8B-B14F-4D97-AF65-F5344CB8AC3E}">
        <p14:creationId xmlns:p14="http://schemas.microsoft.com/office/powerpoint/2010/main" val="4282652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8.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1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b="0">
                <a:latin typeface="+mn-lt"/>
              </a:defRPr>
            </a:lvl1pPr>
          </a:lstStyle>
          <a:p>
            <a:pPr>
              <a:defRPr/>
            </a:pPr>
            <a:endParaRPr lang="en-US"/>
          </a:p>
        </p:txBody>
      </p:sp>
      <p:sp>
        <p:nvSpPr>
          <p:cNvPr id="10321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latin typeface="+mn-lt"/>
              </a:defRPr>
            </a:lvl1pPr>
          </a:lstStyle>
          <a:p>
            <a:pPr>
              <a:defRPr/>
            </a:pPr>
            <a:endParaRPr lang="en-US"/>
          </a:p>
        </p:txBody>
      </p:sp>
      <p:sp>
        <p:nvSpPr>
          <p:cNvPr id="10321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a:latin typeface="+mn-lt"/>
              </a:defRPr>
            </a:lvl1pPr>
          </a:lstStyle>
          <a:p>
            <a:pPr>
              <a:defRPr/>
            </a:pPr>
            <a:fld id="{D8F51084-6B38-4348-B4D9-08543572504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457" r:id="rId1"/>
    <p:sldLayoutId id="2147484456" r:id="rId2"/>
    <p:sldLayoutId id="2147484455" r:id="rId3"/>
    <p:sldLayoutId id="2147484454" r:id="rId4"/>
    <p:sldLayoutId id="2147484453" r:id="rId5"/>
    <p:sldLayoutId id="2147484452" r:id="rId6"/>
    <p:sldLayoutId id="2147484451" r:id="rId7"/>
    <p:sldLayoutId id="2147484450" r:id="rId8"/>
    <p:sldLayoutId id="2147484449" r:id="rId9"/>
    <p:sldLayoutId id="2147484448" r:id="rId10"/>
    <p:sldLayoutId id="2147484447" r:id="rId11"/>
    <p:sldLayoutId id="2147484446"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63529"/>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5122" name="Group 2"/>
          <p:cNvGrpSpPr>
            <a:grpSpLocks/>
          </p:cNvGrpSpPr>
          <p:nvPr/>
        </p:nvGrpSpPr>
        <p:grpSpPr bwMode="auto">
          <a:xfrm>
            <a:off x="0" y="0"/>
            <a:ext cx="9142413" cy="6856413"/>
            <a:chOff x="0" y="0"/>
            <a:chExt cx="5759" cy="4319"/>
          </a:xfrm>
        </p:grpSpPr>
        <p:sp>
          <p:nvSpPr>
            <p:cNvPr id="1114115" name="Freeform 3"/>
            <p:cNvSpPr>
              <a:spLocks/>
            </p:cNvSpPr>
            <p:nvPr userDrawn="1"/>
          </p:nvSpPr>
          <p:spPr bwMode="hidden">
            <a:xfrm>
              <a:off x="0" y="0"/>
              <a:ext cx="5758" cy="1043"/>
            </a:xfrm>
            <a:custGeom>
              <a:avLst/>
              <a:gdLst/>
              <a:ahLst/>
              <a:cxnLst>
                <a:cxn ang="0">
                  <a:pos x="5740" y="1043"/>
                </a:cxn>
                <a:cxn ang="0">
                  <a:pos x="0" y="1043"/>
                </a:cxn>
                <a:cxn ang="0">
                  <a:pos x="0" y="0"/>
                </a:cxn>
                <a:cxn ang="0">
                  <a:pos x="5740" y="0"/>
                </a:cxn>
                <a:cxn ang="0">
                  <a:pos x="5740" y="1043"/>
                </a:cxn>
                <a:cxn ang="0">
                  <a:pos x="5740" y="1043"/>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w="9525">
              <a:noFill/>
              <a:round/>
              <a:headEnd/>
              <a:tailEnd/>
            </a:ln>
          </p:spPr>
          <p:txBody>
            <a:bodyPr/>
            <a:lstStyle/>
            <a:p>
              <a:pPr>
                <a:defRPr/>
              </a:pPr>
              <a:endParaRPr lang="en-US"/>
            </a:p>
          </p:txBody>
        </p:sp>
        <p:grpSp>
          <p:nvGrpSpPr>
            <p:cNvPr id="5129" name="Group 4"/>
            <p:cNvGrpSpPr>
              <a:grpSpLocks/>
            </p:cNvGrpSpPr>
            <p:nvPr userDrawn="1"/>
          </p:nvGrpSpPr>
          <p:grpSpPr bwMode="auto">
            <a:xfrm>
              <a:off x="0" y="0"/>
              <a:ext cx="5759" cy="4319"/>
              <a:chOff x="0" y="0"/>
              <a:chExt cx="5759" cy="4319"/>
            </a:xfrm>
          </p:grpSpPr>
          <p:sp>
            <p:nvSpPr>
              <p:cNvPr id="1114117" name="Freeform 5"/>
              <p:cNvSpPr>
                <a:spLocks/>
              </p:cNvSpPr>
              <p:nvPr userDrawn="1"/>
            </p:nvSpPr>
            <p:spPr bwMode="hidden">
              <a:xfrm>
                <a:off x="1" y="104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1114118" name="Freeform 6"/>
              <p:cNvSpPr>
                <a:spLocks/>
              </p:cNvSpPr>
              <p:nvPr userDrawn="1"/>
            </p:nvSpPr>
            <p:spPr bwMode="hidden">
              <a:xfrm>
                <a:off x="0" y="3988"/>
                <a:ext cx="5758" cy="42"/>
              </a:xfrm>
              <a:custGeom>
                <a:avLst/>
                <a:gdLst/>
                <a:ahLst/>
                <a:cxnLst>
                  <a:cxn ang="0">
                    <a:pos x="0" y="42"/>
                  </a:cxn>
                  <a:cxn ang="0">
                    <a:pos x="5740" y="42"/>
                  </a:cxn>
                  <a:cxn ang="0">
                    <a:pos x="5740" y="0"/>
                  </a:cxn>
                  <a:cxn ang="0">
                    <a:pos x="0" y="0"/>
                  </a:cxn>
                  <a:cxn ang="0">
                    <a:pos x="0" y="42"/>
                  </a:cxn>
                  <a:cxn ang="0">
                    <a:pos x="0" y="42"/>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1114119" name="Freeform 7"/>
              <p:cNvSpPr>
                <a:spLocks/>
              </p:cNvSpPr>
              <p:nvPr userDrawn="1"/>
            </p:nvSpPr>
            <p:spPr bwMode="hidden">
              <a:xfrm>
                <a:off x="0" y="3665"/>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1114120" name="Freeform 8"/>
              <p:cNvSpPr>
                <a:spLocks/>
              </p:cNvSpPr>
              <p:nvPr userDrawn="1"/>
            </p:nvSpPr>
            <p:spPr bwMode="hidden">
              <a:xfrm>
                <a:off x="0" y="3364"/>
                <a:ext cx="5758" cy="30"/>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1114121" name="Freeform 9"/>
              <p:cNvSpPr>
                <a:spLocks/>
              </p:cNvSpPr>
              <p:nvPr userDrawn="1"/>
            </p:nvSpPr>
            <p:spPr bwMode="hidden">
              <a:xfrm>
                <a:off x="0" y="3105"/>
                <a:ext cx="5758" cy="31"/>
              </a:xfrm>
              <a:custGeom>
                <a:avLst/>
                <a:gdLst/>
                <a:ahLst/>
                <a:cxnLst>
                  <a:cxn ang="0">
                    <a:pos x="0" y="30"/>
                  </a:cxn>
                  <a:cxn ang="0">
                    <a:pos x="5740" y="30"/>
                  </a:cxn>
                  <a:cxn ang="0">
                    <a:pos x="5740" y="0"/>
                  </a:cxn>
                  <a:cxn ang="0">
                    <a:pos x="0" y="0"/>
                  </a:cxn>
                  <a:cxn ang="0">
                    <a:pos x="0" y="30"/>
                  </a:cxn>
                  <a:cxn ang="0">
                    <a:pos x="0" y="30"/>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1114122" name="Freeform 10"/>
              <p:cNvSpPr>
                <a:spLocks/>
              </p:cNvSpPr>
              <p:nvPr userDrawn="1"/>
            </p:nvSpPr>
            <p:spPr bwMode="hidden">
              <a:xfrm>
                <a:off x="0" y="2859"/>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1114123" name="Freeform 11"/>
              <p:cNvSpPr>
                <a:spLocks/>
              </p:cNvSpPr>
              <p:nvPr userDrawn="1"/>
            </p:nvSpPr>
            <p:spPr bwMode="hidden">
              <a:xfrm>
                <a:off x="0" y="264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1114124" name="Freeform 12"/>
              <p:cNvSpPr>
                <a:spLocks/>
              </p:cNvSpPr>
              <p:nvPr userDrawn="1"/>
            </p:nvSpPr>
            <p:spPr bwMode="hidden">
              <a:xfrm>
                <a:off x="0" y="2433"/>
                <a:ext cx="5758" cy="36"/>
              </a:xfrm>
              <a:custGeom>
                <a:avLst/>
                <a:gdLst/>
                <a:ahLst/>
                <a:cxnLst>
                  <a:cxn ang="0">
                    <a:pos x="5740" y="0"/>
                  </a:cxn>
                  <a:cxn ang="0">
                    <a:pos x="0" y="0"/>
                  </a:cxn>
                  <a:cxn ang="0">
                    <a:pos x="0" y="36"/>
                  </a:cxn>
                  <a:cxn ang="0">
                    <a:pos x="5740" y="36"/>
                  </a:cxn>
                  <a:cxn ang="0">
                    <a:pos x="5740" y="0"/>
                  </a:cxn>
                  <a:cxn ang="0">
                    <a:pos x="5740" y="0"/>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pPr>
                  <a:defRPr/>
                </a:pPr>
                <a:endParaRPr lang="en-US"/>
              </a:p>
            </p:txBody>
          </p:sp>
          <p:sp>
            <p:nvSpPr>
              <p:cNvPr id="1114125" name="Freeform 13"/>
              <p:cNvSpPr>
                <a:spLocks/>
              </p:cNvSpPr>
              <p:nvPr userDrawn="1"/>
            </p:nvSpPr>
            <p:spPr bwMode="hidden">
              <a:xfrm>
                <a:off x="0" y="2259"/>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w="9525">
                <a:noFill/>
                <a:round/>
                <a:headEnd/>
                <a:tailEnd/>
              </a:ln>
            </p:spPr>
            <p:txBody>
              <a:bodyPr/>
              <a:lstStyle/>
              <a:p>
                <a:pPr>
                  <a:defRPr/>
                </a:pPr>
                <a:endParaRPr lang="en-US"/>
              </a:p>
            </p:txBody>
          </p:sp>
          <p:sp>
            <p:nvSpPr>
              <p:cNvPr id="1114126" name="Freeform 14"/>
              <p:cNvSpPr>
                <a:spLocks/>
              </p:cNvSpPr>
              <p:nvPr userDrawn="1"/>
            </p:nvSpPr>
            <p:spPr bwMode="hidden">
              <a:xfrm>
                <a:off x="0" y="209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1114127" name="Freeform 15"/>
              <p:cNvSpPr>
                <a:spLocks/>
              </p:cNvSpPr>
              <p:nvPr userDrawn="1"/>
            </p:nvSpPr>
            <p:spPr bwMode="hidden">
              <a:xfrm>
                <a:off x="0" y="192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28" name="Freeform 16"/>
              <p:cNvSpPr>
                <a:spLocks/>
              </p:cNvSpPr>
              <p:nvPr userDrawn="1"/>
            </p:nvSpPr>
            <p:spPr bwMode="hidden">
              <a:xfrm>
                <a:off x="0" y="1645"/>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29" name="Freeform 17"/>
              <p:cNvSpPr>
                <a:spLocks/>
              </p:cNvSpPr>
              <p:nvPr userDrawn="1"/>
            </p:nvSpPr>
            <p:spPr bwMode="hidden">
              <a:xfrm>
                <a:off x="0" y="1778"/>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0" name="Freeform 18"/>
              <p:cNvSpPr>
                <a:spLocks/>
              </p:cNvSpPr>
              <p:nvPr userDrawn="1"/>
            </p:nvSpPr>
            <p:spPr bwMode="hidden">
              <a:xfrm>
                <a:off x="0" y="1520"/>
                <a:ext cx="5758" cy="12"/>
              </a:xfrm>
              <a:custGeom>
                <a:avLst/>
                <a:gdLst/>
                <a:ahLst/>
                <a:cxnLst>
                  <a:cxn ang="0">
                    <a:pos x="5740" y="0"/>
                  </a:cxn>
                  <a:cxn ang="0">
                    <a:pos x="0" y="0"/>
                  </a:cxn>
                  <a:cxn ang="0">
                    <a:pos x="0" y="12"/>
                  </a:cxn>
                  <a:cxn ang="0">
                    <a:pos x="5740" y="12"/>
                  </a:cxn>
                  <a:cxn ang="0">
                    <a:pos x="5740" y="0"/>
                  </a:cxn>
                  <a:cxn ang="0">
                    <a:pos x="5740" y="0"/>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1" name="Freeform 19"/>
              <p:cNvSpPr>
                <a:spLocks/>
              </p:cNvSpPr>
              <p:nvPr userDrawn="1"/>
            </p:nvSpPr>
            <p:spPr bwMode="hidden">
              <a:xfrm>
                <a:off x="0" y="1394"/>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2" name="Freeform 20"/>
              <p:cNvSpPr>
                <a:spLocks/>
              </p:cNvSpPr>
              <p:nvPr userDrawn="1"/>
            </p:nvSpPr>
            <p:spPr bwMode="hidden">
              <a:xfrm>
                <a:off x="0" y="1280"/>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3" name="Freeform 21"/>
              <p:cNvSpPr>
                <a:spLocks/>
              </p:cNvSpPr>
              <p:nvPr userDrawn="1"/>
            </p:nvSpPr>
            <p:spPr bwMode="hidden">
              <a:xfrm>
                <a:off x="0" y="117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4" name="Freeform 22"/>
              <p:cNvSpPr>
                <a:spLocks/>
              </p:cNvSpPr>
              <p:nvPr userDrawn="1"/>
            </p:nvSpPr>
            <p:spPr bwMode="hidden">
              <a:xfrm>
                <a:off x="0" y="24"/>
                <a:ext cx="5758" cy="30"/>
              </a:xfrm>
              <a:custGeom>
                <a:avLst/>
                <a:gdLst/>
                <a:ahLst/>
                <a:cxnLst>
                  <a:cxn ang="0">
                    <a:pos x="5740" y="0"/>
                  </a:cxn>
                  <a:cxn ang="0">
                    <a:pos x="0" y="0"/>
                  </a:cxn>
                  <a:cxn ang="0">
                    <a:pos x="0" y="30"/>
                  </a:cxn>
                  <a:cxn ang="0">
                    <a:pos x="5740" y="30"/>
                  </a:cxn>
                  <a:cxn ang="0">
                    <a:pos x="5740" y="0"/>
                  </a:cxn>
                  <a:cxn ang="0">
                    <a:pos x="5740" y="0"/>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1114135" name="Freeform 23"/>
              <p:cNvSpPr>
                <a:spLocks/>
              </p:cNvSpPr>
              <p:nvPr userDrawn="1"/>
            </p:nvSpPr>
            <p:spPr bwMode="hidden">
              <a:xfrm>
                <a:off x="0" y="186"/>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w="9525">
                <a:noFill/>
                <a:round/>
                <a:headEnd/>
                <a:tailEnd/>
              </a:ln>
            </p:spPr>
            <p:txBody>
              <a:bodyPr/>
              <a:lstStyle/>
              <a:p>
                <a:pPr>
                  <a:defRPr/>
                </a:pPr>
                <a:endParaRPr lang="en-US"/>
              </a:p>
            </p:txBody>
          </p:sp>
          <p:sp>
            <p:nvSpPr>
              <p:cNvPr id="1114136" name="Freeform 24"/>
              <p:cNvSpPr>
                <a:spLocks/>
              </p:cNvSpPr>
              <p:nvPr userDrawn="1"/>
            </p:nvSpPr>
            <p:spPr bwMode="hidden">
              <a:xfrm>
                <a:off x="0" y="475"/>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w="9525">
                <a:noFill/>
                <a:round/>
                <a:headEnd/>
                <a:tailEnd/>
              </a:ln>
            </p:spPr>
            <p:txBody>
              <a:bodyPr/>
              <a:lstStyle/>
              <a:p>
                <a:pPr>
                  <a:defRPr/>
                </a:pPr>
                <a:endParaRPr lang="en-US"/>
              </a:p>
            </p:txBody>
          </p:sp>
          <p:sp>
            <p:nvSpPr>
              <p:cNvPr id="1114137" name="Freeform 25"/>
              <p:cNvSpPr>
                <a:spLocks/>
              </p:cNvSpPr>
              <p:nvPr userDrawn="1"/>
            </p:nvSpPr>
            <p:spPr bwMode="hidden">
              <a:xfrm>
                <a:off x="0" y="337"/>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w="9525">
                <a:noFill/>
                <a:round/>
                <a:headEnd/>
                <a:tailEnd/>
              </a:ln>
            </p:spPr>
            <p:txBody>
              <a:bodyPr/>
              <a:lstStyle/>
              <a:p>
                <a:pPr>
                  <a:defRPr/>
                </a:pPr>
                <a:endParaRPr lang="en-US"/>
              </a:p>
            </p:txBody>
          </p:sp>
          <p:sp>
            <p:nvSpPr>
              <p:cNvPr id="1114138" name="Freeform 26"/>
              <p:cNvSpPr>
                <a:spLocks/>
              </p:cNvSpPr>
              <p:nvPr userDrawn="1"/>
            </p:nvSpPr>
            <p:spPr bwMode="hidden">
              <a:xfrm>
                <a:off x="0" y="600"/>
                <a:ext cx="5758" cy="24"/>
              </a:xfrm>
              <a:custGeom>
                <a:avLst/>
                <a:gdLst/>
                <a:ahLst/>
                <a:cxnLst>
                  <a:cxn ang="0">
                    <a:pos x="5740" y="0"/>
                  </a:cxn>
                  <a:cxn ang="0">
                    <a:pos x="0" y="0"/>
                  </a:cxn>
                  <a:cxn ang="0">
                    <a:pos x="0" y="24"/>
                  </a:cxn>
                  <a:cxn ang="0">
                    <a:pos x="5740" y="24"/>
                  </a:cxn>
                  <a:cxn ang="0">
                    <a:pos x="5740" y="0"/>
                  </a:cxn>
                  <a:cxn ang="0">
                    <a:pos x="5740" y="0"/>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114139" name="Freeform 27"/>
              <p:cNvSpPr>
                <a:spLocks/>
              </p:cNvSpPr>
              <p:nvPr userDrawn="1"/>
            </p:nvSpPr>
            <p:spPr bwMode="hidden">
              <a:xfrm>
                <a:off x="0" y="727"/>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1114140" name="Freeform 28"/>
              <p:cNvSpPr>
                <a:spLocks/>
              </p:cNvSpPr>
              <p:nvPr userDrawn="1"/>
            </p:nvSpPr>
            <p:spPr bwMode="hidden">
              <a:xfrm>
                <a:off x="0" y="841"/>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sp>
            <p:nvSpPr>
              <p:cNvPr id="1114141" name="Freeform 29"/>
              <p:cNvSpPr>
                <a:spLocks/>
              </p:cNvSpPr>
              <p:nvPr userDrawn="1"/>
            </p:nvSpPr>
            <p:spPr bwMode="hidden">
              <a:xfrm>
                <a:off x="0" y="943"/>
                <a:ext cx="5758" cy="18"/>
              </a:xfrm>
              <a:custGeom>
                <a:avLst/>
                <a:gdLst/>
                <a:ahLst/>
                <a:cxnLst>
                  <a:cxn ang="0">
                    <a:pos x="5740" y="0"/>
                  </a:cxn>
                  <a:cxn ang="0">
                    <a:pos x="0" y="0"/>
                  </a:cxn>
                  <a:cxn ang="0">
                    <a:pos x="0" y="18"/>
                  </a:cxn>
                  <a:cxn ang="0">
                    <a:pos x="5740" y="18"/>
                  </a:cxn>
                  <a:cxn ang="0">
                    <a:pos x="5740" y="0"/>
                  </a:cxn>
                  <a:cxn ang="0">
                    <a:pos x="5740" y="0"/>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w="9525">
                <a:noFill/>
                <a:round/>
                <a:headEnd/>
                <a:tailEnd/>
              </a:ln>
            </p:spPr>
            <p:txBody>
              <a:bodyPr/>
              <a:lstStyle/>
              <a:p>
                <a:pPr>
                  <a:defRPr/>
                </a:pPr>
                <a:endParaRPr lang="en-US"/>
              </a:p>
            </p:txBody>
          </p:sp>
          <p:grpSp>
            <p:nvGrpSpPr>
              <p:cNvPr id="5155" name="Group 30"/>
              <p:cNvGrpSpPr>
                <a:grpSpLocks/>
              </p:cNvGrpSpPr>
              <p:nvPr userDrawn="1"/>
            </p:nvGrpSpPr>
            <p:grpSpPr bwMode="auto">
              <a:xfrm>
                <a:off x="0" y="0"/>
                <a:ext cx="5758" cy="1045"/>
                <a:chOff x="0" y="0"/>
                <a:chExt cx="5758" cy="1045"/>
              </a:xfrm>
            </p:grpSpPr>
            <p:sp>
              <p:nvSpPr>
                <p:cNvPr id="1114143" name="Freeform 31"/>
                <p:cNvSpPr>
                  <a:spLocks/>
                </p:cNvSpPr>
                <p:nvPr/>
              </p:nvSpPr>
              <p:spPr bwMode="hidden">
                <a:xfrm>
                  <a:off x="2849" y="0"/>
                  <a:ext cx="42" cy="1045"/>
                </a:xfrm>
                <a:custGeom>
                  <a:avLst/>
                  <a:gdLst/>
                  <a:ahLst/>
                  <a:cxnLst>
                    <a:cxn ang="0">
                      <a:pos x="18" y="1043"/>
                    </a:cxn>
                    <a:cxn ang="0">
                      <a:pos x="42" y="1043"/>
                    </a:cxn>
                    <a:cxn ang="0">
                      <a:pos x="42" y="0"/>
                    </a:cxn>
                    <a:cxn ang="0">
                      <a:pos x="0" y="0"/>
                    </a:cxn>
                    <a:cxn ang="0">
                      <a:pos x="0" y="1043"/>
                    </a:cxn>
                    <a:cxn ang="0">
                      <a:pos x="18" y="1043"/>
                    </a:cxn>
                    <a:cxn ang="0">
                      <a:pos x="18" y="104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4" name="Freeform 32"/>
                <p:cNvSpPr>
                  <a:spLocks/>
                </p:cNvSpPr>
                <p:nvPr/>
              </p:nvSpPr>
              <p:spPr bwMode="hidden">
                <a:xfrm>
                  <a:off x="2400" y="0"/>
                  <a:ext cx="155" cy="1045"/>
                </a:xfrm>
                <a:custGeom>
                  <a:avLst/>
                  <a:gdLst/>
                  <a:ahLst/>
                  <a:cxnLst>
                    <a:cxn ang="0">
                      <a:pos x="131" y="1043"/>
                    </a:cxn>
                    <a:cxn ang="0">
                      <a:pos x="155" y="1043"/>
                    </a:cxn>
                    <a:cxn ang="0">
                      <a:pos x="42" y="0"/>
                    </a:cxn>
                    <a:cxn ang="0">
                      <a:pos x="0" y="0"/>
                    </a:cxn>
                    <a:cxn ang="0">
                      <a:pos x="113" y="1043"/>
                    </a:cxn>
                    <a:cxn ang="0">
                      <a:pos x="131" y="1043"/>
                    </a:cxn>
                    <a:cxn ang="0">
                      <a:pos x="131" y="104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5" name="Freeform 33"/>
                <p:cNvSpPr>
                  <a:spLocks/>
                </p:cNvSpPr>
                <p:nvPr/>
              </p:nvSpPr>
              <p:spPr bwMode="hidden">
                <a:xfrm>
                  <a:off x="1967" y="0"/>
                  <a:ext cx="240" cy="1045"/>
                </a:xfrm>
                <a:custGeom>
                  <a:avLst/>
                  <a:gdLst/>
                  <a:ahLst/>
                  <a:cxnLst>
                    <a:cxn ang="0">
                      <a:pos x="221" y="1043"/>
                    </a:cxn>
                    <a:cxn ang="0">
                      <a:pos x="239" y="1043"/>
                    </a:cxn>
                    <a:cxn ang="0">
                      <a:pos x="36" y="0"/>
                    </a:cxn>
                    <a:cxn ang="0">
                      <a:pos x="0" y="0"/>
                    </a:cxn>
                    <a:cxn ang="0">
                      <a:pos x="203" y="1043"/>
                    </a:cxn>
                    <a:cxn ang="0">
                      <a:pos x="221" y="1043"/>
                    </a:cxn>
                    <a:cxn ang="0">
                      <a:pos x="221" y="104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6" name="Freeform 34"/>
                <p:cNvSpPr>
                  <a:spLocks/>
                </p:cNvSpPr>
                <p:nvPr/>
              </p:nvSpPr>
              <p:spPr bwMode="hidden">
                <a:xfrm>
                  <a:off x="1554" y="0"/>
                  <a:ext cx="353" cy="1045"/>
                </a:xfrm>
                <a:custGeom>
                  <a:avLst/>
                  <a:gdLst/>
                  <a:ahLst/>
                  <a:cxnLst>
                    <a:cxn ang="0">
                      <a:pos x="334" y="1043"/>
                    </a:cxn>
                    <a:cxn ang="0">
                      <a:pos x="352" y="1043"/>
                    </a:cxn>
                    <a:cxn ang="0">
                      <a:pos x="41" y="0"/>
                    </a:cxn>
                    <a:cxn ang="0">
                      <a:pos x="0" y="0"/>
                    </a:cxn>
                    <a:cxn ang="0">
                      <a:pos x="311" y="1043"/>
                    </a:cxn>
                    <a:cxn ang="0">
                      <a:pos x="334" y="1043"/>
                    </a:cxn>
                    <a:cxn ang="0">
                      <a:pos x="334" y="104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7" name="Freeform 35"/>
                <p:cNvSpPr>
                  <a:spLocks/>
                </p:cNvSpPr>
                <p:nvPr/>
              </p:nvSpPr>
              <p:spPr bwMode="hidden">
                <a:xfrm>
                  <a:off x="1134" y="0"/>
                  <a:ext cx="450" cy="1045"/>
                </a:xfrm>
                <a:custGeom>
                  <a:avLst/>
                  <a:gdLst/>
                  <a:ahLst/>
                  <a:cxnLst>
                    <a:cxn ang="0">
                      <a:pos x="425" y="1043"/>
                    </a:cxn>
                    <a:cxn ang="0">
                      <a:pos x="449" y="1043"/>
                    </a:cxn>
                    <a:cxn ang="0">
                      <a:pos x="42" y="0"/>
                    </a:cxn>
                    <a:cxn ang="0">
                      <a:pos x="0" y="0"/>
                    </a:cxn>
                    <a:cxn ang="0">
                      <a:pos x="407" y="1043"/>
                    </a:cxn>
                    <a:cxn ang="0">
                      <a:pos x="425" y="1043"/>
                    </a:cxn>
                    <a:cxn ang="0">
                      <a:pos x="425" y="104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8" name="Freeform 36"/>
                <p:cNvSpPr>
                  <a:spLocks/>
                </p:cNvSpPr>
                <p:nvPr/>
              </p:nvSpPr>
              <p:spPr bwMode="hidden">
                <a:xfrm>
                  <a:off x="714" y="0"/>
                  <a:ext cx="540" cy="1045"/>
                </a:xfrm>
                <a:custGeom>
                  <a:avLst/>
                  <a:gdLst/>
                  <a:ahLst/>
                  <a:cxnLst>
                    <a:cxn ang="0">
                      <a:pos x="520" y="1043"/>
                    </a:cxn>
                    <a:cxn ang="0">
                      <a:pos x="538" y="1043"/>
                    </a:cxn>
                    <a:cxn ang="0">
                      <a:pos x="41" y="0"/>
                    </a:cxn>
                    <a:cxn ang="0">
                      <a:pos x="0" y="0"/>
                    </a:cxn>
                    <a:cxn ang="0">
                      <a:pos x="496" y="1043"/>
                    </a:cxn>
                    <a:cxn ang="0">
                      <a:pos x="520" y="1043"/>
                    </a:cxn>
                    <a:cxn ang="0">
                      <a:pos x="520" y="104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49" name="Freeform 37"/>
                <p:cNvSpPr>
                  <a:spLocks/>
                </p:cNvSpPr>
                <p:nvPr/>
              </p:nvSpPr>
              <p:spPr bwMode="hidden">
                <a:xfrm>
                  <a:off x="306" y="0"/>
                  <a:ext cx="642" cy="1045"/>
                </a:xfrm>
                <a:custGeom>
                  <a:avLst/>
                  <a:gdLst/>
                  <a:ahLst/>
                  <a:cxnLst>
                    <a:cxn ang="0">
                      <a:pos x="622" y="1043"/>
                    </a:cxn>
                    <a:cxn ang="0">
                      <a:pos x="640" y="1043"/>
                    </a:cxn>
                    <a:cxn ang="0">
                      <a:pos x="48" y="0"/>
                    </a:cxn>
                    <a:cxn ang="0">
                      <a:pos x="0" y="0"/>
                    </a:cxn>
                    <a:cxn ang="0">
                      <a:pos x="598" y="1043"/>
                    </a:cxn>
                    <a:cxn ang="0">
                      <a:pos x="622" y="1043"/>
                    </a:cxn>
                    <a:cxn ang="0">
                      <a:pos x="622" y="104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0" name="Freeform 38"/>
                <p:cNvSpPr>
                  <a:spLocks/>
                </p:cNvSpPr>
                <p:nvPr/>
              </p:nvSpPr>
              <p:spPr bwMode="hidden">
                <a:xfrm>
                  <a:off x="0" y="108"/>
                  <a:ext cx="630" cy="937"/>
                </a:xfrm>
                <a:custGeom>
                  <a:avLst/>
                  <a:gdLst/>
                  <a:ahLst/>
                  <a:cxnLst>
                    <a:cxn ang="0">
                      <a:pos x="604" y="935"/>
                    </a:cxn>
                    <a:cxn ang="0">
                      <a:pos x="628" y="935"/>
                    </a:cxn>
                    <a:cxn ang="0">
                      <a:pos x="0" y="0"/>
                    </a:cxn>
                    <a:cxn ang="0">
                      <a:pos x="0" y="66"/>
                    </a:cxn>
                    <a:cxn ang="0">
                      <a:pos x="580" y="935"/>
                    </a:cxn>
                    <a:cxn ang="0">
                      <a:pos x="604" y="935"/>
                    </a:cxn>
                    <a:cxn ang="0">
                      <a:pos x="604" y="935"/>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1" name="Freeform 39"/>
                <p:cNvSpPr>
                  <a:spLocks/>
                </p:cNvSpPr>
                <p:nvPr/>
              </p:nvSpPr>
              <p:spPr bwMode="hidden">
                <a:xfrm>
                  <a:off x="3191" y="0"/>
                  <a:ext cx="155" cy="1045"/>
                </a:xfrm>
                <a:custGeom>
                  <a:avLst/>
                  <a:gdLst/>
                  <a:ahLst/>
                  <a:cxnLst>
                    <a:cxn ang="0">
                      <a:pos x="18" y="1043"/>
                    </a:cxn>
                    <a:cxn ang="0">
                      <a:pos x="42" y="1043"/>
                    </a:cxn>
                    <a:cxn ang="0">
                      <a:pos x="155" y="0"/>
                    </a:cxn>
                    <a:cxn ang="0">
                      <a:pos x="114" y="0"/>
                    </a:cxn>
                    <a:cxn ang="0">
                      <a:pos x="0" y="1043"/>
                    </a:cxn>
                    <a:cxn ang="0">
                      <a:pos x="18" y="1043"/>
                    </a:cxn>
                    <a:cxn ang="0">
                      <a:pos x="18" y="104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2" name="Freeform 40"/>
                <p:cNvSpPr>
                  <a:spLocks/>
                </p:cNvSpPr>
                <p:nvPr/>
              </p:nvSpPr>
              <p:spPr bwMode="hidden">
                <a:xfrm>
                  <a:off x="3533" y="0"/>
                  <a:ext cx="240" cy="1045"/>
                </a:xfrm>
                <a:custGeom>
                  <a:avLst/>
                  <a:gdLst/>
                  <a:ahLst/>
                  <a:cxnLst>
                    <a:cxn ang="0">
                      <a:pos x="18" y="1043"/>
                    </a:cxn>
                    <a:cxn ang="0">
                      <a:pos x="36" y="1043"/>
                    </a:cxn>
                    <a:cxn ang="0">
                      <a:pos x="239" y="0"/>
                    </a:cxn>
                    <a:cxn ang="0">
                      <a:pos x="203" y="0"/>
                    </a:cxn>
                    <a:cxn ang="0">
                      <a:pos x="0" y="1043"/>
                    </a:cxn>
                    <a:cxn ang="0">
                      <a:pos x="18" y="1043"/>
                    </a:cxn>
                    <a:cxn ang="0">
                      <a:pos x="18" y="104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3" name="Freeform 41"/>
                <p:cNvSpPr>
                  <a:spLocks/>
                </p:cNvSpPr>
                <p:nvPr/>
              </p:nvSpPr>
              <p:spPr bwMode="hidden">
                <a:xfrm>
                  <a:off x="3821" y="0"/>
                  <a:ext cx="359" cy="1045"/>
                </a:xfrm>
                <a:custGeom>
                  <a:avLst/>
                  <a:gdLst/>
                  <a:ahLst/>
                  <a:cxnLst>
                    <a:cxn ang="0">
                      <a:pos x="24" y="1043"/>
                    </a:cxn>
                    <a:cxn ang="0">
                      <a:pos x="42" y="1043"/>
                    </a:cxn>
                    <a:cxn ang="0">
                      <a:pos x="358" y="0"/>
                    </a:cxn>
                    <a:cxn ang="0">
                      <a:pos x="317" y="0"/>
                    </a:cxn>
                    <a:cxn ang="0">
                      <a:pos x="0" y="1043"/>
                    </a:cxn>
                    <a:cxn ang="0">
                      <a:pos x="24" y="1043"/>
                    </a:cxn>
                    <a:cxn ang="0">
                      <a:pos x="24" y="104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4" name="Freeform 42"/>
                <p:cNvSpPr>
                  <a:spLocks/>
                </p:cNvSpPr>
                <p:nvPr/>
              </p:nvSpPr>
              <p:spPr bwMode="hidden">
                <a:xfrm>
                  <a:off x="4139" y="0"/>
                  <a:ext cx="449" cy="1045"/>
                </a:xfrm>
                <a:custGeom>
                  <a:avLst/>
                  <a:gdLst/>
                  <a:ahLst/>
                  <a:cxnLst>
                    <a:cxn ang="0">
                      <a:pos x="18" y="1043"/>
                    </a:cxn>
                    <a:cxn ang="0">
                      <a:pos x="41" y="1043"/>
                    </a:cxn>
                    <a:cxn ang="0">
                      <a:pos x="448" y="0"/>
                    </a:cxn>
                    <a:cxn ang="0">
                      <a:pos x="406" y="0"/>
                    </a:cxn>
                    <a:cxn ang="0">
                      <a:pos x="0" y="1043"/>
                    </a:cxn>
                    <a:cxn ang="0">
                      <a:pos x="18" y="1043"/>
                    </a:cxn>
                    <a:cxn ang="0">
                      <a:pos x="18" y="104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5" name="Freeform 43"/>
                <p:cNvSpPr>
                  <a:spLocks/>
                </p:cNvSpPr>
                <p:nvPr/>
              </p:nvSpPr>
              <p:spPr bwMode="hidden">
                <a:xfrm>
                  <a:off x="4480" y="0"/>
                  <a:ext cx="541" cy="1045"/>
                </a:xfrm>
                <a:custGeom>
                  <a:avLst/>
                  <a:gdLst/>
                  <a:ahLst/>
                  <a:cxnLst>
                    <a:cxn ang="0">
                      <a:pos x="18" y="1043"/>
                    </a:cxn>
                    <a:cxn ang="0">
                      <a:pos x="42" y="1043"/>
                    </a:cxn>
                    <a:cxn ang="0">
                      <a:pos x="539" y="0"/>
                    </a:cxn>
                    <a:cxn ang="0">
                      <a:pos x="497" y="0"/>
                    </a:cxn>
                    <a:cxn ang="0">
                      <a:pos x="0" y="1043"/>
                    </a:cxn>
                    <a:cxn ang="0">
                      <a:pos x="18" y="1043"/>
                    </a:cxn>
                    <a:cxn ang="0">
                      <a:pos x="18" y="104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6" name="Freeform 44"/>
                <p:cNvSpPr>
                  <a:spLocks/>
                </p:cNvSpPr>
                <p:nvPr/>
              </p:nvSpPr>
              <p:spPr bwMode="hidden">
                <a:xfrm>
                  <a:off x="4768" y="0"/>
                  <a:ext cx="642" cy="1045"/>
                </a:xfrm>
                <a:custGeom>
                  <a:avLst/>
                  <a:gdLst/>
                  <a:ahLst/>
                  <a:cxnLst>
                    <a:cxn ang="0">
                      <a:pos x="18" y="1043"/>
                    </a:cxn>
                    <a:cxn ang="0">
                      <a:pos x="42" y="1043"/>
                    </a:cxn>
                    <a:cxn ang="0">
                      <a:pos x="640" y="0"/>
                    </a:cxn>
                    <a:cxn ang="0">
                      <a:pos x="592" y="0"/>
                    </a:cxn>
                    <a:cxn ang="0">
                      <a:pos x="0" y="1043"/>
                    </a:cxn>
                    <a:cxn ang="0">
                      <a:pos x="18" y="1043"/>
                    </a:cxn>
                    <a:cxn ang="0">
                      <a:pos x="18" y="104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sp>
              <p:nvSpPr>
                <p:cNvPr id="1114157" name="Freeform 45"/>
                <p:cNvSpPr>
                  <a:spLocks/>
                </p:cNvSpPr>
                <p:nvPr/>
              </p:nvSpPr>
              <p:spPr bwMode="hidden">
                <a:xfrm>
                  <a:off x="5086" y="48"/>
                  <a:ext cx="672" cy="997"/>
                </a:xfrm>
                <a:custGeom>
                  <a:avLst/>
                  <a:gdLst/>
                  <a:ahLst/>
                  <a:cxnLst>
                    <a:cxn ang="0">
                      <a:pos x="24" y="995"/>
                    </a:cxn>
                    <a:cxn ang="0">
                      <a:pos x="48" y="995"/>
                    </a:cxn>
                    <a:cxn ang="0">
                      <a:pos x="670" y="72"/>
                    </a:cxn>
                    <a:cxn ang="0">
                      <a:pos x="670" y="0"/>
                    </a:cxn>
                    <a:cxn ang="0">
                      <a:pos x="0" y="995"/>
                    </a:cxn>
                    <a:cxn ang="0">
                      <a:pos x="24" y="995"/>
                    </a:cxn>
                    <a:cxn ang="0">
                      <a:pos x="24" y="995"/>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w="9525">
                  <a:noFill/>
                  <a:round/>
                  <a:headEnd/>
                  <a:tailEnd/>
                </a:ln>
              </p:spPr>
              <p:txBody>
                <a:bodyPr/>
                <a:lstStyle/>
                <a:p>
                  <a:pPr>
                    <a:defRPr/>
                  </a:pPr>
                  <a:endParaRPr lang="en-US"/>
                </a:p>
              </p:txBody>
            </p:sp>
          </p:grpSp>
          <p:grpSp>
            <p:nvGrpSpPr>
              <p:cNvPr id="5156" name="Group 46"/>
              <p:cNvGrpSpPr>
                <a:grpSpLocks/>
              </p:cNvGrpSpPr>
              <p:nvPr userDrawn="1"/>
            </p:nvGrpSpPr>
            <p:grpSpPr bwMode="auto">
              <a:xfrm>
                <a:off x="0" y="558"/>
                <a:ext cx="5758" cy="487"/>
                <a:chOff x="0" y="558"/>
                <a:chExt cx="5758" cy="487"/>
              </a:xfrm>
            </p:grpSpPr>
            <p:sp>
              <p:nvSpPr>
                <p:cNvPr id="1114159" name="Freeform 47"/>
                <p:cNvSpPr>
                  <a:spLocks/>
                </p:cNvSpPr>
                <p:nvPr/>
              </p:nvSpPr>
              <p:spPr bwMode="hidden">
                <a:xfrm>
                  <a:off x="0" y="618"/>
                  <a:ext cx="306" cy="427"/>
                </a:xfrm>
                <a:custGeom>
                  <a:avLst/>
                  <a:gdLst/>
                  <a:ahLst/>
                  <a:cxnLst>
                    <a:cxn ang="0">
                      <a:pos x="281" y="426"/>
                    </a:cxn>
                    <a:cxn ang="0">
                      <a:pos x="305" y="426"/>
                    </a:cxn>
                    <a:cxn ang="0">
                      <a:pos x="0" y="0"/>
                    </a:cxn>
                    <a:cxn ang="0">
                      <a:pos x="0" y="66"/>
                    </a:cxn>
                    <a:cxn ang="0">
                      <a:pos x="251" y="426"/>
                    </a:cxn>
                    <a:cxn ang="0">
                      <a:pos x="281" y="426"/>
                    </a:cxn>
                    <a:cxn ang="0">
                      <a:pos x="281" y="426"/>
                    </a:cxn>
                  </a:cxnLst>
                  <a:rect l="0" t="0" r="r" b="b"/>
                  <a:pathLst>
                    <a:path w="305" h="426">
                      <a:moveTo>
                        <a:pt x="281" y="426"/>
                      </a:moveTo>
                      <a:lnTo>
                        <a:pt x="305" y="426"/>
                      </a:lnTo>
                      <a:lnTo>
                        <a:pt x="0" y="0"/>
                      </a:lnTo>
                      <a:lnTo>
                        <a:pt x="0" y="66"/>
                      </a:lnTo>
                      <a:lnTo>
                        <a:pt x="251" y="426"/>
                      </a:lnTo>
                      <a:lnTo>
                        <a:pt x="281" y="426"/>
                      </a:lnTo>
                      <a:lnTo>
                        <a:pt x="281" y="426"/>
                      </a:lnTo>
                      <a:close/>
                    </a:path>
                  </a:pathLst>
                </a:custGeom>
                <a:solidFill>
                  <a:schemeClr val="accent2"/>
                </a:solidFill>
                <a:ln w="9525">
                  <a:noFill/>
                  <a:round/>
                  <a:headEnd/>
                  <a:tailEnd/>
                </a:ln>
              </p:spPr>
              <p:txBody>
                <a:bodyPr/>
                <a:lstStyle/>
                <a:p>
                  <a:pPr>
                    <a:defRPr/>
                  </a:pPr>
                  <a:endParaRPr lang="en-US"/>
                </a:p>
              </p:txBody>
            </p:sp>
            <p:sp>
              <p:nvSpPr>
                <p:cNvPr id="1114160" name="Freeform 48"/>
                <p:cNvSpPr>
                  <a:spLocks/>
                </p:cNvSpPr>
                <p:nvPr/>
              </p:nvSpPr>
              <p:spPr bwMode="hidden">
                <a:xfrm>
                  <a:off x="5410" y="558"/>
                  <a:ext cx="348" cy="487"/>
                </a:xfrm>
                <a:custGeom>
                  <a:avLst/>
                  <a:gdLst/>
                  <a:ahLst/>
                  <a:cxnLst>
                    <a:cxn ang="0">
                      <a:pos x="24" y="486"/>
                    </a:cxn>
                    <a:cxn ang="0">
                      <a:pos x="48" y="486"/>
                    </a:cxn>
                    <a:cxn ang="0">
                      <a:pos x="347" y="72"/>
                    </a:cxn>
                    <a:cxn ang="0">
                      <a:pos x="347" y="0"/>
                    </a:cxn>
                    <a:cxn ang="0">
                      <a:pos x="0" y="486"/>
                    </a:cxn>
                    <a:cxn ang="0">
                      <a:pos x="24" y="486"/>
                    </a:cxn>
                    <a:cxn ang="0">
                      <a:pos x="24" y="486"/>
                    </a:cxn>
                  </a:cxnLst>
                  <a:rect l="0" t="0" r="r" b="b"/>
                  <a:pathLst>
                    <a:path w="347" h="486">
                      <a:moveTo>
                        <a:pt x="24" y="486"/>
                      </a:moveTo>
                      <a:lnTo>
                        <a:pt x="48" y="486"/>
                      </a:lnTo>
                      <a:lnTo>
                        <a:pt x="347" y="72"/>
                      </a:lnTo>
                      <a:lnTo>
                        <a:pt x="347" y="0"/>
                      </a:lnTo>
                      <a:lnTo>
                        <a:pt x="0" y="486"/>
                      </a:lnTo>
                      <a:lnTo>
                        <a:pt x="24" y="486"/>
                      </a:lnTo>
                      <a:lnTo>
                        <a:pt x="24" y="486"/>
                      </a:lnTo>
                      <a:close/>
                    </a:path>
                  </a:pathLst>
                </a:custGeom>
                <a:solidFill>
                  <a:schemeClr val="accent2"/>
                </a:solidFill>
                <a:ln w="9525">
                  <a:noFill/>
                  <a:round/>
                  <a:headEnd/>
                  <a:tailEnd/>
                </a:ln>
              </p:spPr>
              <p:txBody>
                <a:bodyPr/>
                <a:lstStyle/>
                <a:p>
                  <a:pPr>
                    <a:defRPr/>
                  </a:pPr>
                  <a:endParaRPr lang="en-US"/>
                </a:p>
              </p:txBody>
            </p:sp>
          </p:grpSp>
          <p:grpSp>
            <p:nvGrpSpPr>
              <p:cNvPr id="5157" name="Group 49"/>
              <p:cNvGrpSpPr>
                <a:grpSpLocks/>
              </p:cNvGrpSpPr>
              <p:nvPr userDrawn="1"/>
            </p:nvGrpSpPr>
            <p:grpSpPr bwMode="auto">
              <a:xfrm>
                <a:off x="264" y="1039"/>
                <a:ext cx="5200" cy="3280"/>
                <a:chOff x="264" y="1039"/>
                <a:chExt cx="5200" cy="3280"/>
              </a:xfrm>
            </p:grpSpPr>
            <p:sp>
              <p:nvSpPr>
                <p:cNvPr id="1114162" name="Freeform 50"/>
                <p:cNvSpPr>
                  <a:spLocks/>
                </p:cNvSpPr>
                <p:nvPr/>
              </p:nvSpPr>
              <p:spPr bwMode="hidden">
                <a:xfrm>
                  <a:off x="2849" y="1039"/>
                  <a:ext cx="42" cy="3280"/>
                </a:xfrm>
                <a:custGeom>
                  <a:avLst/>
                  <a:gdLst/>
                  <a:ahLst/>
                  <a:cxnLst>
                    <a:cxn ang="0">
                      <a:pos x="18" y="0"/>
                    </a:cxn>
                    <a:cxn ang="0">
                      <a:pos x="0" y="0"/>
                    </a:cxn>
                    <a:cxn ang="0">
                      <a:pos x="0" y="3273"/>
                    </a:cxn>
                    <a:cxn ang="0">
                      <a:pos x="42" y="3273"/>
                    </a:cxn>
                    <a:cxn ang="0">
                      <a:pos x="42" y="0"/>
                    </a:cxn>
                    <a:cxn ang="0">
                      <a:pos x="18" y="0"/>
                    </a:cxn>
                    <a:cxn ang="0">
                      <a:pos x="18" y="0"/>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3" name="Freeform 51"/>
                <p:cNvSpPr>
                  <a:spLocks/>
                </p:cNvSpPr>
                <p:nvPr/>
              </p:nvSpPr>
              <p:spPr bwMode="hidden">
                <a:xfrm>
                  <a:off x="2154" y="1039"/>
                  <a:ext cx="401" cy="3280"/>
                </a:xfrm>
                <a:custGeom>
                  <a:avLst/>
                  <a:gdLst/>
                  <a:ahLst/>
                  <a:cxnLst>
                    <a:cxn ang="0">
                      <a:pos x="376" y="0"/>
                    </a:cxn>
                    <a:cxn ang="0">
                      <a:pos x="358" y="0"/>
                    </a:cxn>
                    <a:cxn ang="0">
                      <a:pos x="0" y="3273"/>
                    </a:cxn>
                    <a:cxn ang="0">
                      <a:pos x="41" y="3273"/>
                    </a:cxn>
                    <a:cxn ang="0">
                      <a:pos x="400" y="0"/>
                    </a:cxn>
                    <a:cxn ang="0">
                      <a:pos x="376" y="0"/>
                    </a:cxn>
                    <a:cxn ang="0">
                      <a:pos x="376" y="0"/>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4" name="Freeform 52"/>
                <p:cNvSpPr>
                  <a:spLocks/>
                </p:cNvSpPr>
                <p:nvPr/>
              </p:nvSpPr>
              <p:spPr bwMode="hidden">
                <a:xfrm>
                  <a:off x="1530" y="1039"/>
                  <a:ext cx="677" cy="3280"/>
                </a:xfrm>
                <a:custGeom>
                  <a:avLst/>
                  <a:gdLst/>
                  <a:ahLst/>
                  <a:cxnLst>
                    <a:cxn ang="0">
                      <a:pos x="657" y="0"/>
                    </a:cxn>
                    <a:cxn ang="0">
                      <a:pos x="639" y="0"/>
                    </a:cxn>
                    <a:cxn ang="0">
                      <a:pos x="0" y="3273"/>
                    </a:cxn>
                    <a:cxn ang="0">
                      <a:pos x="42" y="3273"/>
                    </a:cxn>
                    <a:cxn ang="0">
                      <a:pos x="675" y="0"/>
                    </a:cxn>
                    <a:cxn ang="0">
                      <a:pos x="657" y="0"/>
                    </a:cxn>
                    <a:cxn ang="0">
                      <a:pos x="657" y="0"/>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5" name="Freeform 53"/>
                <p:cNvSpPr>
                  <a:spLocks/>
                </p:cNvSpPr>
                <p:nvPr/>
              </p:nvSpPr>
              <p:spPr bwMode="hidden">
                <a:xfrm>
                  <a:off x="876" y="1039"/>
                  <a:ext cx="1031" cy="3280"/>
                </a:xfrm>
                <a:custGeom>
                  <a:avLst/>
                  <a:gdLst/>
                  <a:ahLst/>
                  <a:cxnLst>
                    <a:cxn ang="0">
                      <a:pos x="1013" y="0"/>
                    </a:cxn>
                    <a:cxn ang="0">
                      <a:pos x="990" y="0"/>
                    </a:cxn>
                    <a:cxn ang="0">
                      <a:pos x="0" y="3280"/>
                    </a:cxn>
                    <a:cxn ang="0">
                      <a:pos x="42" y="3280"/>
                    </a:cxn>
                    <a:cxn ang="0">
                      <a:pos x="1031" y="4"/>
                    </a:cxn>
                    <a:cxn ang="0">
                      <a:pos x="1013" y="0"/>
                    </a:cxn>
                    <a:cxn ang="0">
                      <a:pos x="1013" y="0"/>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6" name="Freeform 54"/>
                <p:cNvSpPr>
                  <a:spLocks/>
                </p:cNvSpPr>
                <p:nvPr/>
              </p:nvSpPr>
              <p:spPr bwMode="hidden">
                <a:xfrm>
                  <a:off x="264" y="1039"/>
                  <a:ext cx="1319" cy="3280"/>
                </a:xfrm>
                <a:custGeom>
                  <a:avLst/>
                  <a:gdLst/>
                  <a:ahLst/>
                  <a:cxnLst>
                    <a:cxn ang="0">
                      <a:pos x="1296" y="0"/>
                    </a:cxn>
                    <a:cxn ang="0">
                      <a:pos x="1278" y="0"/>
                    </a:cxn>
                    <a:cxn ang="0">
                      <a:pos x="0" y="3280"/>
                    </a:cxn>
                    <a:cxn ang="0">
                      <a:pos x="42" y="3280"/>
                    </a:cxn>
                    <a:cxn ang="0">
                      <a:pos x="1319" y="5"/>
                    </a:cxn>
                    <a:cxn ang="0">
                      <a:pos x="1296" y="0"/>
                    </a:cxn>
                    <a:cxn ang="0">
                      <a:pos x="1296" y="0"/>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7" name="Freeform 55"/>
                <p:cNvSpPr>
                  <a:spLocks/>
                </p:cNvSpPr>
                <p:nvPr/>
              </p:nvSpPr>
              <p:spPr bwMode="hidden">
                <a:xfrm>
                  <a:off x="3191" y="1039"/>
                  <a:ext cx="402" cy="3280"/>
                </a:xfrm>
                <a:custGeom>
                  <a:avLst/>
                  <a:gdLst/>
                  <a:ahLst/>
                  <a:cxnLst>
                    <a:cxn ang="0">
                      <a:pos x="18" y="0"/>
                    </a:cxn>
                    <a:cxn ang="0">
                      <a:pos x="0" y="0"/>
                    </a:cxn>
                    <a:cxn ang="0">
                      <a:pos x="359" y="3273"/>
                    </a:cxn>
                    <a:cxn ang="0">
                      <a:pos x="401" y="3273"/>
                    </a:cxn>
                    <a:cxn ang="0">
                      <a:pos x="42" y="0"/>
                    </a:cxn>
                    <a:cxn ang="0">
                      <a:pos x="18" y="0"/>
                    </a:cxn>
                    <a:cxn ang="0">
                      <a:pos x="18" y="0"/>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8" name="Freeform 56"/>
                <p:cNvSpPr>
                  <a:spLocks/>
                </p:cNvSpPr>
                <p:nvPr/>
              </p:nvSpPr>
              <p:spPr bwMode="hidden">
                <a:xfrm>
                  <a:off x="3533" y="1039"/>
                  <a:ext cx="677" cy="3280"/>
                </a:xfrm>
                <a:custGeom>
                  <a:avLst/>
                  <a:gdLst/>
                  <a:ahLst/>
                  <a:cxnLst>
                    <a:cxn ang="0">
                      <a:pos x="18" y="0"/>
                    </a:cxn>
                    <a:cxn ang="0">
                      <a:pos x="0" y="0"/>
                    </a:cxn>
                    <a:cxn ang="0">
                      <a:pos x="640" y="3273"/>
                    </a:cxn>
                    <a:cxn ang="0">
                      <a:pos x="675" y="3273"/>
                    </a:cxn>
                    <a:cxn ang="0">
                      <a:pos x="36" y="0"/>
                    </a:cxn>
                    <a:cxn ang="0">
                      <a:pos x="18" y="0"/>
                    </a:cxn>
                    <a:cxn ang="0">
                      <a:pos x="18" y="0"/>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69" name="Freeform 57"/>
                <p:cNvSpPr>
                  <a:spLocks/>
                </p:cNvSpPr>
                <p:nvPr/>
              </p:nvSpPr>
              <p:spPr bwMode="hidden">
                <a:xfrm>
                  <a:off x="3822" y="1039"/>
                  <a:ext cx="1036" cy="3280"/>
                </a:xfrm>
                <a:custGeom>
                  <a:avLst/>
                  <a:gdLst/>
                  <a:ahLst/>
                  <a:cxnLst>
                    <a:cxn ang="0">
                      <a:pos x="23" y="0"/>
                    </a:cxn>
                    <a:cxn ang="0">
                      <a:pos x="0" y="5"/>
                    </a:cxn>
                    <a:cxn ang="0">
                      <a:pos x="994" y="3280"/>
                    </a:cxn>
                    <a:cxn ang="0">
                      <a:pos x="1036" y="3280"/>
                    </a:cxn>
                    <a:cxn ang="0">
                      <a:pos x="41" y="0"/>
                    </a:cxn>
                    <a:cxn ang="0">
                      <a:pos x="23" y="0"/>
                    </a:cxn>
                    <a:cxn ang="0">
                      <a:pos x="23" y="0"/>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70" name="Freeform 58"/>
                <p:cNvSpPr>
                  <a:spLocks/>
                </p:cNvSpPr>
                <p:nvPr/>
              </p:nvSpPr>
              <p:spPr bwMode="hidden">
                <a:xfrm>
                  <a:off x="4137" y="1039"/>
                  <a:ext cx="1327" cy="3280"/>
                </a:xfrm>
                <a:custGeom>
                  <a:avLst/>
                  <a:gdLst/>
                  <a:ahLst/>
                  <a:cxnLst>
                    <a:cxn ang="0">
                      <a:pos x="20" y="0"/>
                    </a:cxn>
                    <a:cxn ang="0">
                      <a:pos x="0" y="7"/>
                    </a:cxn>
                    <a:cxn ang="0">
                      <a:pos x="1285" y="3280"/>
                    </a:cxn>
                    <a:cxn ang="0">
                      <a:pos x="1327" y="3280"/>
                    </a:cxn>
                    <a:cxn ang="0">
                      <a:pos x="43" y="0"/>
                    </a:cxn>
                    <a:cxn ang="0">
                      <a:pos x="20" y="0"/>
                    </a:cxn>
                    <a:cxn ang="0">
                      <a:pos x="20" y="0"/>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grpSp>
          <p:sp>
            <p:nvSpPr>
              <p:cNvPr id="1114171" name="Freeform 59"/>
              <p:cNvSpPr>
                <a:spLocks/>
              </p:cNvSpPr>
              <p:nvPr userDrawn="1"/>
            </p:nvSpPr>
            <p:spPr bwMode="hidden">
              <a:xfrm>
                <a:off x="0" y="1039"/>
                <a:ext cx="1254" cy="2632"/>
              </a:xfrm>
              <a:custGeom>
                <a:avLst/>
                <a:gdLst/>
                <a:ahLst/>
                <a:cxnLst>
                  <a:cxn ang="0">
                    <a:pos x="1236" y="0"/>
                  </a:cxn>
                  <a:cxn ang="0">
                    <a:pos x="1212" y="0"/>
                  </a:cxn>
                  <a:cxn ang="0">
                    <a:pos x="0" y="2542"/>
                  </a:cxn>
                  <a:cxn ang="0">
                    <a:pos x="0" y="2632"/>
                  </a:cxn>
                  <a:cxn ang="0">
                    <a:pos x="1254" y="7"/>
                  </a:cxn>
                  <a:cxn ang="0">
                    <a:pos x="1236" y="0"/>
                  </a:cxn>
                  <a:cxn ang="0">
                    <a:pos x="1236" y="0"/>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72" name="Freeform 60"/>
              <p:cNvSpPr>
                <a:spLocks/>
              </p:cNvSpPr>
              <p:nvPr userDrawn="1"/>
            </p:nvSpPr>
            <p:spPr bwMode="hidden">
              <a:xfrm>
                <a:off x="0" y="1039"/>
                <a:ext cx="948" cy="1676"/>
              </a:xfrm>
              <a:custGeom>
                <a:avLst/>
                <a:gdLst/>
                <a:ahLst/>
                <a:cxnLst>
                  <a:cxn ang="0">
                    <a:pos x="930" y="0"/>
                  </a:cxn>
                  <a:cxn ang="0">
                    <a:pos x="906" y="0"/>
                  </a:cxn>
                  <a:cxn ang="0">
                    <a:pos x="0" y="1593"/>
                  </a:cxn>
                  <a:cxn ang="0">
                    <a:pos x="0" y="1676"/>
                  </a:cxn>
                  <a:cxn ang="0">
                    <a:pos x="948" y="5"/>
                  </a:cxn>
                  <a:cxn ang="0">
                    <a:pos x="930" y="0"/>
                  </a:cxn>
                  <a:cxn ang="0">
                    <a:pos x="930" y="0"/>
                  </a:cxn>
                </a:cxnLst>
                <a:rect l="0" t="0" r="r" b="b"/>
                <a:pathLst>
                  <a:path w="948" h="1676">
                    <a:moveTo>
                      <a:pt x="930" y="0"/>
                    </a:moveTo>
                    <a:lnTo>
                      <a:pt x="906" y="0"/>
                    </a:lnTo>
                    <a:lnTo>
                      <a:pt x="0" y="1593"/>
                    </a:lnTo>
                    <a:lnTo>
                      <a:pt x="0" y="1676"/>
                    </a:lnTo>
                    <a:lnTo>
                      <a:pt x="948" y="5"/>
                    </a:lnTo>
                    <a:lnTo>
                      <a:pt x="930" y="0"/>
                    </a:lnTo>
                    <a:lnTo>
                      <a:pt x="930" y="0"/>
                    </a:lnTo>
                    <a:close/>
                  </a:path>
                </a:pathLst>
              </a:custGeom>
              <a:solidFill>
                <a:schemeClr val="accent2"/>
              </a:solidFill>
              <a:ln w="9525">
                <a:noFill/>
                <a:round/>
                <a:headEnd/>
                <a:tailEnd/>
              </a:ln>
            </p:spPr>
            <p:txBody>
              <a:bodyPr/>
              <a:lstStyle/>
              <a:p>
                <a:pPr>
                  <a:defRPr/>
                </a:pPr>
                <a:endParaRPr lang="en-US"/>
              </a:p>
            </p:txBody>
          </p:sp>
          <p:sp>
            <p:nvSpPr>
              <p:cNvPr id="1114173" name="Freeform 61"/>
              <p:cNvSpPr>
                <a:spLocks/>
              </p:cNvSpPr>
              <p:nvPr userDrawn="1"/>
            </p:nvSpPr>
            <p:spPr bwMode="hidden">
              <a:xfrm>
                <a:off x="0" y="1039"/>
                <a:ext cx="629" cy="937"/>
              </a:xfrm>
              <a:custGeom>
                <a:avLst/>
                <a:gdLst/>
                <a:ahLst/>
                <a:cxnLst>
                  <a:cxn ang="0">
                    <a:pos x="606" y="0"/>
                  </a:cxn>
                  <a:cxn ang="0">
                    <a:pos x="582" y="0"/>
                  </a:cxn>
                  <a:cxn ang="0">
                    <a:pos x="0" y="871"/>
                  </a:cxn>
                  <a:cxn ang="0">
                    <a:pos x="0" y="937"/>
                  </a:cxn>
                  <a:cxn ang="0">
                    <a:pos x="629" y="4"/>
                  </a:cxn>
                  <a:cxn ang="0">
                    <a:pos x="606" y="0"/>
                  </a:cxn>
                  <a:cxn ang="0">
                    <a:pos x="606" y="0"/>
                  </a:cxn>
                </a:cxnLst>
                <a:rect l="0" t="0" r="r" b="b"/>
                <a:pathLst>
                  <a:path w="629" h="937">
                    <a:moveTo>
                      <a:pt x="606" y="0"/>
                    </a:moveTo>
                    <a:lnTo>
                      <a:pt x="582" y="0"/>
                    </a:lnTo>
                    <a:lnTo>
                      <a:pt x="0" y="871"/>
                    </a:lnTo>
                    <a:lnTo>
                      <a:pt x="0" y="937"/>
                    </a:lnTo>
                    <a:lnTo>
                      <a:pt x="629" y="4"/>
                    </a:lnTo>
                    <a:lnTo>
                      <a:pt x="606" y="0"/>
                    </a:lnTo>
                    <a:lnTo>
                      <a:pt x="606" y="0"/>
                    </a:lnTo>
                    <a:close/>
                  </a:path>
                </a:pathLst>
              </a:custGeom>
              <a:solidFill>
                <a:schemeClr val="accent2"/>
              </a:solidFill>
              <a:ln w="9525">
                <a:noFill/>
                <a:round/>
                <a:headEnd/>
                <a:tailEnd/>
              </a:ln>
            </p:spPr>
            <p:txBody>
              <a:bodyPr/>
              <a:lstStyle/>
              <a:p>
                <a:pPr>
                  <a:defRPr/>
                </a:pPr>
                <a:endParaRPr lang="en-US"/>
              </a:p>
            </p:txBody>
          </p:sp>
          <p:sp>
            <p:nvSpPr>
              <p:cNvPr id="1114174" name="Freeform 62"/>
              <p:cNvSpPr>
                <a:spLocks/>
              </p:cNvSpPr>
              <p:nvPr userDrawn="1"/>
            </p:nvSpPr>
            <p:spPr bwMode="hidden">
              <a:xfrm>
                <a:off x="0" y="1039"/>
                <a:ext cx="305" cy="427"/>
              </a:xfrm>
              <a:custGeom>
                <a:avLst/>
                <a:gdLst/>
                <a:ahLst/>
                <a:cxnLst>
                  <a:cxn ang="0">
                    <a:pos x="282" y="0"/>
                  </a:cxn>
                  <a:cxn ang="0">
                    <a:pos x="252" y="0"/>
                  </a:cxn>
                  <a:cxn ang="0">
                    <a:pos x="0" y="361"/>
                  </a:cxn>
                  <a:cxn ang="0">
                    <a:pos x="0" y="427"/>
                  </a:cxn>
                  <a:cxn ang="0">
                    <a:pos x="305" y="5"/>
                  </a:cxn>
                  <a:cxn ang="0">
                    <a:pos x="282" y="0"/>
                  </a:cxn>
                  <a:cxn ang="0">
                    <a:pos x="282" y="0"/>
                  </a:cxn>
                </a:cxnLst>
                <a:rect l="0" t="0" r="r" b="b"/>
                <a:pathLst>
                  <a:path w="305" h="427">
                    <a:moveTo>
                      <a:pt x="282" y="0"/>
                    </a:moveTo>
                    <a:lnTo>
                      <a:pt x="252" y="0"/>
                    </a:lnTo>
                    <a:lnTo>
                      <a:pt x="0" y="361"/>
                    </a:lnTo>
                    <a:lnTo>
                      <a:pt x="0" y="427"/>
                    </a:lnTo>
                    <a:lnTo>
                      <a:pt x="305" y="5"/>
                    </a:lnTo>
                    <a:lnTo>
                      <a:pt x="282" y="0"/>
                    </a:lnTo>
                    <a:lnTo>
                      <a:pt x="282" y="0"/>
                    </a:lnTo>
                    <a:close/>
                  </a:path>
                </a:pathLst>
              </a:custGeom>
              <a:solidFill>
                <a:schemeClr val="accent2"/>
              </a:solidFill>
              <a:ln w="9525">
                <a:noFill/>
                <a:round/>
                <a:headEnd/>
                <a:tailEnd/>
              </a:ln>
            </p:spPr>
            <p:txBody>
              <a:bodyPr/>
              <a:lstStyle/>
              <a:p>
                <a:pPr>
                  <a:defRPr/>
                </a:pPr>
                <a:endParaRPr lang="en-US"/>
              </a:p>
            </p:txBody>
          </p:sp>
          <p:sp>
            <p:nvSpPr>
              <p:cNvPr id="1114175" name="Freeform 63"/>
              <p:cNvSpPr>
                <a:spLocks/>
              </p:cNvSpPr>
              <p:nvPr userDrawn="1"/>
            </p:nvSpPr>
            <p:spPr bwMode="hidden">
              <a:xfrm>
                <a:off x="4481" y="1039"/>
                <a:ext cx="1277" cy="2686"/>
              </a:xfrm>
              <a:custGeom>
                <a:avLst/>
                <a:gdLst/>
                <a:ahLst/>
                <a:cxnLst>
                  <a:cxn ang="0">
                    <a:pos x="41" y="0"/>
                  </a:cxn>
                  <a:cxn ang="0">
                    <a:pos x="17" y="0"/>
                  </a:cxn>
                  <a:cxn ang="0">
                    <a:pos x="0" y="4"/>
                  </a:cxn>
                  <a:cxn ang="0">
                    <a:pos x="1277" y="2686"/>
                  </a:cxn>
                  <a:cxn ang="0">
                    <a:pos x="1277" y="2596"/>
                  </a:cxn>
                  <a:cxn ang="0">
                    <a:pos x="41" y="0"/>
                  </a:cxn>
                  <a:cxn ang="0">
                    <a:pos x="41" y="0"/>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114176" name="Freeform 64"/>
              <p:cNvSpPr>
                <a:spLocks/>
              </p:cNvSpPr>
              <p:nvPr userDrawn="1"/>
            </p:nvSpPr>
            <p:spPr bwMode="hidden">
              <a:xfrm>
                <a:off x="4770" y="1039"/>
                <a:ext cx="988" cy="1730"/>
              </a:xfrm>
              <a:custGeom>
                <a:avLst/>
                <a:gdLst/>
                <a:ahLst/>
                <a:cxnLst>
                  <a:cxn ang="0">
                    <a:pos x="16" y="0"/>
                  </a:cxn>
                  <a:cxn ang="0">
                    <a:pos x="0" y="7"/>
                  </a:cxn>
                  <a:cxn ang="0">
                    <a:pos x="988" y="1730"/>
                  </a:cxn>
                  <a:cxn ang="0">
                    <a:pos x="988" y="1653"/>
                  </a:cxn>
                  <a:cxn ang="0">
                    <a:pos x="40" y="0"/>
                  </a:cxn>
                  <a:cxn ang="0">
                    <a:pos x="16" y="0"/>
                  </a:cxn>
                  <a:cxn ang="0">
                    <a:pos x="16" y="0"/>
                  </a:cxn>
                </a:cxnLst>
                <a:rect l="0" t="0" r="r" b="b"/>
                <a:pathLst>
                  <a:path w="988" h="1730">
                    <a:moveTo>
                      <a:pt x="16" y="0"/>
                    </a:moveTo>
                    <a:lnTo>
                      <a:pt x="0" y="7"/>
                    </a:lnTo>
                    <a:lnTo>
                      <a:pt x="988" y="1730"/>
                    </a:lnTo>
                    <a:lnTo>
                      <a:pt x="988" y="1653"/>
                    </a:lnTo>
                    <a:lnTo>
                      <a:pt x="40" y="0"/>
                    </a:lnTo>
                    <a:lnTo>
                      <a:pt x="16" y="0"/>
                    </a:lnTo>
                    <a:lnTo>
                      <a:pt x="16" y="0"/>
                    </a:lnTo>
                    <a:close/>
                  </a:path>
                </a:pathLst>
              </a:custGeom>
              <a:solidFill>
                <a:schemeClr val="accent2"/>
              </a:solidFill>
              <a:ln w="9525">
                <a:noFill/>
                <a:round/>
                <a:headEnd/>
                <a:tailEnd/>
              </a:ln>
            </p:spPr>
            <p:txBody>
              <a:bodyPr/>
              <a:lstStyle/>
              <a:p>
                <a:pPr>
                  <a:defRPr/>
                </a:pPr>
                <a:endParaRPr lang="en-US"/>
              </a:p>
            </p:txBody>
          </p:sp>
          <p:sp>
            <p:nvSpPr>
              <p:cNvPr id="1114177" name="Freeform 65"/>
              <p:cNvSpPr>
                <a:spLocks/>
              </p:cNvSpPr>
              <p:nvPr userDrawn="1"/>
            </p:nvSpPr>
            <p:spPr bwMode="hidden">
              <a:xfrm>
                <a:off x="5088" y="1039"/>
                <a:ext cx="670" cy="997"/>
              </a:xfrm>
              <a:custGeom>
                <a:avLst/>
                <a:gdLst/>
                <a:ahLst/>
                <a:cxnLst>
                  <a:cxn ang="0">
                    <a:pos x="22" y="0"/>
                  </a:cxn>
                  <a:cxn ang="0">
                    <a:pos x="0" y="4"/>
                  </a:cxn>
                  <a:cxn ang="0">
                    <a:pos x="670" y="997"/>
                  </a:cxn>
                  <a:cxn ang="0">
                    <a:pos x="670" y="925"/>
                  </a:cxn>
                  <a:cxn ang="0">
                    <a:pos x="46" y="0"/>
                  </a:cxn>
                  <a:cxn ang="0">
                    <a:pos x="22" y="0"/>
                  </a:cxn>
                  <a:cxn ang="0">
                    <a:pos x="22" y="0"/>
                  </a:cxn>
                </a:cxnLst>
                <a:rect l="0" t="0" r="r" b="b"/>
                <a:pathLst>
                  <a:path w="670" h="997">
                    <a:moveTo>
                      <a:pt x="22" y="0"/>
                    </a:moveTo>
                    <a:lnTo>
                      <a:pt x="0" y="4"/>
                    </a:lnTo>
                    <a:lnTo>
                      <a:pt x="670" y="997"/>
                    </a:lnTo>
                    <a:lnTo>
                      <a:pt x="670" y="925"/>
                    </a:lnTo>
                    <a:lnTo>
                      <a:pt x="46" y="0"/>
                    </a:lnTo>
                    <a:lnTo>
                      <a:pt x="22" y="0"/>
                    </a:lnTo>
                    <a:lnTo>
                      <a:pt x="22" y="0"/>
                    </a:lnTo>
                    <a:close/>
                  </a:path>
                </a:pathLst>
              </a:custGeom>
              <a:solidFill>
                <a:schemeClr val="accent2"/>
              </a:solidFill>
              <a:ln w="9525">
                <a:noFill/>
                <a:round/>
                <a:headEnd/>
                <a:tailEnd/>
              </a:ln>
            </p:spPr>
            <p:txBody>
              <a:bodyPr/>
              <a:lstStyle/>
              <a:p>
                <a:pPr>
                  <a:defRPr/>
                </a:pPr>
                <a:endParaRPr lang="en-US"/>
              </a:p>
            </p:txBody>
          </p:sp>
          <p:sp>
            <p:nvSpPr>
              <p:cNvPr id="1114178" name="Freeform 66"/>
              <p:cNvSpPr>
                <a:spLocks/>
              </p:cNvSpPr>
              <p:nvPr userDrawn="1"/>
            </p:nvSpPr>
            <p:spPr bwMode="hidden">
              <a:xfrm>
                <a:off x="5412" y="1039"/>
                <a:ext cx="346" cy="487"/>
              </a:xfrm>
              <a:custGeom>
                <a:avLst/>
                <a:gdLst/>
                <a:ahLst/>
                <a:cxnLst>
                  <a:cxn ang="0">
                    <a:pos x="22" y="0"/>
                  </a:cxn>
                  <a:cxn ang="0">
                    <a:pos x="0" y="7"/>
                  </a:cxn>
                  <a:cxn ang="0">
                    <a:pos x="346" y="487"/>
                  </a:cxn>
                  <a:cxn ang="0">
                    <a:pos x="346" y="415"/>
                  </a:cxn>
                  <a:cxn ang="0">
                    <a:pos x="46" y="0"/>
                  </a:cxn>
                  <a:cxn ang="0">
                    <a:pos x="22" y="0"/>
                  </a:cxn>
                  <a:cxn ang="0">
                    <a:pos x="22" y="0"/>
                  </a:cxn>
                </a:cxnLst>
                <a:rect l="0" t="0" r="r" b="b"/>
                <a:pathLst>
                  <a:path w="346" h="487">
                    <a:moveTo>
                      <a:pt x="22" y="0"/>
                    </a:moveTo>
                    <a:lnTo>
                      <a:pt x="0" y="7"/>
                    </a:lnTo>
                    <a:lnTo>
                      <a:pt x="346" y="487"/>
                    </a:lnTo>
                    <a:lnTo>
                      <a:pt x="346" y="415"/>
                    </a:lnTo>
                    <a:lnTo>
                      <a:pt x="46" y="0"/>
                    </a:lnTo>
                    <a:lnTo>
                      <a:pt x="22" y="0"/>
                    </a:lnTo>
                    <a:lnTo>
                      <a:pt x="22" y="0"/>
                    </a:lnTo>
                    <a:close/>
                  </a:path>
                </a:pathLst>
              </a:custGeom>
              <a:solidFill>
                <a:schemeClr val="accent2"/>
              </a:solidFill>
              <a:ln w="9525">
                <a:noFill/>
                <a:round/>
                <a:headEnd/>
                <a:tailEnd/>
              </a:ln>
            </p:spPr>
            <p:txBody>
              <a:bodyPr/>
              <a:lstStyle/>
              <a:p>
                <a:pPr>
                  <a:defRPr/>
                </a:pPr>
                <a:endParaRPr lang="en-US"/>
              </a:p>
            </p:txBody>
          </p:sp>
        </p:grpSp>
      </p:grpSp>
      <p:sp>
        <p:nvSpPr>
          <p:cNvPr id="1114179" name="Rectangle 67"/>
          <p:cNvSpPr>
            <a:spLocks noGrp="1" noChangeArrowheads="1"/>
          </p:cNvSpPr>
          <p:nvPr>
            <p:ph type="title"/>
          </p:nvPr>
        </p:nvSpPr>
        <p:spPr bwMode="auto">
          <a:xfrm>
            <a:off x="455613" y="273050"/>
            <a:ext cx="8226425" cy="1143000"/>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1114180" name="Rectangle 68"/>
          <p:cNvSpPr>
            <a:spLocks noGrp="1" noChangeArrowheads="1"/>
          </p:cNvSpPr>
          <p:nvPr>
            <p:ph type="dt" sz="half" idx="2"/>
          </p:nvPr>
        </p:nvSpPr>
        <p:spPr bwMode="auto">
          <a:xfrm>
            <a:off x="455613" y="6242050"/>
            <a:ext cx="2130425"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0">
                <a:effectLst>
                  <a:outerShdw blurRad="38100" dist="38100" dir="2700000" algn="tl">
                    <a:srgbClr val="000000"/>
                  </a:outerShdw>
                </a:effectLst>
                <a:latin typeface="+mn-lt"/>
              </a:defRPr>
            </a:lvl1pPr>
          </a:lstStyle>
          <a:p>
            <a:pPr>
              <a:defRPr/>
            </a:pPr>
            <a:endParaRPr lang="en-US"/>
          </a:p>
        </p:txBody>
      </p:sp>
      <p:sp>
        <p:nvSpPr>
          <p:cNvPr id="1114181" name="Rectangle 69"/>
          <p:cNvSpPr>
            <a:spLocks noGrp="1" noChangeArrowheads="1"/>
          </p:cNvSpPr>
          <p:nvPr>
            <p:ph type="ftr" sz="quarter" idx="3"/>
          </p:nvPr>
        </p:nvSpPr>
        <p:spPr bwMode="auto">
          <a:xfrm>
            <a:off x="3124200" y="6242050"/>
            <a:ext cx="2895600"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b="0">
                <a:effectLst>
                  <a:outerShdw blurRad="38100" dist="38100" dir="2700000" algn="tl">
                    <a:srgbClr val="000000"/>
                  </a:outerShdw>
                </a:effectLst>
                <a:latin typeface="+mn-lt"/>
              </a:defRPr>
            </a:lvl1pPr>
          </a:lstStyle>
          <a:p>
            <a:pPr>
              <a:defRPr/>
            </a:pPr>
            <a:endParaRPr lang="en-US"/>
          </a:p>
        </p:txBody>
      </p:sp>
      <p:sp>
        <p:nvSpPr>
          <p:cNvPr id="1114182" name="Rectangle 70"/>
          <p:cNvSpPr>
            <a:spLocks noGrp="1" noChangeArrowheads="1"/>
          </p:cNvSpPr>
          <p:nvPr>
            <p:ph type="sldNum" sz="quarter" idx="4"/>
          </p:nvPr>
        </p:nvSpPr>
        <p:spPr bwMode="auto">
          <a:xfrm>
            <a:off x="6553200" y="6242050"/>
            <a:ext cx="2130425"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b="0">
                <a:effectLst>
                  <a:outerShdw blurRad="38100" dist="38100" dir="2700000" algn="tl">
                    <a:srgbClr val="000000"/>
                  </a:outerShdw>
                </a:effectLst>
                <a:latin typeface="+mn-lt"/>
              </a:defRPr>
            </a:lvl1pPr>
          </a:lstStyle>
          <a:p>
            <a:pPr>
              <a:defRPr/>
            </a:pPr>
            <a:fld id="{7730BBE0-16B7-4D74-9F16-8F14A56F9DF1}" type="slidenum">
              <a:rPr lang="en-US"/>
              <a:pPr>
                <a:defRPr/>
              </a:pPr>
              <a:t>‹#›</a:t>
            </a:fld>
            <a:endParaRPr lang="en-US"/>
          </a:p>
        </p:txBody>
      </p:sp>
      <p:sp>
        <p:nvSpPr>
          <p:cNvPr id="1114183" name="Rectangle 71"/>
          <p:cNvSpPr>
            <a:spLocks noGrp="1" noChangeArrowheads="1"/>
          </p:cNvSpPr>
          <p:nvPr>
            <p:ph type="body" idx="1"/>
          </p:nvPr>
        </p:nvSpPr>
        <p:spPr bwMode="auto">
          <a:xfrm>
            <a:off x="455613" y="1598613"/>
            <a:ext cx="8226425" cy="44973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4520" r:id="rId1"/>
    <p:sldLayoutId id="2147484468" r:id="rId2"/>
    <p:sldLayoutId id="2147484467" r:id="rId3"/>
    <p:sldLayoutId id="2147484466" r:id="rId4"/>
    <p:sldLayoutId id="2147484465" r:id="rId5"/>
    <p:sldLayoutId id="2147484464" r:id="rId6"/>
    <p:sldLayoutId id="2147484463" r:id="rId7"/>
    <p:sldLayoutId id="2147484462" r:id="rId8"/>
    <p:sldLayoutId id="2147484461" r:id="rId9"/>
    <p:sldLayoutId id="2147484460" r:id="rId10"/>
    <p:sldLayoutId id="2147484459" r:id="rId11"/>
    <p:sldLayoutId id="2147484458" r:id="rId12"/>
  </p:sldLayoutIdLst>
  <p:hf hdr="0" ft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tx2"/>
        </a:buClr>
        <a:buSzPct val="115000"/>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Wingdings" pitchFamily="2" charset="2"/>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115000"/>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Wingdings" pitchFamily="2" charset="2"/>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2"/>
        </a:buClr>
        <a:buSzPct val="115000"/>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614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614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defRPr>
            </a:lvl1pPr>
          </a:lstStyle>
          <a:p>
            <a:pPr>
              <a:defRPr/>
            </a:pPr>
            <a:fld id="{2DA95802-6F5B-4AFA-8341-1919FB11A2BE}" type="slidenum">
              <a:rPr lang="en-US"/>
              <a:pPr>
                <a:defRPr/>
              </a:pPr>
              <a:t>‹#›</a:t>
            </a:fld>
            <a:endParaRPr lang="en-US"/>
          </a:p>
        </p:txBody>
      </p:sp>
      <p:grpSp>
        <p:nvGrpSpPr>
          <p:cNvPr id="615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521" r:id="rId1"/>
    <p:sldLayoutId id="2147484476" r:id="rId2"/>
    <p:sldLayoutId id="2147484522" r:id="rId3"/>
    <p:sldLayoutId id="2147484475" r:id="rId4"/>
    <p:sldLayoutId id="2147484474" r:id="rId5"/>
    <p:sldLayoutId id="2147484473" r:id="rId6"/>
    <p:sldLayoutId id="2147484472" r:id="rId7"/>
    <p:sldLayoutId id="2147484471" r:id="rId8"/>
    <p:sldLayoutId id="2147484523" r:id="rId9"/>
    <p:sldLayoutId id="2147484470" r:id="rId10"/>
    <p:sldLayoutId id="2147484469" r:id="rId11"/>
    <p:sldLayoutId id="2147484524" r:id="rId12"/>
  </p:sldLayoutIdLst>
  <p:hf hdr="0" ft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0245" name="Text Placeholder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F111AC1B-05D3-4B8D-BC03-2BABFAF8D6D1}" type="slidenum">
              <a:rPr lang="en-US"/>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smtClean="0"/>
              <a:t>Click to edit Master title style</a:t>
            </a:r>
            <a:endParaRPr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541" r:id="rId1"/>
    <p:sldLayoutId id="2147484542" r:id="rId2"/>
    <p:sldLayoutId id="2147484543" r:id="rId3"/>
    <p:sldLayoutId id="2147484497" r:id="rId4"/>
    <p:sldLayoutId id="2147484544" r:id="rId5"/>
    <p:sldLayoutId id="2147484496" r:id="rId6"/>
    <p:sldLayoutId id="2147484545" r:id="rId7"/>
    <p:sldLayoutId id="2147484546" r:id="rId8"/>
    <p:sldLayoutId id="2147484547" r:id="rId9"/>
    <p:sldLayoutId id="2147484495" r:id="rId10"/>
    <p:sldLayoutId id="2147484548" r:id="rId11"/>
  </p:sldLayoutIdLst>
  <p:hf hdr="0" ftr="0" dt="0"/>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9" name="Rectangle 28"/>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0" name="Rectangle 29"/>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1" name="Rectangle 30"/>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2" name="Rectangle 31"/>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3" name="Rounded Rectangle 32"/>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34" name="Rounded Rectangle 33"/>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5" name="Rectangle 34"/>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6" name="Rectangle 35"/>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37" name="Rectangle 36"/>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8" name="Rectangle 37"/>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9" name="Rectangle 38"/>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40" name="Rectangle 39"/>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1279" name="Title Placeholder 21"/>
          <p:cNvSpPr>
            <a:spLocks noGrp="1"/>
          </p:cNvSpPr>
          <p:nvPr>
            <p:ph type="title"/>
          </p:nvPr>
        </p:nvSpPr>
        <p:spPr bwMode="auto">
          <a:xfrm>
            <a:off x="457200" y="1143000"/>
            <a:ext cx="82296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280" name="Text Placeholder 12"/>
          <p:cNvSpPr>
            <a:spLocks noGrp="1"/>
          </p:cNvSpPr>
          <p:nvPr>
            <p:ph type="body" idx="1"/>
          </p:nvPr>
        </p:nvSpPr>
        <p:spPr bwMode="auto">
          <a:xfrm>
            <a:off x="457200" y="2249488"/>
            <a:ext cx="8229600" cy="4324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586538" y="612775"/>
            <a:ext cx="957262" cy="457200"/>
          </a:xfrm>
          <a:prstGeom prst="rect">
            <a:avLst/>
          </a:prstGeom>
        </p:spPr>
        <p:txBody>
          <a:bodyPr vert="horz"/>
          <a:lstStyle>
            <a:lvl1pPr algn="l" eaLnBrk="1" latinLnBrk="0" hangingPunct="1">
              <a:defRPr kumimoji="0" sz="800">
                <a:solidFill>
                  <a:schemeClr val="accent2"/>
                </a:solidFill>
              </a:defRPr>
            </a:lvl1pPr>
          </a:lstStyle>
          <a:p>
            <a:pPr>
              <a:defRPr/>
            </a:pPr>
            <a:endParaRPr lang="en-US"/>
          </a:p>
        </p:txBody>
      </p:sp>
      <p:sp>
        <p:nvSpPr>
          <p:cNvPr id="3" name="Footer Placeholder 2"/>
          <p:cNvSpPr>
            <a:spLocks noGrp="1"/>
          </p:cNvSpPr>
          <p:nvPr>
            <p:ph type="ftr" sz="quarter" idx="3"/>
          </p:nvPr>
        </p:nvSpPr>
        <p:spPr>
          <a:xfrm>
            <a:off x="5257800" y="612775"/>
            <a:ext cx="1325563" cy="457200"/>
          </a:xfrm>
          <a:prstGeom prst="rect">
            <a:avLst/>
          </a:prstGeom>
        </p:spPr>
        <p:txBody>
          <a:bodyPr vert="horz"/>
          <a:lstStyle>
            <a:lvl1pPr algn="r" eaLnBrk="1" latinLnBrk="0" hangingPunct="1">
              <a:defRPr kumimoji="0" sz="800">
                <a:solidFill>
                  <a:schemeClr val="accent2"/>
                </a:solidFill>
              </a:defRPr>
            </a:lvl1pPr>
          </a:lstStyle>
          <a:p>
            <a:pPr>
              <a:defRPr/>
            </a:pPr>
            <a:endParaRPr lang="en-US"/>
          </a:p>
        </p:txBody>
      </p:sp>
      <p:sp>
        <p:nvSpPr>
          <p:cNvPr id="23" name="Slide Number Placeholder 22"/>
          <p:cNvSpPr>
            <a:spLocks noGrp="1"/>
          </p:cNvSpPr>
          <p:nvPr>
            <p:ph type="sldNum" sz="quarter" idx="4"/>
          </p:nvPr>
        </p:nvSpPr>
        <p:spPr>
          <a:xfrm>
            <a:off x="8174038" y="1588"/>
            <a:ext cx="762000" cy="366712"/>
          </a:xfrm>
          <a:prstGeom prst="rect">
            <a:avLst/>
          </a:prstGeom>
        </p:spPr>
        <p:txBody>
          <a:bodyPr vert="horz" anchor="b"/>
          <a:lstStyle>
            <a:lvl1pPr algn="r" eaLnBrk="1" latinLnBrk="0" hangingPunct="1">
              <a:defRPr kumimoji="0" sz="1800" smtClean="0">
                <a:solidFill>
                  <a:srgbClr val="FFFFFF"/>
                </a:solidFill>
              </a:defRPr>
            </a:lvl1pPr>
          </a:lstStyle>
          <a:p>
            <a:pPr>
              <a:defRPr/>
            </a:pPr>
            <a:fld id="{9DA65E89-F684-4DF7-8C12-9BF044E2209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549" r:id="rId1"/>
    <p:sldLayoutId id="2147484505" r:id="rId2"/>
    <p:sldLayoutId id="2147484504" r:id="rId3"/>
    <p:sldLayoutId id="2147484503" r:id="rId4"/>
    <p:sldLayoutId id="2147484550" r:id="rId5"/>
    <p:sldLayoutId id="2147484551" r:id="rId6"/>
    <p:sldLayoutId id="2147484502" r:id="rId7"/>
    <p:sldLayoutId id="2147484501" r:id="rId8"/>
    <p:sldLayoutId id="2147484500" r:id="rId9"/>
    <p:sldLayoutId id="2147484499" r:id="rId10"/>
    <p:sldLayoutId id="2147484498" r:id="rId11"/>
    <p:sldLayoutId id="2147484553" r:id="rId12"/>
  </p:sldLayoutIdLst>
  <p:hf hdr="0" ftr="0" dt="0"/>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Trebuchet MS" pitchFamily="34" charset="0"/>
        </a:defRPr>
      </a:lvl2pPr>
      <a:lvl3pPr algn="l" rtl="0" fontAlgn="base">
        <a:spcBef>
          <a:spcPct val="0"/>
        </a:spcBef>
        <a:spcAft>
          <a:spcPct val="0"/>
        </a:spcAft>
        <a:defRPr sz="4000">
          <a:solidFill>
            <a:schemeClr val="tx2"/>
          </a:solidFill>
          <a:latin typeface="Trebuchet MS" pitchFamily="34" charset="0"/>
        </a:defRPr>
      </a:lvl3pPr>
      <a:lvl4pPr algn="l" rtl="0" fontAlgn="base">
        <a:spcBef>
          <a:spcPct val="0"/>
        </a:spcBef>
        <a:spcAft>
          <a:spcPct val="0"/>
        </a:spcAft>
        <a:defRPr sz="4000">
          <a:solidFill>
            <a:schemeClr val="tx2"/>
          </a:solidFill>
          <a:latin typeface="Trebuchet MS" pitchFamily="34" charset="0"/>
        </a:defRPr>
      </a:lvl4pPr>
      <a:lvl5pPr algn="l" rtl="0" fontAlgn="base">
        <a:spcBef>
          <a:spcPct val="0"/>
        </a:spcBef>
        <a:spcAft>
          <a:spcPct val="0"/>
        </a:spcAft>
        <a:defRPr sz="4000">
          <a:solidFill>
            <a:schemeClr val="tx2"/>
          </a:solidFill>
          <a:latin typeface="Trebuchet MS" pitchFamily="34" charset="0"/>
        </a:defRPr>
      </a:lvl5pPr>
      <a:lvl6pPr marL="457200" algn="l" rtl="0" fontAlgn="base">
        <a:spcBef>
          <a:spcPct val="0"/>
        </a:spcBef>
        <a:spcAft>
          <a:spcPct val="0"/>
        </a:spcAft>
        <a:defRPr sz="4000">
          <a:solidFill>
            <a:schemeClr val="tx2"/>
          </a:solidFill>
          <a:latin typeface="Trebuchet MS" pitchFamily="34" charset="0"/>
        </a:defRPr>
      </a:lvl6pPr>
      <a:lvl7pPr marL="914400" algn="l" rtl="0" fontAlgn="base">
        <a:spcBef>
          <a:spcPct val="0"/>
        </a:spcBef>
        <a:spcAft>
          <a:spcPct val="0"/>
        </a:spcAft>
        <a:defRPr sz="4000">
          <a:solidFill>
            <a:schemeClr val="tx2"/>
          </a:solidFill>
          <a:latin typeface="Trebuchet MS" pitchFamily="34" charset="0"/>
        </a:defRPr>
      </a:lvl7pPr>
      <a:lvl8pPr marL="1371600" algn="l" rtl="0" fontAlgn="base">
        <a:spcBef>
          <a:spcPct val="0"/>
        </a:spcBef>
        <a:spcAft>
          <a:spcPct val="0"/>
        </a:spcAft>
        <a:defRPr sz="4000">
          <a:solidFill>
            <a:schemeClr val="tx2"/>
          </a:solidFill>
          <a:latin typeface="Trebuchet MS" pitchFamily="34" charset="0"/>
        </a:defRPr>
      </a:lvl8pPr>
      <a:lvl9pPr marL="1828800" algn="l" rtl="0" fontAlgn="base">
        <a:spcBef>
          <a:spcPct val="0"/>
        </a:spcBef>
        <a:spcAft>
          <a:spcPct val="0"/>
        </a:spcAft>
        <a:defRPr sz="4000">
          <a:solidFill>
            <a:schemeClr val="tx2"/>
          </a:solidFill>
          <a:latin typeface="Trebuchet MS" pitchFamily="34" charset="0"/>
        </a:defRPr>
      </a:lvl9pPr>
    </p:titleStyle>
    <p:bodyStyle>
      <a:lvl1pPr marL="365125" indent="-255588" algn="l" rtl="0" fontAlgn="base">
        <a:spcBef>
          <a:spcPts val="300"/>
        </a:spcBef>
        <a:spcAft>
          <a:spcPct val="0"/>
        </a:spcAft>
        <a:buClr>
          <a:srgbClr val="A04DA3"/>
        </a:buClr>
        <a:buFont typeface="Georgia" pitchFamily="18" charset="0"/>
        <a:buChar char="•"/>
        <a:defRPr sz="2800" kern="1200">
          <a:solidFill>
            <a:schemeClr val="tx1"/>
          </a:solidFill>
          <a:latin typeface="+mn-lt"/>
          <a:ea typeface="+mn-ea"/>
          <a:cs typeface="+mn-cs"/>
        </a:defRPr>
      </a:lvl1pPr>
      <a:lvl2pPr marL="657225" indent="-246063" algn="l" rtl="0" fontAlgn="base">
        <a:spcBef>
          <a:spcPts val="300"/>
        </a:spcBef>
        <a:spcAft>
          <a:spcPct val="0"/>
        </a:spcAft>
        <a:buClr>
          <a:schemeClr val="accent2"/>
        </a:buClr>
        <a:buFont typeface="Georgia" pitchFamily="18" charset="0"/>
        <a:buChar char="▫"/>
        <a:defRPr sz="2600" kern="1200">
          <a:solidFill>
            <a:schemeClr val="accent2"/>
          </a:solidFill>
          <a:latin typeface="+mn-lt"/>
          <a:ea typeface="+mn-ea"/>
          <a:cs typeface="+mn-cs"/>
        </a:defRPr>
      </a:lvl2pPr>
      <a:lvl3pPr marL="922338" indent="-219075" algn="l" rtl="0" fontAlgn="base">
        <a:spcBef>
          <a:spcPts val="300"/>
        </a:spcBef>
        <a:spcAft>
          <a:spcPct val="0"/>
        </a:spcAft>
        <a:buClr>
          <a:schemeClr val="accent1"/>
        </a:buClr>
        <a:buFont typeface="Wingdings 2" pitchFamily="18" charset="2"/>
        <a:buChar char=""/>
        <a:defRPr sz="2400" kern="1200">
          <a:solidFill>
            <a:schemeClr val="accent1"/>
          </a:solidFill>
          <a:latin typeface="+mn-lt"/>
          <a:ea typeface="+mn-ea"/>
          <a:cs typeface="+mn-cs"/>
        </a:defRPr>
      </a:lvl3pPr>
      <a:lvl4pPr marL="1179513" indent="-200025" algn="l" rtl="0" fontAlgn="base">
        <a:spcBef>
          <a:spcPts val="300"/>
        </a:spcBef>
        <a:spcAft>
          <a:spcPct val="0"/>
        </a:spcAft>
        <a:buClr>
          <a:schemeClr val="accent1"/>
        </a:buClr>
        <a:buFont typeface="Wingdings 2" pitchFamily="18" charset="2"/>
        <a:buChar char=""/>
        <a:defRPr sz="2200" kern="1200">
          <a:solidFill>
            <a:schemeClr val="accent1"/>
          </a:solidFill>
          <a:latin typeface="+mn-lt"/>
          <a:ea typeface="+mn-ea"/>
          <a:cs typeface="+mn-cs"/>
        </a:defRPr>
      </a:lvl4pPr>
      <a:lvl5pPr marL="1389063" indent="-182563" algn="l" rtl="0" fontAlgn="base">
        <a:spcBef>
          <a:spcPts val="300"/>
        </a:spcBef>
        <a:spcAft>
          <a:spcPct val="0"/>
        </a:spcAft>
        <a:buClr>
          <a:srgbClr val="A04DA3"/>
        </a:buClr>
        <a:buFont typeface="Georgia" pitchFamily="18" charset="0"/>
        <a:buChar char="▫"/>
        <a:defRPr sz="2000" kern="1200">
          <a:solidFill>
            <a:srgbClr val="A04DA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12292"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2293"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defRPr>
            </a:lvl1pPr>
          </a:lstStyle>
          <a:p>
            <a:pPr>
              <a:defRPr/>
            </a:pPr>
            <a:fld id="{EDCA1218-7617-495E-8A50-1E0372478BD9}" type="slidenum">
              <a:rPr lang="en-US"/>
              <a:pPr>
                <a:defRPr/>
              </a:pPr>
              <a:t>‹#›</a:t>
            </a:fld>
            <a:endParaRPr lang="en-US"/>
          </a:p>
        </p:txBody>
      </p:sp>
      <p:grpSp>
        <p:nvGrpSpPr>
          <p:cNvPr id="12297"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554" r:id="rId1"/>
    <p:sldLayoutId id="2147484513" r:id="rId2"/>
    <p:sldLayoutId id="2147484555" r:id="rId3"/>
    <p:sldLayoutId id="2147484512" r:id="rId4"/>
    <p:sldLayoutId id="2147484511" r:id="rId5"/>
    <p:sldLayoutId id="2147484510" r:id="rId6"/>
    <p:sldLayoutId id="2147484509" r:id="rId7"/>
    <p:sldLayoutId id="2147484508" r:id="rId8"/>
    <p:sldLayoutId id="2147484556" r:id="rId9"/>
    <p:sldLayoutId id="2147484507" r:id="rId10"/>
    <p:sldLayoutId id="2147484506" r:id="rId11"/>
  </p:sldLayoutIdLst>
  <p:hf hdr="0" ft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3" name="Footer Placeholder 2"/>
          <p:cNvSpPr>
            <a:spLocks noGrp="1"/>
          </p:cNvSpPr>
          <p:nvPr>
            <p:ph type="ftr" sz="quarter" idx="3"/>
          </p:nvPr>
        </p:nvSpPr>
        <p:spPr>
          <a:xfrm>
            <a:off x="1295400" y="6400800"/>
            <a:ext cx="4211638" cy="274638"/>
          </a:xfrm>
          <a:prstGeom prst="rect">
            <a:avLst/>
          </a:prstGeom>
        </p:spPr>
        <p:txBody>
          <a:bodyPr/>
          <a:lstStyle>
            <a:lvl1pPr algn="r" eaLnBrk="1" latinLnBrk="0" hangingPunct="1">
              <a:defRPr kumimoji="0" sz="1300">
                <a:solidFill>
                  <a:schemeClr val="bg2">
                    <a:tint val="60000"/>
                    <a:satMod val="155000"/>
                  </a:schemeClr>
                </a:solidFill>
              </a:defRPr>
            </a:lvl1pPr>
            <a:extLst/>
          </a:lstStyle>
          <a:p>
            <a:pPr>
              <a:defRPr/>
            </a:pPr>
            <a:endParaRPr lang="en-US"/>
          </a:p>
        </p:txBody>
      </p:sp>
      <p:sp>
        <p:nvSpPr>
          <p:cNvPr id="14" name="Date Placeholder 13"/>
          <p:cNvSpPr>
            <a:spLocks noGrp="1"/>
          </p:cNvSpPr>
          <p:nvPr>
            <p:ph type="dt" sz="half" idx="2"/>
          </p:nvPr>
        </p:nvSpPr>
        <p:spPr>
          <a:xfrm>
            <a:off x="5562600" y="6400800"/>
            <a:ext cx="3001963" cy="274638"/>
          </a:xfrm>
          <a:prstGeom prst="rect">
            <a:avLst/>
          </a:prstGeom>
        </p:spPr>
        <p:txBody>
          <a:bodyPr/>
          <a:lstStyle>
            <a:lvl1pPr algn="l" eaLnBrk="1" latinLnBrk="0" hangingPunct="1">
              <a:defRPr kumimoji="0" sz="1300">
                <a:solidFill>
                  <a:schemeClr val="bg2">
                    <a:tint val="60000"/>
                    <a:satMod val="155000"/>
                  </a:schemeClr>
                </a:solidFill>
              </a:defRPr>
            </a:lvl1pPr>
            <a:extLst/>
          </a:lstStyle>
          <a:p>
            <a:pPr>
              <a:defRPr/>
            </a:pPr>
            <a:endParaRPr lang="en-US"/>
          </a:p>
        </p:txBody>
      </p:sp>
      <p:sp>
        <p:nvSpPr>
          <p:cNvPr id="23" name="Slide Number Placeholder 22"/>
          <p:cNvSpPr>
            <a:spLocks noGrp="1"/>
          </p:cNvSpPr>
          <p:nvPr>
            <p:ph type="sldNum" sz="quarter" idx="4"/>
          </p:nvPr>
        </p:nvSpPr>
        <p:spPr>
          <a:xfrm>
            <a:off x="8639175" y="6515100"/>
            <a:ext cx="463550" cy="273050"/>
          </a:xfrm>
          <a:prstGeom prst="rect">
            <a:avLst/>
          </a:prstGeom>
        </p:spPr>
        <p:txBody>
          <a:bodyPr anchor="ctr"/>
          <a:lstStyle>
            <a:lvl1pPr algn="r" eaLnBrk="1" latinLnBrk="0" hangingPunct="1">
              <a:defRPr kumimoji="0" sz="1600" smtClean="0">
                <a:solidFill>
                  <a:schemeClr val="tx2">
                    <a:shade val="90000"/>
                  </a:schemeClr>
                </a:solidFill>
                <a:effectLst/>
              </a:defRPr>
            </a:lvl1pPr>
            <a:extLst/>
          </a:lstStyle>
          <a:p>
            <a:pPr>
              <a:defRPr/>
            </a:pPr>
            <a:fld id="{BDFF57B4-5EEC-4F27-8244-01DAFAF74CA0}" type="slidenum">
              <a:rPr lang="en-US"/>
              <a:pPr>
                <a:defRPr/>
              </a:pPr>
              <a:t>‹#›</a:t>
            </a:fld>
            <a:endParaRPr lang="en-US"/>
          </a:p>
        </p:txBody>
      </p:sp>
      <p:sp>
        <p:nvSpPr>
          <p:cNvPr id="22" name="Title Placeholder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n-US" smtClean="0"/>
              <a:t>Click to edit Master title style</a:t>
            </a:r>
            <a:endParaRPr lang="en-US"/>
          </a:p>
        </p:txBody>
      </p:sp>
      <p:sp>
        <p:nvSpPr>
          <p:cNvPr id="13321" name="Text Placeholder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1" tx1="lt1" bg2="dk2" tx2="lt2" accent1="accent1" accent2="accent2" accent3="accent3" accent4="accent4" accent5="accent5" accent6="accent6" hlink="hlink" folHlink="folHlink"/>
  <p:sldLayoutIdLst>
    <p:sldLayoutId id="2147484557" r:id="rId1"/>
    <p:sldLayoutId id="2147484558" r:id="rId2"/>
    <p:sldLayoutId id="2147484559" r:id="rId3"/>
    <p:sldLayoutId id="2147484560" r:id="rId4"/>
    <p:sldLayoutId id="2147484561" r:id="rId5"/>
    <p:sldLayoutId id="2147484562" r:id="rId6"/>
    <p:sldLayoutId id="2147484516" r:id="rId7"/>
    <p:sldLayoutId id="2147484563" r:id="rId8"/>
    <p:sldLayoutId id="2147484564" r:id="rId9"/>
    <p:sldLayoutId id="2147484515" r:id="rId10"/>
    <p:sldLayoutId id="2147484514" r:id="rId11"/>
  </p:sldLayoutIdLst>
  <p:hf hdr="0" ftr="0" dt="0"/>
  <p:txStyles>
    <p:titleStyle>
      <a:lvl1pPr marL="53975" indent="-53975" algn="r" rtl="0" fontAlgn="base">
        <a:spcBef>
          <a:spcPct val="0"/>
        </a:spcBef>
        <a:spcAft>
          <a:spcPct val="0"/>
        </a:spcAft>
        <a:defRPr sz="4600" kern="1200">
          <a:solidFill>
            <a:srgbClr val="E7EAC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fontAlgn="base">
        <a:spcBef>
          <a:spcPct val="0"/>
        </a:spcBef>
        <a:spcAft>
          <a:spcPct val="0"/>
        </a:spcAft>
        <a:defRPr sz="4600">
          <a:solidFill>
            <a:srgbClr val="E7EACB"/>
          </a:solidFill>
          <a:latin typeface="Rockwell" pitchFamily="18" charset="0"/>
        </a:defRPr>
      </a:lvl2pPr>
      <a:lvl3pPr marL="53975" indent="-53975" algn="r" rtl="0" fontAlgn="base">
        <a:spcBef>
          <a:spcPct val="0"/>
        </a:spcBef>
        <a:spcAft>
          <a:spcPct val="0"/>
        </a:spcAft>
        <a:defRPr sz="4600">
          <a:solidFill>
            <a:srgbClr val="E7EACB"/>
          </a:solidFill>
          <a:latin typeface="Rockwell" pitchFamily="18" charset="0"/>
        </a:defRPr>
      </a:lvl3pPr>
      <a:lvl4pPr marL="53975" indent="-53975" algn="r" rtl="0" fontAlgn="base">
        <a:spcBef>
          <a:spcPct val="0"/>
        </a:spcBef>
        <a:spcAft>
          <a:spcPct val="0"/>
        </a:spcAft>
        <a:defRPr sz="4600">
          <a:solidFill>
            <a:srgbClr val="E7EACB"/>
          </a:solidFill>
          <a:latin typeface="Rockwell" pitchFamily="18" charset="0"/>
        </a:defRPr>
      </a:lvl4pPr>
      <a:lvl5pPr marL="53975" indent="-53975" algn="r" rtl="0" fontAlgn="base">
        <a:spcBef>
          <a:spcPct val="0"/>
        </a:spcBef>
        <a:spcAft>
          <a:spcPct val="0"/>
        </a:spcAft>
        <a:defRPr sz="4600">
          <a:solidFill>
            <a:srgbClr val="E7EACB"/>
          </a:solidFill>
          <a:latin typeface="Rockwell" pitchFamily="18" charset="0"/>
        </a:defRPr>
      </a:lvl5pPr>
      <a:lvl6pPr marL="511175" indent="-53975" algn="r" rtl="0" fontAlgn="base">
        <a:spcBef>
          <a:spcPct val="0"/>
        </a:spcBef>
        <a:spcAft>
          <a:spcPct val="0"/>
        </a:spcAft>
        <a:defRPr sz="4600">
          <a:solidFill>
            <a:srgbClr val="E7EACB"/>
          </a:solidFill>
          <a:latin typeface="Rockwell" pitchFamily="18" charset="0"/>
        </a:defRPr>
      </a:lvl6pPr>
      <a:lvl7pPr marL="968375" indent="-53975" algn="r" rtl="0" fontAlgn="base">
        <a:spcBef>
          <a:spcPct val="0"/>
        </a:spcBef>
        <a:spcAft>
          <a:spcPct val="0"/>
        </a:spcAft>
        <a:defRPr sz="4600">
          <a:solidFill>
            <a:srgbClr val="E7EACB"/>
          </a:solidFill>
          <a:latin typeface="Rockwell" pitchFamily="18" charset="0"/>
        </a:defRPr>
      </a:lvl7pPr>
      <a:lvl8pPr marL="1425575" indent="-53975" algn="r" rtl="0" fontAlgn="base">
        <a:spcBef>
          <a:spcPct val="0"/>
        </a:spcBef>
        <a:spcAft>
          <a:spcPct val="0"/>
        </a:spcAft>
        <a:defRPr sz="4600">
          <a:solidFill>
            <a:srgbClr val="E7EACB"/>
          </a:solidFill>
          <a:latin typeface="Rockwell" pitchFamily="18" charset="0"/>
        </a:defRPr>
      </a:lvl8pPr>
      <a:lvl9pPr marL="1882775" indent="-53975" algn="r" rtl="0" fontAlgn="base">
        <a:spcBef>
          <a:spcPct val="0"/>
        </a:spcBef>
        <a:spcAft>
          <a:spcPct val="0"/>
        </a:spcAft>
        <a:defRPr sz="4600">
          <a:solidFill>
            <a:srgbClr val="E7EACB"/>
          </a:solidFill>
          <a:latin typeface="Rockwell" pitchFamily="18" charset="0"/>
        </a:defRPr>
      </a:lvl9pPr>
      <a:extLst/>
    </p:titleStyle>
    <p:bodyStyle>
      <a:lvl1pPr marL="292100" indent="-292100" algn="l" rtl="0" fontAlgn="base">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2A57ED92-CC19-4757-9940-DC8549A63C3E}" type="slidenum">
              <a:rPr lang="en-US" smtClean="0"/>
              <a:pPr>
                <a:defRPr/>
              </a:pPr>
              <a:t>‹#›</a:t>
            </a:fld>
            <a:endParaRPr lang="en-US"/>
          </a:p>
        </p:txBody>
      </p:sp>
    </p:spTree>
    <p:extLst>
      <p:ext uri="{BB962C8B-B14F-4D97-AF65-F5344CB8AC3E}">
        <p14:creationId xmlns:p14="http://schemas.microsoft.com/office/powerpoint/2010/main" val="1083469457"/>
      </p:ext>
    </p:extLst>
  </p:cSld>
  <p:clrMap bg1="lt1" tx1="dk1" bg2="lt2" tx2="dk2" accent1="accent1" accent2="accent2" accent3="accent3" accent4="accent4" accent5="accent5" accent6="accent6" hlink="hlink" folHlink="folHlink"/>
  <p:sldLayoutIdLst>
    <p:sldLayoutId id="2147484566" r:id="rId1"/>
    <p:sldLayoutId id="2147484567" r:id="rId2"/>
    <p:sldLayoutId id="2147484568" r:id="rId3"/>
    <p:sldLayoutId id="2147484569" r:id="rId4"/>
    <p:sldLayoutId id="2147484570" r:id="rId5"/>
    <p:sldLayoutId id="2147484571" r:id="rId6"/>
    <p:sldLayoutId id="2147484572" r:id="rId7"/>
    <p:sldLayoutId id="2147484573" r:id="rId8"/>
    <p:sldLayoutId id="2147484574" r:id="rId9"/>
    <p:sldLayoutId id="2147484575" r:id="rId10"/>
    <p:sldLayoutId id="2147484576"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slideLayout" Target="../slideLayouts/slideLayout1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themeOverride" Target="../theme/themeOverride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hemeOverride" Target="../theme/themeOverride9.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slideLayout" Target="../slideLayouts/slideLayout24.xml"/><Relationship Id="rId1" Type="http://schemas.openxmlformats.org/officeDocument/2006/relationships/themeOverride" Target="../theme/themeOverride10.xml"/><Relationship Id="rId5" Type="http://schemas.openxmlformats.org/officeDocument/2006/relationships/image" Target="../media/image9.gif"/><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3.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5023395"/>
          </a:xfrm>
        </p:spPr>
        <p:txBody>
          <a:bodyPr/>
          <a:lstStyle/>
          <a:p>
            <a:r>
              <a:rPr lang="en-US" dirty="0" smtClean="0"/>
              <a:t>KEWARGANEGARAAN DAN PEWARGANEGARAAN</a:t>
            </a:r>
            <a:endParaRPr lang="en-US" dirty="0"/>
          </a:p>
        </p:txBody>
      </p:sp>
      <p:sp>
        <p:nvSpPr>
          <p:cNvPr id="5" name="Slide Number Placeholder 4"/>
          <p:cNvSpPr>
            <a:spLocks noGrp="1"/>
          </p:cNvSpPr>
          <p:nvPr>
            <p:ph type="sldNum" sz="quarter" idx="11"/>
          </p:nvPr>
        </p:nvSpPr>
        <p:spPr/>
        <p:txBody>
          <a:bodyPr/>
          <a:lstStyle/>
          <a:p>
            <a:pPr>
              <a:defRPr/>
            </a:pPr>
            <a:fld id="{507116B4-4C36-4343-B8F6-2F103FCD778D}" type="slidenum">
              <a:rPr lang="en-US" smtClean="0"/>
              <a:pPr>
                <a:defRPr/>
              </a:pPr>
              <a:t>1</a:t>
            </a:fld>
            <a:endParaRPr lang="en-US"/>
          </a:p>
        </p:txBody>
      </p:sp>
    </p:spTree>
    <p:extLst>
      <p:ext uri="{BB962C8B-B14F-4D97-AF65-F5344CB8AC3E}">
        <p14:creationId xmlns:p14="http://schemas.microsoft.com/office/powerpoint/2010/main" val="3499335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6115" name="Rectangle 3"/>
          <p:cNvSpPr>
            <a:spLocks noGrp="1" noChangeArrowheads="1"/>
          </p:cNvSpPr>
          <p:nvPr>
            <p:ph idx="1"/>
          </p:nvPr>
        </p:nvSpPr>
        <p:spPr>
          <a:xfrm>
            <a:off x="1201738" y="2203450"/>
            <a:ext cx="7258050" cy="4033838"/>
          </a:xfrm>
          <a:gradFill rotWithShape="1">
            <a:gsLst>
              <a:gs pos="0">
                <a:schemeClr val="accent2"/>
              </a:gs>
              <a:gs pos="50000">
                <a:schemeClr val="bg1"/>
              </a:gs>
              <a:gs pos="100000">
                <a:schemeClr val="accent2"/>
              </a:gs>
            </a:gsLst>
            <a:lin ang="5400000" scaled="1"/>
          </a:gradFill>
        </p:spPr>
        <p:txBody>
          <a:bodyPr>
            <a:normAutofit/>
          </a:bodyPr>
          <a:lstStyle/>
          <a:p>
            <a:pPr marL="365760" indent="-256032" fontAlgn="auto">
              <a:spcAft>
                <a:spcPts val="0"/>
              </a:spcAft>
              <a:buClr>
                <a:schemeClr val="accent3"/>
              </a:buClr>
              <a:buFont typeface="Georgia"/>
              <a:buChar char="•"/>
              <a:defRPr/>
            </a:pPr>
            <a:r>
              <a:rPr lang="en-US" smtClean="0"/>
              <a:t>Mendiskripsikan kedudukan warga negara</a:t>
            </a:r>
          </a:p>
          <a:p>
            <a:pPr marL="365760" indent="-256032" fontAlgn="auto">
              <a:spcAft>
                <a:spcPts val="0"/>
              </a:spcAft>
              <a:buClr>
                <a:schemeClr val="accent3"/>
              </a:buClr>
              <a:buFont typeface="Wingdings" pitchFamily="2" charset="2"/>
              <a:buNone/>
              <a:defRPr/>
            </a:pPr>
            <a:r>
              <a:rPr lang="en-US" smtClean="0"/>
              <a:t>   Dan pewarganegaraan di Indonesia</a:t>
            </a:r>
          </a:p>
          <a:p>
            <a:pPr marL="365760" indent="-256032" fontAlgn="auto">
              <a:spcAft>
                <a:spcPts val="0"/>
              </a:spcAft>
              <a:buClr>
                <a:schemeClr val="accent3"/>
              </a:buClr>
              <a:buFont typeface="Georgia"/>
              <a:buChar char="•"/>
              <a:defRPr/>
            </a:pPr>
            <a:r>
              <a:rPr lang="en-US" smtClean="0"/>
              <a:t>Menganalisis persamaan kedudukan warga negara dalam kehidupan bermasyarakat berbangsa dan bernegara</a:t>
            </a:r>
          </a:p>
          <a:p>
            <a:pPr marL="365760" indent="-256032" fontAlgn="auto">
              <a:spcAft>
                <a:spcPts val="0"/>
              </a:spcAft>
              <a:buClr>
                <a:schemeClr val="accent3"/>
              </a:buClr>
              <a:buFont typeface="Georgia"/>
              <a:buChar char="•"/>
              <a:defRPr/>
            </a:pPr>
            <a:r>
              <a:rPr lang="en-US" smtClean="0"/>
              <a:t>Menghargai persamaan kedudukan warga negara tanpa membedakan ras , agama , gender , golongan , budaya dan suku</a:t>
            </a:r>
          </a:p>
        </p:txBody>
      </p:sp>
      <p:sp>
        <p:nvSpPr>
          <p:cNvPr id="87043"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15CFE9E4-9352-44E7-AE6A-CFC51B73E4E1}" type="slidenum">
              <a:rPr lang="en-US"/>
              <a:pPr/>
              <a:t>2</a:t>
            </a:fld>
            <a:endParaRPr lang="en-US"/>
          </a:p>
        </p:txBody>
      </p:sp>
      <p:sp>
        <p:nvSpPr>
          <p:cNvPr id="986116" name="WordArt 4"/>
          <p:cNvSpPr>
            <a:spLocks noChangeArrowheads="1" noChangeShapeType="1" noTextEdit="1"/>
          </p:cNvSpPr>
          <p:nvPr/>
        </p:nvSpPr>
        <p:spPr bwMode="auto">
          <a:xfrm>
            <a:off x="2268538" y="188913"/>
            <a:ext cx="4319587" cy="1871662"/>
          </a:xfrm>
          <a:prstGeom prst="rect">
            <a:avLst/>
          </a:prstGeom>
        </p:spPr>
        <p:txBody>
          <a:bodyPr wrap="none" fromWordArt="1">
            <a:prstTxWarp prst="textDoubleWave1">
              <a:avLst>
                <a:gd name="adj1" fmla="val 6500"/>
                <a:gd name="adj2" fmla="val 0"/>
              </a:avLst>
            </a:prstTxWarp>
          </a:bodyPr>
          <a:lstStyle/>
          <a:p>
            <a:pPr algn="ctr"/>
            <a:r>
              <a:rPr lang="id-ID" sz="3600" kern="10" spc="-360">
                <a:ln w="12700">
                  <a:solidFill>
                    <a:srgbClr val="000099"/>
                  </a:solidFill>
                  <a:round/>
                  <a:headEnd/>
                  <a:tailEnd/>
                </a:ln>
                <a:solidFill>
                  <a:srgbClr val="33CCFF"/>
                </a:solidFill>
                <a:effectLst>
                  <a:outerShdw dist="125724" dir="18900000" algn="ctr" rotWithShape="0">
                    <a:srgbClr val="000099"/>
                  </a:outerShdw>
                </a:effectLst>
                <a:latin typeface="Goodfellow"/>
              </a:rPr>
              <a:t>Kompetensi dasar</a:t>
            </a:r>
          </a:p>
        </p:txBody>
      </p:sp>
    </p:spTree>
  </p:cSld>
  <p:clrMapOvr>
    <a:overrideClrMapping bg1="dk2" tx1="lt1" bg2="dk1" tx2="lt2" accent1="accent1" accent2="accent2" accent3="accent3" accent4="accent4" accent5="accent5" accent6="accent6" hlink="hlink" folHlink="folHlink"/>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986115">
                                            <p:bg/>
                                          </p:spTgt>
                                        </p:tgtEl>
                                        <p:attrNameLst>
                                          <p:attrName>style.visibility</p:attrName>
                                        </p:attrNameLst>
                                      </p:cBhvr>
                                      <p:to>
                                        <p:strVal val="visible"/>
                                      </p:to>
                                    </p:set>
                                    <p:anim calcmode="lin" valueType="num">
                                      <p:cBhvr>
                                        <p:cTn id="7" dur="1000" fill="hold"/>
                                        <p:tgtEl>
                                          <p:spTgt spid="986115">
                                            <p:bg/>
                                          </p:spTgt>
                                        </p:tgtEl>
                                        <p:attrNameLst>
                                          <p:attrName>ppt_w</p:attrName>
                                        </p:attrNameLst>
                                      </p:cBhvr>
                                      <p:tavLst>
                                        <p:tav tm="0">
                                          <p:val>
                                            <p:strVal val="#ppt_w+.3"/>
                                          </p:val>
                                        </p:tav>
                                        <p:tav tm="100000">
                                          <p:val>
                                            <p:strVal val="#ppt_w"/>
                                          </p:val>
                                        </p:tav>
                                      </p:tavLst>
                                    </p:anim>
                                    <p:anim calcmode="lin" valueType="num">
                                      <p:cBhvr>
                                        <p:cTn id="8" dur="1000" fill="hold"/>
                                        <p:tgtEl>
                                          <p:spTgt spid="986115">
                                            <p:bg/>
                                          </p:spTgt>
                                        </p:tgtEl>
                                        <p:attrNameLst>
                                          <p:attrName>ppt_h</p:attrName>
                                        </p:attrNameLst>
                                      </p:cBhvr>
                                      <p:tavLst>
                                        <p:tav tm="0">
                                          <p:val>
                                            <p:strVal val="#ppt_h"/>
                                          </p:val>
                                        </p:tav>
                                        <p:tav tm="100000">
                                          <p:val>
                                            <p:strVal val="#ppt_h"/>
                                          </p:val>
                                        </p:tav>
                                      </p:tavLst>
                                    </p:anim>
                                    <p:animEffect transition="in" filter="fade">
                                      <p:cBhvr>
                                        <p:cTn id="9" dur="1000"/>
                                        <p:tgtEl>
                                          <p:spTgt spid="986115">
                                            <p:bg/>
                                          </p:spTgt>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986115">
                                            <p:txEl>
                                              <p:pRg st="0" end="0"/>
                                            </p:txEl>
                                          </p:spTgt>
                                        </p:tgtEl>
                                        <p:attrNameLst>
                                          <p:attrName>style.visibility</p:attrName>
                                        </p:attrNameLst>
                                      </p:cBhvr>
                                      <p:to>
                                        <p:strVal val="visible"/>
                                      </p:to>
                                    </p:set>
                                    <p:anim calcmode="lin" valueType="num">
                                      <p:cBhvr>
                                        <p:cTn id="14" dur="1000" fill="hold"/>
                                        <p:tgtEl>
                                          <p:spTgt spid="986115">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986115">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98611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986115">
                                            <p:txEl>
                                              <p:pRg st="1" end="1"/>
                                            </p:txEl>
                                          </p:spTgt>
                                        </p:tgtEl>
                                        <p:attrNameLst>
                                          <p:attrName>style.visibility</p:attrName>
                                        </p:attrNameLst>
                                      </p:cBhvr>
                                      <p:to>
                                        <p:strVal val="visible"/>
                                      </p:to>
                                    </p:set>
                                    <p:anim calcmode="lin" valueType="num">
                                      <p:cBhvr>
                                        <p:cTn id="21" dur="1000" fill="hold"/>
                                        <p:tgtEl>
                                          <p:spTgt spid="986115">
                                            <p:txEl>
                                              <p:pRg st="1" end="1"/>
                                            </p:txEl>
                                          </p:spTgt>
                                        </p:tgtEl>
                                        <p:attrNameLst>
                                          <p:attrName>ppt_w</p:attrName>
                                        </p:attrNameLst>
                                      </p:cBhvr>
                                      <p:tavLst>
                                        <p:tav tm="0">
                                          <p:val>
                                            <p:strVal val="#ppt_w+.3"/>
                                          </p:val>
                                        </p:tav>
                                        <p:tav tm="100000">
                                          <p:val>
                                            <p:strVal val="#ppt_w"/>
                                          </p:val>
                                        </p:tav>
                                      </p:tavLst>
                                    </p:anim>
                                    <p:anim calcmode="lin" valueType="num">
                                      <p:cBhvr>
                                        <p:cTn id="22" dur="1000" fill="hold"/>
                                        <p:tgtEl>
                                          <p:spTgt spid="986115">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98611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0" presetClass="entr" presetSubtype="0" decel="100000" fill="hold" grpId="0" nodeType="clickEffect">
                                  <p:stCondLst>
                                    <p:cond delay="0"/>
                                  </p:stCondLst>
                                  <p:childTnLst>
                                    <p:set>
                                      <p:cBhvr>
                                        <p:cTn id="27" dur="1" fill="hold">
                                          <p:stCondLst>
                                            <p:cond delay="0"/>
                                          </p:stCondLst>
                                        </p:cTn>
                                        <p:tgtEl>
                                          <p:spTgt spid="986115">
                                            <p:txEl>
                                              <p:pRg st="2" end="2"/>
                                            </p:txEl>
                                          </p:spTgt>
                                        </p:tgtEl>
                                        <p:attrNameLst>
                                          <p:attrName>style.visibility</p:attrName>
                                        </p:attrNameLst>
                                      </p:cBhvr>
                                      <p:to>
                                        <p:strVal val="visible"/>
                                      </p:to>
                                    </p:set>
                                    <p:anim calcmode="lin" valueType="num">
                                      <p:cBhvr>
                                        <p:cTn id="28" dur="1000" fill="hold"/>
                                        <p:tgtEl>
                                          <p:spTgt spid="986115">
                                            <p:txEl>
                                              <p:pRg st="2" end="2"/>
                                            </p:txEl>
                                          </p:spTgt>
                                        </p:tgtEl>
                                        <p:attrNameLst>
                                          <p:attrName>ppt_w</p:attrName>
                                        </p:attrNameLst>
                                      </p:cBhvr>
                                      <p:tavLst>
                                        <p:tav tm="0">
                                          <p:val>
                                            <p:strVal val="#ppt_w+.3"/>
                                          </p:val>
                                        </p:tav>
                                        <p:tav tm="100000">
                                          <p:val>
                                            <p:strVal val="#ppt_w"/>
                                          </p:val>
                                        </p:tav>
                                      </p:tavLst>
                                    </p:anim>
                                    <p:anim calcmode="lin" valueType="num">
                                      <p:cBhvr>
                                        <p:cTn id="29" dur="1000" fill="hold"/>
                                        <p:tgtEl>
                                          <p:spTgt spid="986115">
                                            <p:txEl>
                                              <p:pRg st="2" end="2"/>
                                            </p:txEl>
                                          </p:spTgt>
                                        </p:tgtEl>
                                        <p:attrNameLst>
                                          <p:attrName>ppt_h</p:attrName>
                                        </p:attrNameLst>
                                      </p:cBhvr>
                                      <p:tavLst>
                                        <p:tav tm="0">
                                          <p:val>
                                            <p:strVal val="#ppt_h"/>
                                          </p:val>
                                        </p:tav>
                                        <p:tav tm="100000">
                                          <p:val>
                                            <p:strVal val="#ppt_h"/>
                                          </p:val>
                                        </p:tav>
                                      </p:tavLst>
                                    </p:anim>
                                    <p:animEffect transition="in" filter="fade">
                                      <p:cBhvr>
                                        <p:cTn id="30" dur="1000"/>
                                        <p:tgtEl>
                                          <p:spTgt spid="986115">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0" presetClass="entr" presetSubtype="0" decel="100000" fill="hold" grpId="0" nodeType="clickEffect">
                                  <p:stCondLst>
                                    <p:cond delay="0"/>
                                  </p:stCondLst>
                                  <p:childTnLst>
                                    <p:set>
                                      <p:cBhvr>
                                        <p:cTn id="34" dur="1" fill="hold">
                                          <p:stCondLst>
                                            <p:cond delay="0"/>
                                          </p:stCondLst>
                                        </p:cTn>
                                        <p:tgtEl>
                                          <p:spTgt spid="986115">
                                            <p:txEl>
                                              <p:pRg st="3" end="3"/>
                                            </p:txEl>
                                          </p:spTgt>
                                        </p:tgtEl>
                                        <p:attrNameLst>
                                          <p:attrName>style.visibility</p:attrName>
                                        </p:attrNameLst>
                                      </p:cBhvr>
                                      <p:to>
                                        <p:strVal val="visible"/>
                                      </p:to>
                                    </p:set>
                                    <p:anim calcmode="lin" valueType="num">
                                      <p:cBhvr>
                                        <p:cTn id="35" dur="1000" fill="hold"/>
                                        <p:tgtEl>
                                          <p:spTgt spid="986115">
                                            <p:txEl>
                                              <p:pRg st="3" end="3"/>
                                            </p:txEl>
                                          </p:spTgt>
                                        </p:tgtEl>
                                        <p:attrNameLst>
                                          <p:attrName>ppt_w</p:attrName>
                                        </p:attrNameLst>
                                      </p:cBhvr>
                                      <p:tavLst>
                                        <p:tav tm="0">
                                          <p:val>
                                            <p:strVal val="#ppt_w+.3"/>
                                          </p:val>
                                        </p:tav>
                                        <p:tav tm="100000">
                                          <p:val>
                                            <p:strVal val="#ppt_w"/>
                                          </p:val>
                                        </p:tav>
                                      </p:tavLst>
                                    </p:anim>
                                    <p:anim calcmode="lin" valueType="num">
                                      <p:cBhvr>
                                        <p:cTn id="36" dur="1000" fill="hold"/>
                                        <p:tgtEl>
                                          <p:spTgt spid="986115">
                                            <p:txEl>
                                              <p:pRg st="3" end="3"/>
                                            </p:txEl>
                                          </p:spTgt>
                                        </p:tgtEl>
                                        <p:attrNameLst>
                                          <p:attrName>ppt_h</p:attrName>
                                        </p:attrNameLst>
                                      </p:cBhvr>
                                      <p:tavLst>
                                        <p:tav tm="0">
                                          <p:val>
                                            <p:strVal val="#ppt_h"/>
                                          </p:val>
                                        </p:tav>
                                        <p:tav tm="100000">
                                          <p:val>
                                            <p:strVal val="#ppt_h"/>
                                          </p:val>
                                        </p:tav>
                                      </p:tavLst>
                                    </p:anim>
                                    <p:animEffect transition="in" filter="fade">
                                      <p:cBhvr>
                                        <p:cTn id="37" dur="1000"/>
                                        <p:tgtEl>
                                          <p:spTgt spid="98611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6" fill="hold" grpId="0" nodeType="clickEffect">
                                  <p:stCondLst>
                                    <p:cond delay="0"/>
                                  </p:stCondLst>
                                  <p:childTnLst>
                                    <p:set>
                                      <p:cBhvr>
                                        <p:cTn id="41" dur="1" fill="hold">
                                          <p:stCondLst>
                                            <p:cond delay="0"/>
                                          </p:stCondLst>
                                        </p:cTn>
                                        <p:tgtEl>
                                          <p:spTgt spid="986116"/>
                                        </p:tgtEl>
                                        <p:attrNameLst>
                                          <p:attrName>style.visibility</p:attrName>
                                        </p:attrNameLst>
                                      </p:cBhvr>
                                      <p:to>
                                        <p:strVal val="visible"/>
                                      </p:to>
                                    </p:set>
                                    <p:animEffect transition="in" filter="barn(inHorizontal)">
                                      <p:cBhvr>
                                        <p:cTn id="42" dur="500"/>
                                        <p:tgtEl>
                                          <p:spTgt spid="986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6115" grpId="0" build="p" animBg="1"/>
      <p:bldP spid="986116"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 name="Slide Number Placeholder 5"/>
          <p:cNvSpPr>
            <a:spLocks noGrp="1"/>
          </p:cNvSpPr>
          <p:nvPr>
            <p:ph type="sldNum" sz="quarter" idx="12"/>
          </p:nvPr>
        </p:nvSpPr>
        <p:spPr/>
        <p:txBody>
          <a:bodyPr/>
          <a:lstStyle/>
          <a:p>
            <a:pPr>
              <a:defRPr/>
            </a:pPr>
            <a:fld id="{4D064657-9757-46C3-A42B-375DD0B53941}" type="slidenum">
              <a:rPr lang="en-US"/>
              <a:pPr>
                <a:defRPr/>
              </a:pPr>
              <a:t>3</a:t>
            </a:fld>
            <a:endParaRPr lang="en-US"/>
          </a:p>
        </p:txBody>
      </p:sp>
      <p:sp>
        <p:nvSpPr>
          <p:cNvPr id="1040387" name="Rectangle 3"/>
          <p:cNvSpPr>
            <a:spLocks noGrp="1" noChangeArrowheads="1"/>
          </p:cNvSpPr>
          <p:nvPr>
            <p:ph type="body" idx="1"/>
          </p:nvPr>
        </p:nvSpPr>
        <p:spPr>
          <a:xfrm>
            <a:off x="107950" y="1495425"/>
            <a:ext cx="8229600" cy="4525963"/>
          </a:xfrm>
        </p:spPr>
        <p:txBody>
          <a:bodyPr/>
          <a:lstStyle/>
          <a:p>
            <a:pPr eaLnBrk="1" hangingPunct="1"/>
            <a:r>
              <a:rPr lang="en-US" smtClean="0"/>
              <a:t>                </a:t>
            </a:r>
            <a:r>
              <a:rPr lang="en-US" sz="2000" smtClean="0"/>
              <a:t>Memperoleh status                               memiliki</a:t>
            </a:r>
          </a:p>
          <a:p>
            <a:pPr eaLnBrk="1" hangingPunct="1">
              <a:buFontTx/>
              <a:buNone/>
            </a:pPr>
            <a:r>
              <a:rPr lang="en-US" smtClean="0"/>
              <a:t>                                                                                                                                    </a:t>
            </a:r>
          </a:p>
        </p:txBody>
      </p:sp>
      <p:sp>
        <p:nvSpPr>
          <p:cNvPr id="88068" name="Rectangle 9"/>
          <p:cNvSpPr>
            <a:spLocks noChangeArrowheads="1"/>
          </p:cNvSpPr>
          <p:nvPr/>
        </p:nvSpPr>
        <p:spPr bwMode="auto">
          <a:xfrm>
            <a:off x="2771775" y="188913"/>
            <a:ext cx="3024188" cy="863600"/>
          </a:xfrm>
          <a:prstGeom prst="rect">
            <a:avLst/>
          </a:prstGeom>
          <a:gradFill rotWithShape="1">
            <a:gsLst>
              <a:gs pos="0">
                <a:schemeClr val="hlink"/>
              </a:gs>
              <a:gs pos="100000">
                <a:srgbClr val="2C5E70"/>
              </a:gs>
            </a:gsLst>
            <a:path path="shape">
              <a:fillToRect l="50000" t="50000" r="50000" b="50000"/>
            </a:path>
          </a:gradFill>
          <a:ln w="19050">
            <a:solidFill>
              <a:schemeClr val="tx2"/>
            </a:solidFill>
            <a:miter lim="800000"/>
            <a:headEnd/>
            <a:tailEnd/>
          </a:ln>
        </p:spPr>
        <p:txBody>
          <a:bodyPr wrap="none" lIns="90000" tIns="46800" rIns="90000" bIns="46800" anchor="ctr"/>
          <a:lstStyle/>
          <a:p>
            <a:endParaRPr lang="id-ID"/>
          </a:p>
        </p:txBody>
      </p:sp>
      <p:sp>
        <p:nvSpPr>
          <p:cNvPr id="1040394" name="Rectangle 10"/>
          <p:cNvSpPr>
            <a:spLocks noChangeArrowheads="1"/>
          </p:cNvSpPr>
          <p:nvPr/>
        </p:nvSpPr>
        <p:spPr bwMode="auto">
          <a:xfrm>
            <a:off x="1187450" y="2276475"/>
            <a:ext cx="2160588" cy="720725"/>
          </a:xfrm>
          <a:prstGeom prst="rect">
            <a:avLst/>
          </a:prstGeom>
          <a:gradFill rotWithShape="1">
            <a:gsLst>
              <a:gs pos="0">
                <a:srgbClr val="6600FF"/>
              </a:gs>
              <a:gs pos="100000">
                <a:srgbClr val="000099"/>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Kewarganegaraan</a:t>
            </a:r>
          </a:p>
        </p:txBody>
      </p:sp>
      <p:sp>
        <p:nvSpPr>
          <p:cNvPr id="1040395" name="Rectangle 11"/>
          <p:cNvSpPr>
            <a:spLocks noChangeArrowheads="1"/>
          </p:cNvSpPr>
          <p:nvPr/>
        </p:nvSpPr>
        <p:spPr bwMode="auto">
          <a:xfrm>
            <a:off x="4787900" y="2276475"/>
            <a:ext cx="2879725" cy="647700"/>
          </a:xfrm>
          <a:prstGeom prst="rect">
            <a:avLst/>
          </a:prstGeom>
          <a:gradFill rotWithShape="1">
            <a:gsLst>
              <a:gs pos="0">
                <a:srgbClr val="17850B"/>
              </a:gs>
              <a:gs pos="100000">
                <a:srgbClr val="0B3E05"/>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Persamaan kedudukan</a:t>
            </a:r>
          </a:p>
        </p:txBody>
      </p:sp>
      <p:sp>
        <p:nvSpPr>
          <p:cNvPr id="1040396" name="Rectangle 12"/>
          <p:cNvSpPr>
            <a:spLocks noChangeArrowheads="1"/>
          </p:cNvSpPr>
          <p:nvPr/>
        </p:nvSpPr>
        <p:spPr bwMode="auto">
          <a:xfrm>
            <a:off x="1187450" y="3429000"/>
            <a:ext cx="2160588" cy="792163"/>
          </a:xfrm>
          <a:prstGeom prst="rect">
            <a:avLst/>
          </a:prstGeom>
          <a:gradFill rotWithShape="1">
            <a:gsLst>
              <a:gs pos="0">
                <a:srgbClr val="6600FF"/>
              </a:gs>
              <a:gs pos="100000">
                <a:srgbClr val="000099"/>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Syarat</a:t>
            </a:r>
          </a:p>
        </p:txBody>
      </p:sp>
      <p:sp>
        <p:nvSpPr>
          <p:cNvPr id="1040397" name="Rectangle 13"/>
          <p:cNvSpPr>
            <a:spLocks noChangeArrowheads="1"/>
          </p:cNvSpPr>
          <p:nvPr/>
        </p:nvSpPr>
        <p:spPr bwMode="auto">
          <a:xfrm>
            <a:off x="4787900" y="3429000"/>
            <a:ext cx="2879725" cy="720725"/>
          </a:xfrm>
          <a:prstGeom prst="rect">
            <a:avLst/>
          </a:prstGeom>
          <a:gradFill rotWithShape="1">
            <a:gsLst>
              <a:gs pos="0">
                <a:srgbClr val="17850B"/>
              </a:gs>
              <a:gs pos="100000">
                <a:srgbClr val="0B3E05"/>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Hak dan kewajiban</a:t>
            </a:r>
          </a:p>
        </p:txBody>
      </p:sp>
      <p:sp>
        <p:nvSpPr>
          <p:cNvPr id="1040398" name="Rectangle 14"/>
          <p:cNvSpPr>
            <a:spLocks noChangeArrowheads="1"/>
          </p:cNvSpPr>
          <p:nvPr/>
        </p:nvSpPr>
        <p:spPr bwMode="auto">
          <a:xfrm>
            <a:off x="250825" y="5084763"/>
            <a:ext cx="1225550" cy="936625"/>
          </a:xfrm>
          <a:prstGeom prst="rect">
            <a:avLst/>
          </a:prstGeom>
          <a:gradFill rotWithShape="1">
            <a:gsLst>
              <a:gs pos="0">
                <a:srgbClr val="CC0066"/>
              </a:gs>
              <a:gs pos="50000">
                <a:srgbClr val="5E002F"/>
              </a:gs>
              <a:gs pos="100000">
                <a:srgbClr val="CC0066"/>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Dasar</a:t>
            </a:r>
          </a:p>
          <a:p>
            <a:pPr algn="ctr"/>
            <a:r>
              <a:rPr lang="en-US" sz="2000">
                <a:solidFill>
                  <a:schemeClr val="bg1"/>
                </a:solidFill>
              </a:rPr>
              <a:t> hukum</a:t>
            </a:r>
          </a:p>
        </p:txBody>
      </p:sp>
      <p:sp>
        <p:nvSpPr>
          <p:cNvPr id="1040399" name="Rectangle 15"/>
          <p:cNvSpPr>
            <a:spLocks noChangeArrowheads="1"/>
          </p:cNvSpPr>
          <p:nvPr/>
        </p:nvSpPr>
        <p:spPr bwMode="auto">
          <a:xfrm>
            <a:off x="1619250" y="5084763"/>
            <a:ext cx="1081088" cy="936625"/>
          </a:xfrm>
          <a:prstGeom prst="rect">
            <a:avLst/>
          </a:prstGeom>
          <a:gradFill rotWithShape="1">
            <a:gsLst>
              <a:gs pos="0">
                <a:srgbClr val="CC0066"/>
              </a:gs>
              <a:gs pos="100000">
                <a:srgbClr val="5E002F"/>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Asas</a:t>
            </a:r>
          </a:p>
          <a:p>
            <a:pPr algn="ctr"/>
            <a:r>
              <a:rPr lang="en-US" sz="2000">
                <a:solidFill>
                  <a:schemeClr val="bg1"/>
                </a:solidFill>
              </a:rPr>
              <a:t>Stelsel</a:t>
            </a:r>
          </a:p>
        </p:txBody>
      </p:sp>
      <p:sp>
        <p:nvSpPr>
          <p:cNvPr id="1040400" name="Rectangle 16"/>
          <p:cNvSpPr>
            <a:spLocks noChangeArrowheads="1"/>
          </p:cNvSpPr>
          <p:nvPr/>
        </p:nvSpPr>
        <p:spPr bwMode="auto">
          <a:xfrm>
            <a:off x="2843213" y="5084763"/>
            <a:ext cx="1368425" cy="936625"/>
          </a:xfrm>
          <a:prstGeom prst="rect">
            <a:avLst/>
          </a:prstGeom>
          <a:gradFill rotWithShape="1">
            <a:gsLst>
              <a:gs pos="0">
                <a:srgbClr val="5E002F"/>
              </a:gs>
              <a:gs pos="100000">
                <a:srgbClr val="CC0066"/>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Perundang</a:t>
            </a:r>
          </a:p>
          <a:p>
            <a:pPr algn="ctr"/>
            <a:r>
              <a:rPr lang="en-US" sz="2000">
                <a:solidFill>
                  <a:schemeClr val="bg1"/>
                </a:solidFill>
              </a:rPr>
              <a:t>undangan</a:t>
            </a:r>
          </a:p>
        </p:txBody>
      </p:sp>
      <p:sp>
        <p:nvSpPr>
          <p:cNvPr id="1040401" name="Rectangle 17"/>
          <p:cNvSpPr>
            <a:spLocks noChangeArrowheads="1"/>
          </p:cNvSpPr>
          <p:nvPr/>
        </p:nvSpPr>
        <p:spPr bwMode="auto">
          <a:xfrm>
            <a:off x="4356100" y="5084763"/>
            <a:ext cx="1223963" cy="936625"/>
          </a:xfrm>
          <a:prstGeom prst="rect">
            <a:avLst/>
          </a:prstGeom>
          <a:gradFill rotWithShape="1">
            <a:gsLst>
              <a:gs pos="0">
                <a:srgbClr val="FFCC00"/>
              </a:gs>
              <a:gs pos="100000">
                <a:srgbClr val="765E00"/>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UUD 1945</a:t>
            </a:r>
          </a:p>
          <a:p>
            <a:pPr algn="ctr"/>
            <a:r>
              <a:rPr lang="en-US" sz="2000">
                <a:solidFill>
                  <a:schemeClr val="bg1"/>
                </a:solidFill>
              </a:rPr>
              <a:t>UU lain</a:t>
            </a:r>
          </a:p>
        </p:txBody>
      </p:sp>
      <p:sp>
        <p:nvSpPr>
          <p:cNvPr id="1040402" name="Rectangle 18"/>
          <p:cNvSpPr>
            <a:spLocks noChangeArrowheads="1"/>
          </p:cNvSpPr>
          <p:nvPr/>
        </p:nvSpPr>
        <p:spPr bwMode="auto">
          <a:xfrm>
            <a:off x="5724525" y="5084763"/>
            <a:ext cx="1152525" cy="936625"/>
          </a:xfrm>
          <a:prstGeom prst="rect">
            <a:avLst/>
          </a:prstGeom>
          <a:gradFill rotWithShape="1">
            <a:gsLst>
              <a:gs pos="0">
                <a:srgbClr val="765E00"/>
              </a:gs>
              <a:gs pos="100000">
                <a:srgbClr val="FFCC00"/>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Sila sila</a:t>
            </a:r>
          </a:p>
          <a:p>
            <a:pPr algn="ctr"/>
            <a:r>
              <a:rPr lang="en-US" sz="2000">
                <a:solidFill>
                  <a:schemeClr val="bg1"/>
                </a:solidFill>
              </a:rPr>
              <a:t>Pancasila</a:t>
            </a:r>
          </a:p>
        </p:txBody>
      </p:sp>
      <p:sp>
        <p:nvSpPr>
          <p:cNvPr id="1040403" name="Rectangle 19"/>
          <p:cNvSpPr>
            <a:spLocks noChangeArrowheads="1"/>
          </p:cNvSpPr>
          <p:nvPr/>
        </p:nvSpPr>
        <p:spPr bwMode="auto">
          <a:xfrm>
            <a:off x="7019925" y="5084763"/>
            <a:ext cx="1439863" cy="936625"/>
          </a:xfrm>
          <a:prstGeom prst="rect">
            <a:avLst/>
          </a:prstGeom>
          <a:gradFill rotWithShape="1">
            <a:gsLst>
              <a:gs pos="0">
                <a:srgbClr val="765E00"/>
              </a:gs>
              <a:gs pos="50000">
                <a:srgbClr val="FFCC00"/>
              </a:gs>
              <a:gs pos="100000">
                <a:srgbClr val="765E00"/>
              </a:gs>
            </a:gsLst>
            <a:lin ang="5400000" scaled="1"/>
          </a:gradFill>
          <a:ln w="19050">
            <a:solidFill>
              <a:schemeClr val="tx2"/>
            </a:solidFill>
            <a:miter lim="800000"/>
            <a:headEnd/>
            <a:tailEnd/>
          </a:ln>
        </p:spPr>
        <p:txBody>
          <a:bodyPr wrap="none" lIns="90000" tIns="46800" rIns="90000" bIns="46800" anchor="ctr"/>
          <a:lstStyle/>
          <a:p>
            <a:pPr algn="ctr"/>
            <a:r>
              <a:rPr lang="en-US" sz="2000">
                <a:solidFill>
                  <a:schemeClr val="bg1"/>
                </a:solidFill>
              </a:rPr>
              <a:t>Pembukaan</a:t>
            </a:r>
          </a:p>
          <a:p>
            <a:pPr algn="ctr"/>
            <a:r>
              <a:rPr lang="en-US" sz="2000">
                <a:solidFill>
                  <a:schemeClr val="bg1"/>
                </a:solidFill>
              </a:rPr>
              <a:t>UUD 1945</a:t>
            </a:r>
          </a:p>
        </p:txBody>
      </p:sp>
      <p:sp>
        <p:nvSpPr>
          <p:cNvPr id="1040404" name="WordArt 20"/>
          <p:cNvSpPr>
            <a:spLocks noChangeArrowheads="1" noChangeShapeType="1" noTextEdit="1"/>
          </p:cNvSpPr>
          <p:nvPr/>
        </p:nvSpPr>
        <p:spPr bwMode="auto">
          <a:xfrm>
            <a:off x="2916238" y="188913"/>
            <a:ext cx="2663825" cy="719137"/>
          </a:xfrm>
          <a:prstGeom prst="rect">
            <a:avLst/>
          </a:prstGeom>
        </p:spPr>
        <p:txBody>
          <a:bodyPr wrap="none" fromWordArt="1">
            <a:prstTxWarp prst="textPlain">
              <a:avLst>
                <a:gd name="adj" fmla="val 50000"/>
              </a:avLst>
            </a:prstTxWarp>
          </a:bodyPr>
          <a:lstStyle/>
          <a:p>
            <a:pPr algn="ctr"/>
            <a:r>
              <a:rPr lang="id-ID" sz="2800" kern="10">
                <a:ln w="19050">
                  <a:solidFill>
                    <a:srgbClr val="99CCFF"/>
                  </a:solidFill>
                  <a:round/>
                  <a:headEnd/>
                  <a:tailEnd/>
                </a:ln>
                <a:solidFill>
                  <a:srgbClr val="0066CC"/>
                </a:solidFill>
                <a:effectLst>
                  <a:outerShdw dist="35921" dir="2700000" algn="ctr" rotWithShape="0">
                    <a:srgbClr val="990000"/>
                  </a:outerShdw>
                </a:effectLst>
                <a:latin typeface="LeakinDisplayCapsSSi"/>
              </a:rPr>
              <a:t>Warga negara</a:t>
            </a:r>
          </a:p>
        </p:txBody>
      </p:sp>
      <p:sp>
        <p:nvSpPr>
          <p:cNvPr id="88080" name="Line 21"/>
          <p:cNvSpPr>
            <a:spLocks noChangeShapeType="1"/>
          </p:cNvSpPr>
          <p:nvPr/>
        </p:nvSpPr>
        <p:spPr bwMode="auto">
          <a:xfrm>
            <a:off x="4211638" y="1052513"/>
            <a:ext cx="0" cy="360362"/>
          </a:xfrm>
          <a:prstGeom prst="line">
            <a:avLst/>
          </a:prstGeom>
          <a:noFill/>
          <a:ln w="19050">
            <a:solidFill>
              <a:schemeClr val="tx2"/>
            </a:solidFill>
            <a:round/>
            <a:headEnd/>
            <a:tailEnd/>
          </a:ln>
        </p:spPr>
        <p:txBody>
          <a:bodyPr lIns="90000" tIns="46800" rIns="90000" bIns="46800"/>
          <a:lstStyle/>
          <a:p>
            <a:endParaRPr lang="id-ID"/>
          </a:p>
        </p:txBody>
      </p:sp>
      <p:sp>
        <p:nvSpPr>
          <p:cNvPr id="88081" name="Line 22"/>
          <p:cNvSpPr>
            <a:spLocks noChangeShapeType="1"/>
          </p:cNvSpPr>
          <p:nvPr/>
        </p:nvSpPr>
        <p:spPr bwMode="auto">
          <a:xfrm>
            <a:off x="2268538" y="1484313"/>
            <a:ext cx="3887787" cy="0"/>
          </a:xfrm>
          <a:prstGeom prst="line">
            <a:avLst/>
          </a:prstGeom>
          <a:noFill/>
          <a:ln w="19050">
            <a:solidFill>
              <a:schemeClr val="tx2"/>
            </a:solidFill>
            <a:round/>
            <a:headEnd/>
            <a:tailEnd/>
          </a:ln>
        </p:spPr>
        <p:txBody>
          <a:bodyPr lIns="90000" tIns="46800" rIns="90000" bIns="46800"/>
          <a:lstStyle/>
          <a:p>
            <a:endParaRPr lang="id-ID"/>
          </a:p>
        </p:txBody>
      </p:sp>
      <p:sp>
        <p:nvSpPr>
          <p:cNvPr id="88082" name="Line 23"/>
          <p:cNvSpPr>
            <a:spLocks noChangeShapeType="1"/>
          </p:cNvSpPr>
          <p:nvPr/>
        </p:nvSpPr>
        <p:spPr bwMode="auto">
          <a:xfrm>
            <a:off x="6156325" y="1484313"/>
            <a:ext cx="0" cy="792162"/>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3" name="Line 24"/>
          <p:cNvSpPr>
            <a:spLocks noChangeShapeType="1"/>
          </p:cNvSpPr>
          <p:nvPr/>
        </p:nvSpPr>
        <p:spPr bwMode="auto">
          <a:xfrm>
            <a:off x="2268538" y="1484313"/>
            <a:ext cx="0" cy="792162"/>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4" name="Line 25"/>
          <p:cNvSpPr>
            <a:spLocks noChangeShapeType="1"/>
          </p:cNvSpPr>
          <p:nvPr/>
        </p:nvSpPr>
        <p:spPr bwMode="auto">
          <a:xfrm>
            <a:off x="4211638" y="1125538"/>
            <a:ext cx="0" cy="358775"/>
          </a:xfrm>
          <a:prstGeom prst="line">
            <a:avLst/>
          </a:prstGeom>
          <a:noFill/>
          <a:ln w="19050">
            <a:solidFill>
              <a:schemeClr val="tx2"/>
            </a:solidFill>
            <a:round/>
            <a:headEnd/>
            <a:tailEnd/>
          </a:ln>
        </p:spPr>
        <p:txBody>
          <a:bodyPr lIns="90000" tIns="46800" rIns="90000" bIns="46800"/>
          <a:lstStyle/>
          <a:p>
            <a:endParaRPr lang="id-ID"/>
          </a:p>
        </p:txBody>
      </p:sp>
      <p:sp>
        <p:nvSpPr>
          <p:cNvPr id="88085" name="Line 26"/>
          <p:cNvSpPr>
            <a:spLocks noChangeShapeType="1"/>
          </p:cNvSpPr>
          <p:nvPr/>
        </p:nvSpPr>
        <p:spPr bwMode="auto">
          <a:xfrm>
            <a:off x="2268538" y="2997200"/>
            <a:ext cx="0" cy="431800"/>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6" name="Line 27"/>
          <p:cNvSpPr>
            <a:spLocks noChangeShapeType="1"/>
          </p:cNvSpPr>
          <p:nvPr/>
        </p:nvSpPr>
        <p:spPr bwMode="auto">
          <a:xfrm>
            <a:off x="6156325" y="2852738"/>
            <a:ext cx="0" cy="576262"/>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7" name="Line 28"/>
          <p:cNvSpPr>
            <a:spLocks noChangeShapeType="1"/>
          </p:cNvSpPr>
          <p:nvPr/>
        </p:nvSpPr>
        <p:spPr bwMode="auto">
          <a:xfrm>
            <a:off x="2268538" y="4221163"/>
            <a:ext cx="0" cy="863600"/>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8" name="Line 29"/>
          <p:cNvSpPr>
            <a:spLocks noChangeShapeType="1"/>
          </p:cNvSpPr>
          <p:nvPr/>
        </p:nvSpPr>
        <p:spPr bwMode="auto">
          <a:xfrm>
            <a:off x="6156325" y="4149725"/>
            <a:ext cx="0" cy="935038"/>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89" name="Line 30"/>
          <p:cNvSpPr>
            <a:spLocks noChangeShapeType="1"/>
          </p:cNvSpPr>
          <p:nvPr/>
        </p:nvSpPr>
        <p:spPr bwMode="auto">
          <a:xfrm>
            <a:off x="755650" y="4652963"/>
            <a:ext cx="6911975" cy="0"/>
          </a:xfrm>
          <a:prstGeom prst="line">
            <a:avLst/>
          </a:prstGeom>
          <a:noFill/>
          <a:ln w="19050">
            <a:solidFill>
              <a:schemeClr val="tx2"/>
            </a:solidFill>
            <a:round/>
            <a:headEnd/>
            <a:tailEnd/>
          </a:ln>
        </p:spPr>
        <p:txBody>
          <a:bodyPr lIns="90000" tIns="46800" rIns="90000" bIns="46800"/>
          <a:lstStyle/>
          <a:p>
            <a:endParaRPr lang="id-ID"/>
          </a:p>
        </p:txBody>
      </p:sp>
      <p:sp>
        <p:nvSpPr>
          <p:cNvPr id="88090" name="Line 31"/>
          <p:cNvSpPr>
            <a:spLocks noChangeShapeType="1"/>
          </p:cNvSpPr>
          <p:nvPr/>
        </p:nvSpPr>
        <p:spPr bwMode="auto">
          <a:xfrm>
            <a:off x="827088" y="4652963"/>
            <a:ext cx="0" cy="431800"/>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91" name="Line 32"/>
          <p:cNvSpPr>
            <a:spLocks noChangeShapeType="1"/>
          </p:cNvSpPr>
          <p:nvPr/>
        </p:nvSpPr>
        <p:spPr bwMode="auto">
          <a:xfrm>
            <a:off x="7667625" y="4652963"/>
            <a:ext cx="0" cy="431800"/>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88092" name="Rectangle 35"/>
          <p:cNvSpPr>
            <a:spLocks noChangeArrowheads="1"/>
          </p:cNvSpPr>
          <p:nvPr/>
        </p:nvSpPr>
        <p:spPr bwMode="auto">
          <a:xfrm>
            <a:off x="2339975" y="3068638"/>
            <a:ext cx="1008063" cy="396875"/>
          </a:xfrm>
          <a:prstGeom prst="rect">
            <a:avLst/>
          </a:prstGeom>
          <a:noFill/>
          <a:ln w="19050">
            <a:noFill/>
            <a:miter lim="800000"/>
            <a:headEnd/>
            <a:tailEnd/>
          </a:ln>
        </p:spPr>
        <p:txBody>
          <a:bodyPr lIns="90000" tIns="46800" rIns="90000" bIns="46800">
            <a:spAutoFit/>
          </a:bodyPr>
          <a:lstStyle/>
          <a:p>
            <a:r>
              <a:rPr lang="en-US" sz="2000"/>
              <a:t>Dengan</a:t>
            </a:r>
          </a:p>
        </p:txBody>
      </p:sp>
      <p:sp>
        <p:nvSpPr>
          <p:cNvPr id="88093" name="Rectangle 37"/>
          <p:cNvSpPr>
            <a:spLocks noChangeArrowheads="1"/>
          </p:cNvSpPr>
          <p:nvPr/>
        </p:nvSpPr>
        <p:spPr bwMode="auto">
          <a:xfrm>
            <a:off x="6300788" y="2997200"/>
            <a:ext cx="1181100" cy="396875"/>
          </a:xfrm>
          <a:prstGeom prst="rect">
            <a:avLst/>
          </a:prstGeom>
          <a:noFill/>
          <a:ln w="19050">
            <a:noFill/>
            <a:miter lim="800000"/>
            <a:headEnd/>
            <a:tailEnd/>
          </a:ln>
        </p:spPr>
        <p:txBody>
          <a:bodyPr lIns="90000" tIns="46800" rIns="90000" bIns="46800">
            <a:spAutoFit/>
          </a:bodyPr>
          <a:lstStyle/>
          <a:p>
            <a:r>
              <a:rPr lang="en-US" sz="2000"/>
              <a:t>Menjamin</a:t>
            </a:r>
          </a:p>
        </p:txBody>
      </p:sp>
      <p:sp>
        <p:nvSpPr>
          <p:cNvPr id="88094" name="Rectangle 39"/>
          <p:cNvSpPr>
            <a:spLocks noChangeArrowheads="1"/>
          </p:cNvSpPr>
          <p:nvPr/>
        </p:nvSpPr>
        <p:spPr bwMode="auto">
          <a:xfrm>
            <a:off x="7308850" y="2997200"/>
            <a:ext cx="1531938" cy="396875"/>
          </a:xfrm>
          <a:prstGeom prst="rect">
            <a:avLst/>
          </a:prstGeom>
          <a:noFill/>
          <a:ln w="19050">
            <a:noFill/>
            <a:miter lim="800000"/>
            <a:headEnd/>
            <a:tailEnd/>
          </a:ln>
        </p:spPr>
        <p:txBody>
          <a:bodyPr lIns="90000" tIns="46800" rIns="90000" bIns="46800">
            <a:spAutoFit/>
          </a:bodyPr>
          <a:lstStyle/>
          <a:p>
            <a:r>
              <a:rPr lang="en-US" sz="2000"/>
              <a:t>Persamaan</a:t>
            </a:r>
          </a:p>
        </p:txBody>
      </p:sp>
      <p:sp>
        <p:nvSpPr>
          <p:cNvPr id="88095" name="Rectangle 41"/>
          <p:cNvSpPr>
            <a:spLocks noChangeArrowheads="1"/>
          </p:cNvSpPr>
          <p:nvPr/>
        </p:nvSpPr>
        <p:spPr bwMode="auto">
          <a:xfrm>
            <a:off x="6299200" y="4292600"/>
            <a:ext cx="1441450" cy="396875"/>
          </a:xfrm>
          <a:prstGeom prst="rect">
            <a:avLst/>
          </a:prstGeom>
          <a:noFill/>
          <a:ln w="19050">
            <a:noFill/>
            <a:miter lim="800000"/>
            <a:headEnd/>
            <a:tailEnd/>
          </a:ln>
        </p:spPr>
        <p:txBody>
          <a:bodyPr lIns="90000" tIns="46800" rIns="90000" bIns="46800">
            <a:spAutoFit/>
          </a:bodyPr>
          <a:lstStyle/>
          <a:p>
            <a:r>
              <a:rPr lang="en-US" sz="2000"/>
              <a:t>Diatur dalam</a:t>
            </a:r>
          </a:p>
        </p:txBody>
      </p:sp>
      <p:sp>
        <p:nvSpPr>
          <p:cNvPr id="88096" name="Rectangle 42"/>
          <p:cNvSpPr>
            <a:spLocks noChangeArrowheads="1"/>
          </p:cNvSpPr>
          <p:nvPr/>
        </p:nvSpPr>
        <p:spPr bwMode="auto">
          <a:xfrm>
            <a:off x="2424113" y="4292600"/>
            <a:ext cx="1441450" cy="396875"/>
          </a:xfrm>
          <a:prstGeom prst="rect">
            <a:avLst/>
          </a:prstGeom>
          <a:noFill/>
          <a:ln w="19050">
            <a:noFill/>
            <a:miter lim="800000"/>
            <a:headEnd/>
            <a:tailEnd/>
          </a:ln>
        </p:spPr>
        <p:txBody>
          <a:bodyPr lIns="90000" tIns="46800" rIns="90000" bIns="46800">
            <a:spAutoFit/>
          </a:bodyPr>
          <a:lstStyle/>
          <a:p>
            <a:r>
              <a:rPr lang="en-US" sz="2000"/>
              <a:t>Diatur dalam</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040387">
                                            <p:txEl>
                                              <p:pRg st="0" end="0"/>
                                            </p:txEl>
                                          </p:spTgt>
                                        </p:tgtEl>
                                        <p:attrNameLst>
                                          <p:attrName>style.visibility</p:attrName>
                                        </p:attrNameLst>
                                      </p:cBhvr>
                                      <p:to>
                                        <p:strVal val="visible"/>
                                      </p:to>
                                    </p:set>
                                    <p:anim calcmode="lin" valueType="num">
                                      <p:cBhvr>
                                        <p:cTn id="7" dur="500" fill="hold"/>
                                        <p:tgtEl>
                                          <p:spTgt spid="104038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4038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04038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040387">
                                            <p:txEl>
                                              <p:pRg st="1" end="1"/>
                                            </p:txEl>
                                          </p:spTgt>
                                        </p:tgtEl>
                                        <p:attrNameLst>
                                          <p:attrName>style.visibility</p:attrName>
                                        </p:attrNameLst>
                                      </p:cBhvr>
                                      <p:to>
                                        <p:strVal val="visible"/>
                                      </p:to>
                                    </p:set>
                                    <p:anim calcmode="lin" valueType="num">
                                      <p:cBhvr>
                                        <p:cTn id="14" dur="500" fill="hold"/>
                                        <p:tgtEl>
                                          <p:spTgt spid="104038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104038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104038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040404"/>
                                        </p:tgtEl>
                                        <p:attrNameLst>
                                          <p:attrName>style.visibility</p:attrName>
                                        </p:attrNameLst>
                                      </p:cBhvr>
                                      <p:to>
                                        <p:strVal val="visible"/>
                                      </p:to>
                                    </p:set>
                                    <p:anim calcmode="lin" valueType="num">
                                      <p:cBhvr>
                                        <p:cTn id="21" dur="1000" fill="hold"/>
                                        <p:tgtEl>
                                          <p:spTgt spid="1040404"/>
                                        </p:tgtEl>
                                        <p:attrNameLst>
                                          <p:attrName>ppt_w</p:attrName>
                                        </p:attrNameLst>
                                      </p:cBhvr>
                                      <p:tavLst>
                                        <p:tav tm="0">
                                          <p:val>
                                            <p:strVal val="#ppt_w*0.70"/>
                                          </p:val>
                                        </p:tav>
                                        <p:tav tm="100000">
                                          <p:val>
                                            <p:strVal val="#ppt_w"/>
                                          </p:val>
                                        </p:tav>
                                      </p:tavLst>
                                    </p:anim>
                                    <p:anim calcmode="lin" valueType="num">
                                      <p:cBhvr>
                                        <p:cTn id="22" dur="1000" fill="hold"/>
                                        <p:tgtEl>
                                          <p:spTgt spid="1040404"/>
                                        </p:tgtEl>
                                        <p:attrNameLst>
                                          <p:attrName>ppt_h</p:attrName>
                                        </p:attrNameLst>
                                      </p:cBhvr>
                                      <p:tavLst>
                                        <p:tav tm="0">
                                          <p:val>
                                            <p:strVal val="#ppt_h"/>
                                          </p:val>
                                        </p:tav>
                                        <p:tav tm="100000">
                                          <p:val>
                                            <p:strVal val="#ppt_h"/>
                                          </p:val>
                                        </p:tav>
                                      </p:tavLst>
                                    </p:anim>
                                    <p:animEffect transition="in" filter="fade">
                                      <p:cBhvr>
                                        <p:cTn id="23" dur="1000"/>
                                        <p:tgtEl>
                                          <p:spTgt spid="1040404"/>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1040394"/>
                                        </p:tgtEl>
                                        <p:attrNameLst>
                                          <p:attrName>style.visibility</p:attrName>
                                        </p:attrNameLst>
                                      </p:cBhvr>
                                      <p:to>
                                        <p:strVal val="visible"/>
                                      </p:to>
                                    </p:set>
                                    <p:anim to="" calcmode="lin" valueType="num">
                                      <p:cBhvr>
                                        <p:cTn id="28" dur="1" fill="hold"/>
                                        <p:tgtEl>
                                          <p:spTgt spid="1040394"/>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1040396"/>
                                        </p:tgtEl>
                                        <p:attrNameLst>
                                          <p:attrName>style.visibility</p:attrName>
                                        </p:attrNameLst>
                                      </p:cBhvr>
                                      <p:to>
                                        <p:strVal val="visible"/>
                                      </p:to>
                                    </p:set>
                                    <p:anim to="" calcmode="lin" valueType="num">
                                      <p:cBhvr>
                                        <p:cTn id="33" dur="1" fill="hold"/>
                                        <p:tgtEl>
                                          <p:spTgt spid="1040396"/>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18" presetClass="entr" presetSubtype="12" fill="hold" grpId="0" nodeType="clickEffect">
                                  <p:stCondLst>
                                    <p:cond delay="0"/>
                                  </p:stCondLst>
                                  <p:childTnLst>
                                    <p:set>
                                      <p:cBhvr>
                                        <p:cTn id="37" dur="1" fill="hold">
                                          <p:stCondLst>
                                            <p:cond delay="0"/>
                                          </p:stCondLst>
                                        </p:cTn>
                                        <p:tgtEl>
                                          <p:spTgt spid="1040398"/>
                                        </p:tgtEl>
                                        <p:attrNameLst>
                                          <p:attrName>style.visibility</p:attrName>
                                        </p:attrNameLst>
                                      </p:cBhvr>
                                      <p:to>
                                        <p:strVal val="visible"/>
                                      </p:to>
                                    </p:set>
                                    <p:animEffect transition="in" filter="strips(downLeft)">
                                      <p:cBhvr>
                                        <p:cTn id="38" dur="500"/>
                                        <p:tgtEl>
                                          <p:spTgt spid="1040398"/>
                                        </p:tgtEl>
                                      </p:cBhvr>
                                    </p:animEffect>
                                  </p:childTnLst>
                                </p:cTn>
                              </p:par>
                            </p:childTnLst>
                          </p:cTn>
                        </p:par>
                      </p:childTnLst>
                    </p:cTn>
                  </p:par>
                  <p:par>
                    <p:cTn id="39" fill="hold">
                      <p:stCondLst>
                        <p:cond delay="indefinite"/>
                      </p:stCondLst>
                      <p:childTnLst>
                        <p:par>
                          <p:cTn id="40" fill="hold">
                            <p:stCondLst>
                              <p:cond delay="0"/>
                            </p:stCondLst>
                            <p:childTnLst>
                              <p:par>
                                <p:cTn id="41" presetID="18" presetClass="entr" presetSubtype="12" fill="hold" grpId="0" nodeType="clickEffect">
                                  <p:stCondLst>
                                    <p:cond delay="0"/>
                                  </p:stCondLst>
                                  <p:childTnLst>
                                    <p:set>
                                      <p:cBhvr>
                                        <p:cTn id="42" dur="1" fill="hold">
                                          <p:stCondLst>
                                            <p:cond delay="0"/>
                                          </p:stCondLst>
                                        </p:cTn>
                                        <p:tgtEl>
                                          <p:spTgt spid="1040399"/>
                                        </p:tgtEl>
                                        <p:attrNameLst>
                                          <p:attrName>style.visibility</p:attrName>
                                        </p:attrNameLst>
                                      </p:cBhvr>
                                      <p:to>
                                        <p:strVal val="visible"/>
                                      </p:to>
                                    </p:set>
                                    <p:animEffect transition="in" filter="strips(downLeft)">
                                      <p:cBhvr>
                                        <p:cTn id="43" dur="500"/>
                                        <p:tgtEl>
                                          <p:spTgt spid="1040399"/>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12" fill="hold" grpId="0" nodeType="clickEffect">
                                  <p:stCondLst>
                                    <p:cond delay="0"/>
                                  </p:stCondLst>
                                  <p:childTnLst>
                                    <p:set>
                                      <p:cBhvr>
                                        <p:cTn id="47" dur="1" fill="hold">
                                          <p:stCondLst>
                                            <p:cond delay="0"/>
                                          </p:stCondLst>
                                        </p:cTn>
                                        <p:tgtEl>
                                          <p:spTgt spid="1040400"/>
                                        </p:tgtEl>
                                        <p:attrNameLst>
                                          <p:attrName>style.visibility</p:attrName>
                                        </p:attrNameLst>
                                      </p:cBhvr>
                                      <p:to>
                                        <p:strVal val="visible"/>
                                      </p:to>
                                    </p:set>
                                    <p:animEffect transition="in" filter="strips(downLeft)">
                                      <p:cBhvr>
                                        <p:cTn id="48" dur="500"/>
                                        <p:tgtEl>
                                          <p:spTgt spid="1040400"/>
                                        </p:tgtEl>
                                      </p:cBhvr>
                                    </p:animEffect>
                                  </p:childTnLst>
                                </p:cTn>
                              </p:par>
                            </p:childTnLst>
                          </p:cTn>
                        </p:par>
                      </p:childTnLst>
                    </p:cTn>
                  </p:par>
                  <p:par>
                    <p:cTn id="49" fill="hold">
                      <p:stCondLst>
                        <p:cond delay="indefinite"/>
                      </p:stCondLst>
                      <p:childTnLst>
                        <p:par>
                          <p:cTn id="50" fill="hold">
                            <p:stCondLst>
                              <p:cond delay="0"/>
                            </p:stCondLst>
                            <p:childTnLst>
                              <p:par>
                                <p:cTn id="51" presetID="45" presetClass="entr" presetSubtype="0" fill="hold" grpId="0" nodeType="clickEffect">
                                  <p:stCondLst>
                                    <p:cond delay="0"/>
                                  </p:stCondLst>
                                  <p:iterate type="lt">
                                    <p:tmPct val="10000"/>
                                  </p:iterate>
                                  <p:childTnLst>
                                    <p:set>
                                      <p:cBhvr>
                                        <p:cTn id="52" dur="1" fill="hold">
                                          <p:stCondLst>
                                            <p:cond delay="0"/>
                                          </p:stCondLst>
                                        </p:cTn>
                                        <p:tgtEl>
                                          <p:spTgt spid="1040395"/>
                                        </p:tgtEl>
                                        <p:attrNameLst>
                                          <p:attrName>style.visibility</p:attrName>
                                        </p:attrNameLst>
                                      </p:cBhvr>
                                      <p:to>
                                        <p:strVal val="visible"/>
                                      </p:to>
                                    </p:set>
                                    <p:animEffect transition="in" filter="fade">
                                      <p:cBhvr>
                                        <p:cTn id="53" dur="2000"/>
                                        <p:tgtEl>
                                          <p:spTgt spid="1040395"/>
                                        </p:tgtEl>
                                      </p:cBhvr>
                                    </p:animEffect>
                                    <p:anim calcmode="lin" valueType="num">
                                      <p:cBhvr>
                                        <p:cTn id="54" dur="2000" fill="hold"/>
                                        <p:tgtEl>
                                          <p:spTgt spid="1040395"/>
                                        </p:tgtEl>
                                        <p:attrNameLst>
                                          <p:attrName>ppt_w</p:attrName>
                                        </p:attrNameLst>
                                      </p:cBhvr>
                                      <p:tavLst>
                                        <p:tav tm="0" fmla="#ppt_w*sin(2.5*pi*$)">
                                          <p:val>
                                            <p:fltVal val="0"/>
                                          </p:val>
                                        </p:tav>
                                        <p:tav tm="100000">
                                          <p:val>
                                            <p:fltVal val="1"/>
                                          </p:val>
                                        </p:tav>
                                      </p:tavLst>
                                    </p:anim>
                                    <p:anim calcmode="lin" valueType="num">
                                      <p:cBhvr>
                                        <p:cTn id="55" dur="2000" fill="hold"/>
                                        <p:tgtEl>
                                          <p:spTgt spid="1040395"/>
                                        </p:tgtEl>
                                        <p:attrNameLst>
                                          <p:attrName>ppt_h</p:attrName>
                                        </p:attrNameLst>
                                      </p:cBhvr>
                                      <p:tavLst>
                                        <p:tav tm="0">
                                          <p:val>
                                            <p:strVal val="#ppt_h"/>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21" presetClass="entr" presetSubtype="4" fill="hold" grpId="0" nodeType="clickEffect">
                                  <p:stCondLst>
                                    <p:cond delay="0"/>
                                  </p:stCondLst>
                                  <p:childTnLst>
                                    <p:set>
                                      <p:cBhvr>
                                        <p:cTn id="59" dur="1" fill="hold">
                                          <p:stCondLst>
                                            <p:cond delay="0"/>
                                          </p:stCondLst>
                                        </p:cTn>
                                        <p:tgtEl>
                                          <p:spTgt spid="1040397"/>
                                        </p:tgtEl>
                                        <p:attrNameLst>
                                          <p:attrName>style.visibility</p:attrName>
                                        </p:attrNameLst>
                                      </p:cBhvr>
                                      <p:to>
                                        <p:strVal val="visible"/>
                                      </p:to>
                                    </p:set>
                                    <p:animEffect transition="in" filter="wheel(4)">
                                      <p:cBhvr>
                                        <p:cTn id="60" dur="2000"/>
                                        <p:tgtEl>
                                          <p:spTgt spid="1040397"/>
                                        </p:tgtEl>
                                      </p:cBhvr>
                                    </p:animEffect>
                                  </p:childTnLst>
                                </p:cTn>
                              </p:par>
                            </p:childTnLst>
                          </p:cTn>
                        </p:par>
                      </p:childTnLst>
                    </p:cTn>
                  </p:par>
                  <p:par>
                    <p:cTn id="61" fill="hold">
                      <p:stCondLst>
                        <p:cond delay="indefinite"/>
                      </p:stCondLst>
                      <p:childTnLst>
                        <p:par>
                          <p:cTn id="62" fill="hold">
                            <p:stCondLst>
                              <p:cond delay="0"/>
                            </p:stCondLst>
                            <p:childTnLst>
                              <p:par>
                                <p:cTn id="63" presetID="8" presetClass="entr" presetSubtype="16" fill="hold" grpId="0" nodeType="clickEffect">
                                  <p:stCondLst>
                                    <p:cond delay="0"/>
                                  </p:stCondLst>
                                  <p:childTnLst>
                                    <p:set>
                                      <p:cBhvr>
                                        <p:cTn id="64" dur="1" fill="hold">
                                          <p:stCondLst>
                                            <p:cond delay="0"/>
                                          </p:stCondLst>
                                        </p:cTn>
                                        <p:tgtEl>
                                          <p:spTgt spid="1040401"/>
                                        </p:tgtEl>
                                        <p:attrNameLst>
                                          <p:attrName>style.visibility</p:attrName>
                                        </p:attrNameLst>
                                      </p:cBhvr>
                                      <p:to>
                                        <p:strVal val="visible"/>
                                      </p:to>
                                    </p:set>
                                    <p:animEffect transition="in" filter="diamond(in)">
                                      <p:cBhvr>
                                        <p:cTn id="65" dur="2000"/>
                                        <p:tgtEl>
                                          <p:spTgt spid="1040401"/>
                                        </p:tgtEl>
                                      </p:cBhvr>
                                    </p:animEffect>
                                  </p:childTnLst>
                                </p:cTn>
                              </p:par>
                            </p:childTnLst>
                          </p:cTn>
                        </p:par>
                      </p:childTnLst>
                    </p:cTn>
                  </p:par>
                  <p:par>
                    <p:cTn id="66" fill="hold">
                      <p:stCondLst>
                        <p:cond delay="indefinite"/>
                      </p:stCondLst>
                      <p:childTnLst>
                        <p:par>
                          <p:cTn id="67" fill="hold">
                            <p:stCondLst>
                              <p:cond delay="0"/>
                            </p:stCondLst>
                            <p:childTnLst>
                              <p:par>
                                <p:cTn id="68" presetID="8" presetClass="entr" presetSubtype="16" fill="hold" grpId="0" nodeType="clickEffect">
                                  <p:stCondLst>
                                    <p:cond delay="0"/>
                                  </p:stCondLst>
                                  <p:childTnLst>
                                    <p:set>
                                      <p:cBhvr>
                                        <p:cTn id="69" dur="1" fill="hold">
                                          <p:stCondLst>
                                            <p:cond delay="0"/>
                                          </p:stCondLst>
                                        </p:cTn>
                                        <p:tgtEl>
                                          <p:spTgt spid="1040402"/>
                                        </p:tgtEl>
                                        <p:attrNameLst>
                                          <p:attrName>style.visibility</p:attrName>
                                        </p:attrNameLst>
                                      </p:cBhvr>
                                      <p:to>
                                        <p:strVal val="visible"/>
                                      </p:to>
                                    </p:set>
                                    <p:animEffect transition="in" filter="diamond(in)">
                                      <p:cBhvr>
                                        <p:cTn id="70" dur="2000"/>
                                        <p:tgtEl>
                                          <p:spTgt spid="1040402"/>
                                        </p:tgtEl>
                                      </p:cBhvr>
                                    </p:animEffect>
                                  </p:childTnLst>
                                </p:cTn>
                              </p:par>
                            </p:childTnLst>
                          </p:cTn>
                        </p:par>
                      </p:childTnLst>
                    </p:cTn>
                  </p:par>
                  <p:par>
                    <p:cTn id="71" fill="hold">
                      <p:stCondLst>
                        <p:cond delay="indefinite"/>
                      </p:stCondLst>
                      <p:childTnLst>
                        <p:par>
                          <p:cTn id="72" fill="hold">
                            <p:stCondLst>
                              <p:cond delay="0"/>
                            </p:stCondLst>
                            <p:childTnLst>
                              <p:par>
                                <p:cTn id="73" presetID="8" presetClass="entr" presetSubtype="16" fill="hold" grpId="0" nodeType="clickEffect">
                                  <p:stCondLst>
                                    <p:cond delay="0"/>
                                  </p:stCondLst>
                                  <p:childTnLst>
                                    <p:set>
                                      <p:cBhvr>
                                        <p:cTn id="74" dur="1" fill="hold">
                                          <p:stCondLst>
                                            <p:cond delay="0"/>
                                          </p:stCondLst>
                                        </p:cTn>
                                        <p:tgtEl>
                                          <p:spTgt spid="1040403"/>
                                        </p:tgtEl>
                                        <p:attrNameLst>
                                          <p:attrName>style.visibility</p:attrName>
                                        </p:attrNameLst>
                                      </p:cBhvr>
                                      <p:to>
                                        <p:strVal val="visible"/>
                                      </p:to>
                                    </p:set>
                                    <p:animEffect transition="in" filter="diamond(in)">
                                      <p:cBhvr>
                                        <p:cTn id="75" dur="2000"/>
                                        <p:tgtEl>
                                          <p:spTgt spid="1040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0387" grpId="0" build="p"/>
      <p:bldP spid="1040394" grpId="0" animBg="1"/>
      <p:bldP spid="1040395" grpId="0" animBg="1"/>
      <p:bldP spid="1040396" grpId="0" animBg="1"/>
      <p:bldP spid="1040397" grpId="0" animBg="1"/>
      <p:bldP spid="1040398" grpId="0" animBg="1"/>
      <p:bldP spid="1040399" grpId="0" animBg="1"/>
      <p:bldP spid="1040400" grpId="0" animBg="1"/>
      <p:bldP spid="1040401" grpId="0" animBg="1"/>
      <p:bldP spid="1040402" grpId="0" animBg="1"/>
      <p:bldP spid="1040403" grpId="0" animBg="1"/>
      <p:bldP spid="1040404"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7139" name="Rectangle 3"/>
          <p:cNvSpPr>
            <a:spLocks noGrp="1" noChangeArrowheads="1"/>
          </p:cNvSpPr>
          <p:nvPr>
            <p:ph idx="1"/>
          </p:nvPr>
        </p:nvSpPr>
        <p:spPr>
          <a:xfrm>
            <a:off x="1116013" y="1643050"/>
            <a:ext cx="7416800" cy="4824412"/>
          </a:xfrm>
          <a:gradFill rotWithShape="1">
            <a:gsLst>
              <a:gs pos="0">
                <a:srgbClr val="003399">
                  <a:gamma/>
                  <a:shade val="94118"/>
                  <a:invGamma/>
                  <a:alpha val="67999"/>
                </a:srgbClr>
              </a:gs>
              <a:gs pos="50000">
                <a:srgbClr val="003399">
                  <a:alpha val="35001"/>
                </a:srgbClr>
              </a:gs>
              <a:gs pos="100000">
                <a:srgbClr val="003399">
                  <a:gamma/>
                  <a:shade val="94118"/>
                  <a:invGamma/>
                  <a:alpha val="67999"/>
                </a:srgbClr>
              </a:gs>
            </a:gsLst>
            <a:lin ang="5400000" scaled="1"/>
          </a:gradFill>
          <a:ln/>
        </p:spPr>
        <p:txBody>
          <a:bodyPr>
            <a:normAutofit/>
          </a:bodyPr>
          <a:lstStyle/>
          <a:p>
            <a:pPr marL="274320" indent="-274320" fontAlgn="auto">
              <a:lnSpc>
                <a:spcPct val="90000"/>
              </a:lnSpc>
              <a:spcAft>
                <a:spcPts val="0"/>
              </a:spcAft>
              <a:buClr>
                <a:schemeClr val="accent3"/>
              </a:buClr>
              <a:buFont typeface="Wingdings 2"/>
              <a:buChar char=""/>
              <a:defRPr/>
            </a:pPr>
            <a:r>
              <a:rPr lang="en-US" sz="2800" dirty="0" err="1" smtClean="0">
                <a:solidFill>
                  <a:schemeClr val="bg1"/>
                </a:solidFill>
              </a:rPr>
              <a:t>Menurut</a:t>
            </a:r>
            <a:r>
              <a:rPr lang="en-US" sz="2800" dirty="0" smtClean="0">
                <a:solidFill>
                  <a:schemeClr val="bg1"/>
                </a:solidFill>
              </a:rPr>
              <a:t> UUD 1945 </a:t>
            </a:r>
            <a:r>
              <a:rPr lang="en-US" sz="2800" dirty="0" err="1" smtClean="0">
                <a:solidFill>
                  <a:schemeClr val="bg1"/>
                </a:solidFill>
              </a:rPr>
              <a:t>pasal</a:t>
            </a:r>
            <a:r>
              <a:rPr lang="en-US" sz="2800" dirty="0" smtClean="0">
                <a:solidFill>
                  <a:schemeClr val="bg1"/>
                </a:solidFill>
              </a:rPr>
              <a:t> 26 </a:t>
            </a:r>
            <a:r>
              <a:rPr lang="en-US" sz="2800" dirty="0" err="1" smtClean="0">
                <a:solidFill>
                  <a:schemeClr val="bg1"/>
                </a:solidFill>
              </a:rPr>
              <a:t>Warga</a:t>
            </a:r>
            <a:r>
              <a:rPr lang="en-US" sz="2800" dirty="0" smtClean="0">
                <a:solidFill>
                  <a:schemeClr val="bg1"/>
                </a:solidFill>
              </a:rPr>
              <a:t> </a:t>
            </a:r>
            <a:r>
              <a:rPr lang="en-US" sz="2800" dirty="0" err="1" smtClean="0">
                <a:solidFill>
                  <a:schemeClr val="bg1"/>
                </a:solidFill>
              </a:rPr>
              <a:t>negara</a:t>
            </a:r>
            <a:r>
              <a:rPr lang="en-US" sz="2800" dirty="0" smtClean="0">
                <a:solidFill>
                  <a:schemeClr val="bg1"/>
                </a:solidFill>
              </a:rPr>
              <a:t> </a:t>
            </a:r>
            <a:r>
              <a:rPr lang="en-US" sz="2800" dirty="0" err="1" smtClean="0">
                <a:solidFill>
                  <a:schemeClr val="bg1"/>
                </a:solidFill>
              </a:rPr>
              <a:t>adalah</a:t>
            </a:r>
            <a:r>
              <a:rPr lang="en-US" sz="2800" dirty="0" smtClean="0">
                <a:solidFill>
                  <a:schemeClr val="bg1"/>
                </a:solidFill>
              </a:rPr>
              <a:t> </a:t>
            </a:r>
            <a:r>
              <a:rPr lang="en-US" sz="2800" dirty="0" err="1" smtClean="0">
                <a:solidFill>
                  <a:schemeClr val="bg1"/>
                </a:solidFill>
              </a:rPr>
              <a:t>bangsa</a:t>
            </a:r>
            <a:r>
              <a:rPr lang="en-US" sz="2800" dirty="0" smtClean="0">
                <a:solidFill>
                  <a:schemeClr val="bg1"/>
                </a:solidFill>
              </a:rPr>
              <a:t> Indonesia </a:t>
            </a:r>
            <a:r>
              <a:rPr lang="en-US" sz="2800" dirty="0" err="1" smtClean="0">
                <a:solidFill>
                  <a:schemeClr val="bg1"/>
                </a:solidFill>
              </a:rPr>
              <a:t>asli</a:t>
            </a:r>
            <a:r>
              <a:rPr lang="en-US" sz="2800" dirty="0" smtClean="0">
                <a:solidFill>
                  <a:schemeClr val="bg1"/>
                </a:solidFill>
              </a:rPr>
              <a:t> </a:t>
            </a:r>
            <a:r>
              <a:rPr lang="en-US" sz="2800" dirty="0" err="1" smtClean="0">
                <a:solidFill>
                  <a:schemeClr val="bg1"/>
                </a:solidFill>
              </a:rPr>
              <a:t>dan</a:t>
            </a:r>
            <a:r>
              <a:rPr lang="en-US" sz="2800" dirty="0" smtClean="0">
                <a:solidFill>
                  <a:schemeClr val="bg1"/>
                </a:solidFill>
              </a:rPr>
              <a:t> </a:t>
            </a:r>
            <a:r>
              <a:rPr lang="en-US" sz="2800" dirty="0" err="1" smtClean="0">
                <a:solidFill>
                  <a:schemeClr val="bg1"/>
                </a:solidFill>
              </a:rPr>
              <a:t>bangsa</a:t>
            </a:r>
            <a:r>
              <a:rPr lang="en-US" sz="2800" dirty="0" smtClean="0">
                <a:solidFill>
                  <a:schemeClr val="bg1"/>
                </a:solidFill>
              </a:rPr>
              <a:t> </a:t>
            </a:r>
          </a:p>
          <a:p>
            <a:pPr marL="274320" indent="-274320" fontAlgn="auto">
              <a:lnSpc>
                <a:spcPct val="90000"/>
              </a:lnSpc>
              <a:spcAft>
                <a:spcPts val="0"/>
              </a:spcAft>
              <a:buClr>
                <a:schemeClr val="accent3"/>
              </a:buClr>
              <a:buFont typeface="Wingdings" pitchFamily="2" charset="2"/>
              <a:buNone/>
              <a:defRPr/>
            </a:pPr>
            <a:r>
              <a:rPr lang="en-US" sz="2800" dirty="0" smtClean="0">
                <a:solidFill>
                  <a:schemeClr val="bg1"/>
                </a:solidFill>
              </a:rPr>
              <a:t>	lain yang </a:t>
            </a:r>
            <a:r>
              <a:rPr lang="en-US" sz="2800" dirty="0" err="1" smtClean="0">
                <a:solidFill>
                  <a:schemeClr val="bg1"/>
                </a:solidFill>
              </a:rPr>
              <a:t>di</a:t>
            </a:r>
            <a:r>
              <a:rPr lang="en-US" sz="2800" dirty="0" smtClean="0">
                <a:solidFill>
                  <a:schemeClr val="bg1"/>
                </a:solidFill>
              </a:rPr>
              <a:t> </a:t>
            </a:r>
            <a:r>
              <a:rPr lang="en-US" sz="2800" dirty="0" err="1" smtClean="0">
                <a:solidFill>
                  <a:schemeClr val="bg1"/>
                </a:solidFill>
              </a:rPr>
              <a:t>sahkan</a:t>
            </a:r>
            <a:r>
              <a:rPr lang="en-US" sz="2800" dirty="0" smtClean="0">
                <a:solidFill>
                  <a:schemeClr val="bg1"/>
                </a:solidFill>
              </a:rPr>
              <a:t> UU </a:t>
            </a:r>
            <a:r>
              <a:rPr lang="en-US" sz="2800" dirty="0" err="1" smtClean="0">
                <a:solidFill>
                  <a:schemeClr val="bg1"/>
                </a:solidFill>
              </a:rPr>
              <a:t>sebagai</a:t>
            </a:r>
            <a:r>
              <a:rPr lang="en-US" sz="2800" dirty="0" smtClean="0">
                <a:solidFill>
                  <a:schemeClr val="bg1"/>
                </a:solidFill>
              </a:rPr>
              <a:t> </a:t>
            </a:r>
            <a:r>
              <a:rPr lang="en-US" sz="2800" dirty="0" err="1" smtClean="0">
                <a:solidFill>
                  <a:schemeClr val="bg1"/>
                </a:solidFill>
              </a:rPr>
              <a:t>warga</a:t>
            </a:r>
            <a:endParaRPr lang="en-US" sz="2800" dirty="0" smtClean="0">
              <a:solidFill>
                <a:schemeClr val="bg1"/>
              </a:solidFill>
            </a:endParaRPr>
          </a:p>
          <a:p>
            <a:pPr marL="274320" indent="-274320" fontAlgn="auto">
              <a:lnSpc>
                <a:spcPct val="90000"/>
              </a:lnSpc>
              <a:spcAft>
                <a:spcPts val="0"/>
              </a:spcAft>
              <a:buClr>
                <a:schemeClr val="accent3"/>
              </a:buClr>
              <a:buFont typeface="Wingdings" pitchFamily="2" charset="2"/>
              <a:buNone/>
              <a:defRPr/>
            </a:pPr>
            <a:r>
              <a:rPr lang="en-US" sz="2800" dirty="0" smtClean="0">
                <a:solidFill>
                  <a:schemeClr val="bg1"/>
                </a:solidFill>
              </a:rPr>
              <a:t>   </a:t>
            </a:r>
            <a:r>
              <a:rPr lang="en-US" sz="2800" dirty="0" err="1" smtClean="0">
                <a:solidFill>
                  <a:schemeClr val="bg1"/>
                </a:solidFill>
              </a:rPr>
              <a:t>negara</a:t>
            </a:r>
            <a:endParaRPr lang="en-US" sz="2800" dirty="0" smtClean="0">
              <a:solidFill>
                <a:schemeClr val="bg1"/>
              </a:solidFill>
            </a:endParaRPr>
          </a:p>
          <a:p>
            <a:pPr marL="274320" indent="-274320" fontAlgn="auto">
              <a:lnSpc>
                <a:spcPct val="90000"/>
              </a:lnSpc>
              <a:spcAft>
                <a:spcPts val="0"/>
              </a:spcAft>
              <a:buClr>
                <a:schemeClr val="accent3"/>
              </a:buClr>
              <a:buFont typeface="Wingdings 2"/>
              <a:buChar char=""/>
              <a:defRPr/>
            </a:pPr>
            <a:r>
              <a:rPr lang="en-US" sz="2800" dirty="0" err="1" smtClean="0">
                <a:solidFill>
                  <a:schemeClr val="bg1"/>
                </a:solidFill>
              </a:rPr>
              <a:t>Menurut</a:t>
            </a:r>
            <a:r>
              <a:rPr lang="en-US" sz="2800" dirty="0" smtClean="0">
                <a:solidFill>
                  <a:schemeClr val="bg1"/>
                </a:solidFill>
              </a:rPr>
              <a:t> </a:t>
            </a:r>
            <a:r>
              <a:rPr lang="en-US" sz="2800" dirty="0" err="1" smtClean="0">
                <a:solidFill>
                  <a:schemeClr val="bg1"/>
                </a:solidFill>
              </a:rPr>
              <a:t>pasal</a:t>
            </a:r>
            <a:r>
              <a:rPr lang="en-US" sz="2800" dirty="0" smtClean="0">
                <a:solidFill>
                  <a:schemeClr val="bg1"/>
                </a:solidFill>
              </a:rPr>
              <a:t> 1 UU No. 12 </a:t>
            </a:r>
            <a:r>
              <a:rPr lang="en-US" sz="2800" dirty="0" err="1" smtClean="0">
                <a:solidFill>
                  <a:schemeClr val="bg1"/>
                </a:solidFill>
              </a:rPr>
              <a:t>tahun</a:t>
            </a:r>
            <a:r>
              <a:rPr lang="en-US" sz="2800" dirty="0" smtClean="0">
                <a:solidFill>
                  <a:schemeClr val="bg1"/>
                </a:solidFill>
              </a:rPr>
              <a:t> 2006 </a:t>
            </a:r>
            <a:r>
              <a:rPr lang="en-US" sz="2800" dirty="0" err="1" smtClean="0">
                <a:solidFill>
                  <a:schemeClr val="bg1"/>
                </a:solidFill>
              </a:rPr>
              <a:t>tentang</a:t>
            </a:r>
            <a:r>
              <a:rPr lang="en-US" sz="2800" dirty="0" smtClean="0">
                <a:solidFill>
                  <a:schemeClr val="bg1"/>
                </a:solidFill>
              </a:rPr>
              <a:t> </a:t>
            </a:r>
            <a:r>
              <a:rPr lang="en-US" sz="2800" dirty="0" err="1" smtClean="0">
                <a:solidFill>
                  <a:schemeClr val="bg1"/>
                </a:solidFill>
              </a:rPr>
              <a:t>kewarganegaraan</a:t>
            </a:r>
            <a:r>
              <a:rPr lang="en-US" sz="2800" dirty="0" smtClean="0">
                <a:solidFill>
                  <a:schemeClr val="bg1"/>
                </a:solidFill>
              </a:rPr>
              <a:t> . </a:t>
            </a:r>
            <a:r>
              <a:rPr lang="en-US" sz="2800" dirty="0" err="1" smtClean="0">
                <a:solidFill>
                  <a:schemeClr val="bg1"/>
                </a:solidFill>
              </a:rPr>
              <a:t>Warga</a:t>
            </a:r>
            <a:r>
              <a:rPr lang="en-US" sz="2800" dirty="0" smtClean="0">
                <a:solidFill>
                  <a:schemeClr val="bg1"/>
                </a:solidFill>
              </a:rPr>
              <a:t> </a:t>
            </a:r>
            <a:r>
              <a:rPr lang="en-US" sz="2800" dirty="0" err="1" smtClean="0">
                <a:solidFill>
                  <a:schemeClr val="bg1"/>
                </a:solidFill>
              </a:rPr>
              <a:t>negara</a:t>
            </a:r>
            <a:r>
              <a:rPr lang="en-US" sz="2800" dirty="0" smtClean="0">
                <a:solidFill>
                  <a:schemeClr val="bg1"/>
                </a:solidFill>
              </a:rPr>
              <a:t> </a:t>
            </a:r>
          </a:p>
          <a:p>
            <a:pPr marL="274320" indent="-274320" fontAlgn="auto">
              <a:lnSpc>
                <a:spcPct val="90000"/>
              </a:lnSpc>
              <a:spcAft>
                <a:spcPts val="0"/>
              </a:spcAft>
              <a:buClr>
                <a:schemeClr val="accent3"/>
              </a:buClr>
              <a:buFont typeface="Wingdings" pitchFamily="2" charset="2"/>
              <a:buNone/>
              <a:defRPr/>
            </a:pPr>
            <a:r>
              <a:rPr lang="en-US" sz="2800" dirty="0" smtClean="0">
                <a:solidFill>
                  <a:schemeClr val="bg1"/>
                </a:solidFill>
              </a:rPr>
              <a:t>	RI </a:t>
            </a:r>
            <a:r>
              <a:rPr lang="en-US" sz="2800" dirty="0" err="1" smtClean="0">
                <a:solidFill>
                  <a:schemeClr val="bg1"/>
                </a:solidFill>
              </a:rPr>
              <a:t>adalah</a:t>
            </a:r>
            <a:r>
              <a:rPr lang="en-US" sz="2800" dirty="0" smtClean="0">
                <a:solidFill>
                  <a:schemeClr val="bg1"/>
                </a:solidFill>
              </a:rPr>
              <a:t> </a:t>
            </a:r>
            <a:r>
              <a:rPr lang="en-US" sz="2800" dirty="0" err="1" smtClean="0">
                <a:solidFill>
                  <a:schemeClr val="bg1"/>
                </a:solidFill>
              </a:rPr>
              <a:t>orang</a:t>
            </a:r>
            <a:r>
              <a:rPr lang="en-US" sz="2800" dirty="0" smtClean="0">
                <a:solidFill>
                  <a:schemeClr val="bg1"/>
                </a:solidFill>
              </a:rPr>
              <a:t> – </a:t>
            </a:r>
            <a:r>
              <a:rPr lang="en-US" sz="2800" dirty="0" err="1" smtClean="0">
                <a:solidFill>
                  <a:schemeClr val="bg1"/>
                </a:solidFill>
              </a:rPr>
              <a:t>orang</a:t>
            </a:r>
            <a:r>
              <a:rPr lang="en-US" sz="2800" dirty="0" smtClean="0">
                <a:solidFill>
                  <a:schemeClr val="bg1"/>
                </a:solidFill>
              </a:rPr>
              <a:t> yang </a:t>
            </a:r>
            <a:r>
              <a:rPr lang="en-US" sz="2800" dirty="0" err="1" smtClean="0">
                <a:solidFill>
                  <a:schemeClr val="bg1"/>
                </a:solidFill>
              </a:rPr>
              <a:t>berdasarkan</a:t>
            </a:r>
            <a:r>
              <a:rPr lang="en-US" sz="2800" dirty="0" smtClean="0">
                <a:solidFill>
                  <a:schemeClr val="bg1"/>
                </a:solidFill>
              </a:rPr>
              <a:t> </a:t>
            </a:r>
            <a:r>
              <a:rPr lang="en-US" sz="2800" dirty="0" err="1" smtClean="0">
                <a:solidFill>
                  <a:schemeClr val="bg1"/>
                </a:solidFill>
              </a:rPr>
              <a:t>perundang</a:t>
            </a:r>
            <a:r>
              <a:rPr lang="en-US" sz="2800" dirty="0" smtClean="0">
                <a:solidFill>
                  <a:schemeClr val="bg1"/>
                </a:solidFill>
              </a:rPr>
              <a:t> – </a:t>
            </a:r>
            <a:r>
              <a:rPr lang="en-US" sz="2800" dirty="0" err="1" smtClean="0">
                <a:solidFill>
                  <a:schemeClr val="bg1"/>
                </a:solidFill>
              </a:rPr>
              <a:t>undangan</a:t>
            </a:r>
            <a:r>
              <a:rPr lang="en-US" sz="2800" dirty="0" smtClean="0">
                <a:solidFill>
                  <a:schemeClr val="bg1"/>
                </a:solidFill>
              </a:rPr>
              <a:t> </a:t>
            </a:r>
            <a:r>
              <a:rPr lang="en-US" sz="2800" dirty="0" err="1" smtClean="0">
                <a:solidFill>
                  <a:schemeClr val="bg1"/>
                </a:solidFill>
              </a:rPr>
              <a:t>dan</a:t>
            </a:r>
            <a:r>
              <a:rPr lang="en-US" sz="2800" dirty="0" smtClean="0">
                <a:solidFill>
                  <a:schemeClr val="bg1"/>
                </a:solidFill>
              </a:rPr>
              <a:t> </a:t>
            </a:r>
            <a:r>
              <a:rPr lang="en-US" sz="2800" dirty="0" err="1" smtClean="0">
                <a:solidFill>
                  <a:schemeClr val="bg1"/>
                </a:solidFill>
              </a:rPr>
              <a:t>atau</a:t>
            </a:r>
            <a:r>
              <a:rPr lang="en-US" sz="2800" dirty="0" smtClean="0">
                <a:solidFill>
                  <a:schemeClr val="bg1"/>
                </a:solidFill>
              </a:rPr>
              <a:t> </a:t>
            </a:r>
            <a:r>
              <a:rPr lang="en-US" sz="2800" dirty="0" err="1" smtClean="0">
                <a:solidFill>
                  <a:schemeClr val="bg1"/>
                </a:solidFill>
              </a:rPr>
              <a:t>perjanjian</a:t>
            </a:r>
            <a:r>
              <a:rPr lang="en-US" sz="2800" dirty="0" smtClean="0">
                <a:solidFill>
                  <a:schemeClr val="bg1"/>
                </a:solidFill>
              </a:rPr>
              <a:t> </a:t>
            </a:r>
            <a:r>
              <a:rPr lang="en-US" sz="2800" dirty="0" err="1" smtClean="0">
                <a:solidFill>
                  <a:schemeClr val="bg1"/>
                </a:solidFill>
              </a:rPr>
              <a:t>perjanjian</a:t>
            </a:r>
            <a:r>
              <a:rPr lang="en-US" sz="2800" dirty="0" smtClean="0">
                <a:solidFill>
                  <a:schemeClr val="bg1"/>
                </a:solidFill>
              </a:rPr>
              <a:t> </a:t>
            </a:r>
            <a:r>
              <a:rPr lang="en-US" sz="2800" dirty="0" err="1" smtClean="0">
                <a:solidFill>
                  <a:schemeClr val="bg1"/>
                </a:solidFill>
              </a:rPr>
              <a:t>dan</a:t>
            </a:r>
            <a:r>
              <a:rPr lang="en-US" sz="2800" dirty="0" smtClean="0">
                <a:solidFill>
                  <a:schemeClr val="bg1"/>
                </a:solidFill>
              </a:rPr>
              <a:t> </a:t>
            </a:r>
            <a:r>
              <a:rPr lang="en-US" sz="2800" dirty="0" err="1" smtClean="0">
                <a:solidFill>
                  <a:schemeClr val="bg1"/>
                </a:solidFill>
              </a:rPr>
              <a:t>atau</a:t>
            </a:r>
            <a:r>
              <a:rPr lang="en-US" sz="2800" dirty="0" smtClean="0">
                <a:solidFill>
                  <a:schemeClr val="bg1"/>
                </a:solidFill>
              </a:rPr>
              <a:t> </a:t>
            </a:r>
            <a:r>
              <a:rPr lang="en-US" sz="2800" dirty="0" err="1" smtClean="0">
                <a:solidFill>
                  <a:schemeClr val="bg1"/>
                </a:solidFill>
              </a:rPr>
              <a:t>peraturan</a:t>
            </a:r>
            <a:r>
              <a:rPr lang="en-US" sz="2800" dirty="0" smtClean="0">
                <a:solidFill>
                  <a:schemeClr val="bg1"/>
                </a:solidFill>
              </a:rPr>
              <a:t> – </a:t>
            </a:r>
            <a:r>
              <a:rPr lang="en-US" sz="2800" dirty="0" err="1" smtClean="0">
                <a:solidFill>
                  <a:schemeClr val="bg1"/>
                </a:solidFill>
              </a:rPr>
              <a:t>peraturan</a:t>
            </a:r>
            <a:r>
              <a:rPr lang="en-US" sz="2800" dirty="0" smtClean="0">
                <a:solidFill>
                  <a:schemeClr val="bg1"/>
                </a:solidFill>
              </a:rPr>
              <a:t> yang </a:t>
            </a:r>
            <a:r>
              <a:rPr lang="en-US" sz="2800" dirty="0" err="1" smtClean="0">
                <a:solidFill>
                  <a:schemeClr val="bg1"/>
                </a:solidFill>
              </a:rPr>
              <a:t>berlaku</a:t>
            </a:r>
            <a:r>
              <a:rPr lang="en-US" sz="2800" dirty="0" smtClean="0">
                <a:solidFill>
                  <a:schemeClr val="bg1"/>
                </a:solidFill>
              </a:rPr>
              <a:t> </a:t>
            </a:r>
            <a:r>
              <a:rPr lang="en-US" sz="2800" dirty="0" err="1" smtClean="0">
                <a:solidFill>
                  <a:schemeClr val="bg1"/>
                </a:solidFill>
              </a:rPr>
              <a:t>sejak</a:t>
            </a:r>
            <a:r>
              <a:rPr lang="en-US" sz="2800" dirty="0" smtClean="0">
                <a:solidFill>
                  <a:schemeClr val="bg1"/>
                </a:solidFill>
              </a:rPr>
              <a:t> </a:t>
            </a:r>
            <a:r>
              <a:rPr lang="en-US" sz="2800" dirty="0" err="1" smtClean="0">
                <a:solidFill>
                  <a:schemeClr val="bg1"/>
                </a:solidFill>
              </a:rPr>
              <a:t>Proklamasi</a:t>
            </a:r>
            <a:r>
              <a:rPr lang="en-US" sz="2800" dirty="0" smtClean="0">
                <a:solidFill>
                  <a:schemeClr val="bg1"/>
                </a:solidFill>
              </a:rPr>
              <a:t> 17 </a:t>
            </a:r>
            <a:r>
              <a:rPr lang="en-US" sz="2800" dirty="0" err="1" smtClean="0">
                <a:solidFill>
                  <a:schemeClr val="bg1"/>
                </a:solidFill>
              </a:rPr>
              <a:t>Agustus</a:t>
            </a:r>
            <a:r>
              <a:rPr lang="en-US" sz="2800" dirty="0" smtClean="0">
                <a:solidFill>
                  <a:schemeClr val="bg1"/>
                </a:solidFill>
              </a:rPr>
              <a:t> 1945 </a:t>
            </a:r>
            <a:r>
              <a:rPr lang="en-US" sz="2800" dirty="0" err="1" smtClean="0">
                <a:solidFill>
                  <a:schemeClr val="bg1"/>
                </a:solidFill>
              </a:rPr>
              <a:t>sudah</a:t>
            </a:r>
            <a:r>
              <a:rPr lang="en-US" sz="2800" dirty="0" smtClean="0">
                <a:solidFill>
                  <a:schemeClr val="bg1"/>
                </a:solidFill>
              </a:rPr>
              <a:t> </a:t>
            </a:r>
            <a:r>
              <a:rPr lang="en-US" sz="2800" dirty="0" err="1" smtClean="0">
                <a:solidFill>
                  <a:schemeClr val="bg1"/>
                </a:solidFill>
              </a:rPr>
              <a:t>menjadi</a:t>
            </a:r>
            <a:r>
              <a:rPr lang="en-US" sz="2800" dirty="0" smtClean="0">
                <a:solidFill>
                  <a:schemeClr val="bg1"/>
                </a:solidFill>
              </a:rPr>
              <a:t> </a:t>
            </a:r>
            <a:r>
              <a:rPr lang="en-US" sz="2800" dirty="0" err="1" smtClean="0">
                <a:solidFill>
                  <a:schemeClr val="bg1"/>
                </a:solidFill>
              </a:rPr>
              <a:t>warga</a:t>
            </a:r>
            <a:r>
              <a:rPr lang="en-US" sz="2800" dirty="0" smtClean="0">
                <a:solidFill>
                  <a:schemeClr val="bg1"/>
                </a:solidFill>
              </a:rPr>
              <a:t> </a:t>
            </a:r>
            <a:r>
              <a:rPr lang="en-US" sz="2800" dirty="0" err="1" smtClean="0">
                <a:solidFill>
                  <a:schemeClr val="bg1"/>
                </a:solidFill>
              </a:rPr>
              <a:t>negara</a:t>
            </a:r>
            <a:r>
              <a:rPr lang="en-US" sz="2800" dirty="0" smtClean="0">
                <a:solidFill>
                  <a:schemeClr val="bg1"/>
                </a:solidFill>
              </a:rPr>
              <a:t> RI</a:t>
            </a:r>
          </a:p>
        </p:txBody>
      </p:sp>
      <p:sp>
        <p:nvSpPr>
          <p:cNvPr id="9" name="Slide Number Placeholder 5"/>
          <p:cNvSpPr>
            <a:spLocks noGrp="1"/>
          </p:cNvSpPr>
          <p:nvPr>
            <p:ph type="sldNum" sz="quarter" idx="12"/>
          </p:nvPr>
        </p:nvSpPr>
        <p:spPr/>
        <p:txBody>
          <a:bodyPr/>
          <a:lstStyle/>
          <a:p>
            <a:pPr>
              <a:defRPr/>
            </a:pPr>
            <a:fld id="{D8E23FE6-5DC7-4316-9211-373C3A3DF0DB}" type="slidenum">
              <a:rPr lang="en-US"/>
              <a:pPr>
                <a:defRPr/>
              </a:pPr>
              <a:t>4</a:t>
            </a:fld>
            <a:endParaRPr lang="en-US"/>
          </a:p>
        </p:txBody>
      </p:sp>
      <p:sp>
        <p:nvSpPr>
          <p:cNvPr id="987140" name="Rectangle 4"/>
          <p:cNvSpPr>
            <a:spLocks noChangeArrowheads="1"/>
          </p:cNvSpPr>
          <p:nvPr/>
        </p:nvSpPr>
        <p:spPr bwMode="auto">
          <a:xfrm>
            <a:off x="395288" y="2349500"/>
            <a:ext cx="647700" cy="503238"/>
          </a:xfrm>
          <a:prstGeom prst="rect">
            <a:avLst/>
          </a:prstGeom>
          <a:solidFill>
            <a:schemeClr val="hlink"/>
          </a:solidFill>
          <a:ln w="19050">
            <a:solidFill>
              <a:schemeClr val="tx2"/>
            </a:solidFill>
            <a:miter lim="800000"/>
            <a:headEnd/>
            <a:tailEnd/>
          </a:ln>
        </p:spPr>
        <p:txBody>
          <a:bodyPr wrap="none" lIns="90000" tIns="46800" rIns="90000" bIns="46800" anchor="ctr"/>
          <a:lstStyle/>
          <a:p>
            <a:endParaRPr lang="id-ID"/>
          </a:p>
        </p:txBody>
      </p:sp>
      <p:sp>
        <p:nvSpPr>
          <p:cNvPr id="987141" name="Rectangle 5"/>
          <p:cNvSpPr>
            <a:spLocks noChangeArrowheads="1"/>
          </p:cNvSpPr>
          <p:nvPr/>
        </p:nvSpPr>
        <p:spPr bwMode="auto">
          <a:xfrm>
            <a:off x="611188" y="2708275"/>
            <a:ext cx="504825" cy="649288"/>
          </a:xfrm>
          <a:prstGeom prst="rect">
            <a:avLst/>
          </a:prstGeom>
          <a:solidFill>
            <a:srgbClr val="FF6699"/>
          </a:solidFill>
          <a:ln w="19050">
            <a:solidFill>
              <a:schemeClr val="tx2"/>
            </a:solidFill>
            <a:miter lim="800000"/>
            <a:headEnd/>
            <a:tailEnd/>
          </a:ln>
        </p:spPr>
        <p:txBody>
          <a:bodyPr wrap="none" lIns="90000" tIns="46800" rIns="90000" bIns="46800" anchor="ctr"/>
          <a:lstStyle/>
          <a:p>
            <a:endParaRPr lang="id-ID"/>
          </a:p>
        </p:txBody>
      </p:sp>
      <p:sp>
        <p:nvSpPr>
          <p:cNvPr id="987142" name="Rectangle 6"/>
          <p:cNvSpPr>
            <a:spLocks noChangeArrowheads="1"/>
          </p:cNvSpPr>
          <p:nvPr/>
        </p:nvSpPr>
        <p:spPr bwMode="auto">
          <a:xfrm>
            <a:off x="755650" y="3068638"/>
            <a:ext cx="360363" cy="576262"/>
          </a:xfrm>
          <a:prstGeom prst="rect">
            <a:avLst/>
          </a:prstGeom>
          <a:solidFill>
            <a:srgbClr val="CCFF33"/>
          </a:solidFill>
          <a:ln w="19050">
            <a:solidFill>
              <a:schemeClr val="tx2"/>
            </a:solidFill>
            <a:miter lim="800000"/>
            <a:headEnd/>
            <a:tailEnd/>
          </a:ln>
        </p:spPr>
        <p:txBody>
          <a:bodyPr wrap="none" lIns="90000" tIns="46800" rIns="90000" bIns="46800" anchor="ctr"/>
          <a:lstStyle/>
          <a:p>
            <a:endParaRPr lang="id-ID"/>
          </a:p>
        </p:txBody>
      </p:sp>
      <p:sp>
        <p:nvSpPr>
          <p:cNvPr id="987143" name="WordArt 7"/>
          <p:cNvSpPr>
            <a:spLocks noChangeArrowheads="1" noChangeShapeType="1" noTextEdit="1"/>
          </p:cNvSpPr>
          <p:nvPr/>
        </p:nvSpPr>
        <p:spPr bwMode="auto">
          <a:xfrm>
            <a:off x="2843213" y="404813"/>
            <a:ext cx="4022725" cy="936625"/>
          </a:xfrm>
          <a:prstGeom prst="rect">
            <a:avLst/>
          </a:prstGeom>
        </p:spPr>
        <p:txBody>
          <a:bodyPr wrap="none" fromWordArt="1">
            <a:prstTxWarp prst="textPlain">
              <a:avLst>
                <a:gd name="adj" fmla="val 50000"/>
              </a:avLst>
            </a:prstTxWarp>
          </a:bodyPr>
          <a:lstStyle/>
          <a:p>
            <a:pPr algn="ctr"/>
            <a:r>
              <a:rPr lang="id-ID" sz="3600" kern="10">
                <a:ln w="19050">
                  <a:solidFill>
                    <a:srgbClr val="FF0000"/>
                  </a:solidFill>
                  <a:round/>
                  <a:headEnd/>
                  <a:tailEnd/>
                </a:ln>
                <a:solidFill>
                  <a:srgbClr val="02303E"/>
                </a:solidFill>
                <a:effectLst>
                  <a:outerShdw dist="35921" dir="2700000" algn="ctr" rotWithShape="0">
                    <a:srgbClr val="990000"/>
                  </a:outerShdw>
                </a:effectLst>
                <a:latin typeface="GothicG"/>
              </a:rPr>
              <a:t>Warga negara</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87139">
                                            <p:txEl>
                                              <p:pRg st="0" end="0"/>
                                            </p:txEl>
                                          </p:spTgt>
                                        </p:tgtEl>
                                        <p:attrNameLst>
                                          <p:attrName>style.visibility</p:attrName>
                                        </p:attrNameLst>
                                      </p:cBhvr>
                                      <p:to>
                                        <p:strVal val="visible"/>
                                      </p:to>
                                    </p:set>
                                    <p:animEffect transition="in" filter="fade">
                                      <p:cBhvr>
                                        <p:cTn id="7" dur="1000"/>
                                        <p:tgtEl>
                                          <p:spTgt spid="987139">
                                            <p:txEl>
                                              <p:pRg st="0" end="0"/>
                                            </p:txEl>
                                          </p:spTgt>
                                        </p:tgtEl>
                                      </p:cBhvr>
                                    </p:animEffect>
                                    <p:anim calcmode="lin" valueType="num">
                                      <p:cBhvr>
                                        <p:cTn id="8" dur="1000" fill="hold"/>
                                        <p:tgtEl>
                                          <p:spTgt spid="9871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871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987139">
                                            <p:txEl>
                                              <p:pRg st="1" end="1"/>
                                            </p:txEl>
                                          </p:spTgt>
                                        </p:tgtEl>
                                        <p:attrNameLst>
                                          <p:attrName>style.visibility</p:attrName>
                                        </p:attrNameLst>
                                      </p:cBhvr>
                                      <p:to>
                                        <p:strVal val="visible"/>
                                      </p:to>
                                    </p:set>
                                    <p:animEffect transition="in" filter="fade">
                                      <p:cBhvr>
                                        <p:cTn id="14" dur="1000"/>
                                        <p:tgtEl>
                                          <p:spTgt spid="987139">
                                            <p:txEl>
                                              <p:pRg st="1" end="1"/>
                                            </p:txEl>
                                          </p:spTgt>
                                        </p:tgtEl>
                                      </p:cBhvr>
                                    </p:animEffect>
                                    <p:anim calcmode="lin" valueType="num">
                                      <p:cBhvr>
                                        <p:cTn id="15" dur="1000" fill="hold"/>
                                        <p:tgtEl>
                                          <p:spTgt spid="98713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8713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987139">
                                            <p:txEl>
                                              <p:pRg st="2" end="2"/>
                                            </p:txEl>
                                          </p:spTgt>
                                        </p:tgtEl>
                                        <p:attrNameLst>
                                          <p:attrName>style.visibility</p:attrName>
                                        </p:attrNameLst>
                                      </p:cBhvr>
                                      <p:to>
                                        <p:strVal val="visible"/>
                                      </p:to>
                                    </p:set>
                                    <p:animEffect transition="in" filter="fade">
                                      <p:cBhvr>
                                        <p:cTn id="21" dur="1000"/>
                                        <p:tgtEl>
                                          <p:spTgt spid="987139">
                                            <p:txEl>
                                              <p:pRg st="2" end="2"/>
                                            </p:txEl>
                                          </p:spTgt>
                                        </p:tgtEl>
                                      </p:cBhvr>
                                    </p:animEffect>
                                    <p:anim calcmode="lin" valueType="num">
                                      <p:cBhvr>
                                        <p:cTn id="22" dur="1000" fill="hold"/>
                                        <p:tgtEl>
                                          <p:spTgt spid="98713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871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987139">
                                            <p:txEl>
                                              <p:pRg st="3" end="3"/>
                                            </p:txEl>
                                          </p:spTgt>
                                        </p:tgtEl>
                                        <p:attrNameLst>
                                          <p:attrName>style.visibility</p:attrName>
                                        </p:attrNameLst>
                                      </p:cBhvr>
                                      <p:to>
                                        <p:strVal val="visible"/>
                                      </p:to>
                                    </p:set>
                                    <p:animEffect transition="in" filter="fade">
                                      <p:cBhvr>
                                        <p:cTn id="28" dur="1000"/>
                                        <p:tgtEl>
                                          <p:spTgt spid="987139">
                                            <p:txEl>
                                              <p:pRg st="3" end="3"/>
                                            </p:txEl>
                                          </p:spTgt>
                                        </p:tgtEl>
                                      </p:cBhvr>
                                    </p:animEffect>
                                    <p:anim calcmode="lin" valueType="num">
                                      <p:cBhvr>
                                        <p:cTn id="29" dur="1000" fill="hold"/>
                                        <p:tgtEl>
                                          <p:spTgt spid="98713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8713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987139">
                                            <p:txEl>
                                              <p:pRg st="4" end="4"/>
                                            </p:txEl>
                                          </p:spTgt>
                                        </p:tgtEl>
                                        <p:attrNameLst>
                                          <p:attrName>style.visibility</p:attrName>
                                        </p:attrNameLst>
                                      </p:cBhvr>
                                      <p:to>
                                        <p:strVal val="visible"/>
                                      </p:to>
                                    </p:set>
                                    <p:animEffect transition="in" filter="fade">
                                      <p:cBhvr>
                                        <p:cTn id="35" dur="1000"/>
                                        <p:tgtEl>
                                          <p:spTgt spid="987139">
                                            <p:txEl>
                                              <p:pRg st="4" end="4"/>
                                            </p:txEl>
                                          </p:spTgt>
                                        </p:tgtEl>
                                      </p:cBhvr>
                                    </p:animEffect>
                                    <p:anim calcmode="lin" valueType="num">
                                      <p:cBhvr>
                                        <p:cTn id="36" dur="1000" fill="hold"/>
                                        <p:tgtEl>
                                          <p:spTgt spid="98713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8713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1" presetClass="entr" presetSubtype="4" fill="hold" grpId="0" nodeType="clickEffect">
                                  <p:stCondLst>
                                    <p:cond delay="0"/>
                                  </p:stCondLst>
                                  <p:childTnLst>
                                    <p:set>
                                      <p:cBhvr>
                                        <p:cTn id="41" dur="1" fill="hold">
                                          <p:stCondLst>
                                            <p:cond delay="0"/>
                                          </p:stCondLst>
                                        </p:cTn>
                                        <p:tgtEl>
                                          <p:spTgt spid="987143"/>
                                        </p:tgtEl>
                                        <p:attrNameLst>
                                          <p:attrName>style.visibility</p:attrName>
                                        </p:attrNameLst>
                                      </p:cBhvr>
                                      <p:to>
                                        <p:strVal val="visible"/>
                                      </p:to>
                                    </p:set>
                                    <p:animEffect transition="in" filter="wheel(4)">
                                      <p:cBhvr>
                                        <p:cTn id="42" dur="2000"/>
                                        <p:tgtEl>
                                          <p:spTgt spid="987143"/>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grpId="0" nodeType="clickEffect">
                                  <p:stCondLst>
                                    <p:cond delay="0"/>
                                  </p:stCondLst>
                                  <p:childTnLst>
                                    <p:animMotion origin="layout" path="M 0.0 0.0  L 0.0 0.33295  E" pathEditMode="relative" ptsTypes="">
                                      <p:cBhvr>
                                        <p:cTn id="46" dur="2000" fill="hold"/>
                                        <p:tgtEl>
                                          <p:spTgt spid="987140"/>
                                        </p:tgtEl>
                                        <p:attrNameLst>
                                          <p:attrName>ppt_x</p:attrName>
                                          <p:attrName>ppt_y</p:attrName>
                                        </p:attrNameLst>
                                      </p:cBhvr>
                                    </p:animMotion>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grpId="0" nodeType="clickEffect">
                                  <p:stCondLst>
                                    <p:cond delay="0"/>
                                  </p:stCondLst>
                                  <p:childTnLst>
                                    <p:animMotion origin="layout" path="M 0.0 0.0  L 0.0 0.33295  E" pathEditMode="relative" ptsTypes="">
                                      <p:cBhvr>
                                        <p:cTn id="50" dur="2000" fill="hold"/>
                                        <p:tgtEl>
                                          <p:spTgt spid="987141"/>
                                        </p:tgtEl>
                                        <p:attrNameLst>
                                          <p:attrName>ppt_x</p:attrName>
                                          <p:attrName>ppt_y</p:attrName>
                                        </p:attrNameLst>
                                      </p:cBhvr>
                                    </p:animMotion>
                                  </p:childTnLst>
                                </p:cTn>
                              </p:par>
                            </p:childTnLst>
                          </p:cTn>
                        </p:par>
                      </p:childTnLst>
                    </p:cTn>
                  </p:par>
                  <p:par>
                    <p:cTn id="51" fill="hold">
                      <p:stCondLst>
                        <p:cond delay="indefinite"/>
                      </p:stCondLst>
                      <p:childTnLst>
                        <p:par>
                          <p:cTn id="52" fill="hold">
                            <p:stCondLst>
                              <p:cond delay="0"/>
                            </p:stCondLst>
                            <p:childTnLst>
                              <p:par>
                                <p:cTn id="53" presetID="42" presetClass="path" presetSubtype="0" accel="50000" decel="50000" fill="hold" grpId="0" nodeType="clickEffect">
                                  <p:stCondLst>
                                    <p:cond delay="0"/>
                                  </p:stCondLst>
                                  <p:childTnLst>
                                    <p:animMotion origin="layout" path="M 0.0 0.0  L 0.0 0.33295  E" pathEditMode="relative" ptsTypes="">
                                      <p:cBhvr>
                                        <p:cTn id="54" dur="2000" fill="hold"/>
                                        <p:tgtEl>
                                          <p:spTgt spid="98714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7139" grpId="0" build="p"/>
      <p:bldP spid="987140" grpId="0" animBg="1"/>
      <p:bldP spid="987141" grpId="0" animBg="1"/>
      <p:bldP spid="987142" grpId="0" animBg="1"/>
      <p:bldP spid="98714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8163" name="Rectangle 3"/>
          <p:cNvSpPr>
            <a:spLocks noGrp="1" noChangeArrowheads="1"/>
          </p:cNvSpPr>
          <p:nvPr>
            <p:ph idx="1"/>
          </p:nvPr>
        </p:nvSpPr>
        <p:spPr>
          <a:xfrm>
            <a:off x="601663" y="1600200"/>
            <a:ext cx="7931150" cy="4530725"/>
          </a:xfrm>
          <a:gradFill rotWithShape="0">
            <a:gsLst>
              <a:gs pos="0">
                <a:schemeClr val="bg1">
                  <a:alpha val="44000"/>
                </a:schemeClr>
              </a:gs>
              <a:gs pos="50000">
                <a:srgbClr val="66FF33">
                  <a:alpha val="41000"/>
                </a:srgbClr>
              </a:gs>
              <a:gs pos="100000">
                <a:schemeClr val="bg1">
                  <a:alpha val="44000"/>
                </a:schemeClr>
              </a:gs>
            </a:gsLst>
            <a:lin ang="5400000" scaled="1"/>
          </a:gradFill>
          <a:ln>
            <a:pattFill prst="pct90">
              <a:fgClr>
                <a:schemeClr val="bg1"/>
              </a:fgClr>
              <a:bgClr>
                <a:srgbClr val="66FF33"/>
              </a:bgClr>
            </a:pattFill>
          </a:ln>
        </p:spPr>
        <p:txBody>
          <a:bodyPr>
            <a:normAutofit lnSpcReduction="10000"/>
          </a:bodyPr>
          <a:lstStyle/>
          <a:p>
            <a:pPr marL="274320" indent="-274320" fontAlgn="auto">
              <a:lnSpc>
                <a:spcPct val="90000"/>
              </a:lnSpc>
              <a:spcAft>
                <a:spcPts val="0"/>
              </a:spcAft>
              <a:buClr>
                <a:schemeClr val="accent3"/>
              </a:buClr>
              <a:buFont typeface="Wingdings 2"/>
              <a:buChar char=""/>
              <a:defRPr/>
            </a:pPr>
            <a:r>
              <a:rPr lang="en-US" sz="2800" smtClean="0">
                <a:latin typeface="Arial Unicode MS" pitchFamily="34" charset="-128"/>
              </a:rPr>
              <a:t>A . Setiap orang yang berdasarkan peraturan 	perundangan / berdasarkan perjanjian 	pemerintah RI dengan negara lain 	sebelum undang undang ini berlaku sudah 	menjadi WNI</a:t>
            </a:r>
          </a:p>
          <a:p>
            <a:pPr marL="274320" indent="-274320" fontAlgn="auto">
              <a:lnSpc>
                <a:spcPct val="90000"/>
              </a:lnSpc>
              <a:spcAft>
                <a:spcPts val="0"/>
              </a:spcAft>
              <a:buClr>
                <a:schemeClr val="accent3"/>
              </a:buClr>
              <a:buFont typeface="Wingdings 2"/>
              <a:buChar char=""/>
              <a:defRPr/>
            </a:pPr>
            <a:r>
              <a:rPr lang="en-US" sz="2800" smtClean="0">
                <a:latin typeface="Arial Unicode MS" pitchFamily="34" charset="-128"/>
              </a:rPr>
              <a:t>B . Anak yang lahir dari perkawinan yang sah 	dari ayah dan ibu WNI</a:t>
            </a:r>
          </a:p>
          <a:p>
            <a:pPr marL="274320" indent="-274320" fontAlgn="auto">
              <a:lnSpc>
                <a:spcPct val="90000"/>
              </a:lnSpc>
              <a:spcAft>
                <a:spcPts val="0"/>
              </a:spcAft>
              <a:buClr>
                <a:schemeClr val="accent3"/>
              </a:buClr>
              <a:buFont typeface="Wingdings 2"/>
              <a:buChar char=""/>
              <a:defRPr/>
            </a:pPr>
            <a:r>
              <a:rPr lang="en-US" sz="2800" smtClean="0">
                <a:latin typeface="Arial Unicode MS" pitchFamily="34" charset="-128"/>
              </a:rPr>
              <a:t>C . Anak yang lahir dari perkawinan yang sah 	dari ayah WNI ibu WNA</a:t>
            </a:r>
          </a:p>
          <a:p>
            <a:pPr marL="274320" indent="-274320" fontAlgn="auto">
              <a:lnSpc>
                <a:spcPct val="90000"/>
              </a:lnSpc>
              <a:spcAft>
                <a:spcPts val="0"/>
              </a:spcAft>
              <a:buClr>
                <a:schemeClr val="accent3"/>
              </a:buClr>
              <a:buFont typeface="Wingdings 2"/>
              <a:buChar char=""/>
              <a:defRPr/>
            </a:pPr>
            <a:r>
              <a:rPr lang="en-US" sz="2800" smtClean="0">
                <a:latin typeface="Arial Unicode MS" pitchFamily="34" charset="-128"/>
              </a:rPr>
              <a:t>D. Anak yang lahir dai perkawinan yang sah 	dari ibu WNI dan ayah WNA</a:t>
            </a:r>
          </a:p>
        </p:txBody>
      </p:sp>
      <p:sp>
        <p:nvSpPr>
          <p:cNvPr id="6" name="Slide Number Placeholder 5"/>
          <p:cNvSpPr>
            <a:spLocks noGrp="1"/>
          </p:cNvSpPr>
          <p:nvPr>
            <p:ph type="sldNum" sz="quarter" idx="12"/>
          </p:nvPr>
        </p:nvSpPr>
        <p:spPr/>
        <p:txBody>
          <a:bodyPr/>
          <a:lstStyle/>
          <a:p>
            <a:pPr>
              <a:defRPr/>
            </a:pPr>
            <a:fld id="{296753BD-F0CF-4DB2-9812-42E4E6927854}" type="slidenum">
              <a:rPr lang="en-US"/>
              <a:pPr>
                <a:defRPr/>
              </a:pPr>
              <a:t>5</a:t>
            </a:fld>
            <a:endParaRPr lang="en-US"/>
          </a:p>
        </p:txBody>
      </p:sp>
      <p:sp>
        <p:nvSpPr>
          <p:cNvPr id="90116" name="WordArt 4"/>
          <p:cNvSpPr>
            <a:spLocks noChangeArrowheads="1" noChangeShapeType="1" noTextEdit="1"/>
          </p:cNvSpPr>
          <p:nvPr/>
        </p:nvSpPr>
        <p:spPr bwMode="auto">
          <a:xfrm>
            <a:off x="2268538" y="333375"/>
            <a:ext cx="5472112" cy="935038"/>
          </a:xfrm>
          <a:prstGeom prst="rect">
            <a:avLst/>
          </a:prstGeom>
        </p:spPr>
        <p:txBody>
          <a:bodyPr wrap="none" fromWordArt="1">
            <a:prstTxWarp prst="textPlain">
              <a:avLst>
                <a:gd name="adj" fmla="val 50000"/>
              </a:avLst>
            </a:prstTxWarp>
          </a:bodyPr>
          <a:lstStyle/>
          <a:p>
            <a:pPr algn="ctr"/>
            <a:r>
              <a:rPr lang="id-ID" sz="28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algish"/>
              </a:rPr>
              <a:t>Menjadi WNI berdasarkan UU</a:t>
            </a:r>
          </a:p>
        </p:txBody>
      </p:sp>
    </p:spTree>
  </p:cSld>
  <p:clrMapOvr>
    <a:overrideClrMapping bg1="dk2" tx1="lt1" bg2="dk1" tx2="lt2" accent1="accent1" accent2="accent2" accent3="accent3" accent4="accent4" accent5="accent5" accent6="accent6" hlink="hlink" folHlink="folHlink"/>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988163">
                                            <p:bg/>
                                          </p:spTgt>
                                        </p:tgtEl>
                                        <p:attrNameLst>
                                          <p:attrName>style.visibility</p:attrName>
                                        </p:attrNameLst>
                                      </p:cBhvr>
                                      <p:to>
                                        <p:strVal val="visible"/>
                                      </p:to>
                                    </p:set>
                                    <p:anim calcmode="lin" valueType="num">
                                      <p:cBhvr>
                                        <p:cTn id="7" dur="500" fill="hold"/>
                                        <p:tgtEl>
                                          <p:spTgt spid="988163">
                                            <p:bg/>
                                          </p:spTgt>
                                        </p:tgtEl>
                                        <p:attrNameLst>
                                          <p:attrName>ppt_w</p:attrName>
                                        </p:attrNameLst>
                                      </p:cBhvr>
                                      <p:tavLst>
                                        <p:tav tm="0">
                                          <p:val>
                                            <p:fltVal val="0"/>
                                          </p:val>
                                        </p:tav>
                                        <p:tav tm="100000">
                                          <p:val>
                                            <p:strVal val="#ppt_w"/>
                                          </p:val>
                                        </p:tav>
                                      </p:tavLst>
                                    </p:anim>
                                    <p:anim calcmode="lin" valueType="num">
                                      <p:cBhvr>
                                        <p:cTn id="8" dur="500" fill="hold"/>
                                        <p:tgtEl>
                                          <p:spTgt spid="988163">
                                            <p:bg/>
                                          </p:spTgt>
                                        </p:tgtEl>
                                        <p:attrNameLst>
                                          <p:attrName>ppt_h</p:attrName>
                                        </p:attrNameLst>
                                      </p:cBhvr>
                                      <p:tavLst>
                                        <p:tav tm="0">
                                          <p:val>
                                            <p:fltVal val="0"/>
                                          </p:val>
                                        </p:tav>
                                        <p:tav tm="100000">
                                          <p:val>
                                            <p:strVal val="#ppt_h"/>
                                          </p:val>
                                        </p:tav>
                                      </p:tavLst>
                                    </p:anim>
                                    <p:animEffect transition="in" filter="fade">
                                      <p:cBhvr>
                                        <p:cTn id="9" dur="500"/>
                                        <p:tgtEl>
                                          <p:spTgt spid="98816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988163">
                                            <p:txEl>
                                              <p:pRg st="0" end="0"/>
                                            </p:txEl>
                                          </p:spTgt>
                                        </p:tgtEl>
                                        <p:attrNameLst>
                                          <p:attrName>style.visibility</p:attrName>
                                        </p:attrNameLst>
                                      </p:cBhvr>
                                      <p:to>
                                        <p:strVal val="visible"/>
                                      </p:to>
                                    </p:set>
                                    <p:anim calcmode="lin" valueType="num">
                                      <p:cBhvr>
                                        <p:cTn id="14" dur="500" fill="hold"/>
                                        <p:tgtEl>
                                          <p:spTgt spid="98816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98816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98816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988163">
                                            <p:txEl>
                                              <p:pRg st="1" end="1"/>
                                            </p:txEl>
                                          </p:spTgt>
                                        </p:tgtEl>
                                        <p:attrNameLst>
                                          <p:attrName>style.visibility</p:attrName>
                                        </p:attrNameLst>
                                      </p:cBhvr>
                                      <p:to>
                                        <p:strVal val="visible"/>
                                      </p:to>
                                    </p:set>
                                    <p:anim calcmode="lin" valueType="num">
                                      <p:cBhvr>
                                        <p:cTn id="21" dur="500" fill="hold"/>
                                        <p:tgtEl>
                                          <p:spTgt spid="98816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98816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98816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988163">
                                            <p:txEl>
                                              <p:pRg st="2" end="2"/>
                                            </p:txEl>
                                          </p:spTgt>
                                        </p:tgtEl>
                                        <p:attrNameLst>
                                          <p:attrName>style.visibility</p:attrName>
                                        </p:attrNameLst>
                                      </p:cBhvr>
                                      <p:to>
                                        <p:strVal val="visible"/>
                                      </p:to>
                                    </p:set>
                                    <p:anim calcmode="lin" valueType="num">
                                      <p:cBhvr>
                                        <p:cTn id="28" dur="500" fill="hold"/>
                                        <p:tgtEl>
                                          <p:spTgt spid="98816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98816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98816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988163">
                                            <p:txEl>
                                              <p:pRg st="3" end="3"/>
                                            </p:txEl>
                                          </p:spTgt>
                                        </p:tgtEl>
                                        <p:attrNameLst>
                                          <p:attrName>style.visibility</p:attrName>
                                        </p:attrNameLst>
                                      </p:cBhvr>
                                      <p:to>
                                        <p:strVal val="visible"/>
                                      </p:to>
                                    </p:set>
                                    <p:anim calcmode="lin" valueType="num">
                                      <p:cBhvr>
                                        <p:cTn id="35" dur="500" fill="hold"/>
                                        <p:tgtEl>
                                          <p:spTgt spid="98816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98816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9881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816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502643A0-F40C-43CA-A89E-1C682EC9B582}" type="slidenum">
              <a:rPr lang="en-US"/>
              <a:pPr>
                <a:defRPr/>
              </a:pPr>
              <a:t>6</a:t>
            </a:fld>
            <a:endParaRPr lang="en-US"/>
          </a:p>
        </p:txBody>
      </p:sp>
      <p:sp>
        <p:nvSpPr>
          <p:cNvPr id="1041414" name="Rectangle 6"/>
          <p:cNvSpPr>
            <a:spLocks noGrp="1" noChangeArrowheads="1"/>
          </p:cNvSpPr>
          <p:nvPr>
            <p:ph type="body" idx="1"/>
          </p:nvPr>
        </p:nvSpPr>
        <p:spPr>
          <a:xfrm>
            <a:off x="684213" y="1412875"/>
            <a:ext cx="7848600" cy="5040313"/>
          </a:xfrm>
          <a:gradFill rotWithShape="1">
            <a:gsLst>
              <a:gs pos="0">
                <a:srgbClr val="800000"/>
              </a:gs>
              <a:gs pos="50000">
                <a:schemeClr val="accent1"/>
              </a:gs>
              <a:gs pos="100000">
                <a:srgbClr val="800000"/>
              </a:gs>
            </a:gsLst>
            <a:lin ang="5400000" scaled="1"/>
          </a:gradFill>
        </p:spPr>
        <p:txBody>
          <a:bodyPr/>
          <a:lstStyle/>
          <a:p>
            <a:pPr eaLnBrk="1" hangingPunct="1">
              <a:buFontTx/>
              <a:buNone/>
              <a:defRPr/>
            </a:pPr>
            <a:r>
              <a:rPr lang="en-US" sz="2400" smtClean="0"/>
              <a:t>E. Anak yang lahir dari perkawinan yang sah dari </a:t>
            </a:r>
          </a:p>
          <a:p>
            <a:pPr eaLnBrk="1" hangingPunct="1">
              <a:buFontTx/>
              <a:buNone/>
              <a:defRPr/>
            </a:pPr>
            <a:r>
              <a:rPr lang="en-US" sz="2400" smtClean="0"/>
              <a:t>	seorang ibu WNI , tetapi ayahnya tidak mempunyai kewarganegaraan atau hukum asal ayahnya tidak memberikan kewarganegaraan kepada anak tersebut</a:t>
            </a:r>
          </a:p>
          <a:p>
            <a:pPr eaLnBrk="1" hangingPunct="1">
              <a:buFontTx/>
              <a:buNone/>
              <a:defRPr/>
            </a:pPr>
            <a:r>
              <a:rPr lang="en-US" sz="2400" smtClean="0"/>
              <a:t>F. Anak yang lahir diluar perkawinan yang sah dari ibu </a:t>
            </a:r>
          </a:p>
          <a:p>
            <a:pPr eaLnBrk="1" hangingPunct="1">
              <a:buFontTx/>
              <a:buNone/>
              <a:defRPr/>
            </a:pPr>
            <a:r>
              <a:rPr lang="en-US" sz="2400" smtClean="0"/>
              <a:t>	WNI , dan jika ayahnya WNA maka harus disertai pengakuan dari ayahnya</a:t>
            </a:r>
          </a:p>
          <a:p>
            <a:pPr eaLnBrk="1" hangingPunct="1">
              <a:buFontTx/>
              <a:buNone/>
              <a:defRPr/>
            </a:pPr>
            <a:r>
              <a:rPr lang="en-US" sz="2400" smtClean="0"/>
              <a:t>G. Anak yang lahir dari tenggang waktu 300 hari setelah ayahnya meninggal dunia dari perkawinan yang sah </a:t>
            </a:r>
          </a:p>
          <a:p>
            <a:pPr eaLnBrk="1" hangingPunct="1">
              <a:buFontTx/>
              <a:buNone/>
              <a:defRPr/>
            </a:pPr>
            <a:r>
              <a:rPr lang="en-US" sz="2400" smtClean="0"/>
              <a:t>	dan ayahnya WNI</a:t>
            </a:r>
          </a:p>
          <a:p>
            <a:pPr eaLnBrk="1" hangingPunct="1">
              <a:buFontTx/>
              <a:buNone/>
              <a:defRPr/>
            </a:pPr>
            <a:r>
              <a:rPr lang="en-US" sz="2400" smtClean="0"/>
              <a:t>H. Anak yang lahir diwilayah RI yang pada waktu lahir </a:t>
            </a:r>
          </a:p>
          <a:p>
            <a:pPr eaLnBrk="1" hangingPunct="1">
              <a:buFontTx/>
              <a:buNone/>
              <a:defRPr/>
            </a:pPr>
            <a:r>
              <a:rPr lang="en-US" sz="2400" smtClean="0"/>
              <a:t>	tidak jelas status kewarganegaraan ayah atau ibunya</a:t>
            </a:r>
          </a:p>
        </p:txBody>
      </p:sp>
      <p:sp>
        <p:nvSpPr>
          <p:cNvPr id="91140" name="WordArt 7"/>
          <p:cNvSpPr>
            <a:spLocks noChangeArrowheads="1" noChangeShapeType="1" noTextEdit="1"/>
          </p:cNvSpPr>
          <p:nvPr/>
        </p:nvSpPr>
        <p:spPr bwMode="auto">
          <a:xfrm>
            <a:off x="2130425" y="476250"/>
            <a:ext cx="4953000" cy="649288"/>
          </a:xfrm>
          <a:prstGeom prst="rect">
            <a:avLst/>
          </a:prstGeom>
        </p:spPr>
        <p:txBody>
          <a:bodyPr wrap="none" fromWordArt="1">
            <a:prstTxWarp prst="textPlain">
              <a:avLst>
                <a:gd name="adj" fmla="val 50000"/>
              </a:avLst>
            </a:prstTxWarp>
          </a:bodyPr>
          <a:lstStyle/>
          <a:p>
            <a:pPr algn="ctr"/>
            <a:r>
              <a:rPr lang="es-ES" sz="2800" kern="10" spc="560">
                <a:ln w="9525">
                  <a:noFill/>
                  <a:round/>
                  <a:headEnd/>
                  <a:tailEnd/>
                </a:ln>
                <a:solidFill>
                  <a:srgbClr val="FF6600"/>
                </a:solidFill>
                <a:effectLst>
                  <a:outerShdw dist="45791" dir="3378596" algn="ctr" rotWithShape="0">
                    <a:srgbClr val="4D4D4D">
                      <a:alpha val="79999"/>
                    </a:srgbClr>
                  </a:outerShdw>
                </a:effectLst>
                <a:latin typeface="Arial Narrow"/>
              </a:rPr>
              <a:t>WNI berdasarkan UU no. 12 Th 2006</a:t>
            </a:r>
            <a:endParaRPr lang="id-ID" sz="2800" kern="10" spc="560">
              <a:ln w="9525">
                <a:noFill/>
                <a:round/>
                <a:headEnd/>
                <a:tailEnd/>
              </a:ln>
              <a:solidFill>
                <a:srgbClr val="FF6600"/>
              </a:solidFill>
              <a:effectLst>
                <a:outerShdw dist="45791" dir="3378596" algn="ctr" rotWithShape="0">
                  <a:srgbClr val="4D4D4D">
                    <a:alpha val="79999"/>
                  </a:srgbClr>
                </a:outerShdw>
              </a:effectLst>
              <a:latin typeface="Arial Narrow"/>
            </a:endParaRPr>
          </a:p>
        </p:txBody>
      </p:sp>
    </p:spTree>
  </p:cSld>
  <p:clrMapOvr>
    <a:overrideClrMapping bg1="dk2" tx1="lt1" bg2="dk1" tx2="lt2" accent1="accent1" accent2="accent2" accent3="accent3" accent4="accent4" accent5="accent5" accent6="accent6" hlink="hlink" folHlink="folHlink"/>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041414">
                                            <p:bg/>
                                          </p:spTgt>
                                        </p:tgtEl>
                                        <p:attrNameLst>
                                          <p:attrName>style.visibility</p:attrName>
                                        </p:attrNameLst>
                                      </p:cBhvr>
                                      <p:to>
                                        <p:strVal val="visible"/>
                                      </p:to>
                                    </p:set>
                                    <p:anim calcmode="lin" valueType="num">
                                      <p:cBhvr>
                                        <p:cTn id="7" dur="500" fill="hold"/>
                                        <p:tgtEl>
                                          <p:spTgt spid="1041414">
                                            <p:bg/>
                                          </p:spTgt>
                                        </p:tgtEl>
                                        <p:attrNameLst>
                                          <p:attrName>ppt_w</p:attrName>
                                        </p:attrNameLst>
                                      </p:cBhvr>
                                      <p:tavLst>
                                        <p:tav tm="0">
                                          <p:val>
                                            <p:fltVal val="0"/>
                                          </p:val>
                                        </p:tav>
                                        <p:tav tm="100000">
                                          <p:val>
                                            <p:strVal val="#ppt_w"/>
                                          </p:val>
                                        </p:tav>
                                      </p:tavLst>
                                    </p:anim>
                                    <p:anim calcmode="lin" valueType="num">
                                      <p:cBhvr>
                                        <p:cTn id="8" dur="500" fill="hold"/>
                                        <p:tgtEl>
                                          <p:spTgt spid="1041414">
                                            <p:bg/>
                                          </p:spTgt>
                                        </p:tgtEl>
                                        <p:attrNameLst>
                                          <p:attrName>ppt_h</p:attrName>
                                        </p:attrNameLst>
                                      </p:cBhvr>
                                      <p:tavLst>
                                        <p:tav tm="0">
                                          <p:val>
                                            <p:fltVal val="0"/>
                                          </p:val>
                                        </p:tav>
                                        <p:tav tm="100000">
                                          <p:val>
                                            <p:strVal val="#ppt_h"/>
                                          </p:val>
                                        </p:tav>
                                      </p:tavLst>
                                    </p:anim>
                                    <p:animEffect transition="in" filter="fade">
                                      <p:cBhvr>
                                        <p:cTn id="9" dur="500"/>
                                        <p:tgtEl>
                                          <p:spTgt spid="1041414">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041414">
                                            <p:txEl>
                                              <p:pRg st="0" end="0"/>
                                            </p:txEl>
                                          </p:spTgt>
                                        </p:tgtEl>
                                        <p:attrNameLst>
                                          <p:attrName>style.visibility</p:attrName>
                                        </p:attrNameLst>
                                      </p:cBhvr>
                                      <p:to>
                                        <p:strVal val="visible"/>
                                      </p:to>
                                    </p:set>
                                    <p:anim calcmode="lin" valueType="num">
                                      <p:cBhvr>
                                        <p:cTn id="14" dur="500" fill="hold"/>
                                        <p:tgtEl>
                                          <p:spTgt spid="104141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04141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04141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041414">
                                            <p:txEl>
                                              <p:pRg st="1" end="1"/>
                                            </p:txEl>
                                          </p:spTgt>
                                        </p:tgtEl>
                                        <p:attrNameLst>
                                          <p:attrName>style.visibility</p:attrName>
                                        </p:attrNameLst>
                                      </p:cBhvr>
                                      <p:to>
                                        <p:strVal val="visible"/>
                                      </p:to>
                                    </p:set>
                                    <p:anim calcmode="lin" valueType="num">
                                      <p:cBhvr>
                                        <p:cTn id="21" dur="500" fill="hold"/>
                                        <p:tgtEl>
                                          <p:spTgt spid="1041414">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1041414">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10414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1041414">
                                            <p:txEl>
                                              <p:pRg st="2" end="2"/>
                                            </p:txEl>
                                          </p:spTgt>
                                        </p:tgtEl>
                                        <p:attrNameLst>
                                          <p:attrName>style.visibility</p:attrName>
                                        </p:attrNameLst>
                                      </p:cBhvr>
                                      <p:to>
                                        <p:strVal val="visible"/>
                                      </p:to>
                                    </p:set>
                                    <p:anim calcmode="lin" valueType="num">
                                      <p:cBhvr>
                                        <p:cTn id="28" dur="500" fill="hold"/>
                                        <p:tgtEl>
                                          <p:spTgt spid="1041414">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41414">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41414">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1041414">
                                            <p:txEl>
                                              <p:pRg st="3" end="3"/>
                                            </p:txEl>
                                          </p:spTgt>
                                        </p:tgtEl>
                                        <p:attrNameLst>
                                          <p:attrName>style.visibility</p:attrName>
                                        </p:attrNameLst>
                                      </p:cBhvr>
                                      <p:to>
                                        <p:strVal val="visible"/>
                                      </p:to>
                                    </p:set>
                                    <p:anim calcmode="lin" valueType="num">
                                      <p:cBhvr>
                                        <p:cTn id="35" dur="500" fill="hold"/>
                                        <p:tgtEl>
                                          <p:spTgt spid="1041414">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1041414">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1041414">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1041414">
                                            <p:txEl>
                                              <p:pRg st="4" end="4"/>
                                            </p:txEl>
                                          </p:spTgt>
                                        </p:tgtEl>
                                        <p:attrNameLst>
                                          <p:attrName>style.visibility</p:attrName>
                                        </p:attrNameLst>
                                      </p:cBhvr>
                                      <p:to>
                                        <p:strVal val="visible"/>
                                      </p:to>
                                    </p:set>
                                    <p:anim calcmode="lin" valueType="num">
                                      <p:cBhvr>
                                        <p:cTn id="42" dur="500" fill="hold"/>
                                        <p:tgtEl>
                                          <p:spTgt spid="1041414">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1041414">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1041414">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1041414">
                                            <p:txEl>
                                              <p:pRg st="5" end="5"/>
                                            </p:txEl>
                                          </p:spTgt>
                                        </p:tgtEl>
                                        <p:attrNameLst>
                                          <p:attrName>style.visibility</p:attrName>
                                        </p:attrNameLst>
                                      </p:cBhvr>
                                      <p:to>
                                        <p:strVal val="visible"/>
                                      </p:to>
                                    </p:set>
                                    <p:anim calcmode="lin" valueType="num">
                                      <p:cBhvr>
                                        <p:cTn id="49" dur="500" fill="hold"/>
                                        <p:tgtEl>
                                          <p:spTgt spid="1041414">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1041414">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1041414">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grpId="0" nodeType="clickEffect">
                                  <p:stCondLst>
                                    <p:cond delay="0"/>
                                  </p:stCondLst>
                                  <p:childTnLst>
                                    <p:set>
                                      <p:cBhvr>
                                        <p:cTn id="55" dur="1" fill="hold">
                                          <p:stCondLst>
                                            <p:cond delay="0"/>
                                          </p:stCondLst>
                                        </p:cTn>
                                        <p:tgtEl>
                                          <p:spTgt spid="1041414">
                                            <p:txEl>
                                              <p:pRg st="6" end="6"/>
                                            </p:txEl>
                                          </p:spTgt>
                                        </p:tgtEl>
                                        <p:attrNameLst>
                                          <p:attrName>style.visibility</p:attrName>
                                        </p:attrNameLst>
                                      </p:cBhvr>
                                      <p:to>
                                        <p:strVal val="visible"/>
                                      </p:to>
                                    </p:set>
                                    <p:anim calcmode="lin" valueType="num">
                                      <p:cBhvr>
                                        <p:cTn id="56" dur="500" fill="hold"/>
                                        <p:tgtEl>
                                          <p:spTgt spid="1041414">
                                            <p:txEl>
                                              <p:pRg st="6" end="6"/>
                                            </p:txEl>
                                          </p:spTgt>
                                        </p:tgtEl>
                                        <p:attrNameLst>
                                          <p:attrName>ppt_w</p:attrName>
                                        </p:attrNameLst>
                                      </p:cBhvr>
                                      <p:tavLst>
                                        <p:tav tm="0">
                                          <p:val>
                                            <p:fltVal val="0"/>
                                          </p:val>
                                        </p:tav>
                                        <p:tav tm="100000">
                                          <p:val>
                                            <p:strVal val="#ppt_w"/>
                                          </p:val>
                                        </p:tav>
                                      </p:tavLst>
                                    </p:anim>
                                    <p:anim calcmode="lin" valueType="num">
                                      <p:cBhvr>
                                        <p:cTn id="57" dur="500" fill="hold"/>
                                        <p:tgtEl>
                                          <p:spTgt spid="1041414">
                                            <p:txEl>
                                              <p:pRg st="6" end="6"/>
                                            </p:txEl>
                                          </p:spTgt>
                                        </p:tgtEl>
                                        <p:attrNameLst>
                                          <p:attrName>ppt_h</p:attrName>
                                        </p:attrNameLst>
                                      </p:cBhvr>
                                      <p:tavLst>
                                        <p:tav tm="0">
                                          <p:val>
                                            <p:fltVal val="0"/>
                                          </p:val>
                                        </p:tav>
                                        <p:tav tm="100000">
                                          <p:val>
                                            <p:strVal val="#ppt_h"/>
                                          </p:val>
                                        </p:tav>
                                      </p:tavLst>
                                    </p:anim>
                                    <p:animEffect transition="in" filter="fade">
                                      <p:cBhvr>
                                        <p:cTn id="58" dur="500"/>
                                        <p:tgtEl>
                                          <p:spTgt spid="1041414">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grpId="0" nodeType="clickEffect">
                                  <p:stCondLst>
                                    <p:cond delay="0"/>
                                  </p:stCondLst>
                                  <p:childTnLst>
                                    <p:set>
                                      <p:cBhvr>
                                        <p:cTn id="62" dur="1" fill="hold">
                                          <p:stCondLst>
                                            <p:cond delay="0"/>
                                          </p:stCondLst>
                                        </p:cTn>
                                        <p:tgtEl>
                                          <p:spTgt spid="1041414">
                                            <p:txEl>
                                              <p:pRg st="7" end="7"/>
                                            </p:txEl>
                                          </p:spTgt>
                                        </p:tgtEl>
                                        <p:attrNameLst>
                                          <p:attrName>style.visibility</p:attrName>
                                        </p:attrNameLst>
                                      </p:cBhvr>
                                      <p:to>
                                        <p:strVal val="visible"/>
                                      </p:to>
                                    </p:set>
                                    <p:anim calcmode="lin" valueType="num">
                                      <p:cBhvr>
                                        <p:cTn id="63" dur="500" fill="hold"/>
                                        <p:tgtEl>
                                          <p:spTgt spid="1041414">
                                            <p:txEl>
                                              <p:pRg st="7" end="7"/>
                                            </p:txEl>
                                          </p:spTgt>
                                        </p:tgtEl>
                                        <p:attrNameLst>
                                          <p:attrName>ppt_w</p:attrName>
                                        </p:attrNameLst>
                                      </p:cBhvr>
                                      <p:tavLst>
                                        <p:tav tm="0">
                                          <p:val>
                                            <p:fltVal val="0"/>
                                          </p:val>
                                        </p:tav>
                                        <p:tav tm="100000">
                                          <p:val>
                                            <p:strVal val="#ppt_w"/>
                                          </p:val>
                                        </p:tav>
                                      </p:tavLst>
                                    </p:anim>
                                    <p:anim calcmode="lin" valueType="num">
                                      <p:cBhvr>
                                        <p:cTn id="64" dur="500" fill="hold"/>
                                        <p:tgtEl>
                                          <p:spTgt spid="1041414">
                                            <p:txEl>
                                              <p:pRg st="7" end="7"/>
                                            </p:txEl>
                                          </p:spTgt>
                                        </p:tgtEl>
                                        <p:attrNameLst>
                                          <p:attrName>ppt_h</p:attrName>
                                        </p:attrNameLst>
                                      </p:cBhvr>
                                      <p:tavLst>
                                        <p:tav tm="0">
                                          <p:val>
                                            <p:fltVal val="0"/>
                                          </p:val>
                                        </p:tav>
                                        <p:tav tm="100000">
                                          <p:val>
                                            <p:strVal val="#ppt_h"/>
                                          </p:val>
                                        </p:tav>
                                      </p:tavLst>
                                    </p:anim>
                                    <p:animEffect transition="in" filter="fade">
                                      <p:cBhvr>
                                        <p:cTn id="65" dur="500"/>
                                        <p:tgtEl>
                                          <p:spTgt spid="104141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1414"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137C9962-18E7-4C51-80A8-A0A865028A7D}" type="slidenum">
              <a:rPr lang="en-US"/>
              <a:pPr>
                <a:defRPr/>
              </a:pPr>
              <a:t>7</a:t>
            </a:fld>
            <a:endParaRPr lang="en-US"/>
          </a:p>
        </p:txBody>
      </p:sp>
      <p:sp>
        <p:nvSpPr>
          <p:cNvPr id="1073155" name="Rectangle 3"/>
          <p:cNvSpPr>
            <a:spLocks noGrp="1" noChangeArrowheads="1"/>
          </p:cNvSpPr>
          <p:nvPr>
            <p:ph type="body" sz="half" idx="1"/>
          </p:nvPr>
        </p:nvSpPr>
        <p:spPr>
          <a:xfrm>
            <a:off x="457200" y="1600200"/>
            <a:ext cx="4619625" cy="4852988"/>
          </a:xfrm>
          <a:gradFill rotWithShape="1">
            <a:gsLst>
              <a:gs pos="0">
                <a:schemeClr val="accent1"/>
              </a:gs>
              <a:gs pos="100000">
                <a:schemeClr val="bg1"/>
              </a:gs>
            </a:gsLst>
            <a:lin ang="5400000" scaled="1"/>
          </a:gradFill>
        </p:spPr>
        <p:txBody>
          <a:bodyPr/>
          <a:lstStyle/>
          <a:p>
            <a:pPr eaLnBrk="1" hangingPunct="1"/>
            <a:r>
              <a:rPr lang="en-US" sz="2400" smtClean="0"/>
              <a:t>Pada Masa Pemerintahan Hindia Belanda</a:t>
            </a:r>
          </a:p>
          <a:p>
            <a:pPr eaLnBrk="1" hangingPunct="1"/>
            <a:r>
              <a:rPr lang="en-US" sz="2400" smtClean="0"/>
              <a:t>( Indische Staatsregeling Th 1927 ) Penghuni atau penduduk tanah air Indonesia, yang bukan orang asing disebut Kawula negara Belanda , dibagi atas 3 golongan :</a:t>
            </a:r>
          </a:p>
          <a:p>
            <a:pPr eaLnBrk="1" hangingPunct="1"/>
            <a:r>
              <a:rPr lang="en-US" sz="2400" smtClean="0"/>
              <a:t>Golongan Eropa</a:t>
            </a:r>
          </a:p>
          <a:p>
            <a:pPr eaLnBrk="1" hangingPunct="1"/>
            <a:r>
              <a:rPr lang="en-US" sz="2400" smtClean="0"/>
              <a:t>Golongan Timur Asing</a:t>
            </a:r>
          </a:p>
          <a:p>
            <a:pPr eaLnBrk="1" hangingPunct="1"/>
            <a:r>
              <a:rPr lang="en-US" sz="2400" smtClean="0"/>
              <a:t>Golongan Bumi putera</a:t>
            </a:r>
          </a:p>
        </p:txBody>
      </p:sp>
      <p:sp>
        <p:nvSpPr>
          <p:cNvPr id="92164" name="WordArt 4"/>
          <p:cNvSpPr>
            <a:spLocks noChangeArrowheads="1" noChangeShapeType="1" noTextEdit="1"/>
          </p:cNvSpPr>
          <p:nvPr/>
        </p:nvSpPr>
        <p:spPr bwMode="auto">
          <a:xfrm>
            <a:off x="1547813" y="404813"/>
            <a:ext cx="5502275" cy="863600"/>
          </a:xfrm>
          <a:prstGeom prst="rect">
            <a:avLst/>
          </a:prstGeom>
        </p:spPr>
        <p:txBody>
          <a:bodyPr wrap="none" fromWordArt="1">
            <a:prstTxWarp prst="textPlain">
              <a:avLst>
                <a:gd name="adj" fmla="val 50000"/>
              </a:avLst>
            </a:prstTxWarp>
          </a:bodyPr>
          <a:lstStyle/>
          <a:p>
            <a:pPr algn="ctr"/>
            <a:r>
              <a:rPr lang="id-ID" sz="2800" kern="10">
                <a:ln w="19050">
                  <a:solidFill>
                    <a:srgbClr val="99CCFF"/>
                  </a:solidFill>
                  <a:round/>
                  <a:headEnd/>
                  <a:tailEnd/>
                </a:ln>
                <a:solidFill>
                  <a:srgbClr val="0066CC"/>
                </a:solidFill>
                <a:effectLst>
                  <a:outerShdw dist="35921" dir="2700000" algn="ctr" rotWithShape="0">
                    <a:srgbClr val="990000"/>
                  </a:outerShdw>
                </a:effectLst>
                <a:latin typeface="Haettenschweiler"/>
              </a:rPr>
              <a:t>Dasar Hukum Yang Mengatur Warga negara</a:t>
            </a:r>
          </a:p>
        </p:txBody>
      </p:sp>
      <p:pic>
        <p:nvPicPr>
          <p:cNvPr id="92165" name="Picture 5" descr="dancers1"/>
          <p:cNvPicPr>
            <a:picLocks noGrp="1" noChangeAspect="1" noChangeArrowheads="1" noCrop="1"/>
          </p:cNvPicPr>
          <p:nvPr>
            <p:ph sz="half" idx="2"/>
          </p:nvPr>
        </p:nvPicPr>
        <p:blipFill>
          <a:blip r:embed="rId3"/>
          <a:srcRect/>
          <a:stretch>
            <a:fillRect/>
          </a:stretch>
        </p:blipFill>
        <p:spPr>
          <a:xfrm>
            <a:off x="5219700" y="1773238"/>
            <a:ext cx="2952750" cy="4103687"/>
          </a:xfrm>
          <a:noFill/>
        </p:spPr>
      </p:pic>
    </p:spTree>
  </p:cSld>
  <p:clrMapOvr>
    <a:overrideClrMapping bg1="dk2" tx1="lt1" bg2="dk1" tx2="lt2" accent1="accent1" accent2="accent2" accent3="accent3" accent4="accent4" accent5="accent5" accent6="accent6" hlink="hlink" folHlink="folHlink"/>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73155">
                                            <p:txEl>
                                              <p:pRg st="0" end="0"/>
                                            </p:txEl>
                                          </p:spTgt>
                                        </p:tgtEl>
                                        <p:attrNameLst>
                                          <p:attrName>style.visibility</p:attrName>
                                        </p:attrNameLst>
                                      </p:cBhvr>
                                      <p:to>
                                        <p:strVal val="visible"/>
                                      </p:to>
                                    </p:set>
                                    <p:animEffect transition="in" filter="fade">
                                      <p:cBhvr>
                                        <p:cTn id="7" dur="1000">
                                          <p:stCondLst>
                                            <p:cond delay="0"/>
                                          </p:stCondLst>
                                        </p:cTn>
                                        <p:tgtEl>
                                          <p:spTgt spid="10731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73155">
                                            <p:txEl>
                                              <p:pRg st="1" end="1"/>
                                            </p:txEl>
                                          </p:spTgt>
                                        </p:tgtEl>
                                        <p:attrNameLst>
                                          <p:attrName>style.visibility</p:attrName>
                                        </p:attrNameLst>
                                      </p:cBhvr>
                                      <p:to>
                                        <p:strVal val="visible"/>
                                      </p:to>
                                    </p:set>
                                    <p:animEffect transition="in" filter="fade">
                                      <p:cBhvr>
                                        <p:cTn id="12" dur="1000">
                                          <p:stCondLst>
                                            <p:cond delay="0"/>
                                          </p:stCondLst>
                                        </p:cTn>
                                        <p:tgtEl>
                                          <p:spTgt spid="10731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73155">
                                            <p:txEl>
                                              <p:pRg st="2" end="2"/>
                                            </p:txEl>
                                          </p:spTgt>
                                        </p:tgtEl>
                                        <p:attrNameLst>
                                          <p:attrName>style.visibility</p:attrName>
                                        </p:attrNameLst>
                                      </p:cBhvr>
                                      <p:to>
                                        <p:strVal val="visible"/>
                                      </p:to>
                                    </p:set>
                                    <p:animEffect transition="in" filter="fade">
                                      <p:cBhvr>
                                        <p:cTn id="17" dur="1000">
                                          <p:stCondLst>
                                            <p:cond delay="0"/>
                                          </p:stCondLst>
                                        </p:cTn>
                                        <p:tgtEl>
                                          <p:spTgt spid="10731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73155">
                                            <p:txEl>
                                              <p:pRg st="3" end="3"/>
                                            </p:txEl>
                                          </p:spTgt>
                                        </p:tgtEl>
                                        <p:attrNameLst>
                                          <p:attrName>style.visibility</p:attrName>
                                        </p:attrNameLst>
                                      </p:cBhvr>
                                      <p:to>
                                        <p:strVal val="visible"/>
                                      </p:to>
                                    </p:set>
                                    <p:animEffect transition="in" filter="fade">
                                      <p:cBhvr>
                                        <p:cTn id="22" dur="1000">
                                          <p:stCondLst>
                                            <p:cond delay="0"/>
                                          </p:stCondLst>
                                        </p:cTn>
                                        <p:tgtEl>
                                          <p:spTgt spid="107315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73155">
                                            <p:txEl>
                                              <p:pRg st="4" end="4"/>
                                            </p:txEl>
                                          </p:spTgt>
                                        </p:tgtEl>
                                        <p:attrNameLst>
                                          <p:attrName>style.visibility</p:attrName>
                                        </p:attrNameLst>
                                      </p:cBhvr>
                                      <p:to>
                                        <p:strVal val="visible"/>
                                      </p:to>
                                    </p:set>
                                    <p:animEffect transition="in" filter="fade">
                                      <p:cBhvr>
                                        <p:cTn id="27" dur="1000">
                                          <p:stCondLst>
                                            <p:cond delay="0"/>
                                          </p:stCondLst>
                                        </p:cTn>
                                        <p:tgtEl>
                                          <p:spTgt spid="10731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315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76240" name="Rectangle 16"/>
          <p:cNvSpPr>
            <a:spLocks noGrp="1" noRot="1" noChangeArrowheads="1"/>
          </p:cNvSpPr>
          <p:nvPr>
            <p:ph idx="1"/>
          </p:nvPr>
        </p:nvSpPr>
        <p:spPr>
          <a:xfrm>
            <a:off x="685800" y="1143000"/>
            <a:ext cx="7486650" cy="5041900"/>
          </a:xfrm>
          <a:gradFill rotWithShape="1">
            <a:gsLst>
              <a:gs pos="0">
                <a:schemeClr val="bg2"/>
              </a:gs>
              <a:gs pos="50000">
                <a:schemeClr val="accent2"/>
              </a:gs>
              <a:gs pos="100000">
                <a:schemeClr val="bg2"/>
              </a:gs>
            </a:gsLst>
            <a:lin ang="5400000" scaled="1"/>
          </a:gradFill>
          <a:ln>
            <a:pattFill prst="sphere">
              <a:fgClr>
                <a:srgbClr val="000000"/>
              </a:fgClr>
              <a:bgClr>
                <a:schemeClr val="accent1"/>
              </a:bgClr>
            </a:pattFill>
          </a:ln>
        </p:spPr>
        <p:txBody>
          <a:bodyPr>
            <a:normAutofit/>
          </a:bodyPr>
          <a:lstStyle/>
          <a:p>
            <a:pPr fontAlgn="auto">
              <a:lnSpc>
                <a:spcPct val="80000"/>
              </a:lnSpc>
              <a:spcBef>
                <a:spcPts val="0"/>
              </a:spcBef>
              <a:spcAft>
                <a:spcPts val="0"/>
              </a:spcAft>
              <a:buFont typeface="Wingdings 2"/>
              <a:buChar char=""/>
              <a:defRPr/>
            </a:pPr>
            <a:r>
              <a:rPr lang="en-US" sz="2400" b="1" smtClean="0">
                <a:latin typeface="Stylus BT" pitchFamily="34" charset="0"/>
              </a:rPr>
              <a:t>Peraturan Perundangan Kewarganegaraan Indonesia adalah :</a:t>
            </a:r>
          </a:p>
          <a:p>
            <a:pPr fontAlgn="auto">
              <a:lnSpc>
                <a:spcPct val="80000"/>
              </a:lnSpc>
              <a:spcBef>
                <a:spcPts val="0"/>
              </a:spcBef>
              <a:spcAft>
                <a:spcPts val="0"/>
              </a:spcAft>
              <a:buFont typeface="Wingdings 2"/>
              <a:buChar char=""/>
              <a:defRPr/>
            </a:pPr>
            <a:r>
              <a:rPr lang="en-US" sz="2400" b="1" smtClean="0">
                <a:latin typeface="Stylus BT" pitchFamily="34" charset="0"/>
              </a:rPr>
              <a:t>A. UU RI No. 3 Th 1946 tentang Kewarganegaraan 	Indonesia</a:t>
            </a:r>
          </a:p>
          <a:p>
            <a:pPr fontAlgn="auto">
              <a:lnSpc>
                <a:spcPct val="80000"/>
              </a:lnSpc>
              <a:spcBef>
                <a:spcPts val="0"/>
              </a:spcBef>
              <a:spcAft>
                <a:spcPts val="0"/>
              </a:spcAft>
              <a:buFont typeface="Wingdings 2"/>
              <a:buChar char=""/>
              <a:defRPr/>
            </a:pPr>
            <a:r>
              <a:rPr lang="en-US" sz="2400" b="1" smtClean="0">
                <a:latin typeface="Stylus BT" pitchFamily="34" charset="0"/>
              </a:rPr>
              <a:t>B. KMB 27 Des 1949 ( Kewarganegaraan Indonesia 	menurut hasil perundingan KMB antara RI dan	Belanda ) </a:t>
            </a:r>
          </a:p>
          <a:p>
            <a:pPr fontAlgn="auto">
              <a:lnSpc>
                <a:spcPct val="80000"/>
              </a:lnSpc>
              <a:spcBef>
                <a:spcPts val="0"/>
              </a:spcBef>
              <a:spcAft>
                <a:spcPts val="0"/>
              </a:spcAft>
              <a:buFont typeface="Wingdings 2"/>
              <a:buChar char=""/>
              <a:defRPr/>
            </a:pPr>
            <a:r>
              <a:rPr lang="en-US" sz="2400" b="1" smtClean="0">
                <a:latin typeface="Stylus BT" pitchFamily="34" charset="0"/>
              </a:rPr>
              <a:t>C. UU No. 62 Th 1958 Tentang Penyelesaian Dwi 	Kewarganegaraan antara RI dan RRC</a:t>
            </a:r>
          </a:p>
          <a:p>
            <a:pPr fontAlgn="auto">
              <a:lnSpc>
                <a:spcPct val="80000"/>
              </a:lnSpc>
              <a:spcBef>
                <a:spcPts val="0"/>
              </a:spcBef>
              <a:spcAft>
                <a:spcPts val="0"/>
              </a:spcAft>
              <a:buFont typeface="Wingdings 2"/>
              <a:buChar char=""/>
              <a:defRPr/>
            </a:pPr>
            <a:r>
              <a:rPr lang="en-US" sz="2400" b="1" smtClean="0">
                <a:latin typeface="Stylus BT" pitchFamily="34" charset="0"/>
              </a:rPr>
              <a:t>D. UU No. 4 Th 1969 tentang Pencabutan UU No. 2 	Th 1958 dan dinyatakan tidak berlaku lagi</a:t>
            </a:r>
          </a:p>
          <a:p>
            <a:pPr fontAlgn="auto">
              <a:lnSpc>
                <a:spcPct val="80000"/>
              </a:lnSpc>
              <a:spcBef>
                <a:spcPts val="0"/>
              </a:spcBef>
              <a:spcAft>
                <a:spcPts val="0"/>
              </a:spcAft>
              <a:buFont typeface="Wingdings 2"/>
              <a:buChar char=""/>
              <a:defRPr/>
            </a:pPr>
            <a:r>
              <a:rPr lang="en-US" sz="2400" b="1" smtClean="0">
                <a:latin typeface="Stylus BT" pitchFamily="34" charset="0"/>
              </a:rPr>
              <a:t>E. UU No. 3 Th 1976 tentang perubahan pasal 18 	UU No. 62 Th 1958</a:t>
            </a:r>
          </a:p>
          <a:p>
            <a:pPr fontAlgn="auto">
              <a:lnSpc>
                <a:spcPct val="80000"/>
              </a:lnSpc>
              <a:spcBef>
                <a:spcPts val="0"/>
              </a:spcBef>
              <a:spcAft>
                <a:spcPts val="0"/>
              </a:spcAft>
              <a:buFont typeface="Wingdings 2"/>
              <a:buChar char=""/>
              <a:defRPr/>
            </a:pPr>
            <a:r>
              <a:rPr lang="en-US" sz="2400" b="1" smtClean="0">
                <a:latin typeface="Stylus BT" pitchFamily="34" charset="0"/>
              </a:rPr>
              <a:t>Pada masa sekarang UU RI No. 12 Th. 2006 tentang Kewarganegaraan RI  </a:t>
            </a:r>
          </a:p>
        </p:txBody>
      </p:sp>
      <p:sp>
        <p:nvSpPr>
          <p:cNvPr id="7" name="Slide Number Placeholder 5"/>
          <p:cNvSpPr>
            <a:spLocks noGrp="1"/>
          </p:cNvSpPr>
          <p:nvPr>
            <p:ph type="sldNum" sz="quarter" idx="12"/>
          </p:nvPr>
        </p:nvSpPr>
        <p:spPr/>
        <p:txBody>
          <a:bodyPr/>
          <a:lstStyle/>
          <a:p>
            <a:pPr>
              <a:defRPr/>
            </a:pPr>
            <a:fld id="{3B21879D-D040-4016-8BEB-66EFB7EA6D88}" type="slidenum">
              <a:rPr lang="en-US"/>
              <a:pPr>
                <a:defRPr/>
              </a:pPr>
              <a:t>8</a:t>
            </a:fld>
            <a:endParaRPr lang="en-US"/>
          </a:p>
        </p:txBody>
      </p:sp>
      <p:sp>
        <p:nvSpPr>
          <p:cNvPr id="93188" name="WordArt 4"/>
          <p:cNvSpPr>
            <a:spLocks noChangeArrowheads="1" noChangeShapeType="1" noTextEdit="1"/>
          </p:cNvSpPr>
          <p:nvPr/>
        </p:nvSpPr>
        <p:spPr bwMode="auto">
          <a:xfrm>
            <a:off x="1258888" y="333375"/>
            <a:ext cx="4826000" cy="574675"/>
          </a:xfrm>
          <a:prstGeom prst="rect">
            <a:avLst/>
          </a:prstGeom>
        </p:spPr>
        <p:txBody>
          <a:bodyPr wrap="none" fromWordArt="1">
            <a:prstTxWarp prst="textPlain">
              <a:avLst>
                <a:gd name="adj" fmla="val 50000"/>
              </a:avLst>
            </a:prstTxWarp>
          </a:bodyPr>
          <a:lstStyle/>
          <a:p>
            <a:pPr algn="ctr"/>
            <a:r>
              <a:rPr lang="id-ID" sz="2800" kern="10">
                <a:ln w="9525">
                  <a:solidFill>
                    <a:srgbClr val="000000"/>
                  </a:solidFill>
                  <a:round/>
                  <a:headEnd/>
                  <a:tailEnd/>
                </a:ln>
                <a:solidFill>
                  <a:srgbClr val="FF0000"/>
                </a:solidFill>
                <a:effectLst>
                  <a:outerShdw dist="35921" dir="2700000" algn="ctr" rotWithShape="0">
                    <a:srgbClr val="C0C0C0">
                      <a:alpha val="79999"/>
                    </a:srgbClr>
                  </a:outerShdw>
                </a:effectLst>
                <a:latin typeface="Harting"/>
              </a:rPr>
              <a:t>Setelah Kemerdekaan RI</a:t>
            </a:r>
          </a:p>
        </p:txBody>
      </p:sp>
      <p:sp>
        <p:nvSpPr>
          <p:cNvPr id="93189" name="Line 6"/>
          <p:cNvSpPr>
            <a:spLocks noChangeShapeType="1"/>
          </p:cNvSpPr>
          <p:nvPr/>
        </p:nvSpPr>
        <p:spPr bwMode="auto">
          <a:xfrm>
            <a:off x="8027988" y="1052513"/>
            <a:ext cx="0" cy="0"/>
          </a:xfrm>
          <a:prstGeom prst="line">
            <a:avLst/>
          </a:prstGeom>
          <a:noFill/>
          <a:ln w="19050">
            <a:solidFill>
              <a:schemeClr val="tx2"/>
            </a:solidFill>
            <a:round/>
            <a:headEnd/>
            <a:tailEnd/>
          </a:ln>
        </p:spPr>
        <p:txBody>
          <a:bodyPr lIns="90000" tIns="46800" rIns="90000" bIns="46800"/>
          <a:lstStyle/>
          <a:p>
            <a:endParaRPr lang="id-ID"/>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76240">
                                            <p:bg/>
                                          </p:spTgt>
                                        </p:tgtEl>
                                        <p:attrNameLst>
                                          <p:attrName>style.visibility</p:attrName>
                                        </p:attrNameLst>
                                      </p:cBhvr>
                                      <p:to>
                                        <p:strVal val="visible"/>
                                      </p:to>
                                    </p:set>
                                    <p:animEffect transition="in" filter="fade">
                                      <p:cBhvr>
                                        <p:cTn id="7" dur="1000">
                                          <p:stCondLst>
                                            <p:cond delay="0"/>
                                          </p:stCondLst>
                                        </p:cTn>
                                        <p:tgtEl>
                                          <p:spTgt spid="107624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76240">
                                            <p:txEl>
                                              <p:pRg st="0" end="0"/>
                                            </p:txEl>
                                          </p:spTgt>
                                        </p:tgtEl>
                                        <p:attrNameLst>
                                          <p:attrName>style.visibility</p:attrName>
                                        </p:attrNameLst>
                                      </p:cBhvr>
                                      <p:to>
                                        <p:strVal val="visible"/>
                                      </p:to>
                                    </p:set>
                                    <p:animEffect transition="in" filter="fade">
                                      <p:cBhvr>
                                        <p:cTn id="12" dur="1000">
                                          <p:stCondLst>
                                            <p:cond delay="0"/>
                                          </p:stCondLst>
                                        </p:cTn>
                                        <p:tgtEl>
                                          <p:spTgt spid="107624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76240">
                                            <p:txEl>
                                              <p:pRg st="1" end="1"/>
                                            </p:txEl>
                                          </p:spTgt>
                                        </p:tgtEl>
                                        <p:attrNameLst>
                                          <p:attrName>style.visibility</p:attrName>
                                        </p:attrNameLst>
                                      </p:cBhvr>
                                      <p:to>
                                        <p:strVal val="visible"/>
                                      </p:to>
                                    </p:set>
                                    <p:animEffect transition="in" filter="fade">
                                      <p:cBhvr>
                                        <p:cTn id="17" dur="1000">
                                          <p:stCondLst>
                                            <p:cond delay="0"/>
                                          </p:stCondLst>
                                        </p:cTn>
                                        <p:tgtEl>
                                          <p:spTgt spid="107624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76240">
                                            <p:txEl>
                                              <p:pRg st="2" end="2"/>
                                            </p:txEl>
                                          </p:spTgt>
                                        </p:tgtEl>
                                        <p:attrNameLst>
                                          <p:attrName>style.visibility</p:attrName>
                                        </p:attrNameLst>
                                      </p:cBhvr>
                                      <p:to>
                                        <p:strVal val="visible"/>
                                      </p:to>
                                    </p:set>
                                    <p:animEffect transition="in" filter="fade">
                                      <p:cBhvr>
                                        <p:cTn id="22" dur="1000">
                                          <p:stCondLst>
                                            <p:cond delay="0"/>
                                          </p:stCondLst>
                                        </p:cTn>
                                        <p:tgtEl>
                                          <p:spTgt spid="107624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76240">
                                            <p:txEl>
                                              <p:pRg st="3" end="3"/>
                                            </p:txEl>
                                          </p:spTgt>
                                        </p:tgtEl>
                                        <p:attrNameLst>
                                          <p:attrName>style.visibility</p:attrName>
                                        </p:attrNameLst>
                                      </p:cBhvr>
                                      <p:to>
                                        <p:strVal val="visible"/>
                                      </p:to>
                                    </p:set>
                                    <p:animEffect transition="in" filter="fade">
                                      <p:cBhvr>
                                        <p:cTn id="27" dur="1000">
                                          <p:stCondLst>
                                            <p:cond delay="0"/>
                                          </p:stCondLst>
                                        </p:cTn>
                                        <p:tgtEl>
                                          <p:spTgt spid="107624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76240">
                                            <p:txEl>
                                              <p:pRg st="4" end="4"/>
                                            </p:txEl>
                                          </p:spTgt>
                                        </p:tgtEl>
                                        <p:attrNameLst>
                                          <p:attrName>style.visibility</p:attrName>
                                        </p:attrNameLst>
                                      </p:cBhvr>
                                      <p:to>
                                        <p:strVal val="visible"/>
                                      </p:to>
                                    </p:set>
                                    <p:animEffect transition="in" filter="fade">
                                      <p:cBhvr>
                                        <p:cTn id="32" dur="1000">
                                          <p:stCondLst>
                                            <p:cond delay="0"/>
                                          </p:stCondLst>
                                        </p:cTn>
                                        <p:tgtEl>
                                          <p:spTgt spid="107624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76240">
                                            <p:txEl>
                                              <p:pRg st="5" end="5"/>
                                            </p:txEl>
                                          </p:spTgt>
                                        </p:tgtEl>
                                        <p:attrNameLst>
                                          <p:attrName>style.visibility</p:attrName>
                                        </p:attrNameLst>
                                      </p:cBhvr>
                                      <p:to>
                                        <p:strVal val="visible"/>
                                      </p:to>
                                    </p:set>
                                    <p:animEffect transition="in" filter="fade">
                                      <p:cBhvr>
                                        <p:cTn id="37" dur="1000">
                                          <p:stCondLst>
                                            <p:cond delay="0"/>
                                          </p:stCondLst>
                                        </p:cTn>
                                        <p:tgtEl>
                                          <p:spTgt spid="107624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76240">
                                            <p:txEl>
                                              <p:pRg st="6" end="6"/>
                                            </p:txEl>
                                          </p:spTgt>
                                        </p:tgtEl>
                                        <p:attrNameLst>
                                          <p:attrName>style.visibility</p:attrName>
                                        </p:attrNameLst>
                                      </p:cBhvr>
                                      <p:to>
                                        <p:strVal val="visible"/>
                                      </p:to>
                                    </p:set>
                                    <p:animEffect transition="in" filter="fade">
                                      <p:cBhvr>
                                        <p:cTn id="42" dur="1000">
                                          <p:stCondLst>
                                            <p:cond delay="0"/>
                                          </p:stCondLst>
                                        </p:cTn>
                                        <p:tgtEl>
                                          <p:spTgt spid="107624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6240"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Number Placeholder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3A7DB2AF-415C-43A6-BA51-4660FDCD2BE6}" type="slidenum">
              <a:rPr lang="en-US"/>
              <a:pPr/>
              <a:t>9</a:t>
            </a:fld>
            <a:endParaRPr lang="en-US"/>
          </a:p>
        </p:txBody>
      </p:sp>
      <p:sp>
        <p:nvSpPr>
          <p:cNvPr id="1089540" name="WordArt 4"/>
          <p:cNvSpPr>
            <a:spLocks noChangeArrowheads="1" noChangeShapeType="1" noTextEdit="1"/>
          </p:cNvSpPr>
          <p:nvPr/>
        </p:nvSpPr>
        <p:spPr bwMode="auto">
          <a:xfrm>
            <a:off x="844550" y="476250"/>
            <a:ext cx="7524750" cy="720725"/>
          </a:xfrm>
          <a:prstGeom prst="rect">
            <a:avLst/>
          </a:prstGeom>
        </p:spPr>
        <p:txBody>
          <a:bodyPr wrap="none" fromWordArt="1">
            <a:prstTxWarp prst="textPlain">
              <a:avLst>
                <a:gd name="adj" fmla="val 50000"/>
              </a:avLst>
            </a:prstTxWarp>
          </a:bodyPr>
          <a:lstStyle/>
          <a:p>
            <a:pPr algn="ctr"/>
            <a:r>
              <a:rPr lang="nl-NL" sz="2800" kern="10">
                <a:ln w="9525">
                  <a:solidFill>
                    <a:srgbClr val="000000"/>
                  </a:solidFill>
                  <a:round/>
                  <a:headEnd/>
                  <a:tailEnd/>
                </a:ln>
                <a:solidFill>
                  <a:srgbClr val="FFFFFF"/>
                </a:solidFill>
                <a:latin typeface="Apollo"/>
              </a:rPr>
              <a:t>Asas dan Stelsel dalam Kewarganegaraan </a:t>
            </a:r>
            <a:endParaRPr lang="id-ID" sz="2800" kern="10">
              <a:ln w="9525">
                <a:solidFill>
                  <a:srgbClr val="000000"/>
                </a:solidFill>
                <a:round/>
                <a:headEnd/>
                <a:tailEnd/>
              </a:ln>
              <a:solidFill>
                <a:srgbClr val="FFFFFF"/>
              </a:solidFill>
              <a:latin typeface="Apollo"/>
            </a:endParaRPr>
          </a:p>
        </p:txBody>
      </p:sp>
      <p:sp>
        <p:nvSpPr>
          <p:cNvPr id="1089541" name="AutoShape 5"/>
          <p:cNvSpPr>
            <a:spLocks noChangeArrowheads="1"/>
          </p:cNvSpPr>
          <p:nvPr/>
        </p:nvSpPr>
        <p:spPr bwMode="auto">
          <a:xfrm>
            <a:off x="2916238" y="1628775"/>
            <a:ext cx="3311525" cy="720725"/>
          </a:xfrm>
          <a:prstGeom prst="flowChartAlternateProcess">
            <a:avLst/>
          </a:prstGeom>
          <a:gradFill rotWithShape="1">
            <a:gsLst>
              <a:gs pos="0">
                <a:srgbClr val="FF9900"/>
              </a:gs>
              <a:gs pos="50000">
                <a:srgbClr val="CC3300"/>
              </a:gs>
              <a:gs pos="100000">
                <a:srgbClr val="FF9900"/>
              </a:gs>
            </a:gsLst>
            <a:lin ang="5400000" scaled="1"/>
          </a:gradFill>
          <a:ln w="19050">
            <a:solidFill>
              <a:schemeClr val="tx2"/>
            </a:solidFill>
            <a:miter lim="800000"/>
            <a:headEnd/>
            <a:tailEnd/>
          </a:ln>
        </p:spPr>
        <p:txBody>
          <a:bodyPr wrap="none" lIns="90000" tIns="46800" rIns="90000" bIns="46800" anchor="ctr"/>
          <a:lstStyle/>
          <a:p>
            <a:pPr algn="ctr"/>
            <a:r>
              <a:rPr lang="en-US"/>
              <a:t>Kriteria Menentukan</a:t>
            </a:r>
          </a:p>
          <a:p>
            <a:pPr algn="ctr"/>
            <a:r>
              <a:rPr lang="en-US"/>
              <a:t>Kewarganegaraan</a:t>
            </a:r>
          </a:p>
        </p:txBody>
      </p:sp>
      <p:sp>
        <p:nvSpPr>
          <p:cNvPr id="1089542" name="AutoShape 6"/>
          <p:cNvSpPr>
            <a:spLocks noChangeArrowheads="1"/>
          </p:cNvSpPr>
          <p:nvPr/>
        </p:nvSpPr>
        <p:spPr bwMode="auto">
          <a:xfrm>
            <a:off x="971550" y="3429000"/>
            <a:ext cx="2663825" cy="576263"/>
          </a:xfrm>
          <a:prstGeom prst="flowChartAlternateProcess">
            <a:avLst/>
          </a:prstGeom>
          <a:gradFill rotWithShape="1">
            <a:gsLst>
              <a:gs pos="0">
                <a:srgbClr val="F5294B"/>
              </a:gs>
              <a:gs pos="100000">
                <a:srgbClr val="711323"/>
              </a:gs>
            </a:gsLst>
            <a:lin ang="5400000" scaled="1"/>
          </a:gradFill>
          <a:ln w="19050">
            <a:solidFill>
              <a:schemeClr val="tx2"/>
            </a:solidFill>
            <a:miter lim="800000"/>
            <a:headEnd/>
            <a:tailEnd/>
          </a:ln>
        </p:spPr>
        <p:txBody>
          <a:bodyPr wrap="none" lIns="90000" tIns="46800" rIns="90000" bIns="46800" anchor="ctr"/>
          <a:lstStyle/>
          <a:p>
            <a:pPr algn="ctr"/>
            <a:r>
              <a:rPr lang="en-US"/>
              <a:t>Kelahiran</a:t>
            </a:r>
          </a:p>
        </p:txBody>
      </p:sp>
      <p:sp>
        <p:nvSpPr>
          <p:cNvPr id="1089543" name="AutoShape 7"/>
          <p:cNvSpPr>
            <a:spLocks noChangeArrowheads="1"/>
          </p:cNvSpPr>
          <p:nvPr/>
        </p:nvSpPr>
        <p:spPr bwMode="auto">
          <a:xfrm>
            <a:off x="5003800" y="3429000"/>
            <a:ext cx="2881313" cy="576263"/>
          </a:xfrm>
          <a:prstGeom prst="flowChartAlternateProcess">
            <a:avLst/>
          </a:prstGeom>
          <a:gradFill rotWithShape="1">
            <a:gsLst>
              <a:gs pos="0">
                <a:srgbClr val="F5294B"/>
              </a:gs>
              <a:gs pos="50000">
                <a:srgbClr val="711323"/>
              </a:gs>
              <a:gs pos="100000">
                <a:srgbClr val="F5294B"/>
              </a:gs>
            </a:gsLst>
            <a:lin ang="5400000" scaled="1"/>
          </a:gradFill>
          <a:ln w="19050">
            <a:solidFill>
              <a:schemeClr val="tx2"/>
            </a:solidFill>
            <a:miter lim="800000"/>
            <a:headEnd/>
            <a:tailEnd/>
          </a:ln>
        </p:spPr>
        <p:txBody>
          <a:bodyPr wrap="none" lIns="90000" tIns="46800" rIns="90000" bIns="46800" anchor="ctr"/>
          <a:lstStyle/>
          <a:p>
            <a:pPr algn="ctr"/>
            <a:r>
              <a:rPr lang="en-US"/>
              <a:t>Naturalisasi</a:t>
            </a:r>
          </a:p>
        </p:txBody>
      </p:sp>
      <p:sp>
        <p:nvSpPr>
          <p:cNvPr id="1089544" name="AutoShape 8"/>
          <p:cNvSpPr>
            <a:spLocks noChangeArrowheads="1"/>
          </p:cNvSpPr>
          <p:nvPr/>
        </p:nvSpPr>
        <p:spPr bwMode="auto">
          <a:xfrm>
            <a:off x="971550" y="5084763"/>
            <a:ext cx="2592388" cy="792162"/>
          </a:xfrm>
          <a:prstGeom prst="flowChartAlternateProcess">
            <a:avLst/>
          </a:prstGeom>
          <a:gradFill rotWithShape="1">
            <a:gsLst>
              <a:gs pos="0">
                <a:srgbClr val="711323"/>
              </a:gs>
              <a:gs pos="50000">
                <a:srgbClr val="F5294B"/>
              </a:gs>
              <a:gs pos="100000">
                <a:srgbClr val="711323"/>
              </a:gs>
            </a:gsLst>
            <a:lin ang="5400000" scaled="1"/>
          </a:gradFill>
          <a:ln w="19050">
            <a:solidFill>
              <a:schemeClr val="tx2"/>
            </a:solidFill>
            <a:miter lim="800000"/>
            <a:headEnd/>
            <a:tailEnd/>
          </a:ln>
        </p:spPr>
        <p:txBody>
          <a:bodyPr wrap="none" lIns="90000" tIns="46800" rIns="90000" bIns="46800" anchor="ctr"/>
          <a:lstStyle/>
          <a:p>
            <a:pPr algn="ctr"/>
            <a:r>
              <a:rPr lang="en-US"/>
              <a:t>Ius Soli ( Menurut</a:t>
            </a:r>
          </a:p>
          <a:p>
            <a:pPr algn="ctr"/>
            <a:r>
              <a:rPr lang="en-US"/>
              <a:t>tempat kelahiran</a:t>
            </a:r>
          </a:p>
        </p:txBody>
      </p:sp>
      <p:sp>
        <p:nvSpPr>
          <p:cNvPr id="1089545" name="AutoShape 9"/>
          <p:cNvSpPr>
            <a:spLocks noChangeArrowheads="1"/>
          </p:cNvSpPr>
          <p:nvPr/>
        </p:nvSpPr>
        <p:spPr bwMode="auto">
          <a:xfrm>
            <a:off x="4140200" y="5084763"/>
            <a:ext cx="2879725" cy="792162"/>
          </a:xfrm>
          <a:prstGeom prst="flowChartAlternateProcess">
            <a:avLst/>
          </a:prstGeom>
          <a:gradFill rotWithShape="1">
            <a:gsLst>
              <a:gs pos="0">
                <a:srgbClr val="711323"/>
              </a:gs>
              <a:gs pos="100000">
                <a:srgbClr val="F5294B"/>
              </a:gs>
            </a:gsLst>
            <a:lin ang="5400000" scaled="1"/>
          </a:gradFill>
          <a:ln w="19050">
            <a:solidFill>
              <a:schemeClr val="tx2"/>
            </a:solidFill>
            <a:miter lim="800000"/>
            <a:headEnd/>
            <a:tailEnd/>
          </a:ln>
        </p:spPr>
        <p:txBody>
          <a:bodyPr wrap="none" lIns="90000" tIns="46800" rIns="90000" bIns="46800" anchor="ctr"/>
          <a:lstStyle/>
          <a:p>
            <a:pPr algn="ctr"/>
            <a:r>
              <a:rPr lang="en-US"/>
              <a:t>Ius Sanguinis / Menurut</a:t>
            </a:r>
          </a:p>
          <a:p>
            <a:pPr algn="ctr"/>
            <a:r>
              <a:rPr lang="en-US"/>
              <a:t>Pertalian Darah</a:t>
            </a:r>
          </a:p>
        </p:txBody>
      </p:sp>
      <p:sp>
        <p:nvSpPr>
          <p:cNvPr id="94217" name="Line 10"/>
          <p:cNvSpPr>
            <a:spLocks noChangeShapeType="1"/>
          </p:cNvSpPr>
          <p:nvPr/>
        </p:nvSpPr>
        <p:spPr bwMode="auto">
          <a:xfrm>
            <a:off x="4500563" y="2349500"/>
            <a:ext cx="0" cy="431800"/>
          </a:xfrm>
          <a:prstGeom prst="line">
            <a:avLst/>
          </a:prstGeom>
          <a:noFill/>
          <a:ln w="19050">
            <a:solidFill>
              <a:schemeClr val="tx2"/>
            </a:solidFill>
            <a:round/>
            <a:headEnd/>
            <a:tailEnd/>
          </a:ln>
        </p:spPr>
        <p:txBody>
          <a:bodyPr lIns="90000" tIns="46800" rIns="90000" bIns="46800"/>
          <a:lstStyle/>
          <a:p>
            <a:endParaRPr lang="id-ID"/>
          </a:p>
        </p:txBody>
      </p:sp>
      <p:sp>
        <p:nvSpPr>
          <p:cNvPr id="94218" name="Line 11"/>
          <p:cNvSpPr>
            <a:spLocks noChangeShapeType="1"/>
          </p:cNvSpPr>
          <p:nvPr/>
        </p:nvSpPr>
        <p:spPr bwMode="auto">
          <a:xfrm>
            <a:off x="2124075" y="2852738"/>
            <a:ext cx="4535488" cy="0"/>
          </a:xfrm>
          <a:prstGeom prst="line">
            <a:avLst/>
          </a:prstGeom>
          <a:noFill/>
          <a:ln w="19050">
            <a:solidFill>
              <a:schemeClr val="tx2"/>
            </a:solidFill>
            <a:round/>
            <a:headEnd/>
            <a:tailEnd/>
          </a:ln>
        </p:spPr>
        <p:txBody>
          <a:bodyPr lIns="90000" tIns="46800" rIns="90000" bIns="46800"/>
          <a:lstStyle/>
          <a:p>
            <a:endParaRPr lang="id-ID"/>
          </a:p>
        </p:txBody>
      </p:sp>
      <p:sp>
        <p:nvSpPr>
          <p:cNvPr id="94219" name="Line 12"/>
          <p:cNvSpPr>
            <a:spLocks noChangeShapeType="1"/>
          </p:cNvSpPr>
          <p:nvPr/>
        </p:nvSpPr>
        <p:spPr bwMode="auto">
          <a:xfrm>
            <a:off x="6659563" y="2852738"/>
            <a:ext cx="0" cy="576262"/>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94220" name="Line 13"/>
          <p:cNvSpPr>
            <a:spLocks noChangeShapeType="1"/>
          </p:cNvSpPr>
          <p:nvPr/>
        </p:nvSpPr>
        <p:spPr bwMode="auto">
          <a:xfrm>
            <a:off x="2124075" y="2852738"/>
            <a:ext cx="0" cy="576262"/>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94221" name="Line 14"/>
          <p:cNvSpPr>
            <a:spLocks noChangeShapeType="1"/>
          </p:cNvSpPr>
          <p:nvPr/>
        </p:nvSpPr>
        <p:spPr bwMode="auto">
          <a:xfrm>
            <a:off x="2124075" y="4005263"/>
            <a:ext cx="0" cy="1079500"/>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94222" name="Line 15"/>
          <p:cNvSpPr>
            <a:spLocks noChangeShapeType="1"/>
          </p:cNvSpPr>
          <p:nvPr/>
        </p:nvSpPr>
        <p:spPr bwMode="auto">
          <a:xfrm>
            <a:off x="2124075" y="4508500"/>
            <a:ext cx="3240088" cy="0"/>
          </a:xfrm>
          <a:prstGeom prst="line">
            <a:avLst/>
          </a:prstGeom>
          <a:noFill/>
          <a:ln w="19050">
            <a:solidFill>
              <a:schemeClr val="tx2"/>
            </a:solidFill>
            <a:round/>
            <a:headEnd/>
            <a:tailEnd/>
          </a:ln>
        </p:spPr>
        <p:txBody>
          <a:bodyPr lIns="90000" tIns="46800" rIns="90000" bIns="46800"/>
          <a:lstStyle/>
          <a:p>
            <a:endParaRPr lang="id-ID"/>
          </a:p>
        </p:txBody>
      </p:sp>
      <p:sp>
        <p:nvSpPr>
          <p:cNvPr id="94223" name="Line 16"/>
          <p:cNvSpPr>
            <a:spLocks noChangeShapeType="1"/>
          </p:cNvSpPr>
          <p:nvPr/>
        </p:nvSpPr>
        <p:spPr bwMode="auto">
          <a:xfrm>
            <a:off x="5364163" y="4508500"/>
            <a:ext cx="0" cy="576263"/>
          </a:xfrm>
          <a:prstGeom prst="line">
            <a:avLst/>
          </a:prstGeom>
          <a:noFill/>
          <a:ln w="19050">
            <a:solidFill>
              <a:schemeClr val="tx2"/>
            </a:solidFill>
            <a:round/>
            <a:headEnd/>
            <a:tailEnd type="triangle" w="med" len="med"/>
          </a:ln>
        </p:spPr>
        <p:txBody>
          <a:bodyPr lIns="90000" tIns="46800" rIns="90000" bIns="46800"/>
          <a:lstStyle/>
          <a:p>
            <a:endParaRPr lang="id-ID"/>
          </a:p>
        </p:txBody>
      </p:sp>
      <p:sp>
        <p:nvSpPr>
          <p:cNvPr id="94224" name="Line 17"/>
          <p:cNvSpPr>
            <a:spLocks noChangeShapeType="1"/>
          </p:cNvSpPr>
          <p:nvPr/>
        </p:nvSpPr>
        <p:spPr bwMode="auto">
          <a:xfrm>
            <a:off x="4500563" y="2349500"/>
            <a:ext cx="0" cy="503238"/>
          </a:xfrm>
          <a:prstGeom prst="line">
            <a:avLst/>
          </a:prstGeom>
          <a:noFill/>
          <a:ln w="19050">
            <a:solidFill>
              <a:schemeClr val="tx2"/>
            </a:solidFill>
            <a:round/>
            <a:headEnd/>
            <a:tailEnd/>
          </a:ln>
        </p:spPr>
        <p:txBody>
          <a:bodyPr lIns="90000" tIns="46800" rIns="90000" bIns="46800"/>
          <a:lstStyle/>
          <a:p>
            <a:endParaRPr lang="id-ID"/>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89540"/>
                                        </p:tgtEl>
                                        <p:attrNameLst>
                                          <p:attrName>style.visibility</p:attrName>
                                        </p:attrNameLst>
                                      </p:cBhvr>
                                      <p:to>
                                        <p:strVal val="visible"/>
                                      </p:to>
                                    </p:set>
                                    <p:anim to="" calcmode="lin" valueType="num">
                                      <p:cBhvr>
                                        <p:cTn id="7" dur="1" fill="hold"/>
                                        <p:tgtEl>
                                          <p:spTgt spid="108954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089541"/>
                                        </p:tgtEl>
                                        <p:attrNameLst>
                                          <p:attrName>style.visibility</p:attrName>
                                        </p:attrNameLst>
                                      </p:cBhvr>
                                      <p:to>
                                        <p:strVal val="visible"/>
                                      </p:to>
                                    </p:set>
                                    <p:animEffect transition="in" filter="wheel(4)">
                                      <p:cBhvr>
                                        <p:cTn id="12" dur="2000"/>
                                        <p:tgtEl>
                                          <p:spTgt spid="1089541"/>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089542"/>
                                        </p:tgtEl>
                                        <p:attrNameLst>
                                          <p:attrName>style.visibility</p:attrName>
                                        </p:attrNameLst>
                                      </p:cBhvr>
                                      <p:to>
                                        <p:strVal val="visible"/>
                                      </p:to>
                                    </p:set>
                                    <p:animEffect transition="in" filter="strips(downLeft)">
                                      <p:cBhvr>
                                        <p:cTn id="17" dur="500"/>
                                        <p:tgtEl>
                                          <p:spTgt spid="1089542"/>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89543"/>
                                        </p:tgtEl>
                                        <p:attrNameLst>
                                          <p:attrName>style.visibility</p:attrName>
                                        </p:attrNameLst>
                                      </p:cBhvr>
                                      <p:to>
                                        <p:strVal val="visible"/>
                                      </p:to>
                                    </p:set>
                                    <p:animEffect transition="in" filter="strips(downLeft)">
                                      <p:cBhvr>
                                        <p:cTn id="22" dur="500"/>
                                        <p:tgtEl>
                                          <p:spTgt spid="1089543"/>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89544"/>
                                        </p:tgtEl>
                                        <p:attrNameLst>
                                          <p:attrName>style.visibility</p:attrName>
                                        </p:attrNameLst>
                                      </p:cBhvr>
                                      <p:to>
                                        <p:strVal val="visible"/>
                                      </p:to>
                                    </p:set>
                                    <p:animEffect transition="in" filter="diamond(in)">
                                      <p:cBhvr>
                                        <p:cTn id="27" dur="2000"/>
                                        <p:tgtEl>
                                          <p:spTgt spid="1089544"/>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089545"/>
                                        </p:tgtEl>
                                        <p:attrNameLst>
                                          <p:attrName>style.visibility</p:attrName>
                                        </p:attrNameLst>
                                      </p:cBhvr>
                                      <p:to>
                                        <p:strVal val="visible"/>
                                      </p:to>
                                    </p:set>
                                    <p:animEffect transition="in" filter="diamond(in)">
                                      <p:cBhvr>
                                        <p:cTn id="32" dur="2000"/>
                                        <p:tgtEl>
                                          <p:spTgt spid="10895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9540" grpId="0" animBg="1"/>
      <p:bldP spid="1089541" grpId="0" animBg="1"/>
      <p:bldP spid="1089542" grpId="0" animBg="1"/>
      <p:bldP spid="1089543" grpId="0" animBg="1"/>
      <p:bldP spid="1089544" grpId="0" animBg="1"/>
      <p:bldP spid="108954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0563" name="Rectangle 3"/>
          <p:cNvSpPr>
            <a:spLocks noGrp="1" noChangeArrowheads="1"/>
          </p:cNvSpPr>
          <p:nvPr>
            <p:ph idx="1"/>
          </p:nvPr>
        </p:nvSpPr>
        <p:spPr>
          <a:xfrm>
            <a:off x="457200" y="1600200"/>
            <a:ext cx="8229600" cy="4781550"/>
          </a:xfrm>
          <a:gradFill rotWithShape="1">
            <a:gsLst>
              <a:gs pos="0">
                <a:schemeClr val="accent1"/>
              </a:gs>
              <a:gs pos="50000">
                <a:srgbClr val="0033CC"/>
              </a:gs>
              <a:gs pos="100000">
                <a:schemeClr val="accent1"/>
              </a:gs>
            </a:gsLst>
            <a:lin ang="2700000" scaled="1"/>
          </a:gradFill>
        </p:spPr>
        <p:txBody>
          <a:bodyPr>
            <a:normAutofit/>
          </a:bodyPr>
          <a:lstStyle/>
          <a:p>
            <a:pPr marL="274320" indent="-274320" fontAlgn="auto">
              <a:lnSpc>
                <a:spcPct val="90000"/>
              </a:lnSpc>
              <a:spcAft>
                <a:spcPts val="0"/>
              </a:spcAft>
              <a:buClr>
                <a:schemeClr val="accent3"/>
              </a:buClr>
              <a:buFont typeface="Wingdings 2"/>
              <a:buChar char=""/>
              <a:defRPr/>
            </a:pPr>
            <a:r>
              <a:rPr lang="en-US" sz="2800" smtClean="0"/>
              <a:t>Pewarganegaraan / Naturalisasi adalah suatu perbuatan hukum yang menyebabkan seseorang memperoleh kewarganegaraan negara lain</a:t>
            </a:r>
          </a:p>
          <a:p>
            <a:pPr marL="274320" indent="-274320" fontAlgn="auto">
              <a:lnSpc>
                <a:spcPct val="90000"/>
              </a:lnSpc>
              <a:spcAft>
                <a:spcPts val="0"/>
              </a:spcAft>
              <a:buClr>
                <a:schemeClr val="accent3"/>
              </a:buClr>
              <a:buFont typeface="Wingdings 2"/>
              <a:buChar char=""/>
              <a:defRPr/>
            </a:pPr>
            <a:r>
              <a:rPr lang="en-US" sz="2800" smtClean="0"/>
              <a:t>Pewarganegaraan aktif – seseorang dapat menggunakan hak opsi ( memilih ) mengajukan menjadi warga negara dari suatu negara</a:t>
            </a:r>
          </a:p>
          <a:p>
            <a:pPr marL="274320" indent="-274320" fontAlgn="auto">
              <a:lnSpc>
                <a:spcPct val="90000"/>
              </a:lnSpc>
              <a:spcAft>
                <a:spcPts val="0"/>
              </a:spcAft>
              <a:buClr>
                <a:schemeClr val="accent3"/>
              </a:buClr>
              <a:buFont typeface="Wingdings 2"/>
              <a:buChar char=""/>
              <a:defRPr/>
            </a:pPr>
            <a:r>
              <a:rPr lang="en-US" sz="2800" smtClean="0"/>
              <a:t>Pewarganegaraan Pasif – seseorang yang tidak mau diberi / dijadikan warga negara suatu negara, maka yang bersangkutan dapat menggunakan hak repudiasi ( menolak )  </a:t>
            </a:r>
          </a:p>
        </p:txBody>
      </p:sp>
      <p:sp>
        <p:nvSpPr>
          <p:cNvPr id="4" name="Slide Number Placeholder 3"/>
          <p:cNvSpPr>
            <a:spLocks noGrp="1"/>
          </p:cNvSpPr>
          <p:nvPr>
            <p:ph type="sldNum" sz="quarter" idx="12"/>
          </p:nvPr>
        </p:nvSpPr>
        <p:spPr/>
        <p:txBody>
          <a:bodyPr/>
          <a:lstStyle/>
          <a:p>
            <a:pPr>
              <a:defRPr/>
            </a:pPr>
            <a:fld id="{1828A49B-1D6A-4325-9A5E-F8BC7A11D0BD}" type="slidenum">
              <a:rPr lang="en-US"/>
              <a:pPr>
                <a:defRPr/>
              </a:pPr>
              <a:t>10</a:t>
            </a:fld>
            <a:endParaRPr lang="en-US"/>
          </a:p>
        </p:txBody>
      </p:sp>
      <p:sp>
        <p:nvSpPr>
          <p:cNvPr id="95236" name="WordArt 4"/>
          <p:cNvSpPr>
            <a:spLocks noChangeArrowheads="1" noChangeShapeType="1" noTextEdit="1"/>
          </p:cNvSpPr>
          <p:nvPr/>
        </p:nvSpPr>
        <p:spPr bwMode="auto">
          <a:xfrm>
            <a:off x="1619250" y="333375"/>
            <a:ext cx="6048375" cy="863600"/>
          </a:xfrm>
          <a:prstGeom prst="rect">
            <a:avLst/>
          </a:prstGeom>
        </p:spPr>
        <p:txBody>
          <a:bodyPr wrap="none" fromWordArt="1">
            <a:prstTxWarp prst="textPlain">
              <a:avLst>
                <a:gd name="adj" fmla="val 50000"/>
              </a:avLst>
            </a:prstTxWarp>
          </a:bodyPr>
          <a:lstStyle/>
          <a:p>
            <a:pPr algn="ctr"/>
            <a:r>
              <a:rPr lang="id-ID" sz="3200" kern="10">
                <a:ln w="9525">
                  <a:solidFill>
                    <a:srgbClr val="0000FF"/>
                  </a:solidFill>
                  <a:round/>
                  <a:headEnd/>
                  <a:tailEnd/>
                </a:ln>
                <a:solidFill>
                  <a:srgbClr val="00FFFF"/>
                </a:solidFill>
                <a:effectLst>
                  <a:outerShdw dist="45791" dir="2021404" algn="ctr" rotWithShape="0">
                    <a:srgbClr val="B2B2B2">
                      <a:alpha val="79999"/>
                    </a:srgbClr>
                  </a:outerShdw>
                </a:effectLst>
                <a:latin typeface="Times New Roman"/>
                <a:cs typeface="Times New Roman"/>
              </a:rPr>
              <a:t>2 Jenis Pewarganegaraan ( Naturalisasi )</a:t>
            </a:r>
          </a:p>
        </p:txBody>
      </p:sp>
    </p:spTree>
  </p:cSld>
  <p:clrMapOvr>
    <a:overrideClrMapping bg1="dk2" tx1="lt1" bg2="dk1" tx2="lt2" accent1="accent1" accent2="accent2" accent3="accent3" accent4="accent4" accent5="accent5" accent6="accent6" hlink="hlink" folHlink="folHlink"/>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90563">
                                            <p:txEl>
                                              <p:pRg st="0" end="0"/>
                                            </p:txEl>
                                          </p:spTgt>
                                        </p:tgtEl>
                                        <p:attrNameLst>
                                          <p:attrName>style.visibility</p:attrName>
                                        </p:attrNameLst>
                                      </p:cBhvr>
                                      <p:to>
                                        <p:strVal val="visible"/>
                                      </p:to>
                                    </p:set>
                                    <p:anim calcmode="lin" valueType="num">
                                      <p:cBhvr>
                                        <p:cTn id="7" dur="1000" fill="hold"/>
                                        <p:tgtEl>
                                          <p:spTgt spid="1090563">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109056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09056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090563">
                                            <p:txEl>
                                              <p:pRg st="1" end="1"/>
                                            </p:txEl>
                                          </p:spTgt>
                                        </p:tgtEl>
                                        <p:attrNameLst>
                                          <p:attrName>style.visibility</p:attrName>
                                        </p:attrNameLst>
                                      </p:cBhvr>
                                      <p:to>
                                        <p:strVal val="visible"/>
                                      </p:to>
                                    </p:set>
                                    <p:anim calcmode="lin" valueType="num">
                                      <p:cBhvr>
                                        <p:cTn id="14" dur="1000" fill="hold"/>
                                        <p:tgtEl>
                                          <p:spTgt spid="1090563">
                                            <p:txEl>
                                              <p:pRg st="1" end="1"/>
                                            </p:txEl>
                                          </p:spTgt>
                                        </p:tgtEl>
                                        <p:attrNameLst>
                                          <p:attrName>ppt_w</p:attrName>
                                        </p:attrNameLst>
                                      </p:cBhvr>
                                      <p:tavLst>
                                        <p:tav tm="0">
                                          <p:val>
                                            <p:strVal val="#ppt_w+.3"/>
                                          </p:val>
                                        </p:tav>
                                        <p:tav tm="100000">
                                          <p:val>
                                            <p:strVal val="#ppt_w"/>
                                          </p:val>
                                        </p:tav>
                                      </p:tavLst>
                                    </p:anim>
                                    <p:anim calcmode="lin" valueType="num">
                                      <p:cBhvr>
                                        <p:cTn id="15" dur="1000" fill="hold"/>
                                        <p:tgtEl>
                                          <p:spTgt spid="109056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09056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1090563">
                                            <p:txEl>
                                              <p:pRg st="2" end="2"/>
                                            </p:txEl>
                                          </p:spTgt>
                                        </p:tgtEl>
                                        <p:attrNameLst>
                                          <p:attrName>style.visibility</p:attrName>
                                        </p:attrNameLst>
                                      </p:cBhvr>
                                      <p:to>
                                        <p:strVal val="visible"/>
                                      </p:to>
                                    </p:set>
                                    <p:anim calcmode="lin" valueType="num">
                                      <p:cBhvr>
                                        <p:cTn id="21" dur="1000" fill="hold"/>
                                        <p:tgtEl>
                                          <p:spTgt spid="1090563">
                                            <p:txEl>
                                              <p:pRg st="2" end="2"/>
                                            </p:txEl>
                                          </p:spTgt>
                                        </p:tgtEl>
                                        <p:attrNameLst>
                                          <p:attrName>ppt_w</p:attrName>
                                        </p:attrNameLst>
                                      </p:cBhvr>
                                      <p:tavLst>
                                        <p:tav tm="0">
                                          <p:val>
                                            <p:strVal val="#ppt_w+.3"/>
                                          </p:val>
                                        </p:tav>
                                        <p:tav tm="100000">
                                          <p:val>
                                            <p:strVal val="#ppt_w"/>
                                          </p:val>
                                        </p:tav>
                                      </p:tavLst>
                                    </p:anim>
                                    <p:anim calcmode="lin" valueType="num">
                                      <p:cBhvr>
                                        <p:cTn id="22" dur="1000" fill="hold"/>
                                        <p:tgtEl>
                                          <p:spTgt spid="109056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0905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056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7971" name="Rectangle 3"/>
          <p:cNvSpPr>
            <a:spLocks noGrp="1" noChangeArrowheads="1"/>
          </p:cNvSpPr>
          <p:nvPr>
            <p:ph idx="1"/>
          </p:nvPr>
        </p:nvSpPr>
        <p:spPr>
          <a:xfrm>
            <a:off x="457200" y="1485900"/>
            <a:ext cx="8218488" cy="4967288"/>
          </a:xfrm>
          <a:gradFill rotWithShape="1">
            <a:gsLst>
              <a:gs pos="0">
                <a:srgbClr val="004816"/>
              </a:gs>
              <a:gs pos="50000">
                <a:srgbClr val="17850B"/>
              </a:gs>
              <a:gs pos="100000">
                <a:srgbClr val="004816"/>
              </a:gs>
            </a:gsLst>
            <a:lin ang="5400000" scaled="1"/>
          </a:gradFill>
        </p:spPr>
        <p:txBody>
          <a:bodyPr/>
          <a:lstStyle/>
          <a:p>
            <a:pPr>
              <a:lnSpc>
                <a:spcPct val="90000"/>
              </a:lnSpc>
            </a:pPr>
            <a:r>
              <a:rPr lang="en-US" sz="2800" b="1" smtClean="0">
                <a:solidFill>
                  <a:srgbClr val="FFFFFF"/>
                </a:solidFill>
                <a:latin typeface="Antler" pitchFamily="2" charset="0"/>
              </a:rPr>
              <a:t>Menyebabkan adanya :</a:t>
            </a:r>
          </a:p>
          <a:p>
            <a:pPr>
              <a:lnSpc>
                <a:spcPct val="90000"/>
              </a:lnSpc>
            </a:pPr>
            <a:r>
              <a:rPr lang="en-US" sz="2800" b="1" smtClean="0">
                <a:solidFill>
                  <a:srgbClr val="FFCC00"/>
                </a:solidFill>
                <a:latin typeface="Antler" pitchFamily="2" charset="0"/>
              </a:rPr>
              <a:t>Apatride</a:t>
            </a:r>
            <a:r>
              <a:rPr lang="en-US" sz="2800" b="1" smtClean="0">
                <a:solidFill>
                  <a:srgbClr val="FFFFFF"/>
                </a:solidFill>
                <a:latin typeface="Antler" pitchFamily="2" charset="0"/>
              </a:rPr>
              <a:t> -  seseorang yang tidak memiliki kewarganegaraan , untuk mengatasinya maka orang tersebut harus melakukan tindakan hukum tertentu secara aktif ( stelsel aktif ) sedangkan Stelsel pasif – orang yang berada dalam suatu negara dengan sendirinya dianggap sebagai warga negara  </a:t>
            </a:r>
          </a:p>
          <a:p>
            <a:pPr>
              <a:lnSpc>
                <a:spcPct val="90000"/>
              </a:lnSpc>
            </a:pPr>
            <a:r>
              <a:rPr lang="en-US" sz="2800" b="1" smtClean="0">
                <a:solidFill>
                  <a:srgbClr val="FFCC00"/>
                </a:solidFill>
                <a:latin typeface="Antler" pitchFamily="2" charset="0"/>
              </a:rPr>
              <a:t>Bipatride</a:t>
            </a:r>
            <a:r>
              <a:rPr lang="en-US" sz="2800" b="1" smtClean="0">
                <a:solidFill>
                  <a:srgbClr val="FFFFFF"/>
                </a:solidFill>
                <a:latin typeface="Antler" pitchFamily="2" charset="0"/>
              </a:rPr>
              <a:t> -  orang yang memiliki kewarganegaraan rangkap , maka orang tersebut mempunyai hak opsi ( hak memilih  kewarganegaraan / stelsel aktif ) dan hak repudiasi (  hak menolak  kewarganegaraan / stelsel pasif )</a:t>
            </a:r>
          </a:p>
        </p:txBody>
      </p:sp>
      <p:sp>
        <p:nvSpPr>
          <p:cNvPr id="4" name="Slide Number Placeholder 3"/>
          <p:cNvSpPr>
            <a:spLocks noGrp="1"/>
          </p:cNvSpPr>
          <p:nvPr>
            <p:ph type="sldNum" sz="quarter" idx="12"/>
          </p:nvPr>
        </p:nvSpPr>
        <p:spPr/>
        <p:txBody>
          <a:bodyPr/>
          <a:lstStyle/>
          <a:p>
            <a:pPr>
              <a:defRPr/>
            </a:pPr>
            <a:fld id="{2B7353F1-7C7C-40BA-8BA8-83D23F9B685A}" type="slidenum">
              <a:rPr lang="en-US"/>
              <a:pPr>
                <a:defRPr/>
              </a:pPr>
              <a:t>11</a:t>
            </a:fld>
            <a:endParaRPr lang="en-US"/>
          </a:p>
        </p:txBody>
      </p:sp>
      <p:sp>
        <p:nvSpPr>
          <p:cNvPr id="96260" name="WordArt 4"/>
          <p:cNvSpPr>
            <a:spLocks noChangeArrowheads="1" noChangeShapeType="1" noTextEdit="1"/>
          </p:cNvSpPr>
          <p:nvPr/>
        </p:nvSpPr>
        <p:spPr bwMode="auto">
          <a:xfrm>
            <a:off x="514350" y="474663"/>
            <a:ext cx="8039100" cy="792162"/>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id-ID" sz="2800" kern="10">
                <a:ln w="9525">
                  <a:round/>
                  <a:headEnd/>
                  <a:tailEnd/>
                </a:ln>
                <a:gradFill rotWithShape="1">
                  <a:gsLst>
                    <a:gs pos="0">
                      <a:srgbClr val="00FF00"/>
                    </a:gs>
                    <a:gs pos="50000">
                      <a:srgbClr val="007600"/>
                    </a:gs>
                    <a:gs pos="100000">
                      <a:srgbClr val="00FF00"/>
                    </a:gs>
                  </a:gsLst>
                  <a:lin ang="2700000" scaled="1"/>
                </a:gradFill>
                <a:latin typeface="Antler"/>
              </a:rPr>
              <a:t>Perbedaan dasar penentuan Kewarganegaraan</a:t>
            </a:r>
          </a:p>
        </p:txBody>
      </p:sp>
    </p:spTree>
  </p:cSld>
  <p:clrMapOvr>
    <a:overrideClrMapping bg1="lt1" tx1="dk1" bg2="lt2" tx2="dk2" accent1="accent1" accent2="accent2" accent3="accent3" accent4="accent4" accent5="accent5" accent6="accent6" hlink="hlink" folHlink="folHlink"/>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07971">
                                            <p:bg/>
                                          </p:spTgt>
                                        </p:tgtEl>
                                        <p:attrNameLst>
                                          <p:attrName>style.visibility</p:attrName>
                                        </p:attrNameLst>
                                      </p:cBhvr>
                                      <p:to>
                                        <p:strVal val="visible"/>
                                      </p:to>
                                    </p:set>
                                    <p:animEffect transition="in" filter="fade">
                                      <p:cBhvr>
                                        <p:cTn id="7" dur="1000">
                                          <p:stCondLst>
                                            <p:cond delay="0"/>
                                          </p:stCondLst>
                                        </p:cTn>
                                        <p:tgtEl>
                                          <p:spTgt spid="1107971">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07971">
                                            <p:txEl>
                                              <p:pRg st="0" end="0"/>
                                            </p:txEl>
                                          </p:spTgt>
                                        </p:tgtEl>
                                        <p:attrNameLst>
                                          <p:attrName>style.visibility</p:attrName>
                                        </p:attrNameLst>
                                      </p:cBhvr>
                                      <p:to>
                                        <p:strVal val="visible"/>
                                      </p:to>
                                    </p:set>
                                    <p:animEffect transition="in" filter="fade">
                                      <p:cBhvr>
                                        <p:cTn id="12" dur="1000">
                                          <p:stCondLst>
                                            <p:cond delay="0"/>
                                          </p:stCondLst>
                                        </p:cTn>
                                        <p:tgtEl>
                                          <p:spTgt spid="110797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07971">
                                            <p:txEl>
                                              <p:pRg st="1" end="1"/>
                                            </p:txEl>
                                          </p:spTgt>
                                        </p:tgtEl>
                                        <p:attrNameLst>
                                          <p:attrName>style.visibility</p:attrName>
                                        </p:attrNameLst>
                                      </p:cBhvr>
                                      <p:to>
                                        <p:strVal val="visible"/>
                                      </p:to>
                                    </p:set>
                                    <p:animEffect transition="in" filter="fade">
                                      <p:cBhvr>
                                        <p:cTn id="17" dur="1000">
                                          <p:stCondLst>
                                            <p:cond delay="0"/>
                                          </p:stCondLst>
                                        </p:cTn>
                                        <p:tgtEl>
                                          <p:spTgt spid="110797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07971">
                                            <p:txEl>
                                              <p:pRg st="2" end="2"/>
                                            </p:txEl>
                                          </p:spTgt>
                                        </p:tgtEl>
                                        <p:attrNameLst>
                                          <p:attrName>style.visibility</p:attrName>
                                        </p:attrNameLst>
                                      </p:cBhvr>
                                      <p:to>
                                        <p:strVal val="visible"/>
                                      </p:to>
                                    </p:set>
                                    <p:animEffect transition="in" filter="fade">
                                      <p:cBhvr>
                                        <p:cTn id="22" dur="1000">
                                          <p:stCondLst>
                                            <p:cond delay="0"/>
                                          </p:stCondLst>
                                        </p:cTn>
                                        <p:tgtEl>
                                          <p:spTgt spid="11079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7971"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8995" name="Rectangle 3"/>
          <p:cNvSpPr>
            <a:spLocks noGrp="1" noRot="1" noChangeArrowheads="1"/>
          </p:cNvSpPr>
          <p:nvPr>
            <p:ph idx="1"/>
          </p:nvPr>
        </p:nvSpPr>
        <p:spPr>
          <a:xfrm>
            <a:off x="827088" y="1268413"/>
            <a:ext cx="7848600" cy="5184775"/>
          </a:xfrm>
          <a:gradFill rotWithShape="1">
            <a:gsLst>
              <a:gs pos="0">
                <a:schemeClr val="accent2"/>
              </a:gs>
              <a:gs pos="100000">
                <a:srgbClr val="800000"/>
              </a:gs>
            </a:gsLst>
            <a:lin ang="5400000" scaled="1"/>
          </a:gradFill>
        </p:spPr>
        <p:txBody>
          <a:bodyPr/>
          <a:lstStyle/>
          <a:p>
            <a:pPr>
              <a:lnSpc>
                <a:spcPct val="80000"/>
              </a:lnSpc>
            </a:pPr>
            <a:r>
              <a:rPr lang="en-US" sz="2400" smtClean="0"/>
              <a:t>Berdasarkan UU No. 62 / 1958</a:t>
            </a:r>
          </a:p>
          <a:p>
            <a:pPr>
              <a:lnSpc>
                <a:spcPct val="80000"/>
              </a:lnSpc>
            </a:pPr>
            <a:r>
              <a:rPr lang="en-US" sz="2400" smtClean="0"/>
              <a:t>1. Surat bukti kewarganegaraan untuk mereka yang 	mempunyai kewarganegaraan  Indonesia karena 	kelahiran</a:t>
            </a:r>
          </a:p>
          <a:p>
            <a:pPr>
              <a:lnSpc>
                <a:spcPct val="80000"/>
              </a:lnSpc>
            </a:pPr>
            <a:r>
              <a:rPr lang="en-US" sz="2400" smtClean="0"/>
              <a:t>2. Surat bukti kewarganegaraan untuk mereka yang 	mempunyai kewarganegaraan Indonesia karena 	pengangkatan</a:t>
            </a:r>
          </a:p>
          <a:p>
            <a:pPr>
              <a:lnSpc>
                <a:spcPct val="80000"/>
              </a:lnSpc>
            </a:pPr>
            <a:r>
              <a:rPr lang="en-US" sz="2400" smtClean="0"/>
              <a:t>3. Surat bukti kewarganegaraan untuk mereka yang 	memperoleh kewarganegaraan Indonesia 	karena dikabulkannya permohonan</a:t>
            </a:r>
          </a:p>
          <a:p>
            <a:pPr>
              <a:lnSpc>
                <a:spcPct val="80000"/>
              </a:lnSpc>
            </a:pPr>
            <a:r>
              <a:rPr lang="en-US" sz="2400" smtClean="0"/>
              <a:t>4. Surat bukti kewarganegaraan untuk mereka yang 	memperoleh kewarganegaraan Indonesia karena 	pewarganegaraan</a:t>
            </a:r>
          </a:p>
          <a:p>
            <a:pPr>
              <a:lnSpc>
                <a:spcPct val="80000"/>
              </a:lnSpc>
            </a:pPr>
            <a:r>
              <a:rPr lang="en-US" sz="2400" smtClean="0"/>
              <a:t>5. Surat bukti kewarganegaraan untuk mereka yang 	memperoleh kewarganegaraan Indonesia karena 	pernyataan</a:t>
            </a:r>
          </a:p>
          <a:p>
            <a:pPr>
              <a:lnSpc>
                <a:spcPct val="80000"/>
              </a:lnSpc>
            </a:pPr>
            <a:endParaRPr lang="en-US" sz="2400" smtClean="0"/>
          </a:p>
        </p:txBody>
      </p:sp>
      <p:sp>
        <p:nvSpPr>
          <p:cNvPr id="6" name="Slide Number Placeholder 5"/>
          <p:cNvSpPr>
            <a:spLocks noGrp="1"/>
          </p:cNvSpPr>
          <p:nvPr>
            <p:ph type="sldNum" sz="quarter" idx="12"/>
          </p:nvPr>
        </p:nvSpPr>
        <p:spPr/>
        <p:txBody>
          <a:bodyPr/>
          <a:lstStyle/>
          <a:p>
            <a:pPr>
              <a:defRPr/>
            </a:pPr>
            <a:fld id="{ADB4B1A5-7F23-424A-B068-A150F6FED9D4}" type="slidenum">
              <a:rPr lang="en-US"/>
              <a:pPr>
                <a:defRPr/>
              </a:pPr>
              <a:t>12</a:t>
            </a:fld>
            <a:endParaRPr lang="en-US"/>
          </a:p>
        </p:txBody>
      </p:sp>
      <p:sp>
        <p:nvSpPr>
          <p:cNvPr id="1108996" name="WordArt 4"/>
          <p:cNvSpPr>
            <a:spLocks noChangeArrowheads="1" noChangeShapeType="1" noTextEdit="1"/>
          </p:cNvSpPr>
          <p:nvPr/>
        </p:nvSpPr>
        <p:spPr bwMode="auto">
          <a:xfrm>
            <a:off x="1692275" y="260350"/>
            <a:ext cx="5832475" cy="720725"/>
          </a:xfrm>
          <a:prstGeom prst="rect">
            <a:avLst/>
          </a:prstGeom>
        </p:spPr>
        <p:txBody>
          <a:bodyPr wrap="none" fromWordArt="1">
            <a:prstTxWarp prst="textPlain">
              <a:avLst>
                <a:gd name="adj" fmla="val 50000"/>
              </a:avLst>
            </a:prstTxWarp>
          </a:bodyPr>
          <a:lstStyle/>
          <a:p>
            <a:pPr algn="ctr"/>
            <a:r>
              <a:rPr lang="id-ID" sz="32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LowEa Italic"/>
              </a:rPr>
              <a:t>Syarat menjadi WNI</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08996"/>
                                        </p:tgtEl>
                                        <p:attrNameLst>
                                          <p:attrName>style.visibility</p:attrName>
                                        </p:attrNameLst>
                                      </p:cBhvr>
                                      <p:to>
                                        <p:strVal val="visible"/>
                                      </p:to>
                                    </p:set>
                                    <p:animEffect transition="in" filter="circle(in)">
                                      <p:cBhvr>
                                        <p:cTn id="7" dur="2000"/>
                                        <p:tgtEl>
                                          <p:spTgt spid="110899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108995">
                                            <p:bg/>
                                          </p:spTgt>
                                        </p:tgtEl>
                                        <p:attrNameLst>
                                          <p:attrName>style.visibility</p:attrName>
                                        </p:attrNameLst>
                                      </p:cBhvr>
                                      <p:to>
                                        <p:strVal val="visible"/>
                                      </p:to>
                                    </p:set>
                                    <p:anim to="" calcmode="lin" valueType="num">
                                      <p:cBhvr>
                                        <p:cTn id="12" dur="1" fill="hold"/>
                                        <p:tgtEl>
                                          <p:spTgt spid="1108995">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108995">
                                            <p:txEl>
                                              <p:pRg st="0" end="0"/>
                                            </p:txEl>
                                          </p:spTgt>
                                        </p:tgtEl>
                                        <p:attrNameLst>
                                          <p:attrName>style.visibility</p:attrName>
                                        </p:attrNameLst>
                                      </p:cBhvr>
                                      <p:to>
                                        <p:strVal val="visible"/>
                                      </p:to>
                                    </p:set>
                                    <p:anim to="" calcmode="lin" valueType="num">
                                      <p:cBhvr>
                                        <p:cTn id="17" dur="1" fill="hold"/>
                                        <p:tgtEl>
                                          <p:spTgt spid="1108995">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108995">
                                            <p:txEl>
                                              <p:pRg st="1" end="1"/>
                                            </p:txEl>
                                          </p:spTgt>
                                        </p:tgtEl>
                                        <p:attrNameLst>
                                          <p:attrName>style.visibility</p:attrName>
                                        </p:attrNameLst>
                                      </p:cBhvr>
                                      <p:to>
                                        <p:strVal val="visible"/>
                                      </p:to>
                                    </p:set>
                                    <p:anim to="" calcmode="lin" valueType="num">
                                      <p:cBhvr>
                                        <p:cTn id="22" dur="1" fill="hold"/>
                                        <p:tgtEl>
                                          <p:spTgt spid="1108995">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108995">
                                            <p:txEl>
                                              <p:pRg st="2" end="2"/>
                                            </p:txEl>
                                          </p:spTgt>
                                        </p:tgtEl>
                                        <p:attrNameLst>
                                          <p:attrName>style.visibility</p:attrName>
                                        </p:attrNameLst>
                                      </p:cBhvr>
                                      <p:to>
                                        <p:strVal val="visible"/>
                                      </p:to>
                                    </p:set>
                                    <p:anim to="" calcmode="lin" valueType="num">
                                      <p:cBhvr>
                                        <p:cTn id="27" dur="1" fill="hold"/>
                                        <p:tgtEl>
                                          <p:spTgt spid="1108995">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108995">
                                            <p:txEl>
                                              <p:pRg st="3" end="3"/>
                                            </p:txEl>
                                          </p:spTgt>
                                        </p:tgtEl>
                                        <p:attrNameLst>
                                          <p:attrName>style.visibility</p:attrName>
                                        </p:attrNameLst>
                                      </p:cBhvr>
                                      <p:to>
                                        <p:strVal val="visible"/>
                                      </p:to>
                                    </p:set>
                                    <p:anim to="" calcmode="lin" valueType="num">
                                      <p:cBhvr>
                                        <p:cTn id="32" dur="1" fill="hold"/>
                                        <p:tgtEl>
                                          <p:spTgt spid="1108995">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108995">
                                            <p:txEl>
                                              <p:pRg st="4" end="4"/>
                                            </p:txEl>
                                          </p:spTgt>
                                        </p:tgtEl>
                                        <p:attrNameLst>
                                          <p:attrName>style.visibility</p:attrName>
                                        </p:attrNameLst>
                                      </p:cBhvr>
                                      <p:to>
                                        <p:strVal val="visible"/>
                                      </p:to>
                                    </p:set>
                                    <p:anim to="" calcmode="lin" valueType="num">
                                      <p:cBhvr>
                                        <p:cTn id="37" dur="1" fill="hold"/>
                                        <p:tgtEl>
                                          <p:spTgt spid="1108995">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108995">
                                            <p:txEl>
                                              <p:pRg st="5" end="5"/>
                                            </p:txEl>
                                          </p:spTgt>
                                        </p:tgtEl>
                                        <p:attrNameLst>
                                          <p:attrName>style.visibility</p:attrName>
                                        </p:attrNameLst>
                                      </p:cBhvr>
                                      <p:to>
                                        <p:strVal val="visible"/>
                                      </p:to>
                                    </p:set>
                                    <p:anim to="" calcmode="lin" valueType="num">
                                      <p:cBhvr>
                                        <p:cTn id="42" dur="1" fill="hold"/>
                                        <p:tgtEl>
                                          <p:spTgt spid="1108995">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8995" grpId="0" build="p" animBg="1"/>
      <p:bldP spid="1108996"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1043" name="Rectangle 3"/>
          <p:cNvSpPr>
            <a:spLocks noGrp="1" noRot="1" noChangeArrowheads="1"/>
          </p:cNvSpPr>
          <p:nvPr>
            <p:ph idx="1"/>
          </p:nvPr>
        </p:nvSpPr>
        <p:spPr>
          <a:xfrm>
            <a:off x="827088" y="1125538"/>
            <a:ext cx="8137525" cy="5399087"/>
          </a:xfrm>
          <a:gradFill rotWithShape="1">
            <a:gsLst>
              <a:gs pos="0">
                <a:srgbClr val="663300"/>
              </a:gs>
              <a:gs pos="50000">
                <a:srgbClr val="A83800"/>
              </a:gs>
              <a:gs pos="100000">
                <a:srgbClr val="663300"/>
              </a:gs>
            </a:gsLst>
            <a:lin ang="5400000" scaled="1"/>
          </a:gradFill>
        </p:spPr>
        <p:txBody>
          <a:bodyPr/>
          <a:lstStyle/>
          <a:p>
            <a:r>
              <a:rPr lang="en-US" smtClean="0">
                <a:solidFill>
                  <a:schemeClr val="bg2"/>
                </a:solidFill>
                <a:latin typeface="Antler" pitchFamily="2" charset="0"/>
              </a:rPr>
              <a:t>Pasal 23 UURI No. 12 Th 2006 </a:t>
            </a:r>
          </a:p>
          <a:p>
            <a:r>
              <a:rPr lang="en-US" sz="2000" smtClean="0"/>
              <a:t>A. Memperoleh kewarganegaraan lain atas kemauan sendiri</a:t>
            </a:r>
          </a:p>
          <a:p>
            <a:r>
              <a:rPr lang="en-US" sz="2000" smtClean="0"/>
              <a:t>B. Tidak menolak atau tidak melepaskan kewarganegaraan lain</a:t>
            </a:r>
          </a:p>
          <a:p>
            <a:r>
              <a:rPr lang="en-US" sz="2000" smtClean="0"/>
              <a:t>C. Dinyatakan hilang kewarganegaraanya oleh Presiden</a:t>
            </a:r>
          </a:p>
          <a:p>
            <a:r>
              <a:rPr lang="en-US" sz="2000" smtClean="0"/>
              <a:t>D. Masuk dalam dinas tentara asing tanpa ijin</a:t>
            </a:r>
          </a:p>
          <a:p>
            <a:r>
              <a:rPr lang="en-US" sz="2000" smtClean="0"/>
              <a:t>E. Secara sukarela masuk dalam dinas negara asing</a:t>
            </a:r>
          </a:p>
          <a:p>
            <a:r>
              <a:rPr lang="en-US" sz="2000" smtClean="0"/>
              <a:t>F. Secara sukarela mengangkat sumpah atau menyatakan janji 	setia kepada negara asing</a:t>
            </a:r>
          </a:p>
          <a:p>
            <a:r>
              <a:rPr lang="en-US" sz="2000" smtClean="0"/>
              <a:t>G. Tidak diwajibkan tetapi turut serta dalam pemilihan sesuatu 	yang bersifat ketatanegaraan negara asing</a:t>
            </a:r>
          </a:p>
          <a:p>
            <a:r>
              <a:rPr lang="en-US" sz="2000" smtClean="0"/>
              <a:t>H. Mempunyai pasport atau surat yang bersifat pasport dari negara 	asing</a:t>
            </a:r>
          </a:p>
          <a:p>
            <a:r>
              <a:rPr lang="en-US" sz="2000" smtClean="0"/>
              <a:t>i. Bertempat tinggal di luar wilayah NKRI selama 5 tahun terus 	menerus bukan dalam rangka dinas negara </a:t>
            </a:r>
          </a:p>
        </p:txBody>
      </p:sp>
      <p:sp>
        <p:nvSpPr>
          <p:cNvPr id="6" name="Slide Number Placeholder 5"/>
          <p:cNvSpPr>
            <a:spLocks noGrp="1"/>
          </p:cNvSpPr>
          <p:nvPr>
            <p:ph type="sldNum" sz="quarter" idx="12"/>
          </p:nvPr>
        </p:nvSpPr>
        <p:spPr/>
        <p:txBody>
          <a:bodyPr/>
          <a:lstStyle/>
          <a:p>
            <a:pPr>
              <a:defRPr/>
            </a:pPr>
            <a:fld id="{265DB6E8-1D5C-41F4-952E-C92300C81B88}" type="slidenum">
              <a:rPr lang="en-US"/>
              <a:pPr>
                <a:defRPr/>
              </a:pPr>
              <a:t>13</a:t>
            </a:fld>
            <a:endParaRPr lang="en-US"/>
          </a:p>
        </p:txBody>
      </p:sp>
      <p:sp>
        <p:nvSpPr>
          <p:cNvPr id="98308" name="WordArt 4"/>
          <p:cNvSpPr>
            <a:spLocks noChangeArrowheads="1" noChangeShapeType="1" noTextEdit="1"/>
          </p:cNvSpPr>
          <p:nvPr/>
        </p:nvSpPr>
        <p:spPr bwMode="auto">
          <a:xfrm>
            <a:off x="892175" y="333375"/>
            <a:ext cx="7429500" cy="574675"/>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a:r>
              <a:rPr lang="id-ID" sz="2800" kern="10">
                <a:ln w="9525">
                  <a:round/>
                  <a:headEnd/>
                  <a:tailEnd/>
                </a:ln>
                <a:solidFill>
                  <a:schemeClr val="tx2">
                    <a:alpha val="78038"/>
                  </a:schemeClr>
                </a:solidFill>
                <a:latin typeface="Book Antiqua"/>
              </a:rPr>
              <a:t>Sebab hilangnya kewarganegaraan Indonesia</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1111043">
                                            <p:txEl>
                                              <p:pRg st="0" end="0"/>
                                            </p:txEl>
                                          </p:spTgt>
                                        </p:tgtEl>
                                        <p:attrNameLst>
                                          <p:attrName>style.visibility</p:attrName>
                                        </p:attrNameLst>
                                      </p:cBhvr>
                                      <p:to>
                                        <p:strVal val="visible"/>
                                      </p:to>
                                    </p:set>
                                    <p:anim calcmode="lin" valueType="num">
                                      <p:cBhvr>
                                        <p:cTn id="7" dur="500" fill="hold"/>
                                        <p:tgtEl>
                                          <p:spTgt spid="111104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11104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111104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111104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111043">
                                            <p:txEl>
                                              <p:pRg st="1" end="1"/>
                                            </p:txEl>
                                          </p:spTgt>
                                        </p:tgtEl>
                                        <p:attrNameLst>
                                          <p:attrName>style.visibility</p:attrName>
                                        </p:attrNameLst>
                                      </p:cBhvr>
                                      <p:to>
                                        <p:strVal val="visible"/>
                                      </p:to>
                                    </p:set>
                                    <p:anim calcmode="lin" valueType="num">
                                      <p:cBhvr>
                                        <p:cTn id="15" dur="500" fill="hold"/>
                                        <p:tgtEl>
                                          <p:spTgt spid="111104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1111043">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1111043">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111104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111043">
                                            <p:txEl>
                                              <p:pRg st="2" end="2"/>
                                            </p:txEl>
                                          </p:spTgt>
                                        </p:tgtEl>
                                        <p:attrNameLst>
                                          <p:attrName>style.visibility</p:attrName>
                                        </p:attrNameLst>
                                      </p:cBhvr>
                                      <p:to>
                                        <p:strVal val="visible"/>
                                      </p:to>
                                    </p:set>
                                    <p:anim calcmode="lin" valueType="num">
                                      <p:cBhvr>
                                        <p:cTn id="23" dur="500" fill="hold"/>
                                        <p:tgtEl>
                                          <p:spTgt spid="111104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111043">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111043">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111104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111043">
                                            <p:txEl>
                                              <p:pRg st="3" end="3"/>
                                            </p:txEl>
                                          </p:spTgt>
                                        </p:tgtEl>
                                        <p:attrNameLst>
                                          <p:attrName>style.visibility</p:attrName>
                                        </p:attrNameLst>
                                      </p:cBhvr>
                                      <p:to>
                                        <p:strVal val="visible"/>
                                      </p:to>
                                    </p:set>
                                    <p:anim calcmode="lin" valueType="num">
                                      <p:cBhvr>
                                        <p:cTn id="31" dur="500" fill="hold"/>
                                        <p:tgtEl>
                                          <p:spTgt spid="111104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111043">
                                            <p:txEl>
                                              <p:pRg st="3" end="3"/>
                                            </p:txEl>
                                          </p:spTgt>
                                        </p:tgtEl>
                                        <p:attrNameLst>
                                          <p:attrName>ppt_h</p:attrName>
                                        </p:attrNameLst>
                                      </p:cBhvr>
                                      <p:tavLst>
                                        <p:tav tm="0">
                                          <p:val>
                                            <p:fltVal val="0"/>
                                          </p:val>
                                        </p:tav>
                                        <p:tav tm="100000">
                                          <p:val>
                                            <p:strVal val="#ppt_h"/>
                                          </p:val>
                                        </p:tav>
                                      </p:tavLst>
                                    </p:anim>
                                    <p:anim calcmode="lin" valueType="num">
                                      <p:cBhvr>
                                        <p:cTn id="33" dur="500" fill="hold"/>
                                        <p:tgtEl>
                                          <p:spTgt spid="1111043">
                                            <p:txEl>
                                              <p:pRg st="3" end="3"/>
                                            </p:txEl>
                                          </p:spTgt>
                                        </p:tgtEl>
                                        <p:attrNameLst>
                                          <p:attrName>style.rotation</p:attrName>
                                        </p:attrNameLst>
                                      </p:cBhvr>
                                      <p:tavLst>
                                        <p:tav tm="0">
                                          <p:val>
                                            <p:fltVal val="360"/>
                                          </p:val>
                                        </p:tav>
                                        <p:tav tm="100000">
                                          <p:val>
                                            <p:fltVal val="0"/>
                                          </p:val>
                                        </p:tav>
                                      </p:tavLst>
                                    </p:anim>
                                    <p:animEffect transition="in" filter="fade">
                                      <p:cBhvr>
                                        <p:cTn id="34" dur="500"/>
                                        <p:tgtEl>
                                          <p:spTgt spid="111104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111043">
                                            <p:txEl>
                                              <p:pRg st="4" end="4"/>
                                            </p:txEl>
                                          </p:spTgt>
                                        </p:tgtEl>
                                        <p:attrNameLst>
                                          <p:attrName>style.visibility</p:attrName>
                                        </p:attrNameLst>
                                      </p:cBhvr>
                                      <p:to>
                                        <p:strVal val="visible"/>
                                      </p:to>
                                    </p:set>
                                    <p:anim calcmode="lin" valueType="num">
                                      <p:cBhvr>
                                        <p:cTn id="39" dur="500" fill="hold"/>
                                        <p:tgtEl>
                                          <p:spTgt spid="1111043">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1111043">
                                            <p:txEl>
                                              <p:pRg st="4" end="4"/>
                                            </p:txEl>
                                          </p:spTgt>
                                        </p:tgtEl>
                                        <p:attrNameLst>
                                          <p:attrName>ppt_h</p:attrName>
                                        </p:attrNameLst>
                                      </p:cBhvr>
                                      <p:tavLst>
                                        <p:tav tm="0">
                                          <p:val>
                                            <p:fltVal val="0"/>
                                          </p:val>
                                        </p:tav>
                                        <p:tav tm="100000">
                                          <p:val>
                                            <p:strVal val="#ppt_h"/>
                                          </p:val>
                                        </p:tav>
                                      </p:tavLst>
                                    </p:anim>
                                    <p:anim calcmode="lin" valueType="num">
                                      <p:cBhvr>
                                        <p:cTn id="41" dur="500" fill="hold"/>
                                        <p:tgtEl>
                                          <p:spTgt spid="1111043">
                                            <p:txEl>
                                              <p:pRg st="4" end="4"/>
                                            </p:txEl>
                                          </p:spTgt>
                                        </p:tgtEl>
                                        <p:attrNameLst>
                                          <p:attrName>style.rotation</p:attrName>
                                        </p:attrNameLst>
                                      </p:cBhvr>
                                      <p:tavLst>
                                        <p:tav tm="0">
                                          <p:val>
                                            <p:fltVal val="360"/>
                                          </p:val>
                                        </p:tav>
                                        <p:tav tm="100000">
                                          <p:val>
                                            <p:fltVal val="0"/>
                                          </p:val>
                                        </p:tav>
                                      </p:tavLst>
                                    </p:anim>
                                    <p:animEffect transition="in" filter="fade">
                                      <p:cBhvr>
                                        <p:cTn id="42" dur="500"/>
                                        <p:tgtEl>
                                          <p:spTgt spid="111104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111043">
                                            <p:txEl>
                                              <p:pRg st="5" end="5"/>
                                            </p:txEl>
                                          </p:spTgt>
                                        </p:tgtEl>
                                        <p:attrNameLst>
                                          <p:attrName>style.visibility</p:attrName>
                                        </p:attrNameLst>
                                      </p:cBhvr>
                                      <p:to>
                                        <p:strVal val="visible"/>
                                      </p:to>
                                    </p:set>
                                    <p:anim calcmode="lin" valueType="num">
                                      <p:cBhvr>
                                        <p:cTn id="47" dur="500" fill="hold"/>
                                        <p:tgtEl>
                                          <p:spTgt spid="111104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1111043">
                                            <p:txEl>
                                              <p:pRg st="5" end="5"/>
                                            </p:txEl>
                                          </p:spTgt>
                                        </p:tgtEl>
                                        <p:attrNameLst>
                                          <p:attrName>ppt_h</p:attrName>
                                        </p:attrNameLst>
                                      </p:cBhvr>
                                      <p:tavLst>
                                        <p:tav tm="0">
                                          <p:val>
                                            <p:fltVal val="0"/>
                                          </p:val>
                                        </p:tav>
                                        <p:tav tm="100000">
                                          <p:val>
                                            <p:strVal val="#ppt_h"/>
                                          </p:val>
                                        </p:tav>
                                      </p:tavLst>
                                    </p:anim>
                                    <p:anim calcmode="lin" valueType="num">
                                      <p:cBhvr>
                                        <p:cTn id="49" dur="500" fill="hold"/>
                                        <p:tgtEl>
                                          <p:spTgt spid="1111043">
                                            <p:txEl>
                                              <p:pRg st="5" end="5"/>
                                            </p:txEl>
                                          </p:spTgt>
                                        </p:tgtEl>
                                        <p:attrNameLst>
                                          <p:attrName>style.rotation</p:attrName>
                                        </p:attrNameLst>
                                      </p:cBhvr>
                                      <p:tavLst>
                                        <p:tav tm="0">
                                          <p:val>
                                            <p:fltVal val="360"/>
                                          </p:val>
                                        </p:tav>
                                        <p:tav tm="100000">
                                          <p:val>
                                            <p:fltVal val="0"/>
                                          </p:val>
                                        </p:tav>
                                      </p:tavLst>
                                    </p:anim>
                                    <p:animEffect transition="in" filter="fade">
                                      <p:cBhvr>
                                        <p:cTn id="50" dur="500"/>
                                        <p:tgtEl>
                                          <p:spTgt spid="111104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iterate type="lt">
                                    <p:tmPct val="10000"/>
                                  </p:iterate>
                                  <p:childTnLst>
                                    <p:set>
                                      <p:cBhvr>
                                        <p:cTn id="54" dur="1" fill="hold">
                                          <p:stCondLst>
                                            <p:cond delay="0"/>
                                          </p:stCondLst>
                                        </p:cTn>
                                        <p:tgtEl>
                                          <p:spTgt spid="1111043">
                                            <p:txEl>
                                              <p:pRg st="6" end="6"/>
                                            </p:txEl>
                                          </p:spTgt>
                                        </p:tgtEl>
                                        <p:attrNameLst>
                                          <p:attrName>style.visibility</p:attrName>
                                        </p:attrNameLst>
                                      </p:cBhvr>
                                      <p:to>
                                        <p:strVal val="visible"/>
                                      </p:to>
                                    </p:set>
                                    <p:anim calcmode="lin" valueType="num">
                                      <p:cBhvr>
                                        <p:cTn id="55" dur="500" fill="hold"/>
                                        <p:tgtEl>
                                          <p:spTgt spid="1111043">
                                            <p:txEl>
                                              <p:pRg st="6" end="6"/>
                                            </p:txEl>
                                          </p:spTgt>
                                        </p:tgtEl>
                                        <p:attrNameLst>
                                          <p:attrName>ppt_w</p:attrName>
                                        </p:attrNameLst>
                                      </p:cBhvr>
                                      <p:tavLst>
                                        <p:tav tm="0">
                                          <p:val>
                                            <p:fltVal val="0"/>
                                          </p:val>
                                        </p:tav>
                                        <p:tav tm="100000">
                                          <p:val>
                                            <p:strVal val="#ppt_w"/>
                                          </p:val>
                                        </p:tav>
                                      </p:tavLst>
                                    </p:anim>
                                    <p:anim calcmode="lin" valueType="num">
                                      <p:cBhvr>
                                        <p:cTn id="56" dur="500" fill="hold"/>
                                        <p:tgtEl>
                                          <p:spTgt spid="1111043">
                                            <p:txEl>
                                              <p:pRg st="6" end="6"/>
                                            </p:txEl>
                                          </p:spTgt>
                                        </p:tgtEl>
                                        <p:attrNameLst>
                                          <p:attrName>ppt_h</p:attrName>
                                        </p:attrNameLst>
                                      </p:cBhvr>
                                      <p:tavLst>
                                        <p:tav tm="0">
                                          <p:val>
                                            <p:fltVal val="0"/>
                                          </p:val>
                                        </p:tav>
                                        <p:tav tm="100000">
                                          <p:val>
                                            <p:strVal val="#ppt_h"/>
                                          </p:val>
                                        </p:tav>
                                      </p:tavLst>
                                    </p:anim>
                                    <p:anim calcmode="lin" valueType="num">
                                      <p:cBhvr>
                                        <p:cTn id="57" dur="500" fill="hold"/>
                                        <p:tgtEl>
                                          <p:spTgt spid="1111043">
                                            <p:txEl>
                                              <p:pRg st="6" end="6"/>
                                            </p:txEl>
                                          </p:spTgt>
                                        </p:tgtEl>
                                        <p:attrNameLst>
                                          <p:attrName>style.rotation</p:attrName>
                                        </p:attrNameLst>
                                      </p:cBhvr>
                                      <p:tavLst>
                                        <p:tav tm="0">
                                          <p:val>
                                            <p:fltVal val="360"/>
                                          </p:val>
                                        </p:tav>
                                        <p:tav tm="100000">
                                          <p:val>
                                            <p:fltVal val="0"/>
                                          </p:val>
                                        </p:tav>
                                      </p:tavLst>
                                    </p:anim>
                                    <p:animEffect transition="in" filter="fade">
                                      <p:cBhvr>
                                        <p:cTn id="58" dur="500"/>
                                        <p:tgtEl>
                                          <p:spTgt spid="111104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grpId="0" nodeType="clickEffect">
                                  <p:stCondLst>
                                    <p:cond delay="0"/>
                                  </p:stCondLst>
                                  <p:iterate type="lt">
                                    <p:tmPct val="10000"/>
                                  </p:iterate>
                                  <p:childTnLst>
                                    <p:set>
                                      <p:cBhvr>
                                        <p:cTn id="62" dur="1" fill="hold">
                                          <p:stCondLst>
                                            <p:cond delay="0"/>
                                          </p:stCondLst>
                                        </p:cTn>
                                        <p:tgtEl>
                                          <p:spTgt spid="1111043">
                                            <p:txEl>
                                              <p:pRg st="7" end="7"/>
                                            </p:txEl>
                                          </p:spTgt>
                                        </p:tgtEl>
                                        <p:attrNameLst>
                                          <p:attrName>style.visibility</p:attrName>
                                        </p:attrNameLst>
                                      </p:cBhvr>
                                      <p:to>
                                        <p:strVal val="visible"/>
                                      </p:to>
                                    </p:set>
                                    <p:anim calcmode="lin" valueType="num">
                                      <p:cBhvr>
                                        <p:cTn id="63" dur="500" fill="hold"/>
                                        <p:tgtEl>
                                          <p:spTgt spid="1111043">
                                            <p:txEl>
                                              <p:pRg st="7" end="7"/>
                                            </p:txEl>
                                          </p:spTgt>
                                        </p:tgtEl>
                                        <p:attrNameLst>
                                          <p:attrName>ppt_w</p:attrName>
                                        </p:attrNameLst>
                                      </p:cBhvr>
                                      <p:tavLst>
                                        <p:tav tm="0">
                                          <p:val>
                                            <p:fltVal val="0"/>
                                          </p:val>
                                        </p:tav>
                                        <p:tav tm="100000">
                                          <p:val>
                                            <p:strVal val="#ppt_w"/>
                                          </p:val>
                                        </p:tav>
                                      </p:tavLst>
                                    </p:anim>
                                    <p:anim calcmode="lin" valueType="num">
                                      <p:cBhvr>
                                        <p:cTn id="64" dur="500" fill="hold"/>
                                        <p:tgtEl>
                                          <p:spTgt spid="1111043">
                                            <p:txEl>
                                              <p:pRg st="7" end="7"/>
                                            </p:txEl>
                                          </p:spTgt>
                                        </p:tgtEl>
                                        <p:attrNameLst>
                                          <p:attrName>ppt_h</p:attrName>
                                        </p:attrNameLst>
                                      </p:cBhvr>
                                      <p:tavLst>
                                        <p:tav tm="0">
                                          <p:val>
                                            <p:fltVal val="0"/>
                                          </p:val>
                                        </p:tav>
                                        <p:tav tm="100000">
                                          <p:val>
                                            <p:strVal val="#ppt_h"/>
                                          </p:val>
                                        </p:tav>
                                      </p:tavLst>
                                    </p:anim>
                                    <p:anim calcmode="lin" valueType="num">
                                      <p:cBhvr>
                                        <p:cTn id="65" dur="500" fill="hold"/>
                                        <p:tgtEl>
                                          <p:spTgt spid="1111043">
                                            <p:txEl>
                                              <p:pRg st="7" end="7"/>
                                            </p:txEl>
                                          </p:spTgt>
                                        </p:tgtEl>
                                        <p:attrNameLst>
                                          <p:attrName>style.rotation</p:attrName>
                                        </p:attrNameLst>
                                      </p:cBhvr>
                                      <p:tavLst>
                                        <p:tav tm="0">
                                          <p:val>
                                            <p:fltVal val="360"/>
                                          </p:val>
                                        </p:tav>
                                        <p:tav tm="100000">
                                          <p:val>
                                            <p:fltVal val="0"/>
                                          </p:val>
                                        </p:tav>
                                      </p:tavLst>
                                    </p:anim>
                                    <p:animEffect transition="in" filter="fade">
                                      <p:cBhvr>
                                        <p:cTn id="66" dur="500"/>
                                        <p:tgtEl>
                                          <p:spTgt spid="111104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49" presetClass="entr" presetSubtype="0" decel="100000" fill="hold" grpId="0" nodeType="clickEffect">
                                  <p:stCondLst>
                                    <p:cond delay="0"/>
                                  </p:stCondLst>
                                  <p:iterate type="lt">
                                    <p:tmPct val="10000"/>
                                  </p:iterate>
                                  <p:childTnLst>
                                    <p:set>
                                      <p:cBhvr>
                                        <p:cTn id="70" dur="1" fill="hold">
                                          <p:stCondLst>
                                            <p:cond delay="0"/>
                                          </p:stCondLst>
                                        </p:cTn>
                                        <p:tgtEl>
                                          <p:spTgt spid="1111043">
                                            <p:txEl>
                                              <p:pRg st="8" end="8"/>
                                            </p:txEl>
                                          </p:spTgt>
                                        </p:tgtEl>
                                        <p:attrNameLst>
                                          <p:attrName>style.visibility</p:attrName>
                                        </p:attrNameLst>
                                      </p:cBhvr>
                                      <p:to>
                                        <p:strVal val="visible"/>
                                      </p:to>
                                    </p:set>
                                    <p:anim calcmode="lin" valueType="num">
                                      <p:cBhvr>
                                        <p:cTn id="71" dur="500" fill="hold"/>
                                        <p:tgtEl>
                                          <p:spTgt spid="1111043">
                                            <p:txEl>
                                              <p:pRg st="8" end="8"/>
                                            </p:txEl>
                                          </p:spTgt>
                                        </p:tgtEl>
                                        <p:attrNameLst>
                                          <p:attrName>ppt_w</p:attrName>
                                        </p:attrNameLst>
                                      </p:cBhvr>
                                      <p:tavLst>
                                        <p:tav tm="0">
                                          <p:val>
                                            <p:fltVal val="0"/>
                                          </p:val>
                                        </p:tav>
                                        <p:tav tm="100000">
                                          <p:val>
                                            <p:strVal val="#ppt_w"/>
                                          </p:val>
                                        </p:tav>
                                      </p:tavLst>
                                    </p:anim>
                                    <p:anim calcmode="lin" valueType="num">
                                      <p:cBhvr>
                                        <p:cTn id="72" dur="500" fill="hold"/>
                                        <p:tgtEl>
                                          <p:spTgt spid="1111043">
                                            <p:txEl>
                                              <p:pRg st="8" end="8"/>
                                            </p:txEl>
                                          </p:spTgt>
                                        </p:tgtEl>
                                        <p:attrNameLst>
                                          <p:attrName>ppt_h</p:attrName>
                                        </p:attrNameLst>
                                      </p:cBhvr>
                                      <p:tavLst>
                                        <p:tav tm="0">
                                          <p:val>
                                            <p:fltVal val="0"/>
                                          </p:val>
                                        </p:tav>
                                        <p:tav tm="100000">
                                          <p:val>
                                            <p:strVal val="#ppt_h"/>
                                          </p:val>
                                        </p:tav>
                                      </p:tavLst>
                                    </p:anim>
                                    <p:anim calcmode="lin" valueType="num">
                                      <p:cBhvr>
                                        <p:cTn id="73" dur="500" fill="hold"/>
                                        <p:tgtEl>
                                          <p:spTgt spid="1111043">
                                            <p:txEl>
                                              <p:pRg st="8" end="8"/>
                                            </p:txEl>
                                          </p:spTgt>
                                        </p:tgtEl>
                                        <p:attrNameLst>
                                          <p:attrName>style.rotation</p:attrName>
                                        </p:attrNameLst>
                                      </p:cBhvr>
                                      <p:tavLst>
                                        <p:tav tm="0">
                                          <p:val>
                                            <p:fltVal val="360"/>
                                          </p:val>
                                        </p:tav>
                                        <p:tav tm="100000">
                                          <p:val>
                                            <p:fltVal val="0"/>
                                          </p:val>
                                        </p:tav>
                                      </p:tavLst>
                                    </p:anim>
                                    <p:animEffect transition="in" filter="fade">
                                      <p:cBhvr>
                                        <p:cTn id="74" dur="500"/>
                                        <p:tgtEl>
                                          <p:spTgt spid="1111043">
                                            <p:txEl>
                                              <p:pRg st="8" end="8"/>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49" presetClass="entr" presetSubtype="0" decel="100000" fill="hold" grpId="0" nodeType="clickEffect">
                                  <p:stCondLst>
                                    <p:cond delay="0"/>
                                  </p:stCondLst>
                                  <p:iterate type="lt">
                                    <p:tmPct val="10000"/>
                                  </p:iterate>
                                  <p:childTnLst>
                                    <p:set>
                                      <p:cBhvr>
                                        <p:cTn id="78" dur="1" fill="hold">
                                          <p:stCondLst>
                                            <p:cond delay="0"/>
                                          </p:stCondLst>
                                        </p:cTn>
                                        <p:tgtEl>
                                          <p:spTgt spid="1111043">
                                            <p:txEl>
                                              <p:pRg st="9" end="9"/>
                                            </p:txEl>
                                          </p:spTgt>
                                        </p:tgtEl>
                                        <p:attrNameLst>
                                          <p:attrName>style.visibility</p:attrName>
                                        </p:attrNameLst>
                                      </p:cBhvr>
                                      <p:to>
                                        <p:strVal val="visible"/>
                                      </p:to>
                                    </p:set>
                                    <p:anim calcmode="lin" valueType="num">
                                      <p:cBhvr>
                                        <p:cTn id="79" dur="500" fill="hold"/>
                                        <p:tgtEl>
                                          <p:spTgt spid="1111043">
                                            <p:txEl>
                                              <p:pRg st="9" end="9"/>
                                            </p:txEl>
                                          </p:spTgt>
                                        </p:tgtEl>
                                        <p:attrNameLst>
                                          <p:attrName>ppt_w</p:attrName>
                                        </p:attrNameLst>
                                      </p:cBhvr>
                                      <p:tavLst>
                                        <p:tav tm="0">
                                          <p:val>
                                            <p:fltVal val="0"/>
                                          </p:val>
                                        </p:tav>
                                        <p:tav tm="100000">
                                          <p:val>
                                            <p:strVal val="#ppt_w"/>
                                          </p:val>
                                        </p:tav>
                                      </p:tavLst>
                                    </p:anim>
                                    <p:anim calcmode="lin" valueType="num">
                                      <p:cBhvr>
                                        <p:cTn id="80" dur="500" fill="hold"/>
                                        <p:tgtEl>
                                          <p:spTgt spid="1111043">
                                            <p:txEl>
                                              <p:pRg st="9" end="9"/>
                                            </p:txEl>
                                          </p:spTgt>
                                        </p:tgtEl>
                                        <p:attrNameLst>
                                          <p:attrName>ppt_h</p:attrName>
                                        </p:attrNameLst>
                                      </p:cBhvr>
                                      <p:tavLst>
                                        <p:tav tm="0">
                                          <p:val>
                                            <p:fltVal val="0"/>
                                          </p:val>
                                        </p:tav>
                                        <p:tav tm="100000">
                                          <p:val>
                                            <p:strVal val="#ppt_h"/>
                                          </p:val>
                                        </p:tav>
                                      </p:tavLst>
                                    </p:anim>
                                    <p:anim calcmode="lin" valueType="num">
                                      <p:cBhvr>
                                        <p:cTn id="81" dur="500" fill="hold"/>
                                        <p:tgtEl>
                                          <p:spTgt spid="1111043">
                                            <p:txEl>
                                              <p:pRg st="9" end="9"/>
                                            </p:txEl>
                                          </p:spTgt>
                                        </p:tgtEl>
                                        <p:attrNameLst>
                                          <p:attrName>style.rotation</p:attrName>
                                        </p:attrNameLst>
                                      </p:cBhvr>
                                      <p:tavLst>
                                        <p:tav tm="0">
                                          <p:val>
                                            <p:fltVal val="360"/>
                                          </p:val>
                                        </p:tav>
                                        <p:tav tm="100000">
                                          <p:val>
                                            <p:fltVal val="0"/>
                                          </p:val>
                                        </p:tav>
                                      </p:tavLst>
                                    </p:anim>
                                    <p:animEffect transition="in" filter="fade">
                                      <p:cBhvr>
                                        <p:cTn id="82" dur="500"/>
                                        <p:tgtEl>
                                          <p:spTgt spid="111104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104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6"/>
          <p:cNvSpPr>
            <a:spLocks noGrp="1"/>
          </p:cNvSpPr>
          <p:nvPr>
            <p:ph type="sldNum" sz="quarter" idx="12"/>
          </p:nvPr>
        </p:nvSpPr>
        <p:spPr/>
        <p:txBody>
          <a:bodyPr/>
          <a:lstStyle/>
          <a:p>
            <a:pPr>
              <a:defRPr/>
            </a:pPr>
            <a:fld id="{04C5C6EA-C344-4A86-B738-C0B986E425D1}" type="slidenum">
              <a:rPr lang="en-US"/>
              <a:pPr>
                <a:defRPr/>
              </a:pPr>
              <a:t>14</a:t>
            </a:fld>
            <a:endParaRPr lang="en-US"/>
          </a:p>
        </p:txBody>
      </p:sp>
      <p:sp>
        <p:nvSpPr>
          <p:cNvPr id="1113096" name="Rectangle 8"/>
          <p:cNvSpPr>
            <a:spLocks noGrp="1" noChangeArrowheads="1"/>
          </p:cNvSpPr>
          <p:nvPr>
            <p:ph type="body" sz="half" idx="2"/>
          </p:nvPr>
        </p:nvSpPr>
        <p:spPr>
          <a:xfrm>
            <a:off x="4645025" y="2965450"/>
            <a:ext cx="4037013" cy="3416300"/>
          </a:xfrm>
          <a:gradFill rotWithShape="1">
            <a:gsLst>
              <a:gs pos="0">
                <a:srgbClr val="800000">
                  <a:gamma/>
                  <a:shade val="46275"/>
                  <a:invGamma/>
                </a:srgbClr>
              </a:gs>
              <a:gs pos="50000">
                <a:srgbClr val="800000"/>
              </a:gs>
              <a:gs pos="100000">
                <a:srgbClr val="800000">
                  <a:gamma/>
                  <a:shade val="46275"/>
                  <a:invGamma/>
                </a:srgbClr>
              </a:gs>
            </a:gsLst>
            <a:lin ang="5400000" scaled="1"/>
          </a:gradFill>
        </p:spPr>
        <p:txBody>
          <a:bodyPr/>
          <a:lstStyle/>
          <a:p>
            <a:pPr eaLnBrk="1" hangingPunct="1">
              <a:defRPr/>
            </a:pPr>
            <a:r>
              <a:rPr lang="en-US" smtClean="0"/>
              <a:t>1. Pembukaan UUD 1945 Alinea 1 dan 4</a:t>
            </a:r>
          </a:p>
          <a:p>
            <a:pPr eaLnBrk="1" hangingPunct="1">
              <a:defRPr/>
            </a:pPr>
            <a:r>
              <a:rPr lang="en-US" smtClean="0"/>
              <a:t>2. Sila – sila Pancasila</a:t>
            </a:r>
          </a:p>
          <a:p>
            <a:pPr eaLnBrk="1" hangingPunct="1">
              <a:defRPr/>
            </a:pPr>
            <a:r>
              <a:rPr lang="en-US" smtClean="0"/>
              <a:t>3. UUD 1945 dan Peraturan perundangan lainnya</a:t>
            </a:r>
          </a:p>
        </p:txBody>
      </p:sp>
      <p:sp>
        <p:nvSpPr>
          <p:cNvPr id="1113092" name="WordArt 4"/>
          <p:cNvSpPr>
            <a:spLocks noChangeArrowheads="1" noChangeShapeType="1" noTextEdit="1"/>
          </p:cNvSpPr>
          <p:nvPr/>
        </p:nvSpPr>
        <p:spPr bwMode="auto">
          <a:xfrm>
            <a:off x="827088" y="260350"/>
            <a:ext cx="6985000" cy="1008063"/>
          </a:xfrm>
          <a:prstGeom prst="rect">
            <a:avLst/>
          </a:prstGeom>
        </p:spPr>
        <p:txBody>
          <a:bodyPr wrap="none" fromWordArt="1">
            <a:prstTxWarp prst="textPlain">
              <a:avLst>
                <a:gd name="adj" fmla="val 50000"/>
              </a:avLst>
            </a:prstTxWarp>
          </a:bodyPr>
          <a:lstStyle/>
          <a:p>
            <a:pPr algn="ctr"/>
            <a:r>
              <a:rPr lang="id-ID" sz="2800" kern="10">
                <a:ln w="9525">
                  <a:noFill/>
                  <a:round/>
                  <a:headEnd/>
                  <a:tailEnd/>
                </a:ln>
                <a:solidFill>
                  <a:srgbClr val="A83800"/>
                </a:solidFill>
                <a:effectLst>
                  <a:outerShdw dist="45791" dir="2021404" algn="ctr" rotWithShape="0">
                    <a:srgbClr val="B2B2B2">
                      <a:alpha val="79999"/>
                    </a:srgbClr>
                  </a:outerShdw>
                </a:effectLst>
                <a:latin typeface="Times New Roman"/>
                <a:cs typeface="Times New Roman"/>
              </a:rPr>
              <a:t>Landasan yang menjamin </a:t>
            </a:r>
          </a:p>
          <a:p>
            <a:pPr algn="ctr"/>
            <a:r>
              <a:rPr lang="id-ID" sz="2800" kern="10">
                <a:ln w="9525">
                  <a:noFill/>
                  <a:round/>
                  <a:headEnd/>
                  <a:tailEnd/>
                </a:ln>
                <a:solidFill>
                  <a:srgbClr val="A83800"/>
                </a:solidFill>
                <a:effectLst>
                  <a:outerShdw dist="45791" dir="2021404" algn="ctr" rotWithShape="0">
                    <a:srgbClr val="B2B2B2">
                      <a:alpha val="79999"/>
                    </a:srgbClr>
                  </a:outerShdw>
                </a:effectLst>
                <a:latin typeface="Times New Roman"/>
                <a:cs typeface="Times New Roman"/>
              </a:rPr>
              <a:t>persamaan kedudukan warga negara </a:t>
            </a:r>
          </a:p>
        </p:txBody>
      </p:sp>
      <p:sp>
        <p:nvSpPr>
          <p:cNvPr id="1113093" name="AutoShape 5"/>
          <p:cNvSpPr>
            <a:spLocks noChangeArrowheads="1"/>
          </p:cNvSpPr>
          <p:nvPr/>
        </p:nvSpPr>
        <p:spPr bwMode="auto">
          <a:xfrm>
            <a:off x="468313" y="1557338"/>
            <a:ext cx="3598862" cy="1150937"/>
          </a:xfrm>
          <a:prstGeom prst="foldedCorner">
            <a:avLst>
              <a:gd name="adj" fmla="val 12500"/>
            </a:avLst>
          </a:prstGeom>
          <a:gradFill rotWithShape="1">
            <a:gsLst>
              <a:gs pos="0">
                <a:srgbClr val="0B3E05"/>
              </a:gs>
              <a:gs pos="50000">
                <a:srgbClr val="17850B"/>
              </a:gs>
              <a:gs pos="100000">
                <a:srgbClr val="0B3E05"/>
              </a:gs>
            </a:gsLst>
            <a:lin ang="5400000" scaled="1"/>
          </a:gradFill>
          <a:ln w="19050">
            <a:solidFill>
              <a:schemeClr val="tx2"/>
            </a:solidFill>
            <a:round/>
            <a:headEnd/>
            <a:tailEnd/>
          </a:ln>
        </p:spPr>
        <p:txBody>
          <a:bodyPr wrap="none" lIns="90000" tIns="46800" rIns="90000" bIns="46800" anchor="ctr"/>
          <a:lstStyle/>
          <a:p>
            <a:pPr algn="ctr"/>
            <a:r>
              <a:rPr lang="en-US"/>
              <a:t>Jaminan persamaan hidup </a:t>
            </a:r>
          </a:p>
          <a:p>
            <a:pPr algn="ctr"/>
            <a:r>
              <a:rPr lang="en-US"/>
              <a:t>( pendekatan Kultural )</a:t>
            </a:r>
          </a:p>
        </p:txBody>
      </p:sp>
      <p:sp>
        <p:nvSpPr>
          <p:cNvPr id="1113094" name="AutoShape 6"/>
          <p:cNvSpPr>
            <a:spLocks noChangeArrowheads="1"/>
          </p:cNvSpPr>
          <p:nvPr/>
        </p:nvSpPr>
        <p:spPr bwMode="auto">
          <a:xfrm>
            <a:off x="4643438" y="1484313"/>
            <a:ext cx="3960812" cy="1223962"/>
          </a:xfrm>
          <a:prstGeom prst="foldedCorner">
            <a:avLst>
              <a:gd name="adj" fmla="val 12500"/>
            </a:avLst>
          </a:prstGeom>
          <a:gradFill rotWithShape="1">
            <a:gsLst>
              <a:gs pos="0">
                <a:srgbClr val="3B0000"/>
              </a:gs>
              <a:gs pos="50000">
                <a:srgbClr val="800000"/>
              </a:gs>
              <a:gs pos="100000">
                <a:srgbClr val="3B0000"/>
              </a:gs>
            </a:gsLst>
            <a:lin ang="5400000" scaled="1"/>
          </a:gradFill>
          <a:ln w="19050">
            <a:solidFill>
              <a:schemeClr val="tx2"/>
            </a:solidFill>
            <a:round/>
            <a:headEnd/>
            <a:tailEnd/>
          </a:ln>
        </p:spPr>
        <p:txBody>
          <a:bodyPr wrap="none" lIns="90000" tIns="46800" rIns="90000" bIns="46800" anchor="ctr"/>
          <a:lstStyle/>
          <a:p>
            <a:pPr algn="ctr"/>
            <a:r>
              <a:rPr lang="en-US"/>
              <a:t>Jaminan persamaan hidup</a:t>
            </a:r>
          </a:p>
          <a:p>
            <a:pPr algn="ctr"/>
            <a:r>
              <a:rPr lang="en-US"/>
              <a:t>Dalam Konstitusi</a:t>
            </a:r>
          </a:p>
        </p:txBody>
      </p:sp>
      <p:sp>
        <p:nvSpPr>
          <p:cNvPr id="1113097" name="Rectangle 9"/>
          <p:cNvSpPr>
            <a:spLocks noGrp="1" noChangeArrowheads="1"/>
          </p:cNvSpPr>
          <p:nvPr>
            <p:ph type="body" sz="half" idx="1"/>
          </p:nvPr>
        </p:nvSpPr>
        <p:spPr>
          <a:xfrm>
            <a:off x="455613" y="2997200"/>
            <a:ext cx="4037012" cy="3384550"/>
          </a:xfrm>
          <a:gradFill rotWithShape="1">
            <a:gsLst>
              <a:gs pos="0">
                <a:srgbClr val="17850B">
                  <a:gamma/>
                  <a:shade val="46275"/>
                  <a:invGamma/>
                </a:srgbClr>
              </a:gs>
              <a:gs pos="50000">
                <a:srgbClr val="17850B"/>
              </a:gs>
              <a:gs pos="100000">
                <a:srgbClr val="17850B">
                  <a:gamma/>
                  <a:shade val="46275"/>
                  <a:invGamma/>
                </a:srgbClr>
              </a:gs>
            </a:gsLst>
            <a:lin ang="5400000" scaled="1"/>
          </a:gradFill>
        </p:spPr>
        <p:txBody>
          <a:bodyPr/>
          <a:lstStyle/>
          <a:p>
            <a:pPr eaLnBrk="1" hangingPunct="1">
              <a:defRPr/>
            </a:pPr>
            <a:r>
              <a:rPr lang="en-US" smtClean="0"/>
              <a:t>1. Nilai religius</a:t>
            </a:r>
          </a:p>
          <a:p>
            <a:pPr eaLnBrk="1" hangingPunct="1">
              <a:defRPr/>
            </a:pPr>
            <a:r>
              <a:rPr lang="en-US" smtClean="0"/>
              <a:t>2. Nilai gotong royong</a:t>
            </a:r>
          </a:p>
          <a:p>
            <a:pPr eaLnBrk="1" hangingPunct="1">
              <a:defRPr/>
            </a:pPr>
            <a:r>
              <a:rPr lang="en-US" smtClean="0"/>
              <a:t>3. Nilai Ramah tamah</a:t>
            </a:r>
          </a:p>
          <a:p>
            <a:pPr eaLnBrk="1" hangingPunct="1">
              <a:defRPr/>
            </a:pPr>
            <a:r>
              <a:rPr lang="en-US" smtClean="0"/>
              <a:t>4. Nilai Kerelaan berkorban dan cinta tanah air</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13092"/>
                                        </p:tgtEl>
                                        <p:attrNameLst>
                                          <p:attrName>style.visibility</p:attrName>
                                        </p:attrNameLst>
                                      </p:cBhvr>
                                      <p:to>
                                        <p:strVal val="visible"/>
                                      </p:to>
                                    </p:set>
                                    <p:animEffect transition="in" filter="wheel(4)">
                                      <p:cBhvr>
                                        <p:cTn id="7" dur="2000"/>
                                        <p:tgtEl>
                                          <p:spTgt spid="111309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113093"/>
                                        </p:tgtEl>
                                        <p:attrNameLst>
                                          <p:attrName>style.visibility</p:attrName>
                                        </p:attrNameLst>
                                      </p:cBhvr>
                                      <p:to>
                                        <p:strVal val="visible"/>
                                      </p:to>
                                    </p:set>
                                    <p:anim to="" calcmode="lin" valueType="num">
                                      <p:cBhvr>
                                        <p:cTn id="12" dur="1" fill="hold"/>
                                        <p:tgtEl>
                                          <p:spTgt spid="1113093"/>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113097">
                                            <p:bg/>
                                          </p:spTgt>
                                        </p:tgtEl>
                                        <p:attrNameLst>
                                          <p:attrName>style.visibility</p:attrName>
                                        </p:attrNameLst>
                                      </p:cBhvr>
                                      <p:to>
                                        <p:strVal val="visible"/>
                                      </p:to>
                                    </p:set>
                                    <p:anim to="" calcmode="lin" valueType="num">
                                      <p:cBhvr>
                                        <p:cTn id="17" dur="1" fill="hold"/>
                                        <p:tgtEl>
                                          <p:spTgt spid="1113097">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113097">
                                            <p:txEl>
                                              <p:pRg st="0" end="0"/>
                                            </p:txEl>
                                          </p:spTgt>
                                        </p:tgtEl>
                                        <p:attrNameLst>
                                          <p:attrName>style.visibility</p:attrName>
                                        </p:attrNameLst>
                                      </p:cBhvr>
                                      <p:to>
                                        <p:strVal val="visible"/>
                                      </p:to>
                                    </p:set>
                                    <p:anim to="" calcmode="lin" valueType="num">
                                      <p:cBhvr>
                                        <p:cTn id="22" dur="1" fill="hold"/>
                                        <p:tgtEl>
                                          <p:spTgt spid="1113097">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113097">
                                            <p:txEl>
                                              <p:pRg st="1" end="1"/>
                                            </p:txEl>
                                          </p:spTgt>
                                        </p:tgtEl>
                                        <p:attrNameLst>
                                          <p:attrName>style.visibility</p:attrName>
                                        </p:attrNameLst>
                                      </p:cBhvr>
                                      <p:to>
                                        <p:strVal val="visible"/>
                                      </p:to>
                                    </p:set>
                                    <p:anim to="" calcmode="lin" valueType="num">
                                      <p:cBhvr>
                                        <p:cTn id="27" dur="1" fill="hold"/>
                                        <p:tgtEl>
                                          <p:spTgt spid="1113097">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113097">
                                            <p:txEl>
                                              <p:pRg st="2" end="2"/>
                                            </p:txEl>
                                          </p:spTgt>
                                        </p:tgtEl>
                                        <p:attrNameLst>
                                          <p:attrName>style.visibility</p:attrName>
                                        </p:attrNameLst>
                                      </p:cBhvr>
                                      <p:to>
                                        <p:strVal val="visible"/>
                                      </p:to>
                                    </p:set>
                                    <p:anim to="" calcmode="lin" valueType="num">
                                      <p:cBhvr>
                                        <p:cTn id="32" dur="1" fill="hold"/>
                                        <p:tgtEl>
                                          <p:spTgt spid="1113097">
                                            <p:txEl>
                                              <p:pRg st="2" end="2"/>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113097">
                                            <p:txEl>
                                              <p:pRg st="3" end="3"/>
                                            </p:txEl>
                                          </p:spTgt>
                                        </p:tgtEl>
                                        <p:attrNameLst>
                                          <p:attrName>style.visibility</p:attrName>
                                        </p:attrNameLst>
                                      </p:cBhvr>
                                      <p:to>
                                        <p:strVal val="visible"/>
                                      </p:to>
                                    </p:set>
                                    <p:anim to="" calcmode="lin" valueType="num">
                                      <p:cBhvr>
                                        <p:cTn id="37" dur="1" fill="hold"/>
                                        <p:tgtEl>
                                          <p:spTgt spid="1113097">
                                            <p:txEl>
                                              <p:pRg st="3" end="3"/>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6" fill="hold" grpId="0" nodeType="clickEffect">
                                  <p:stCondLst>
                                    <p:cond delay="0"/>
                                  </p:stCondLst>
                                  <p:childTnLst>
                                    <p:set>
                                      <p:cBhvr>
                                        <p:cTn id="41" dur="1" fill="hold">
                                          <p:stCondLst>
                                            <p:cond delay="0"/>
                                          </p:stCondLst>
                                        </p:cTn>
                                        <p:tgtEl>
                                          <p:spTgt spid="1113094"/>
                                        </p:tgtEl>
                                        <p:attrNameLst>
                                          <p:attrName>style.visibility</p:attrName>
                                        </p:attrNameLst>
                                      </p:cBhvr>
                                      <p:to>
                                        <p:strVal val="visible"/>
                                      </p:to>
                                    </p:set>
                                    <p:animEffect transition="in" filter="barn(inHorizontal)">
                                      <p:cBhvr>
                                        <p:cTn id="42" dur="500"/>
                                        <p:tgtEl>
                                          <p:spTgt spid="1113094"/>
                                        </p:tgtEl>
                                      </p:cBhvr>
                                    </p:animEffect>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113096">
                                            <p:bg/>
                                          </p:spTgt>
                                        </p:tgtEl>
                                        <p:attrNameLst>
                                          <p:attrName>style.visibility</p:attrName>
                                        </p:attrNameLst>
                                      </p:cBhvr>
                                      <p:to>
                                        <p:strVal val="visible"/>
                                      </p:to>
                                    </p:set>
                                    <p:anim to="" calcmode="lin" valueType="num">
                                      <p:cBhvr>
                                        <p:cTn id="47" dur="1" fill="hold"/>
                                        <p:tgtEl>
                                          <p:spTgt spid="1113096">
                                            <p:bg/>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113096">
                                            <p:txEl>
                                              <p:pRg st="0" end="0"/>
                                            </p:txEl>
                                          </p:spTgt>
                                        </p:tgtEl>
                                        <p:attrNameLst>
                                          <p:attrName>style.visibility</p:attrName>
                                        </p:attrNameLst>
                                      </p:cBhvr>
                                      <p:to>
                                        <p:strVal val="visible"/>
                                      </p:to>
                                    </p:set>
                                    <p:anim to="" calcmode="lin" valueType="num">
                                      <p:cBhvr>
                                        <p:cTn id="52" dur="1" fill="hold"/>
                                        <p:tgtEl>
                                          <p:spTgt spid="1113096">
                                            <p:txEl>
                                              <p:pRg st="0" end="0"/>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1113096">
                                            <p:txEl>
                                              <p:pRg st="1" end="1"/>
                                            </p:txEl>
                                          </p:spTgt>
                                        </p:tgtEl>
                                        <p:attrNameLst>
                                          <p:attrName>style.visibility</p:attrName>
                                        </p:attrNameLst>
                                      </p:cBhvr>
                                      <p:to>
                                        <p:strVal val="visible"/>
                                      </p:to>
                                    </p:set>
                                    <p:anim to="" calcmode="lin" valueType="num">
                                      <p:cBhvr>
                                        <p:cTn id="57" dur="1" fill="hold"/>
                                        <p:tgtEl>
                                          <p:spTgt spid="1113096">
                                            <p:txEl>
                                              <p:pRg st="1" end="1"/>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1113096">
                                            <p:txEl>
                                              <p:pRg st="2" end="2"/>
                                            </p:txEl>
                                          </p:spTgt>
                                        </p:tgtEl>
                                        <p:attrNameLst>
                                          <p:attrName>style.visibility</p:attrName>
                                        </p:attrNameLst>
                                      </p:cBhvr>
                                      <p:to>
                                        <p:strVal val="visible"/>
                                      </p:to>
                                    </p:set>
                                    <p:anim to="" calcmode="lin" valueType="num">
                                      <p:cBhvr>
                                        <p:cTn id="62" dur="1" fill="hold"/>
                                        <p:tgtEl>
                                          <p:spTgt spid="1113096">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3096" grpId="0" build="p" animBg="1"/>
      <p:bldP spid="1113092" grpId="0" animBg="1"/>
      <p:bldP spid="1113093" grpId="0" animBg="1"/>
      <p:bldP spid="1113094" grpId="0" animBg="1"/>
      <p:bldP spid="1113097"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ADB3E356-C4D5-4294-8B9C-69AC298599E0}" type="slidenum">
              <a:rPr lang="en-US"/>
              <a:pPr>
                <a:defRPr/>
              </a:pPr>
              <a:t>15</a:t>
            </a:fld>
            <a:endParaRPr lang="en-US"/>
          </a:p>
        </p:txBody>
      </p:sp>
      <p:sp>
        <p:nvSpPr>
          <p:cNvPr id="1117187" name="Rectangle 3"/>
          <p:cNvSpPr>
            <a:spLocks noGrp="1" noChangeArrowheads="1"/>
          </p:cNvSpPr>
          <p:nvPr>
            <p:ph type="body" idx="1"/>
          </p:nvPr>
        </p:nvSpPr>
        <p:spPr>
          <a:xfrm>
            <a:off x="455613" y="1484313"/>
            <a:ext cx="8226425" cy="4968875"/>
          </a:xfrm>
          <a:gradFill rotWithShape="1">
            <a:gsLst>
              <a:gs pos="0">
                <a:schemeClr val="folHlink"/>
              </a:gs>
              <a:gs pos="100000">
                <a:schemeClr val="accent2"/>
              </a:gs>
            </a:gsLst>
            <a:lin ang="5400000" scaled="1"/>
          </a:gradFill>
        </p:spPr>
        <p:txBody>
          <a:bodyPr/>
          <a:lstStyle/>
          <a:p>
            <a:pPr eaLnBrk="1" hangingPunct="1">
              <a:defRPr/>
            </a:pPr>
            <a:r>
              <a:rPr lang="en-US" sz="2000" smtClean="0"/>
              <a:t>TAP MPR NO. IV / MPR / 1983 tentang REFERENDUM yaitu warga negara berhak memberikan persetujuan atau menolak adanya keinginan MPR untuk mengubah UUD 1945 ( pasal 37 UUD 1945 ) . Paskah ORBA ketetapan ini dicabut dengan TAP MPR NO. VIII / MPR / 1998, sehingga masalah perubahan UUD sepenuhnya menjadi wewenang MPR</a:t>
            </a:r>
          </a:p>
          <a:p>
            <a:pPr eaLnBrk="1" hangingPunct="1">
              <a:defRPr/>
            </a:pPr>
            <a:r>
              <a:rPr lang="en-US" sz="2000" smtClean="0"/>
              <a:t>UU No. 3 Th1975 jo. UU No. 3 TH 1985 dan diubah dengan UU No. 2 Th 1999 tentang Parpol serta UU No. 8 Th 1985 tentang Ormas . Warga negara berhak menentukan pilihannya menjadi salah satu anggota parpol dan berhak mendirikan ormas dalam mewujudkan aspirasi kelompoknya .  Ketentuan tentang Parpol diatur melalui UU No. 31 Th. 2002</a:t>
            </a:r>
          </a:p>
          <a:p>
            <a:pPr eaLnBrk="1" hangingPunct="1">
              <a:defRPr/>
            </a:pPr>
            <a:r>
              <a:rPr lang="en-US" sz="2000" smtClean="0"/>
              <a:t>UU No. 15 Th 1969 Jo. UU No. 4 Th 1975 Jo. UU No 1 Th 1985 diganti dengan UU No. 3 Th 1999 tentang Pemilu . Hak warga negara dalam pemilu baik hak pilih aktif maupun  hak pilih pasif </a:t>
            </a:r>
          </a:p>
          <a:p>
            <a:pPr eaLnBrk="1" hangingPunct="1">
              <a:buFont typeface="Wingdings" pitchFamily="2" charset="2"/>
              <a:buNone/>
              <a:defRPr/>
            </a:pPr>
            <a:endParaRPr lang="en-US" sz="2000" smtClean="0"/>
          </a:p>
        </p:txBody>
      </p:sp>
      <p:sp>
        <p:nvSpPr>
          <p:cNvPr id="100356" name="WordArt 4"/>
          <p:cNvSpPr>
            <a:spLocks noChangeArrowheads="1" noChangeShapeType="1" noTextEdit="1"/>
          </p:cNvSpPr>
          <p:nvPr/>
        </p:nvSpPr>
        <p:spPr bwMode="auto">
          <a:xfrm>
            <a:off x="1187450" y="260350"/>
            <a:ext cx="6624638" cy="792163"/>
          </a:xfrm>
          <a:prstGeom prst="rect">
            <a:avLst/>
          </a:prstGeom>
        </p:spPr>
        <p:txBody>
          <a:bodyPr wrap="none" fromWordArt="1">
            <a:prstTxWarp prst="textPlain">
              <a:avLst>
                <a:gd name="adj" fmla="val 50000"/>
              </a:avLst>
            </a:prstTxWarp>
          </a:bodyPr>
          <a:lstStyle/>
          <a:p>
            <a:pPr algn="ctr"/>
            <a:r>
              <a:rPr lang="id-ID" sz="2800" kern="10">
                <a:ln w="19050">
                  <a:solidFill>
                    <a:srgbClr val="99CCFF"/>
                  </a:solidFill>
                  <a:round/>
                  <a:headEnd/>
                  <a:tailEnd/>
                </a:ln>
                <a:solidFill>
                  <a:srgbClr val="0066CC"/>
                </a:solidFill>
                <a:effectLst>
                  <a:outerShdw dist="35921" dir="2700000" algn="ctr" rotWithShape="0">
                    <a:srgbClr val="990000"/>
                  </a:outerShdw>
                </a:effectLst>
                <a:latin typeface="Microsoft Sans Serif"/>
                <a:cs typeface="Microsoft Sans Serif"/>
              </a:rPr>
              <a:t>Berbagai aspek Persamaan </a:t>
            </a:r>
          </a:p>
          <a:p>
            <a:pPr algn="ctr"/>
            <a:r>
              <a:rPr lang="id-ID" sz="2800" kern="10">
                <a:ln w="19050">
                  <a:solidFill>
                    <a:srgbClr val="99CCFF"/>
                  </a:solidFill>
                  <a:round/>
                  <a:headEnd/>
                  <a:tailEnd/>
                </a:ln>
                <a:solidFill>
                  <a:srgbClr val="0066CC"/>
                </a:solidFill>
                <a:effectLst>
                  <a:outerShdw dist="35921" dir="2700000" algn="ctr" rotWithShape="0">
                    <a:srgbClr val="990000"/>
                  </a:outerShdw>
                </a:effectLst>
                <a:latin typeface="Microsoft Sans Serif"/>
                <a:cs typeface="Microsoft Sans Serif"/>
              </a:rPr>
              <a:t>Kedudukan Setiap Warga Negara</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1117187">
                                            <p:txEl>
                                              <p:pRg st="0" end="0"/>
                                            </p:txEl>
                                          </p:spTgt>
                                        </p:tgtEl>
                                        <p:attrNameLst>
                                          <p:attrName>style.visibility</p:attrName>
                                        </p:attrNameLst>
                                      </p:cBhvr>
                                      <p:to>
                                        <p:strVal val="visible"/>
                                      </p:to>
                                    </p:set>
                                    <p:animEffect transition="in" filter="fade">
                                      <p:cBhvr>
                                        <p:cTn id="7" dur="1000"/>
                                        <p:tgtEl>
                                          <p:spTgt spid="1117187">
                                            <p:txEl>
                                              <p:pRg st="0" end="0"/>
                                            </p:txEl>
                                          </p:spTgt>
                                        </p:tgtEl>
                                      </p:cBhvr>
                                    </p:animEffect>
                                    <p:anim calcmode="lin" valueType="num">
                                      <p:cBhvr>
                                        <p:cTn id="8" dur="1000" fill="hold"/>
                                        <p:tgtEl>
                                          <p:spTgt spid="111718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1718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iterate type="lt">
                                    <p:tmPct val="10000"/>
                                  </p:iterate>
                                  <p:childTnLst>
                                    <p:set>
                                      <p:cBhvr>
                                        <p:cTn id="13" dur="1" fill="hold">
                                          <p:stCondLst>
                                            <p:cond delay="0"/>
                                          </p:stCondLst>
                                        </p:cTn>
                                        <p:tgtEl>
                                          <p:spTgt spid="1117187">
                                            <p:txEl>
                                              <p:pRg st="1" end="1"/>
                                            </p:txEl>
                                          </p:spTgt>
                                        </p:tgtEl>
                                        <p:attrNameLst>
                                          <p:attrName>style.visibility</p:attrName>
                                        </p:attrNameLst>
                                      </p:cBhvr>
                                      <p:to>
                                        <p:strVal val="visible"/>
                                      </p:to>
                                    </p:set>
                                    <p:animEffect transition="in" filter="fade">
                                      <p:cBhvr>
                                        <p:cTn id="14" dur="1000"/>
                                        <p:tgtEl>
                                          <p:spTgt spid="1117187">
                                            <p:txEl>
                                              <p:pRg st="1" end="1"/>
                                            </p:txEl>
                                          </p:spTgt>
                                        </p:tgtEl>
                                      </p:cBhvr>
                                    </p:animEffect>
                                    <p:anim calcmode="lin" valueType="num">
                                      <p:cBhvr>
                                        <p:cTn id="15" dur="1000" fill="hold"/>
                                        <p:tgtEl>
                                          <p:spTgt spid="111718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171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iterate type="lt">
                                    <p:tmPct val="10000"/>
                                  </p:iterate>
                                  <p:childTnLst>
                                    <p:set>
                                      <p:cBhvr>
                                        <p:cTn id="20" dur="1" fill="hold">
                                          <p:stCondLst>
                                            <p:cond delay="0"/>
                                          </p:stCondLst>
                                        </p:cTn>
                                        <p:tgtEl>
                                          <p:spTgt spid="1117187">
                                            <p:txEl>
                                              <p:pRg st="2" end="2"/>
                                            </p:txEl>
                                          </p:spTgt>
                                        </p:tgtEl>
                                        <p:attrNameLst>
                                          <p:attrName>style.visibility</p:attrName>
                                        </p:attrNameLst>
                                      </p:cBhvr>
                                      <p:to>
                                        <p:strVal val="visible"/>
                                      </p:to>
                                    </p:set>
                                    <p:animEffect transition="in" filter="fade">
                                      <p:cBhvr>
                                        <p:cTn id="21" dur="1000"/>
                                        <p:tgtEl>
                                          <p:spTgt spid="1117187">
                                            <p:txEl>
                                              <p:pRg st="2" end="2"/>
                                            </p:txEl>
                                          </p:spTgt>
                                        </p:tgtEl>
                                      </p:cBhvr>
                                    </p:animEffect>
                                    <p:anim calcmode="lin" valueType="num">
                                      <p:cBhvr>
                                        <p:cTn id="22" dur="1000" fill="hold"/>
                                        <p:tgtEl>
                                          <p:spTgt spid="111718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11718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7187"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Slide Number Placeholder 7"/>
          <p:cNvSpPr>
            <a:spLocks noGrp="1"/>
          </p:cNvSpPr>
          <p:nvPr>
            <p:ph type="sldNum" sz="quarter" idx="12"/>
          </p:nvPr>
        </p:nvSpPr>
        <p:spPr/>
        <p:txBody>
          <a:bodyPr/>
          <a:lstStyle/>
          <a:p>
            <a:pPr>
              <a:defRPr/>
            </a:pPr>
            <a:fld id="{4198F1EE-EDFC-4B89-8067-485562CE28E7}" type="slidenum">
              <a:rPr lang="en-US"/>
              <a:pPr>
                <a:defRPr/>
              </a:pPr>
              <a:t>16</a:t>
            </a:fld>
            <a:endParaRPr lang="en-US"/>
          </a:p>
        </p:txBody>
      </p:sp>
      <p:sp>
        <p:nvSpPr>
          <p:cNvPr id="1130505" name="Rectangle 9"/>
          <p:cNvSpPr>
            <a:spLocks noGrp="1" noChangeArrowheads="1"/>
          </p:cNvSpPr>
          <p:nvPr>
            <p:ph type="body" sz="half" idx="1"/>
          </p:nvPr>
        </p:nvSpPr>
        <p:spPr>
          <a:xfrm>
            <a:off x="468313" y="1987550"/>
            <a:ext cx="8220075" cy="4465638"/>
          </a:xfrm>
          <a:gradFill rotWithShape="1">
            <a:gsLst>
              <a:gs pos="0">
                <a:srgbClr val="00504E"/>
              </a:gs>
              <a:gs pos="50000">
                <a:schemeClr val="bg1"/>
              </a:gs>
              <a:gs pos="100000">
                <a:srgbClr val="00504E"/>
              </a:gs>
            </a:gsLst>
            <a:lin ang="5400000" scaled="1"/>
          </a:gradFill>
        </p:spPr>
        <p:txBody>
          <a:bodyPr/>
          <a:lstStyle/>
          <a:p>
            <a:pPr eaLnBrk="1" hangingPunct="1">
              <a:lnSpc>
                <a:spcPct val="90000"/>
              </a:lnSpc>
              <a:defRPr/>
            </a:pPr>
            <a:r>
              <a:rPr lang="en-US" sz="2400" smtClean="0"/>
              <a:t>UU No. 11 Th 1966 . Jo. UU No. 21 Th 1982 Jo. UU No. 40 Th 1999 tentang Pers Warga negara mempunyai hak dalam mengeluarkan pikiran lisan atau tulisan baik melalui Media massa , Media cetak maupun media elektronik.</a:t>
            </a:r>
          </a:p>
          <a:p>
            <a:pPr eaLnBrk="1" hangingPunct="1">
              <a:lnSpc>
                <a:spcPct val="90000"/>
              </a:lnSpc>
              <a:defRPr/>
            </a:pPr>
            <a:r>
              <a:rPr lang="en-US" sz="2400" smtClean="0"/>
              <a:t>UU No. 14 Th 1970 tentang Ketentuan pokok kekuasaan kehakiman ,adanya hak menolak dikenakan penangkapan tanpa perintah yang sah, hak praduga tak bersalah, hak memperoleh bantuan hukum. Diperbarui dengan UU No. 35 Th 1999 dan UU No. 4 Th 2004.</a:t>
            </a:r>
          </a:p>
          <a:p>
            <a:pPr eaLnBrk="1" hangingPunct="1">
              <a:lnSpc>
                <a:spcPct val="90000"/>
              </a:lnSpc>
              <a:defRPr/>
            </a:pPr>
            <a:r>
              <a:rPr lang="en-US" sz="2400" smtClean="0"/>
              <a:t>UU No. 20 Th 2002 tentang Pokok Pertahanan dan Keamanan diganti dengan UU No. 2 Th 2002  </a:t>
            </a:r>
          </a:p>
        </p:txBody>
      </p:sp>
      <p:pic>
        <p:nvPicPr>
          <p:cNvPr id="101380" name="Picture 14" descr="pullcart_library_book_open_md_wht"/>
          <p:cNvPicPr>
            <a:picLocks noGrp="1" noChangeAspect="1" noChangeArrowheads="1" noCrop="1"/>
          </p:cNvPicPr>
          <p:nvPr>
            <p:ph sz="quarter" idx="2"/>
          </p:nvPr>
        </p:nvPicPr>
        <p:blipFill>
          <a:blip r:embed="rId3"/>
          <a:srcRect/>
          <a:stretch>
            <a:fillRect/>
          </a:stretch>
        </p:blipFill>
        <p:spPr>
          <a:xfrm>
            <a:off x="6091238" y="333375"/>
            <a:ext cx="2081212" cy="1511300"/>
          </a:xfrm>
          <a:noFill/>
        </p:spPr>
      </p:pic>
      <p:pic>
        <p:nvPicPr>
          <p:cNvPr id="101381" name="Picture 17" descr="whatdoido"/>
          <p:cNvPicPr>
            <a:picLocks noGrp="1" noChangeAspect="1" noChangeArrowheads="1"/>
          </p:cNvPicPr>
          <p:nvPr>
            <p:ph sz="quarter" idx="3"/>
          </p:nvPr>
        </p:nvPicPr>
        <p:blipFill>
          <a:blip r:embed="rId4"/>
          <a:srcRect/>
          <a:stretch>
            <a:fillRect/>
          </a:stretch>
        </p:blipFill>
        <p:spPr>
          <a:xfrm>
            <a:off x="1042988" y="260350"/>
            <a:ext cx="1800225" cy="1584325"/>
          </a:xfrm>
          <a:noFill/>
        </p:spPr>
      </p:pic>
      <p:pic>
        <p:nvPicPr>
          <p:cNvPr id="101382" name="Picture 20" descr="book_page_flip_md_wht"/>
          <p:cNvPicPr>
            <a:picLocks noChangeAspect="1" noChangeArrowheads="1" noCrop="1"/>
          </p:cNvPicPr>
          <p:nvPr/>
        </p:nvPicPr>
        <p:blipFill>
          <a:blip r:embed="rId5"/>
          <a:srcRect/>
          <a:stretch>
            <a:fillRect/>
          </a:stretch>
        </p:blipFill>
        <p:spPr bwMode="auto">
          <a:xfrm>
            <a:off x="4133850" y="333375"/>
            <a:ext cx="1951038" cy="1079500"/>
          </a:xfrm>
          <a:prstGeom prst="rect">
            <a:avLst/>
          </a:prstGeom>
          <a:noFill/>
          <a:ln w="9525">
            <a:noFill/>
            <a:miter lim="800000"/>
            <a:headEnd/>
            <a:tailEnd/>
          </a:ln>
        </p:spPr>
      </p:pic>
      <p:sp>
        <p:nvSpPr>
          <p:cNvPr id="1130517" name="AutoShape 21"/>
          <p:cNvSpPr>
            <a:spLocks noChangeArrowheads="1"/>
          </p:cNvSpPr>
          <p:nvPr/>
        </p:nvSpPr>
        <p:spPr bwMode="auto">
          <a:xfrm>
            <a:off x="3059113" y="0"/>
            <a:ext cx="1081087" cy="692150"/>
          </a:xfrm>
          <a:prstGeom prst="cloudCallout">
            <a:avLst>
              <a:gd name="adj1" fmla="val -97870"/>
              <a:gd name="adj2" fmla="val -3440"/>
            </a:avLst>
          </a:prstGeom>
          <a:gradFill rotWithShape="1">
            <a:gsLst>
              <a:gs pos="0">
                <a:schemeClr val="hlink"/>
              </a:gs>
              <a:gs pos="100000">
                <a:schemeClr val="hlink">
                  <a:gamma/>
                  <a:shade val="46275"/>
                  <a:invGamma/>
                </a:schemeClr>
              </a:gs>
            </a:gsLst>
            <a:lin ang="5400000" scaled="1"/>
          </a:gradFill>
          <a:ln w="19050">
            <a:solidFill>
              <a:schemeClr val="tx2"/>
            </a:solidFill>
            <a:round/>
            <a:headEnd/>
            <a:tailEnd/>
          </a:ln>
          <a:effectLst/>
        </p:spPr>
        <p:txBody>
          <a:bodyPr lIns="90000" tIns="46800" rIns="90000" bIns="46800"/>
          <a:lstStyle/>
          <a:p>
            <a:pPr algn="ctr">
              <a:defRPr/>
            </a:pPr>
            <a:r>
              <a:rPr lang="en-US" sz="1600">
                <a:solidFill>
                  <a:srgbClr val="000000"/>
                </a:solidFill>
              </a:rPr>
              <a:t>pusing</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1130505">
                                            <p:bg/>
                                          </p:spTgt>
                                        </p:tgtEl>
                                        <p:attrNameLst>
                                          <p:attrName>style.visibility</p:attrName>
                                        </p:attrNameLst>
                                      </p:cBhvr>
                                      <p:to>
                                        <p:strVal val="visible"/>
                                      </p:to>
                                    </p:set>
                                    <p:anim calcmode="lin" valueType="num">
                                      <p:cBhvr>
                                        <p:cTn id="7" dur="500" fill="hold"/>
                                        <p:tgtEl>
                                          <p:spTgt spid="1130505">
                                            <p:bg/>
                                          </p:spTgt>
                                        </p:tgtEl>
                                        <p:attrNameLst>
                                          <p:attrName>ppt_w</p:attrName>
                                        </p:attrNameLst>
                                      </p:cBhvr>
                                      <p:tavLst>
                                        <p:tav tm="0">
                                          <p:val>
                                            <p:fltVal val="0"/>
                                          </p:val>
                                        </p:tav>
                                        <p:tav tm="100000">
                                          <p:val>
                                            <p:strVal val="#ppt_w"/>
                                          </p:val>
                                        </p:tav>
                                      </p:tavLst>
                                    </p:anim>
                                    <p:anim calcmode="lin" valueType="num">
                                      <p:cBhvr>
                                        <p:cTn id="8" dur="500" fill="hold"/>
                                        <p:tgtEl>
                                          <p:spTgt spid="1130505">
                                            <p:bg/>
                                          </p:spTgt>
                                        </p:tgtEl>
                                        <p:attrNameLst>
                                          <p:attrName>ppt_h</p:attrName>
                                        </p:attrNameLst>
                                      </p:cBhvr>
                                      <p:tavLst>
                                        <p:tav tm="0">
                                          <p:val>
                                            <p:fltVal val="0"/>
                                          </p:val>
                                        </p:tav>
                                        <p:tav tm="100000">
                                          <p:val>
                                            <p:strVal val="#ppt_h"/>
                                          </p:val>
                                        </p:tav>
                                      </p:tavLst>
                                    </p:anim>
                                    <p:anim calcmode="lin" valueType="num">
                                      <p:cBhvr>
                                        <p:cTn id="9" dur="500" fill="hold"/>
                                        <p:tgtEl>
                                          <p:spTgt spid="1130505">
                                            <p:bg/>
                                          </p:spTgt>
                                        </p:tgtEl>
                                        <p:attrNameLst>
                                          <p:attrName>style.rotation</p:attrName>
                                        </p:attrNameLst>
                                      </p:cBhvr>
                                      <p:tavLst>
                                        <p:tav tm="0">
                                          <p:val>
                                            <p:fltVal val="360"/>
                                          </p:val>
                                        </p:tav>
                                        <p:tav tm="100000">
                                          <p:val>
                                            <p:fltVal val="0"/>
                                          </p:val>
                                        </p:tav>
                                      </p:tavLst>
                                    </p:anim>
                                    <p:animEffect transition="in" filter="fade">
                                      <p:cBhvr>
                                        <p:cTn id="10" dur="500"/>
                                        <p:tgtEl>
                                          <p:spTgt spid="1130505">
                                            <p:bg/>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130505">
                                            <p:txEl>
                                              <p:pRg st="0" end="0"/>
                                            </p:txEl>
                                          </p:spTgt>
                                        </p:tgtEl>
                                        <p:attrNameLst>
                                          <p:attrName>style.visibility</p:attrName>
                                        </p:attrNameLst>
                                      </p:cBhvr>
                                      <p:to>
                                        <p:strVal val="visible"/>
                                      </p:to>
                                    </p:set>
                                    <p:anim calcmode="lin" valueType="num">
                                      <p:cBhvr>
                                        <p:cTn id="15" dur="500" fill="hold"/>
                                        <p:tgtEl>
                                          <p:spTgt spid="113050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130505">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130505">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13050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130505">
                                            <p:txEl>
                                              <p:pRg st="1" end="1"/>
                                            </p:txEl>
                                          </p:spTgt>
                                        </p:tgtEl>
                                        <p:attrNameLst>
                                          <p:attrName>style.visibility</p:attrName>
                                        </p:attrNameLst>
                                      </p:cBhvr>
                                      <p:to>
                                        <p:strVal val="visible"/>
                                      </p:to>
                                    </p:set>
                                    <p:anim calcmode="lin" valueType="num">
                                      <p:cBhvr>
                                        <p:cTn id="23" dur="500" fill="hold"/>
                                        <p:tgtEl>
                                          <p:spTgt spid="113050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130505">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1130505">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1130505">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130505">
                                            <p:txEl>
                                              <p:pRg st="2" end="2"/>
                                            </p:txEl>
                                          </p:spTgt>
                                        </p:tgtEl>
                                        <p:attrNameLst>
                                          <p:attrName>style.visibility</p:attrName>
                                        </p:attrNameLst>
                                      </p:cBhvr>
                                      <p:to>
                                        <p:strVal val="visible"/>
                                      </p:to>
                                    </p:set>
                                    <p:anim calcmode="lin" valueType="num">
                                      <p:cBhvr>
                                        <p:cTn id="31" dur="500" fill="hold"/>
                                        <p:tgtEl>
                                          <p:spTgt spid="1130505">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1130505">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1130505">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113050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0505"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42" name="Rectangle 2"/>
          <p:cNvSpPr>
            <a:spLocks noGrp="1" noChangeArrowheads="1"/>
          </p:cNvSpPr>
          <p:nvPr>
            <p:ph type="title"/>
          </p:nvPr>
        </p:nvSpPr>
        <p:spPr>
          <a:xfrm>
            <a:off x="755650" y="274638"/>
            <a:ext cx="7488238" cy="993775"/>
          </a:xfrm>
          <a:gradFill rotWithShape="1">
            <a:gsLst>
              <a:gs pos="0">
                <a:schemeClr val="bg1"/>
              </a:gs>
              <a:gs pos="50000">
                <a:srgbClr val="CC3300"/>
              </a:gs>
              <a:gs pos="100000">
                <a:schemeClr val="bg1"/>
              </a:gs>
            </a:gsLst>
            <a:lin ang="5400000" scaled="1"/>
          </a:gradFill>
        </p:spPr>
        <p:txBody>
          <a:bodyPr/>
          <a:lstStyle/>
          <a:p>
            <a:pPr fontAlgn="auto">
              <a:spcAft>
                <a:spcPts val="0"/>
              </a:spcAft>
              <a:defRPr/>
            </a:pPr>
            <a:r>
              <a:rPr lang="en-US" sz="2400" smtClean="0">
                <a:solidFill>
                  <a:schemeClr val="tx1"/>
                </a:solidFill>
                <a:latin typeface="Times New Roman" pitchFamily="18" charset="0"/>
              </a:rPr>
              <a:t>Contoh perilaku yang menampilkan persamaan kedudukan warga negara</a:t>
            </a:r>
          </a:p>
        </p:txBody>
      </p:sp>
      <p:sp>
        <p:nvSpPr>
          <p:cNvPr id="1187843" name="Rectangle 3"/>
          <p:cNvSpPr>
            <a:spLocks noGrp="1" noChangeArrowheads="1"/>
          </p:cNvSpPr>
          <p:nvPr>
            <p:ph idx="1"/>
          </p:nvPr>
        </p:nvSpPr>
        <p:spPr>
          <a:xfrm>
            <a:off x="755650" y="1484313"/>
            <a:ext cx="7561263" cy="4968875"/>
          </a:xfrm>
          <a:gradFill rotWithShape="1">
            <a:gsLst>
              <a:gs pos="0">
                <a:srgbClr val="3B0000"/>
              </a:gs>
              <a:gs pos="50000">
                <a:srgbClr val="800000"/>
              </a:gs>
              <a:gs pos="100000">
                <a:srgbClr val="3B0000"/>
              </a:gs>
            </a:gsLst>
            <a:lin ang="5400000" scaled="1"/>
          </a:gradFill>
        </p:spPr>
        <p:txBody>
          <a:bodyPr/>
          <a:lstStyle/>
          <a:p>
            <a:r>
              <a:rPr lang="en-US" sz="2800" smtClean="0">
                <a:solidFill>
                  <a:srgbClr val="FF9900"/>
                </a:solidFill>
                <a:latin typeface="Times New Roman" pitchFamily="18" charset="0"/>
              </a:rPr>
              <a:t>Hak hak dasar Warga Negara dalam Pembukaan UUD 1945 dan Batang Tubuh :</a:t>
            </a:r>
          </a:p>
          <a:p>
            <a:r>
              <a:rPr lang="en-US" sz="2800" smtClean="0">
                <a:latin typeface="Times New Roman" pitchFamily="18" charset="0"/>
              </a:rPr>
              <a:t>Pasal 26 , 27 ( 1 ) , ( 2 ) , </a:t>
            </a:r>
          </a:p>
          <a:p>
            <a:r>
              <a:rPr lang="en-US" sz="2800" smtClean="0">
                <a:latin typeface="Times New Roman" pitchFamily="18" charset="0"/>
              </a:rPr>
              <a:t>Pasal 28 A , B , C , D , E , F , G , H , I , J</a:t>
            </a:r>
          </a:p>
          <a:p>
            <a:r>
              <a:rPr lang="en-US" sz="2800" smtClean="0">
                <a:latin typeface="Times New Roman" pitchFamily="18" charset="0"/>
              </a:rPr>
              <a:t>Pasal 29 ( 2 ) , 30 , 31 , 32 , 33 , 34 </a:t>
            </a:r>
          </a:p>
          <a:p>
            <a:r>
              <a:rPr lang="en-US" sz="2800" smtClean="0">
                <a:solidFill>
                  <a:schemeClr val="tx1"/>
                </a:solidFill>
                <a:latin typeface="Times New Roman" pitchFamily="18" charset="0"/>
              </a:rPr>
              <a:t>Kewajiban dasar Warga Negara dalam berbagai bidang kehidupan</a:t>
            </a:r>
          </a:p>
          <a:p>
            <a:r>
              <a:rPr lang="en-US" sz="2800" smtClean="0">
                <a:latin typeface="Times New Roman" pitchFamily="18" charset="0"/>
              </a:rPr>
              <a:t>Pembukaan UUD 1945 Alinea 1 , 2 , 4</a:t>
            </a:r>
          </a:p>
          <a:p>
            <a:r>
              <a:rPr lang="en-US" sz="2800" smtClean="0">
                <a:latin typeface="Times New Roman" pitchFamily="18" charset="0"/>
              </a:rPr>
              <a:t>Pasal 23 ( 2 ) , 27 ( 1 ) , 30 ( 1 ) , 35</a:t>
            </a:r>
          </a:p>
          <a:p>
            <a:r>
              <a:rPr lang="en-US" sz="2800" smtClean="0">
                <a:latin typeface="Times New Roman" pitchFamily="18" charset="0"/>
              </a:rPr>
              <a:t>Pasal 36 , 36 A , 36 B</a:t>
            </a:r>
          </a:p>
          <a:p>
            <a:endParaRPr lang="en-US" sz="2800" smtClean="0">
              <a:latin typeface="Times New Roman" pitchFamily="18" charset="0"/>
            </a:endParaRPr>
          </a:p>
          <a:p>
            <a:endParaRPr lang="en-US" sz="2800" smtClean="0">
              <a:latin typeface="Times New Roman" pitchFamily="18" charset="0"/>
            </a:endParaRPr>
          </a:p>
        </p:txBody>
      </p:sp>
      <p:sp>
        <p:nvSpPr>
          <p:cNvPr id="6" name="Slide Number Placeholder 5"/>
          <p:cNvSpPr>
            <a:spLocks noGrp="1"/>
          </p:cNvSpPr>
          <p:nvPr>
            <p:ph type="sldNum" sz="quarter" idx="12"/>
          </p:nvPr>
        </p:nvSpPr>
        <p:spPr/>
        <p:txBody>
          <a:bodyPr/>
          <a:lstStyle/>
          <a:p>
            <a:pPr>
              <a:defRPr/>
            </a:pPr>
            <a:fld id="{5DE8A940-1819-4BE3-9ACA-811CA6B0DB90}" type="slidenum">
              <a:rPr lang="en-US"/>
              <a:pPr>
                <a:defRPr/>
              </a:pPr>
              <a:t>17</a:t>
            </a:fld>
            <a:endParaRPr lang="en-US"/>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87843">
                                            <p:txEl>
                                              <p:pRg st="0" end="0"/>
                                            </p:txEl>
                                          </p:spTgt>
                                        </p:tgtEl>
                                        <p:attrNameLst>
                                          <p:attrName>style.visibility</p:attrName>
                                        </p:attrNameLst>
                                      </p:cBhvr>
                                      <p:to>
                                        <p:strVal val="visible"/>
                                      </p:to>
                                    </p:set>
                                    <p:animEffect transition="in" filter="fade">
                                      <p:cBhvr>
                                        <p:cTn id="7" dur="2000"/>
                                        <p:tgtEl>
                                          <p:spTgt spid="1187843">
                                            <p:txEl>
                                              <p:pRg st="0" end="0"/>
                                            </p:txEl>
                                          </p:spTgt>
                                        </p:tgtEl>
                                      </p:cBhvr>
                                    </p:animEffect>
                                  </p:childTnLst>
                                  <p:subTnLst>
                                    <p:animClr clrSpc="rgb" dir="cw">
                                      <p:cBhvr override="childStyle">
                                        <p:cTn dur="1" fill="hold" display="0" masterRel="nextClick" afterEffect="1"/>
                                        <p:tgtEl>
                                          <p:spTgt spid="1187843">
                                            <p:txEl>
                                              <p:pRg st="0" end="0"/>
                                            </p:txEl>
                                          </p:spTgt>
                                        </p:tgtEl>
                                        <p:attrNameLst>
                                          <p:attrName>ppt_c</p:attrName>
                                        </p:attrNameLst>
                                      </p:cBhvr>
                                      <p:to>
                                        <a:schemeClr val="bg2"/>
                                      </p:to>
                                    </p:animClr>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87843">
                                            <p:txEl>
                                              <p:pRg st="1" end="1"/>
                                            </p:txEl>
                                          </p:spTgt>
                                        </p:tgtEl>
                                        <p:attrNameLst>
                                          <p:attrName>style.visibility</p:attrName>
                                        </p:attrNameLst>
                                      </p:cBhvr>
                                      <p:to>
                                        <p:strVal val="visible"/>
                                      </p:to>
                                    </p:set>
                                    <p:animEffect transition="in" filter="fade">
                                      <p:cBhvr>
                                        <p:cTn id="12" dur="2000"/>
                                        <p:tgtEl>
                                          <p:spTgt spid="1187843">
                                            <p:txEl>
                                              <p:pRg st="1" end="1"/>
                                            </p:txEl>
                                          </p:spTgt>
                                        </p:tgtEl>
                                      </p:cBhvr>
                                    </p:animEffect>
                                  </p:childTnLst>
                                  <p:subTnLst>
                                    <p:animClr clrSpc="rgb" dir="cw">
                                      <p:cBhvr override="childStyle">
                                        <p:cTn dur="1" fill="hold" display="0" masterRel="nextClick" afterEffect="1"/>
                                        <p:tgtEl>
                                          <p:spTgt spid="1187843">
                                            <p:txEl>
                                              <p:pRg st="1" end="1"/>
                                            </p:txEl>
                                          </p:spTgt>
                                        </p:tgtEl>
                                        <p:attrNameLst>
                                          <p:attrName>ppt_c</p:attrName>
                                        </p:attrNameLst>
                                      </p:cBhvr>
                                      <p:to>
                                        <a:schemeClr val="bg2"/>
                                      </p:to>
                                    </p:animClr>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87843">
                                            <p:txEl>
                                              <p:pRg st="2" end="2"/>
                                            </p:txEl>
                                          </p:spTgt>
                                        </p:tgtEl>
                                        <p:attrNameLst>
                                          <p:attrName>style.visibility</p:attrName>
                                        </p:attrNameLst>
                                      </p:cBhvr>
                                      <p:to>
                                        <p:strVal val="visible"/>
                                      </p:to>
                                    </p:set>
                                    <p:animEffect transition="in" filter="fade">
                                      <p:cBhvr>
                                        <p:cTn id="17" dur="2000"/>
                                        <p:tgtEl>
                                          <p:spTgt spid="1187843">
                                            <p:txEl>
                                              <p:pRg st="2" end="2"/>
                                            </p:txEl>
                                          </p:spTgt>
                                        </p:tgtEl>
                                      </p:cBhvr>
                                    </p:animEffect>
                                  </p:childTnLst>
                                  <p:subTnLst>
                                    <p:animClr clrSpc="rgb" dir="cw">
                                      <p:cBhvr override="childStyle">
                                        <p:cTn dur="1" fill="hold" display="0" masterRel="nextClick" afterEffect="1"/>
                                        <p:tgtEl>
                                          <p:spTgt spid="1187843">
                                            <p:txEl>
                                              <p:pRg st="2" end="2"/>
                                            </p:txEl>
                                          </p:spTgt>
                                        </p:tgtEl>
                                        <p:attrNameLst>
                                          <p:attrName>ppt_c</p:attrName>
                                        </p:attrNameLst>
                                      </p:cBhvr>
                                      <p:to>
                                        <a:schemeClr val="bg2"/>
                                      </p:to>
                                    </p:animClr>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87843">
                                            <p:txEl>
                                              <p:pRg st="3" end="3"/>
                                            </p:txEl>
                                          </p:spTgt>
                                        </p:tgtEl>
                                        <p:attrNameLst>
                                          <p:attrName>style.visibility</p:attrName>
                                        </p:attrNameLst>
                                      </p:cBhvr>
                                      <p:to>
                                        <p:strVal val="visible"/>
                                      </p:to>
                                    </p:set>
                                    <p:animEffect transition="in" filter="fade">
                                      <p:cBhvr>
                                        <p:cTn id="22" dur="2000"/>
                                        <p:tgtEl>
                                          <p:spTgt spid="1187843">
                                            <p:txEl>
                                              <p:pRg st="3" end="3"/>
                                            </p:txEl>
                                          </p:spTgt>
                                        </p:tgtEl>
                                      </p:cBhvr>
                                    </p:animEffect>
                                  </p:childTnLst>
                                  <p:subTnLst>
                                    <p:animClr clrSpc="rgb" dir="cw">
                                      <p:cBhvr override="childStyle">
                                        <p:cTn dur="1" fill="hold" display="0" masterRel="nextClick" afterEffect="1"/>
                                        <p:tgtEl>
                                          <p:spTgt spid="1187843">
                                            <p:txEl>
                                              <p:pRg st="3" end="3"/>
                                            </p:txEl>
                                          </p:spTgt>
                                        </p:tgtEl>
                                        <p:attrNameLst>
                                          <p:attrName>ppt_c</p:attrName>
                                        </p:attrNameLst>
                                      </p:cBhvr>
                                      <p:to>
                                        <a:schemeClr val="bg2"/>
                                      </p:to>
                                    </p:animClr>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87843">
                                            <p:txEl>
                                              <p:pRg st="4" end="4"/>
                                            </p:txEl>
                                          </p:spTgt>
                                        </p:tgtEl>
                                        <p:attrNameLst>
                                          <p:attrName>style.visibility</p:attrName>
                                        </p:attrNameLst>
                                      </p:cBhvr>
                                      <p:to>
                                        <p:strVal val="visible"/>
                                      </p:to>
                                    </p:set>
                                    <p:animEffect transition="in" filter="fade">
                                      <p:cBhvr>
                                        <p:cTn id="27" dur="2000"/>
                                        <p:tgtEl>
                                          <p:spTgt spid="1187843">
                                            <p:txEl>
                                              <p:pRg st="4" end="4"/>
                                            </p:txEl>
                                          </p:spTgt>
                                        </p:tgtEl>
                                      </p:cBhvr>
                                    </p:animEffect>
                                  </p:childTnLst>
                                  <p:subTnLst>
                                    <p:animClr clrSpc="rgb" dir="cw">
                                      <p:cBhvr override="childStyle">
                                        <p:cTn dur="1" fill="hold" display="0" masterRel="nextClick" afterEffect="1"/>
                                        <p:tgtEl>
                                          <p:spTgt spid="1187843">
                                            <p:txEl>
                                              <p:pRg st="4" end="4"/>
                                            </p:txEl>
                                          </p:spTgt>
                                        </p:tgtEl>
                                        <p:attrNameLst>
                                          <p:attrName>ppt_c</p:attrName>
                                        </p:attrNameLst>
                                      </p:cBhvr>
                                      <p:to>
                                        <a:schemeClr val="bg2"/>
                                      </p:to>
                                    </p:animClr>
                                  </p:sub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87843">
                                            <p:txEl>
                                              <p:pRg st="5" end="5"/>
                                            </p:txEl>
                                          </p:spTgt>
                                        </p:tgtEl>
                                        <p:attrNameLst>
                                          <p:attrName>style.visibility</p:attrName>
                                        </p:attrNameLst>
                                      </p:cBhvr>
                                      <p:to>
                                        <p:strVal val="visible"/>
                                      </p:to>
                                    </p:set>
                                    <p:animEffect transition="in" filter="fade">
                                      <p:cBhvr>
                                        <p:cTn id="32" dur="2000"/>
                                        <p:tgtEl>
                                          <p:spTgt spid="1187843">
                                            <p:txEl>
                                              <p:pRg st="5" end="5"/>
                                            </p:txEl>
                                          </p:spTgt>
                                        </p:tgtEl>
                                      </p:cBhvr>
                                    </p:animEffect>
                                  </p:childTnLst>
                                  <p:subTnLst>
                                    <p:animClr clrSpc="rgb" dir="cw">
                                      <p:cBhvr override="childStyle">
                                        <p:cTn dur="1" fill="hold" display="0" masterRel="nextClick" afterEffect="1"/>
                                        <p:tgtEl>
                                          <p:spTgt spid="1187843">
                                            <p:txEl>
                                              <p:pRg st="5" end="5"/>
                                            </p:txEl>
                                          </p:spTgt>
                                        </p:tgtEl>
                                        <p:attrNameLst>
                                          <p:attrName>ppt_c</p:attrName>
                                        </p:attrNameLst>
                                      </p:cBhvr>
                                      <p:to>
                                        <a:schemeClr val="bg2"/>
                                      </p:to>
                                    </p:animClr>
                                  </p:sub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87843">
                                            <p:txEl>
                                              <p:pRg st="6" end="6"/>
                                            </p:txEl>
                                          </p:spTgt>
                                        </p:tgtEl>
                                        <p:attrNameLst>
                                          <p:attrName>style.visibility</p:attrName>
                                        </p:attrNameLst>
                                      </p:cBhvr>
                                      <p:to>
                                        <p:strVal val="visible"/>
                                      </p:to>
                                    </p:set>
                                    <p:animEffect transition="in" filter="fade">
                                      <p:cBhvr>
                                        <p:cTn id="37" dur="2000"/>
                                        <p:tgtEl>
                                          <p:spTgt spid="1187843">
                                            <p:txEl>
                                              <p:pRg st="6" end="6"/>
                                            </p:txEl>
                                          </p:spTgt>
                                        </p:tgtEl>
                                      </p:cBhvr>
                                    </p:animEffect>
                                  </p:childTnLst>
                                  <p:subTnLst>
                                    <p:animClr clrSpc="rgb" dir="cw">
                                      <p:cBhvr override="childStyle">
                                        <p:cTn dur="1" fill="hold" display="0" masterRel="nextClick" afterEffect="1"/>
                                        <p:tgtEl>
                                          <p:spTgt spid="1187843">
                                            <p:txEl>
                                              <p:pRg st="6" end="6"/>
                                            </p:txEl>
                                          </p:spTgt>
                                        </p:tgtEl>
                                        <p:attrNameLst>
                                          <p:attrName>ppt_c</p:attrName>
                                        </p:attrNameLst>
                                      </p:cBhvr>
                                      <p:to>
                                        <a:schemeClr val="bg2"/>
                                      </p:to>
                                    </p:animClr>
                                  </p:sub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87843">
                                            <p:txEl>
                                              <p:pRg st="7" end="7"/>
                                            </p:txEl>
                                          </p:spTgt>
                                        </p:tgtEl>
                                        <p:attrNameLst>
                                          <p:attrName>style.visibility</p:attrName>
                                        </p:attrNameLst>
                                      </p:cBhvr>
                                      <p:to>
                                        <p:strVal val="visible"/>
                                      </p:to>
                                    </p:set>
                                    <p:animEffect transition="in" filter="fade">
                                      <p:cBhvr>
                                        <p:cTn id="42" dur="2000"/>
                                        <p:tgtEl>
                                          <p:spTgt spid="1187843">
                                            <p:txEl>
                                              <p:pRg st="7" end="7"/>
                                            </p:txEl>
                                          </p:spTgt>
                                        </p:tgtEl>
                                      </p:cBhvr>
                                    </p:animEffect>
                                  </p:childTnLst>
                                  <p:subTnLst>
                                    <p:animClr clrSpc="rgb" dir="cw">
                                      <p:cBhvr override="childStyle">
                                        <p:cTn dur="1" fill="hold" display="0" masterRel="nextClick" afterEffect="1"/>
                                        <p:tgtEl>
                                          <p:spTgt spid="1187843">
                                            <p:txEl>
                                              <p:pRg st="7" end="7"/>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4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9890" name="Rectangle 2"/>
          <p:cNvSpPr>
            <a:spLocks noGrp="1" noChangeArrowheads="1"/>
          </p:cNvSpPr>
          <p:nvPr>
            <p:ph type="title"/>
          </p:nvPr>
        </p:nvSpPr>
        <p:spPr>
          <a:xfrm>
            <a:off x="250825" y="188913"/>
            <a:ext cx="8353425" cy="1008062"/>
          </a:xfrm>
          <a:gradFill rotWithShape="1">
            <a:gsLst>
              <a:gs pos="0">
                <a:srgbClr val="4DC4D1"/>
              </a:gs>
              <a:gs pos="100000">
                <a:srgbClr val="195A61"/>
              </a:gs>
            </a:gsLst>
            <a:lin ang="5400000" scaled="1"/>
          </a:gradFill>
        </p:spPr>
        <p:txBody>
          <a:bodyPr>
            <a:normAutofit fontScale="90000"/>
          </a:bodyPr>
          <a:lstStyle/>
          <a:p>
            <a:r>
              <a:rPr lang="en-US" sz="2800" smtClean="0">
                <a:latin typeface="Antler" pitchFamily="2" charset="0"/>
              </a:rPr>
              <a:t>Persamaan kedudukan Warga Negara tanpa membedakan Ras , Agama , Gender, Golongan , Budaya dan Suku</a:t>
            </a:r>
          </a:p>
        </p:txBody>
      </p:sp>
      <p:sp>
        <p:nvSpPr>
          <p:cNvPr id="1189891" name="Rectangle 3"/>
          <p:cNvSpPr>
            <a:spLocks noGrp="1" noChangeArrowheads="1"/>
          </p:cNvSpPr>
          <p:nvPr>
            <p:ph idx="1"/>
          </p:nvPr>
        </p:nvSpPr>
        <p:spPr>
          <a:xfrm>
            <a:off x="250825" y="1412875"/>
            <a:ext cx="8353425" cy="5256213"/>
          </a:xfrm>
          <a:gradFill rotWithShape="1">
            <a:gsLst>
              <a:gs pos="0">
                <a:srgbClr val="195A61"/>
              </a:gs>
              <a:gs pos="50000">
                <a:srgbClr val="318BED"/>
              </a:gs>
              <a:gs pos="100000">
                <a:srgbClr val="195A61"/>
              </a:gs>
            </a:gsLst>
            <a:lin ang="5400000" scaled="1"/>
          </a:gradFill>
        </p:spPr>
        <p:txBody>
          <a:bodyPr>
            <a:normAutofit lnSpcReduction="10000"/>
          </a:bodyPr>
          <a:lstStyle/>
          <a:p>
            <a:pPr>
              <a:lnSpc>
                <a:spcPct val="80000"/>
              </a:lnSpc>
            </a:pPr>
            <a:r>
              <a:rPr lang="en-US" sz="2800" smtClean="0">
                <a:latin typeface="Antler" pitchFamily="2" charset="0"/>
              </a:rPr>
              <a:t>Ras. adalah warna kulit yang menjadi ciri khas suku bangsa tertentu . </a:t>
            </a:r>
          </a:p>
          <a:p>
            <a:pPr>
              <a:lnSpc>
                <a:spcPct val="80000"/>
              </a:lnSpc>
            </a:pPr>
            <a:r>
              <a:rPr lang="en-US" sz="2800" smtClean="0">
                <a:latin typeface="Antler" pitchFamily="2" charset="0"/>
              </a:rPr>
              <a:t>Agama. Indonesia memiliki 5 agama yang diakui secara resmi , Islam , Kristen , Katolik , Hindu dan Budha</a:t>
            </a:r>
          </a:p>
          <a:p>
            <a:pPr>
              <a:lnSpc>
                <a:spcPct val="80000"/>
              </a:lnSpc>
            </a:pPr>
            <a:r>
              <a:rPr lang="en-US" sz="2800" smtClean="0">
                <a:latin typeface="Antler" pitchFamily="2" charset="0"/>
              </a:rPr>
              <a:t>Gender. merupakan jenis kelamin yang menyebabkan terjadinya perbedaan hak dan kewajiban antar pria dan wanita</a:t>
            </a:r>
          </a:p>
          <a:p>
            <a:pPr>
              <a:lnSpc>
                <a:spcPct val="80000"/>
              </a:lnSpc>
            </a:pPr>
            <a:r>
              <a:rPr lang="en-US" sz="2800" smtClean="0">
                <a:latin typeface="Antler" pitchFamily="2" charset="0"/>
              </a:rPr>
              <a:t>Golongan. di Indonesia banyak terdapat golongan baik yang berbasis Agama , Parpol maupun organisasi .</a:t>
            </a:r>
          </a:p>
          <a:p>
            <a:pPr>
              <a:lnSpc>
                <a:spcPct val="80000"/>
              </a:lnSpc>
            </a:pPr>
            <a:r>
              <a:rPr lang="en-US" sz="2800" smtClean="0">
                <a:latin typeface="Antler" pitchFamily="2" charset="0"/>
              </a:rPr>
              <a:t>Budaya dan Suku. antara budaya dan suku terjalin hubungan yang  sangat erat . Di Indonesia terdiri dari sekitar 250 suku bangsa yag memiliki budaya berbeda satu sama lain   </a:t>
            </a:r>
          </a:p>
        </p:txBody>
      </p:sp>
      <p:sp>
        <p:nvSpPr>
          <p:cNvPr id="6" name="Slide Number Placeholder 5"/>
          <p:cNvSpPr>
            <a:spLocks noGrp="1"/>
          </p:cNvSpPr>
          <p:nvPr>
            <p:ph type="sldNum" sz="quarter" idx="12"/>
          </p:nvPr>
        </p:nvSpPr>
        <p:spPr/>
        <p:txBody>
          <a:bodyPr/>
          <a:lstStyle/>
          <a:p>
            <a:pPr>
              <a:defRPr/>
            </a:pPr>
            <a:fld id="{8AEC6F54-5252-4139-A286-4BE8D5F81F47}" type="slidenum">
              <a:rPr lang="en-US"/>
              <a:pPr>
                <a:defRPr/>
              </a:pPr>
              <a:t>18</a:t>
            </a:fld>
            <a:endParaRPr lang="en-US"/>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189890">
                                            <p:txEl>
                                              <p:charRg st="4294967295" end="4294967295"/>
                                            </p:txEl>
                                          </p:spTgt>
                                        </p:tgtEl>
                                        <p:attrNameLst>
                                          <p:attrName>style.visibility</p:attrName>
                                        </p:attrNameLst>
                                      </p:cBhvr>
                                      <p:to>
                                        <p:strVal val="visible"/>
                                      </p:to>
                                    </p:set>
                                    <p:anim calcmode="lin" valueType="num">
                                      <p:cBhvr>
                                        <p:cTn id="7" dur="500" fill="hold"/>
                                        <p:tgtEl>
                                          <p:spTgt spid="1189890">
                                            <p:txEl>
                                              <p:charRg st="4294967295" end="4294967295"/>
                                            </p:txEl>
                                          </p:spTgt>
                                        </p:tgtEl>
                                        <p:attrNameLst>
                                          <p:attrName>ppt_w</p:attrName>
                                        </p:attrNameLst>
                                      </p:cBhvr>
                                      <p:tavLst>
                                        <p:tav tm="0">
                                          <p:val>
                                            <p:fltVal val="0"/>
                                          </p:val>
                                        </p:tav>
                                        <p:tav tm="100000">
                                          <p:val>
                                            <p:strVal val="#ppt_w"/>
                                          </p:val>
                                        </p:tav>
                                      </p:tavLst>
                                    </p:anim>
                                    <p:anim calcmode="lin" valueType="num">
                                      <p:cBhvr>
                                        <p:cTn id="8" dur="500" fill="hold"/>
                                        <p:tgtEl>
                                          <p:spTgt spid="1189890">
                                            <p:txEl>
                                              <p:charRg st="4294967295" end="4294967295"/>
                                            </p:txEl>
                                          </p:spTgt>
                                        </p:tgtEl>
                                        <p:attrNameLst>
                                          <p:attrName>ppt_h</p:attrName>
                                        </p:attrNameLst>
                                      </p:cBhvr>
                                      <p:tavLst>
                                        <p:tav tm="0">
                                          <p:val>
                                            <p:fltVal val="0"/>
                                          </p:val>
                                        </p:tav>
                                        <p:tav tm="100000">
                                          <p:val>
                                            <p:strVal val="#ppt_h"/>
                                          </p:val>
                                        </p:tav>
                                      </p:tavLst>
                                    </p:anim>
                                    <p:anim calcmode="lin" valueType="num">
                                      <p:cBhvr>
                                        <p:cTn id="9" dur="500" fill="hold"/>
                                        <p:tgtEl>
                                          <p:spTgt spid="1189890">
                                            <p:txEl>
                                              <p:charRg st="4294967295" end="4294967295"/>
                                            </p:txEl>
                                          </p:spTgt>
                                        </p:tgtEl>
                                        <p:attrNameLst>
                                          <p:attrName>style.rotation</p:attrName>
                                        </p:attrNameLst>
                                      </p:cBhvr>
                                      <p:tavLst>
                                        <p:tav tm="0">
                                          <p:val>
                                            <p:fltVal val="360"/>
                                          </p:val>
                                        </p:tav>
                                        <p:tav tm="100000">
                                          <p:val>
                                            <p:fltVal val="0"/>
                                          </p:val>
                                        </p:tav>
                                      </p:tavLst>
                                    </p:anim>
                                    <p:animEffect transition="in" filter="fade">
                                      <p:cBhvr>
                                        <p:cTn id="10" dur="500"/>
                                        <p:tgtEl>
                                          <p:spTgt spid="1189890">
                                            <p:txEl>
                                              <p:charRg st="4294967295" end="4294967295"/>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189891">
                                            <p:txEl>
                                              <p:pRg st="0" end="0"/>
                                            </p:txEl>
                                          </p:spTgt>
                                        </p:tgtEl>
                                        <p:attrNameLst>
                                          <p:attrName>style.visibility</p:attrName>
                                        </p:attrNameLst>
                                      </p:cBhvr>
                                      <p:to>
                                        <p:strVal val="visible"/>
                                      </p:to>
                                    </p:set>
                                    <p:anim calcmode="lin" valueType="num">
                                      <p:cBhvr>
                                        <p:cTn id="15" dur="500" fill="hold"/>
                                        <p:tgtEl>
                                          <p:spTgt spid="1189891">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189891">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189891">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18989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189891">
                                            <p:txEl>
                                              <p:pRg st="1" end="1"/>
                                            </p:txEl>
                                          </p:spTgt>
                                        </p:tgtEl>
                                        <p:attrNameLst>
                                          <p:attrName>style.visibility</p:attrName>
                                        </p:attrNameLst>
                                      </p:cBhvr>
                                      <p:to>
                                        <p:strVal val="visible"/>
                                      </p:to>
                                    </p:set>
                                    <p:anim calcmode="lin" valueType="num">
                                      <p:cBhvr>
                                        <p:cTn id="23" dur="500" fill="hold"/>
                                        <p:tgtEl>
                                          <p:spTgt spid="1189891">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189891">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1189891">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1189891">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189891">
                                            <p:txEl>
                                              <p:pRg st="2" end="2"/>
                                            </p:txEl>
                                          </p:spTgt>
                                        </p:tgtEl>
                                        <p:attrNameLst>
                                          <p:attrName>style.visibility</p:attrName>
                                        </p:attrNameLst>
                                      </p:cBhvr>
                                      <p:to>
                                        <p:strVal val="visible"/>
                                      </p:to>
                                    </p:set>
                                    <p:anim calcmode="lin" valueType="num">
                                      <p:cBhvr>
                                        <p:cTn id="31" dur="500" fill="hold"/>
                                        <p:tgtEl>
                                          <p:spTgt spid="1189891">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1189891">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1189891">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118989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189891">
                                            <p:txEl>
                                              <p:pRg st="3" end="3"/>
                                            </p:txEl>
                                          </p:spTgt>
                                        </p:tgtEl>
                                        <p:attrNameLst>
                                          <p:attrName>style.visibility</p:attrName>
                                        </p:attrNameLst>
                                      </p:cBhvr>
                                      <p:to>
                                        <p:strVal val="visible"/>
                                      </p:to>
                                    </p:set>
                                    <p:anim calcmode="lin" valueType="num">
                                      <p:cBhvr>
                                        <p:cTn id="39" dur="500" fill="hold"/>
                                        <p:tgtEl>
                                          <p:spTgt spid="1189891">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1189891">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1189891">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1189891">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189891">
                                            <p:txEl>
                                              <p:pRg st="4" end="4"/>
                                            </p:txEl>
                                          </p:spTgt>
                                        </p:tgtEl>
                                        <p:attrNameLst>
                                          <p:attrName>style.visibility</p:attrName>
                                        </p:attrNameLst>
                                      </p:cBhvr>
                                      <p:to>
                                        <p:strVal val="visible"/>
                                      </p:to>
                                    </p:set>
                                    <p:anim calcmode="lin" valueType="num">
                                      <p:cBhvr>
                                        <p:cTn id="47" dur="500" fill="hold"/>
                                        <p:tgtEl>
                                          <p:spTgt spid="1189891">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1189891">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1189891">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1189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9890" grpId="0"/>
      <p:bldP spid="118989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2963" name="Rectangle 3"/>
          <p:cNvSpPr>
            <a:spLocks noGrp="1" noChangeArrowheads="1"/>
          </p:cNvSpPr>
          <p:nvPr>
            <p:ph type="body" sz="half" idx="1"/>
          </p:nvPr>
        </p:nvSpPr>
        <p:spPr>
          <a:xfrm>
            <a:off x="457200" y="1600200"/>
            <a:ext cx="4835525" cy="4530725"/>
          </a:xfrm>
          <a:gradFill rotWithShape="1">
            <a:gsLst>
              <a:gs pos="0">
                <a:srgbClr val="CC3300">
                  <a:alpha val="53000"/>
                </a:srgbClr>
              </a:gs>
              <a:gs pos="50000">
                <a:srgbClr val="FF9900">
                  <a:alpha val="50000"/>
                </a:srgbClr>
              </a:gs>
              <a:gs pos="100000">
                <a:srgbClr val="CC3300">
                  <a:alpha val="53000"/>
                </a:srgbClr>
              </a:gs>
            </a:gsLst>
            <a:lin ang="5400000" scaled="1"/>
          </a:gradFill>
          <a:ln/>
        </p:spPr>
        <p:txBody>
          <a:bodyPr>
            <a:normAutofit lnSpcReduction="10000"/>
          </a:bodyPr>
          <a:lstStyle/>
          <a:p>
            <a:pPr marL="274320" indent="-274320" fontAlgn="auto">
              <a:lnSpc>
                <a:spcPct val="90000"/>
              </a:lnSpc>
              <a:spcAft>
                <a:spcPts val="0"/>
              </a:spcAft>
              <a:buClr>
                <a:schemeClr val="accent3"/>
              </a:buClr>
              <a:buFont typeface="Wingdings" pitchFamily="2" charset="2"/>
              <a:buNone/>
              <a:defRPr/>
            </a:pPr>
            <a:r>
              <a:rPr lang="en-US" sz="2800" smtClean="0"/>
              <a:t>1. Jelaskan sebab terjadinya apatride dan bipatride</a:t>
            </a:r>
          </a:p>
          <a:p>
            <a:pPr marL="274320" indent="-274320" fontAlgn="auto">
              <a:lnSpc>
                <a:spcPct val="90000"/>
              </a:lnSpc>
              <a:spcAft>
                <a:spcPts val="0"/>
              </a:spcAft>
              <a:buClr>
                <a:schemeClr val="accent3"/>
              </a:buClr>
              <a:buFont typeface="Wingdings" pitchFamily="2" charset="2"/>
              <a:buNone/>
              <a:defRPr/>
            </a:pPr>
            <a:r>
              <a:rPr lang="en-US" sz="2800" smtClean="0"/>
              <a:t>2. Berikan masing masing 1 contoh</a:t>
            </a:r>
          </a:p>
          <a:p>
            <a:pPr marL="274320" indent="-274320" fontAlgn="auto">
              <a:lnSpc>
                <a:spcPct val="90000"/>
              </a:lnSpc>
              <a:spcAft>
                <a:spcPts val="0"/>
              </a:spcAft>
              <a:buClr>
                <a:schemeClr val="accent3"/>
              </a:buClr>
              <a:buFont typeface="Wingdings" pitchFamily="2" charset="2"/>
              <a:buNone/>
              <a:defRPr/>
            </a:pPr>
            <a:r>
              <a:rPr lang="en-US" sz="2800" smtClean="0"/>
              <a:t>3. Apakah yang dimaksud stelsel aktif dan stelsel pasif</a:t>
            </a:r>
          </a:p>
          <a:p>
            <a:pPr marL="274320" indent="-274320" fontAlgn="auto">
              <a:lnSpc>
                <a:spcPct val="90000"/>
              </a:lnSpc>
              <a:spcAft>
                <a:spcPts val="0"/>
              </a:spcAft>
              <a:buClr>
                <a:schemeClr val="accent3"/>
              </a:buClr>
              <a:buFont typeface="Wingdings" pitchFamily="2" charset="2"/>
              <a:buNone/>
              <a:defRPr/>
            </a:pPr>
            <a:r>
              <a:rPr lang="en-US" sz="2800" smtClean="0"/>
              <a:t>4. Berikan masing masing 1 contoh</a:t>
            </a:r>
          </a:p>
          <a:p>
            <a:pPr marL="274320" indent="-274320" fontAlgn="auto">
              <a:lnSpc>
                <a:spcPct val="90000"/>
              </a:lnSpc>
              <a:spcAft>
                <a:spcPts val="0"/>
              </a:spcAft>
              <a:buClr>
                <a:schemeClr val="accent3"/>
              </a:buClr>
              <a:buFont typeface="Wingdings" pitchFamily="2" charset="2"/>
              <a:buNone/>
              <a:defRPr/>
            </a:pPr>
            <a:r>
              <a:rPr lang="en-US" sz="2800" smtClean="0"/>
              <a:t>5. Jelaskan yang dimaksud dengan naturalisasi istimewa</a:t>
            </a:r>
          </a:p>
          <a:p>
            <a:pPr marL="274320" indent="-274320" fontAlgn="auto">
              <a:lnSpc>
                <a:spcPct val="90000"/>
              </a:lnSpc>
              <a:spcAft>
                <a:spcPts val="0"/>
              </a:spcAft>
              <a:buClr>
                <a:schemeClr val="accent3"/>
              </a:buClr>
              <a:buFont typeface="Wingdings" pitchFamily="2" charset="2"/>
              <a:buNone/>
              <a:defRPr/>
            </a:pPr>
            <a:endParaRPr lang="en-US" sz="2800" smtClean="0"/>
          </a:p>
        </p:txBody>
      </p:sp>
      <p:pic>
        <p:nvPicPr>
          <p:cNvPr id="104453" name="Picture 5" descr="Animated%20Ducks"/>
          <p:cNvPicPr>
            <a:picLocks noGrp="1" noChangeAspect="1" noChangeArrowheads="1" noCrop="1"/>
          </p:cNvPicPr>
          <p:nvPr>
            <p:ph sz="half" idx="2"/>
          </p:nvPr>
        </p:nvPicPr>
        <p:blipFill>
          <a:blip r:embed="rId2"/>
          <a:srcRect/>
          <a:stretch>
            <a:fillRect/>
          </a:stretch>
        </p:blipFill>
        <p:spPr>
          <a:xfrm>
            <a:off x="5334000" y="1628775"/>
            <a:ext cx="3125788" cy="4464050"/>
          </a:xfrm>
          <a:noFill/>
        </p:spPr>
      </p:pic>
      <p:sp>
        <p:nvSpPr>
          <p:cNvPr id="7" name="Slide Number Placeholder 6"/>
          <p:cNvSpPr>
            <a:spLocks noGrp="1"/>
          </p:cNvSpPr>
          <p:nvPr>
            <p:ph type="sldNum" sz="quarter" idx="12"/>
          </p:nvPr>
        </p:nvSpPr>
        <p:spPr/>
        <p:txBody>
          <a:bodyPr/>
          <a:lstStyle/>
          <a:p>
            <a:pPr>
              <a:defRPr/>
            </a:pPr>
            <a:fld id="{4262990C-0347-4749-883E-F795C6579EB9}" type="slidenum">
              <a:rPr lang="en-US"/>
              <a:pPr>
                <a:defRPr/>
              </a:pPr>
              <a:t>19</a:t>
            </a:fld>
            <a:endParaRPr lang="en-US"/>
          </a:p>
        </p:txBody>
      </p:sp>
      <p:sp>
        <p:nvSpPr>
          <p:cNvPr id="1192964" name="WordArt 4"/>
          <p:cNvSpPr>
            <a:spLocks noChangeArrowheads="1" noChangeShapeType="1" noTextEdit="1"/>
          </p:cNvSpPr>
          <p:nvPr/>
        </p:nvSpPr>
        <p:spPr bwMode="auto">
          <a:xfrm>
            <a:off x="2268538" y="549275"/>
            <a:ext cx="5111774" cy="792163"/>
          </a:xfrm>
          <a:prstGeom prst="rect">
            <a:avLst/>
          </a:prstGeom>
        </p:spPr>
        <p:txBody>
          <a:bodyPr wrap="none" fromWordArt="1">
            <a:prstTxWarp prst="textPlain">
              <a:avLst>
                <a:gd name="adj" fmla="val 50000"/>
              </a:avLst>
            </a:prstTxWarp>
          </a:bodyPr>
          <a:lstStyle/>
          <a:p>
            <a:pPr algn="ctr"/>
            <a:r>
              <a:rPr lang="id-ID" sz="3200" kern="10" dirty="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Tugas kelompok </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192964"/>
                                        </p:tgtEl>
                                        <p:attrNameLst>
                                          <p:attrName>style.visibility</p:attrName>
                                        </p:attrNameLst>
                                      </p:cBhvr>
                                      <p:to>
                                        <p:strVal val="visible"/>
                                      </p:to>
                                    </p:set>
                                    <p:animEffect transition="in" filter="barn(inHorizontal)">
                                      <p:cBhvr>
                                        <p:cTn id="7" dur="500"/>
                                        <p:tgtEl>
                                          <p:spTgt spid="119296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192963">
                                            <p:bg/>
                                          </p:spTgt>
                                        </p:tgtEl>
                                        <p:attrNameLst>
                                          <p:attrName>style.visibility</p:attrName>
                                        </p:attrNameLst>
                                      </p:cBhvr>
                                      <p:to>
                                        <p:strVal val="visible"/>
                                      </p:to>
                                    </p:set>
                                    <p:anim to="" calcmode="lin" valueType="num">
                                      <p:cBhvr>
                                        <p:cTn id="12" dur="1" fill="hold"/>
                                        <p:tgtEl>
                                          <p:spTgt spid="119296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192963">
                                            <p:txEl>
                                              <p:pRg st="0" end="0"/>
                                            </p:txEl>
                                          </p:spTgt>
                                        </p:tgtEl>
                                        <p:attrNameLst>
                                          <p:attrName>style.visibility</p:attrName>
                                        </p:attrNameLst>
                                      </p:cBhvr>
                                      <p:to>
                                        <p:strVal val="visible"/>
                                      </p:to>
                                    </p:set>
                                    <p:anim to="" calcmode="lin" valueType="num">
                                      <p:cBhvr>
                                        <p:cTn id="17" dur="1" fill="hold"/>
                                        <p:tgtEl>
                                          <p:spTgt spid="119296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192963">
                                            <p:txEl>
                                              <p:pRg st="1" end="1"/>
                                            </p:txEl>
                                          </p:spTgt>
                                        </p:tgtEl>
                                        <p:attrNameLst>
                                          <p:attrName>style.visibility</p:attrName>
                                        </p:attrNameLst>
                                      </p:cBhvr>
                                      <p:to>
                                        <p:strVal val="visible"/>
                                      </p:to>
                                    </p:set>
                                    <p:anim to="" calcmode="lin" valueType="num">
                                      <p:cBhvr>
                                        <p:cTn id="22" dur="1" fill="hold"/>
                                        <p:tgtEl>
                                          <p:spTgt spid="119296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192963">
                                            <p:txEl>
                                              <p:pRg st="2" end="2"/>
                                            </p:txEl>
                                          </p:spTgt>
                                        </p:tgtEl>
                                        <p:attrNameLst>
                                          <p:attrName>style.visibility</p:attrName>
                                        </p:attrNameLst>
                                      </p:cBhvr>
                                      <p:to>
                                        <p:strVal val="visible"/>
                                      </p:to>
                                    </p:set>
                                    <p:anim to="" calcmode="lin" valueType="num">
                                      <p:cBhvr>
                                        <p:cTn id="27" dur="1" fill="hold"/>
                                        <p:tgtEl>
                                          <p:spTgt spid="119296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192963">
                                            <p:txEl>
                                              <p:pRg st="3" end="3"/>
                                            </p:txEl>
                                          </p:spTgt>
                                        </p:tgtEl>
                                        <p:attrNameLst>
                                          <p:attrName>style.visibility</p:attrName>
                                        </p:attrNameLst>
                                      </p:cBhvr>
                                      <p:to>
                                        <p:strVal val="visible"/>
                                      </p:to>
                                    </p:set>
                                    <p:anim to="" calcmode="lin" valueType="num">
                                      <p:cBhvr>
                                        <p:cTn id="32" dur="1" fill="hold"/>
                                        <p:tgtEl>
                                          <p:spTgt spid="119296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192963">
                                            <p:txEl>
                                              <p:pRg st="4" end="4"/>
                                            </p:txEl>
                                          </p:spTgt>
                                        </p:tgtEl>
                                        <p:attrNameLst>
                                          <p:attrName>style.visibility</p:attrName>
                                        </p:attrNameLst>
                                      </p:cBhvr>
                                      <p:to>
                                        <p:strVal val="visible"/>
                                      </p:to>
                                    </p:set>
                                    <p:anim to="" calcmode="lin" valueType="num">
                                      <p:cBhvr>
                                        <p:cTn id="37" dur="1" fill="hold"/>
                                        <p:tgtEl>
                                          <p:spTgt spid="119296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2963" grpId="0" build="p" animBg="1"/>
      <p:bldP spid="119296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Terima</a:t>
            </a:r>
            <a:r>
              <a:rPr lang="en-US" dirty="0" smtClean="0"/>
              <a:t> </a:t>
            </a:r>
            <a:r>
              <a:rPr lang="en-US" dirty="0" err="1" smtClean="0"/>
              <a:t>kasih</a:t>
            </a:r>
            <a:endParaRPr lang="en-US" dirty="0"/>
          </a:p>
        </p:txBody>
      </p:sp>
      <p:sp>
        <p:nvSpPr>
          <p:cNvPr id="3" name="Text Placeholder 2"/>
          <p:cNvSpPr>
            <a:spLocks noGrp="1"/>
          </p:cNvSpPr>
          <p:nvPr>
            <p:ph type="body"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728D844A-431E-436B-B25A-43CD5F179B7D}" type="slidenum">
              <a:rPr lang="en-US" smtClean="0"/>
              <a:pPr>
                <a:defRPr/>
              </a:pPr>
              <a:t>20</a:t>
            </a:fld>
            <a:endParaRPr lang="en-US"/>
          </a:p>
        </p:txBody>
      </p:sp>
    </p:spTree>
    <p:extLst>
      <p:ext uri="{BB962C8B-B14F-4D97-AF65-F5344CB8AC3E}">
        <p14:creationId xmlns:p14="http://schemas.microsoft.com/office/powerpoint/2010/main" val="1388821866"/>
      </p:ext>
    </p:extLst>
  </p:cSld>
  <p:clrMapOvr>
    <a:masterClrMapping/>
  </p:clrMapOvr>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800000"/>
        </a:solidFill>
        <a:ln w="19050" cap="flat" cmpd="sng" algn="ctr">
          <a:solidFill>
            <a:schemeClr val="tx2"/>
          </a:solidFill>
          <a:prstDash val="solid"/>
          <a:round/>
          <a:headEnd type="none" w="med" len="med"/>
          <a:tailEnd type="none" w="med" len="med"/>
        </a:ln>
        <a:effectLst/>
      </a:spPr>
      <a:bodyPr vert="horz" wrap="square" lIns="90000" tIns="46800" rIns="90000" bIns="468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34" charset="0"/>
          </a:defRPr>
        </a:defPPr>
      </a:lstStyle>
    </a:spDef>
    <a:lnDef>
      <a:spPr bwMode="auto">
        <a:xfrm>
          <a:off x="0" y="0"/>
          <a:ext cx="1" cy="1"/>
        </a:xfrm>
        <a:custGeom>
          <a:avLst/>
          <a:gdLst/>
          <a:ahLst/>
          <a:cxnLst/>
          <a:rect l="0" t="0" r="0" b="0"/>
          <a:pathLst/>
        </a:custGeom>
        <a:solidFill>
          <a:srgbClr val="800000"/>
        </a:solidFill>
        <a:ln w="19050" cap="flat" cmpd="sng" algn="ctr">
          <a:solidFill>
            <a:schemeClr val="tx2"/>
          </a:solidFill>
          <a:prstDash val="solid"/>
          <a:round/>
          <a:headEnd type="none" w="med" len="med"/>
          <a:tailEnd type="none" w="med" len="med"/>
        </a:ln>
        <a:effectLst/>
      </a:spPr>
      <a:bodyPr vert="horz" wrap="square" lIns="90000" tIns="46800" rIns="90000" bIns="468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ading Grid">
  <a:themeElements>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fontScheme name="Fading Gri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800000"/>
        </a:solidFill>
        <a:ln w="19050" cap="flat" cmpd="sng" algn="ctr">
          <a:solidFill>
            <a:schemeClr val="tx2"/>
          </a:solidFill>
          <a:prstDash val="solid"/>
          <a:round/>
          <a:headEnd type="none" w="med" len="med"/>
          <a:tailEnd type="none" w="med" len="med"/>
        </a:ln>
        <a:effectLst/>
      </a:spPr>
      <a:bodyPr vert="horz" wrap="square" lIns="90000" tIns="46800" rIns="90000" bIns="468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34" charset="0"/>
          </a:defRPr>
        </a:defPPr>
      </a:lstStyle>
    </a:spDef>
    <a:lnDef>
      <a:spPr bwMode="auto">
        <a:xfrm>
          <a:off x="0" y="0"/>
          <a:ext cx="1" cy="1"/>
        </a:xfrm>
        <a:custGeom>
          <a:avLst/>
          <a:gdLst/>
          <a:ahLst/>
          <a:cxnLst/>
          <a:rect l="0" t="0" r="0" b="0"/>
          <a:pathLst/>
        </a:custGeom>
        <a:solidFill>
          <a:srgbClr val="800000"/>
        </a:solidFill>
        <a:ln w="19050" cap="flat" cmpd="sng" algn="ctr">
          <a:solidFill>
            <a:schemeClr val="tx2"/>
          </a:solidFill>
          <a:prstDash val="solid"/>
          <a:round/>
          <a:headEnd type="none" w="med" len="med"/>
          <a:tailEnd type="none" w="med" len="med"/>
        </a:ln>
        <a:effectLst/>
      </a:spPr>
      <a:bodyPr vert="horz" wrap="square" lIns="90000" tIns="46800" rIns="90000" bIns="468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Narrow" pitchFamily="34" charset="0"/>
          </a:defRPr>
        </a:defPPr>
      </a:lstStyle>
    </a:lnDef>
  </a:objectDefaults>
  <a:extraClrSchemeLst>
    <a:extraClrScheme>
      <a:clrScheme name="Fading Grid 1">
        <a:dk1>
          <a:srgbClr val="7E0000"/>
        </a:dk1>
        <a:lt1>
          <a:srgbClr val="FFFFFF"/>
        </a:lt1>
        <a:dk2>
          <a:srgbClr val="800000"/>
        </a:dk2>
        <a:lt2>
          <a:srgbClr val="FCF0B2"/>
        </a:lt2>
        <a:accent1>
          <a:srgbClr val="C5543D"/>
        </a:accent1>
        <a:accent2>
          <a:srgbClr val="660000"/>
        </a:accent2>
        <a:accent3>
          <a:srgbClr val="C0AAAA"/>
        </a:accent3>
        <a:accent4>
          <a:srgbClr val="DADADA"/>
        </a:accent4>
        <a:accent5>
          <a:srgbClr val="DFB3AF"/>
        </a:accent5>
        <a:accent6>
          <a:srgbClr val="5C0000"/>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Fading Grid 2">
        <a:dk1>
          <a:srgbClr val="000066"/>
        </a:dk1>
        <a:lt1>
          <a:srgbClr val="FFFFFF"/>
        </a:lt1>
        <a:dk2>
          <a:srgbClr val="000066"/>
        </a:dk2>
        <a:lt2>
          <a:srgbClr val="B2B8C8"/>
        </a:lt2>
        <a:accent1>
          <a:srgbClr val="008080"/>
        </a:accent1>
        <a:accent2>
          <a:srgbClr val="00004E"/>
        </a:accent2>
        <a:accent3>
          <a:srgbClr val="AAAAB8"/>
        </a:accent3>
        <a:accent4>
          <a:srgbClr val="DADADA"/>
        </a:accent4>
        <a:accent5>
          <a:srgbClr val="AAC0C0"/>
        </a:accent5>
        <a:accent6>
          <a:srgbClr val="000046"/>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Fading Grid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clrMap bg1="dk2" tx1="lt1" bg2="dk1" tx2="lt2" accent1="accent1" accent2="accent2" accent3="accent3" accent4="accent4" accent5="accent5" accent6="accent6" hlink="hlink" folHlink="folHlink"/>
    </a:extraClrScheme>
    <a:extraClrScheme>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clrMap bg1="dk2" tx1="lt1" bg2="dk1" tx2="lt2" accent1="accent1" accent2="accent2" accent3="accent3" accent4="accent4" accent5="accent5" accent6="accent6" hlink="hlink" folHlink="folHlink"/>
    </a:extraClrScheme>
    <a:extraClrScheme>
      <a:clrScheme name="Fading Grid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ding Grid 6">
        <a:dk1>
          <a:srgbClr val="4D4D4D"/>
        </a:dk1>
        <a:lt1>
          <a:srgbClr val="FFFFFF"/>
        </a:lt1>
        <a:dk2>
          <a:srgbClr val="525252"/>
        </a:dk2>
        <a:lt2>
          <a:srgbClr val="C0C0C0"/>
        </a:lt2>
        <a:accent1>
          <a:srgbClr val="527C3A"/>
        </a:accent1>
        <a:accent2>
          <a:srgbClr val="444444"/>
        </a:accent2>
        <a:accent3>
          <a:srgbClr val="B3B3B3"/>
        </a:accent3>
        <a:accent4>
          <a:srgbClr val="DADADA"/>
        </a:accent4>
        <a:accent5>
          <a:srgbClr val="B3BFAE"/>
        </a:accent5>
        <a:accent6>
          <a:srgbClr val="3D3D3D"/>
        </a:accent6>
        <a:hlink>
          <a:srgbClr val="FAC458"/>
        </a:hlink>
        <a:folHlink>
          <a:srgbClr val="C7780F"/>
        </a:folHlink>
      </a:clrScheme>
      <a:clrMap bg1="dk2" tx1="lt1" bg2="dk1" tx2="lt2" accent1="accent1" accent2="accent2" accent3="accent3" accent4="accent4" accent5="accent5" accent6="accent6" hlink="hlink" folHlink="folHlink"/>
    </a:extraClrScheme>
    <a:extraClrScheme>
      <a:clrScheme name="Fading Grid 7">
        <a:dk1>
          <a:srgbClr val="516032"/>
        </a:dk1>
        <a:lt1>
          <a:srgbClr val="FFFFFF"/>
        </a:lt1>
        <a:dk2>
          <a:srgbClr val="546434"/>
        </a:dk2>
        <a:lt2>
          <a:srgbClr val="B2B68A"/>
        </a:lt2>
        <a:accent1>
          <a:srgbClr val="7D8C70"/>
        </a:accent1>
        <a:accent2>
          <a:srgbClr val="414E28"/>
        </a:accent2>
        <a:accent3>
          <a:srgbClr val="B3B8AE"/>
        </a:accent3>
        <a:accent4>
          <a:srgbClr val="DADADA"/>
        </a:accent4>
        <a:accent5>
          <a:srgbClr val="BFC5BB"/>
        </a:accent5>
        <a:accent6>
          <a:srgbClr val="3A4623"/>
        </a:accent6>
        <a:hlink>
          <a:srgbClr val="80C579"/>
        </a:hlink>
        <a:folHlink>
          <a:srgbClr val="7FADAF"/>
        </a:folHlink>
      </a:clrScheme>
      <a:clrMap bg1="dk2" tx1="lt1" bg2="dk1" tx2="lt2" accent1="accent1" accent2="accent2" accent3="accent3" accent4="accent4" accent5="accent5" accent6="accent6" hlink="hlink" folHlink="folHlink"/>
    </a:extraClrScheme>
    <a:extraClrScheme>
      <a:clrScheme name="Fading Grid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Fading Grid 9">
        <a:dk1>
          <a:srgbClr val="000000"/>
        </a:dk1>
        <a:lt1>
          <a:srgbClr val="F8F8F8"/>
        </a:lt1>
        <a:dk2>
          <a:srgbClr val="336600"/>
        </a:dk2>
        <a:lt2>
          <a:srgbClr val="FBFBFB"/>
        </a:lt2>
        <a:accent1>
          <a:srgbClr val="009900"/>
        </a:accent1>
        <a:accent2>
          <a:srgbClr val="C6C6C6"/>
        </a:accent2>
        <a:accent3>
          <a:srgbClr val="FBFBFB"/>
        </a:accent3>
        <a:accent4>
          <a:srgbClr val="000000"/>
        </a:accent4>
        <a:accent5>
          <a:srgbClr val="AACAAA"/>
        </a:accent5>
        <a:accent6>
          <a:srgbClr val="B3B3B3"/>
        </a:accent6>
        <a:hlink>
          <a:srgbClr val="006600"/>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6.xml><?xml version="1.0" encoding="utf-8"?>
<a:theme xmlns:a="http://schemas.openxmlformats.org/drawingml/2006/main" name="2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5.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6.xml><?xml version="1.0" encoding="utf-8"?>
<a:themeOverride xmlns:a="http://schemas.openxmlformats.org/drawingml/2006/main">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themeOverride>
</file>

<file path=ppt/theme/themeOverride7.xml><?xml version="1.0" encoding="utf-8"?>
<a:themeOverride xmlns:a="http://schemas.openxmlformats.org/drawingml/2006/main">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themeOverride>
</file>

<file path=ppt/theme/themeOverride8.xml><?xml version="1.0" encoding="utf-8"?>
<a:themeOverride xmlns:a="http://schemas.openxmlformats.org/drawingml/2006/main">
  <a:clrScheme name="Fading Grid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themeOverride>
</file>

<file path=ppt/theme/themeOverride9.xml><?xml version="1.0" encoding="utf-8"?>
<a:themeOverride xmlns:a="http://schemas.openxmlformats.org/drawingml/2006/main">
  <a:clrScheme name="Fading Grid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themeOverride>
</file>

<file path=ppt/theme/themeOverride10.xml><?xml version="1.0" encoding="utf-8"?>
<a:themeOverride xmlns:a="http://schemas.openxmlformats.org/drawingml/2006/main">
  <a:clrScheme name="Fading Grid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themeOverride>
</file>

<file path=docProps/app.xml><?xml version="1.0" encoding="utf-8"?>
<Properties xmlns="http://schemas.openxmlformats.org/officeDocument/2006/extended-properties" xmlns:vt="http://schemas.openxmlformats.org/officeDocument/2006/docPropsVTypes">
  <Template/>
  <TotalTime>6764</TotalTime>
  <Words>1076</Words>
  <Application>Microsoft Office PowerPoint</Application>
  <PresentationFormat>On-screen Show (4:3)</PresentationFormat>
  <Paragraphs>163</Paragraphs>
  <Slides>20</Slides>
  <Notes>0</Notes>
  <HiddenSlides>0</HiddenSlides>
  <MMClips>0</MMClips>
  <ScaleCrop>false</ScaleCrop>
  <HeadingPairs>
    <vt:vector size="6" baseType="variant">
      <vt:variant>
        <vt:lpstr>Fonts Used</vt:lpstr>
      </vt:variant>
      <vt:variant>
        <vt:i4>27</vt:i4>
      </vt:variant>
      <vt:variant>
        <vt:lpstr>Theme</vt:lpstr>
      </vt:variant>
      <vt:variant>
        <vt:i4>8</vt:i4>
      </vt:variant>
      <vt:variant>
        <vt:lpstr>Slide Titles</vt:lpstr>
      </vt:variant>
      <vt:variant>
        <vt:i4>20</vt:i4>
      </vt:variant>
    </vt:vector>
  </HeadingPairs>
  <TitlesOfParts>
    <vt:vector size="55" baseType="lpstr">
      <vt:lpstr>Arial Unicode MS</vt:lpstr>
      <vt:lpstr>Antler</vt:lpstr>
      <vt:lpstr>Apollo</vt:lpstr>
      <vt:lpstr>Aralgish</vt:lpstr>
      <vt:lpstr>Arial</vt:lpstr>
      <vt:lpstr>Arial Narrow</vt:lpstr>
      <vt:lpstr>Book Antiqua</vt:lpstr>
      <vt:lpstr>Calibri</vt:lpstr>
      <vt:lpstr>Calibri Light</vt:lpstr>
      <vt:lpstr>Constantia</vt:lpstr>
      <vt:lpstr>Franklin Gothic Book</vt:lpstr>
      <vt:lpstr>Franklin Gothic Medium</vt:lpstr>
      <vt:lpstr>Georgia</vt:lpstr>
      <vt:lpstr>Goodfellow</vt:lpstr>
      <vt:lpstr>GothicG</vt:lpstr>
      <vt:lpstr>Haettenschweiler</vt:lpstr>
      <vt:lpstr>Harting</vt:lpstr>
      <vt:lpstr>Impact</vt:lpstr>
      <vt:lpstr>LeakinDisplayCapsSSi</vt:lpstr>
      <vt:lpstr>LowEa Italic</vt:lpstr>
      <vt:lpstr>Microsoft Sans Serif</vt:lpstr>
      <vt:lpstr>Rockwell</vt:lpstr>
      <vt:lpstr>Stylus BT</vt:lpstr>
      <vt:lpstr>Times New Roman</vt:lpstr>
      <vt:lpstr>Trebuchet MS</vt:lpstr>
      <vt:lpstr>Wingdings</vt:lpstr>
      <vt:lpstr>Wingdings 2</vt:lpstr>
      <vt:lpstr>Default Design</vt:lpstr>
      <vt:lpstr>Fading Grid</vt:lpstr>
      <vt:lpstr>Flow</vt:lpstr>
      <vt:lpstr>1_Trek</vt:lpstr>
      <vt:lpstr>Urban</vt:lpstr>
      <vt:lpstr>2_Flow</vt:lpstr>
      <vt:lpstr>Foundry</vt:lpstr>
      <vt:lpstr>Office Theme</vt:lpstr>
      <vt:lpstr>KEWARGANEGARAAN DAN PEWARGANEGARAAN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Contoh perilaku yang menampilkan persamaan kedudukan warga negara</vt:lpstr>
      <vt:lpstr>Persamaan kedudukan Warga Negara tanpa membedakan Ras , Agama , Gender, Golongan , Budaya dan Suku</vt:lpstr>
      <vt:lpstr>PowerPoint Presentation</vt:lpstr>
      <vt:lpstr>Terima kasih</vt:lpstr>
    </vt:vector>
  </TitlesOfParts>
  <Company>Professional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Hakekat Bangsa dan Negara</dc:title>
  <dc:creator>WinXP</dc:creator>
  <cp:lastModifiedBy>ASUS</cp:lastModifiedBy>
  <cp:revision>487</cp:revision>
  <dcterms:created xsi:type="dcterms:W3CDTF">2007-07-29T06:05:20Z</dcterms:created>
  <dcterms:modified xsi:type="dcterms:W3CDTF">2020-04-07T20:28:13Z</dcterms:modified>
</cp:coreProperties>
</file>