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4" r:id="rId18"/>
    <p:sldId id="272" r:id="rId19"/>
    <p:sldId id="273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3" r:id="rId28"/>
    <p:sldId id="282" r:id="rId29"/>
    <p:sldId id="284" r:id="rId30"/>
    <p:sldId id="285" r:id="rId31"/>
    <p:sldId id="286" r:id="rId32"/>
    <p:sldId id="287" r:id="rId3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7" autoAdjust="0"/>
    <p:restoredTop sz="94660"/>
  </p:normalViewPr>
  <p:slideViewPr>
    <p:cSldViewPr snapToGrid="0">
      <p:cViewPr varScale="1">
        <p:scale>
          <a:sx n="71" d="100"/>
          <a:sy n="71" d="100"/>
        </p:scale>
        <p:origin x="49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2522A-3160-4B12-84B6-BE23D6DB81A9}" type="datetimeFigureOut">
              <a:rPr lang="en-US" smtClean="0"/>
              <a:t>6/29/2018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88232-F88F-4744-96AC-F2BA17117B3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19352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2522A-3160-4B12-84B6-BE23D6DB81A9}" type="datetimeFigureOut">
              <a:rPr lang="en-US" smtClean="0"/>
              <a:t>6/29/2018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88232-F88F-4744-96AC-F2BA17117B3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388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2522A-3160-4B12-84B6-BE23D6DB81A9}" type="datetimeFigureOut">
              <a:rPr lang="en-US" smtClean="0"/>
              <a:t>6/29/2018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88232-F88F-4744-96AC-F2BA17117B3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28009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2522A-3160-4B12-84B6-BE23D6DB81A9}" type="datetimeFigureOut">
              <a:rPr lang="en-US" smtClean="0"/>
              <a:t>6/29/2018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88232-F88F-4744-96AC-F2BA17117B3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5414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2522A-3160-4B12-84B6-BE23D6DB81A9}" type="datetimeFigureOut">
              <a:rPr lang="en-US" smtClean="0"/>
              <a:t>6/29/2018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88232-F88F-4744-96AC-F2BA17117B3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91782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2522A-3160-4B12-84B6-BE23D6DB81A9}" type="datetimeFigureOut">
              <a:rPr lang="en-US" smtClean="0"/>
              <a:t>6/29/2018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88232-F88F-4744-96AC-F2BA17117B3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15807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2522A-3160-4B12-84B6-BE23D6DB81A9}" type="datetimeFigureOut">
              <a:rPr lang="en-US" smtClean="0"/>
              <a:t>6/29/2018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88232-F88F-4744-96AC-F2BA17117B3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47859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2522A-3160-4B12-84B6-BE23D6DB81A9}" type="datetimeFigureOut">
              <a:rPr lang="en-US" smtClean="0"/>
              <a:t>6/29/2018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88232-F88F-4744-96AC-F2BA17117B3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12479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2522A-3160-4B12-84B6-BE23D6DB81A9}" type="datetimeFigureOut">
              <a:rPr lang="en-US" smtClean="0"/>
              <a:t>6/29/2018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88232-F88F-4744-96AC-F2BA17117B3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38287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2522A-3160-4B12-84B6-BE23D6DB81A9}" type="datetimeFigureOut">
              <a:rPr lang="en-US" smtClean="0"/>
              <a:t>6/29/2018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88232-F88F-4744-96AC-F2BA17117B3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14117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2522A-3160-4B12-84B6-BE23D6DB81A9}" type="datetimeFigureOut">
              <a:rPr lang="en-US" smtClean="0"/>
              <a:t>6/29/2018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88232-F88F-4744-96AC-F2BA17117B3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007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92522A-3160-4B12-84B6-BE23D6DB81A9}" type="datetimeFigureOut">
              <a:rPr lang="en-US" smtClean="0"/>
              <a:t>6/29/2018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888232-F88F-4744-96AC-F2BA17117B3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73166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SPSS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Dr. Nazla Maharani Umaya, S.S., </a:t>
            </a:r>
            <a:r>
              <a:rPr lang="en-US" dirty="0" err="1" smtClean="0"/>
              <a:t>M.Hum</a:t>
            </a:r>
            <a:r>
              <a:rPr lang="en-US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718667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73"/>
            <a:ext cx="12192000" cy="6854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85025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73"/>
            <a:ext cx="12192000" cy="6854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49427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73"/>
            <a:ext cx="12192000" cy="6854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77173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DATA VIEW : </a:t>
            </a:r>
            <a:r>
              <a:rPr lang="en-US" dirty="0" err="1" smtClean="0"/>
              <a:t>daftar</a:t>
            </a:r>
            <a:r>
              <a:rPr lang="en-US" dirty="0" smtClean="0"/>
              <a:t> data yang </a:t>
            </a:r>
            <a:r>
              <a:rPr lang="en-US" dirty="0" err="1" smtClean="0"/>
              <a:t>akan</a:t>
            </a:r>
            <a:r>
              <a:rPr lang="en-US" dirty="0" smtClean="0"/>
              <a:t> </a:t>
            </a:r>
            <a:r>
              <a:rPr lang="en-US" dirty="0" err="1" smtClean="0"/>
              <a:t>digunakan</a:t>
            </a:r>
            <a:r>
              <a:rPr lang="en-US" dirty="0" smtClean="0"/>
              <a:t> </a:t>
            </a:r>
            <a:r>
              <a:rPr lang="en-US" dirty="0" err="1" smtClean="0"/>
              <a:t>sebagai</a:t>
            </a:r>
            <a:r>
              <a:rPr lang="en-US" dirty="0" smtClean="0"/>
              <a:t> data </a:t>
            </a:r>
            <a:r>
              <a:rPr lang="en-US" dirty="0" err="1" smtClean="0"/>
              <a:t>dasar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melakukan</a:t>
            </a:r>
            <a:r>
              <a:rPr lang="en-US" dirty="0" smtClean="0"/>
              <a:t> </a:t>
            </a:r>
            <a:r>
              <a:rPr lang="en-US" dirty="0" err="1" smtClean="0"/>
              <a:t>analisis</a:t>
            </a:r>
            <a:r>
              <a:rPr lang="en-US" dirty="0" smtClean="0"/>
              <a:t> statistic</a:t>
            </a:r>
          </a:p>
          <a:p>
            <a:r>
              <a:rPr lang="en-US" dirty="0" smtClean="0"/>
              <a:t>VARIABEL VIEW: </a:t>
            </a:r>
            <a:r>
              <a:rPr lang="en-US" dirty="0" err="1" smtClean="0"/>
              <a:t>kategori</a:t>
            </a:r>
            <a:r>
              <a:rPr lang="en-US" dirty="0" smtClean="0"/>
              <a:t> data yang </a:t>
            </a:r>
            <a:r>
              <a:rPr lang="en-US" dirty="0" err="1" smtClean="0"/>
              <a:t>dianggap</a:t>
            </a:r>
            <a:r>
              <a:rPr lang="en-US" dirty="0" smtClean="0"/>
              <a:t> </a:t>
            </a:r>
            <a:r>
              <a:rPr lang="en-US" dirty="0" err="1" smtClean="0"/>
              <a:t>sebagai</a:t>
            </a:r>
            <a:r>
              <a:rPr lang="en-US" dirty="0" smtClean="0"/>
              <a:t> data </a:t>
            </a:r>
            <a:r>
              <a:rPr lang="en-US" dirty="0" err="1" smtClean="0"/>
              <a:t>dasar</a:t>
            </a:r>
            <a:endParaRPr lang="en-US" dirty="0" smtClean="0"/>
          </a:p>
          <a:p>
            <a:r>
              <a:rPr lang="en-US" dirty="0" smtClean="0"/>
              <a:t>DATA DASAR: </a:t>
            </a:r>
            <a:r>
              <a:rPr lang="en-US" dirty="0" err="1" smtClean="0"/>
              <a:t>dokumentasi</a:t>
            </a:r>
            <a:r>
              <a:rPr lang="en-US" dirty="0" smtClean="0"/>
              <a:t> data </a:t>
            </a:r>
            <a:r>
              <a:rPr lang="en-US" dirty="0" err="1" smtClean="0"/>
              <a:t>hasil</a:t>
            </a:r>
            <a:r>
              <a:rPr lang="en-US" dirty="0" smtClean="0"/>
              <a:t> </a:t>
            </a:r>
            <a:r>
              <a:rPr lang="en-US" dirty="0" err="1" smtClean="0"/>
              <a:t>pengumpulan</a:t>
            </a:r>
            <a:r>
              <a:rPr lang="en-US" dirty="0" smtClean="0"/>
              <a:t> </a:t>
            </a:r>
            <a:r>
              <a:rPr lang="en-US" dirty="0" err="1" smtClean="0"/>
              <a:t>setelah</a:t>
            </a:r>
            <a:r>
              <a:rPr lang="en-US" dirty="0" smtClean="0"/>
              <a:t> </a:t>
            </a:r>
            <a:r>
              <a:rPr lang="en-US" dirty="0" err="1" smtClean="0"/>
              <a:t>melalui</a:t>
            </a:r>
            <a:r>
              <a:rPr lang="en-US" dirty="0" smtClean="0"/>
              <a:t> </a:t>
            </a:r>
            <a:r>
              <a:rPr lang="en-US" dirty="0" err="1" smtClean="0"/>
              <a:t>sebuah</a:t>
            </a:r>
            <a:r>
              <a:rPr lang="en-US" dirty="0" smtClean="0"/>
              <a:t> proses </a:t>
            </a:r>
            <a:r>
              <a:rPr lang="en-US" dirty="0" err="1" smtClean="0"/>
              <a:t>tertentu</a:t>
            </a:r>
            <a:r>
              <a:rPr lang="en-US" dirty="0" smtClean="0"/>
              <a:t> (</a:t>
            </a:r>
            <a:r>
              <a:rPr lang="en-US" dirty="0" err="1" smtClean="0"/>
              <a:t>tes</a:t>
            </a:r>
            <a:r>
              <a:rPr lang="en-US" dirty="0" smtClean="0"/>
              <a:t>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860598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73"/>
            <a:ext cx="12192000" cy="6854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796834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73"/>
            <a:ext cx="12192000" cy="6854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507375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73"/>
            <a:ext cx="12192000" cy="6854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294022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73"/>
            <a:ext cx="12192000" cy="6854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872952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73"/>
            <a:ext cx="12192000" cy="6854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491083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73"/>
            <a:ext cx="12192000" cy="6854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499223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73"/>
            <a:ext cx="12192000" cy="6854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011901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73"/>
            <a:ext cx="12192000" cy="6854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0081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UJI T (T-test)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3849034"/>
          </a:xfrm>
        </p:spPr>
        <p:txBody>
          <a:bodyPr>
            <a:normAutofit fontScale="85000" lnSpcReduction="20000"/>
          </a:bodyPr>
          <a:lstStyle/>
          <a:p>
            <a:r>
              <a:rPr lang="en-US" dirty="0" err="1" smtClean="0"/>
              <a:t>Analisis</a:t>
            </a:r>
            <a:r>
              <a:rPr lang="en-US" dirty="0" smtClean="0"/>
              <a:t> statistic yang </a:t>
            </a:r>
            <a:r>
              <a:rPr lang="en-US" dirty="0" err="1" smtClean="0"/>
              <a:t>dilakukan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dua</a:t>
            </a:r>
            <a:r>
              <a:rPr lang="en-US" dirty="0" smtClean="0"/>
              <a:t> </a:t>
            </a:r>
            <a:r>
              <a:rPr lang="en-US" dirty="0" err="1" smtClean="0"/>
              <a:t>kelompok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lebih</a:t>
            </a:r>
            <a:r>
              <a:rPr lang="en-US" dirty="0" smtClean="0"/>
              <a:t> yang </a:t>
            </a:r>
            <a:r>
              <a:rPr lang="en-US" dirty="0" err="1" smtClean="0"/>
              <a:t>berbeda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saling</a:t>
            </a:r>
            <a:r>
              <a:rPr lang="en-US" dirty="0" smtClean="0"/>
              <a:t> </a:t>
            </a:r>
            <a:r>
              <a:rPr lang="en-US" dirty="0" err="1" smtClean="0"/>
              <a:t>berhubungan</a:t>
            </a:r>
            <a:r>
              <a:rPr lang="en-US" dirty="0" smtClean="0"/>
              <a:t> </a:t>
            </a:r>
            <a:r>
              <a:rPr lang="en-US" dirty="0" err="1" smtClean="0"/>
              <a:t>bertujuan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dibandingkan</a:t>
            </a:r>
            <a:endParaRPr lang="en-US" dirty="0" smtClean="0"/>
          </a:p>
          <a:p>
            <a:r>
              <a:rPr lang="en-US" dirty="0" smtClean="0"/>
              <a:t>Data yang </a:t>
            </a:r>
            <a:r>
              <a:rPr lang="en-US" dirty="0" err="1" smtClean="0"/>
              <a:t>digunakan</a:t>
            </a:r>
            <a:r>
              <a:rPr lang="en-US" dirty="0" smtClean="0"/>
              <a:t> </a:t>
            </a:r>
            <a:r>
              <a:rPr lang="en-US" dirty="0" err="1" smtClean="0"/>
              <a:t>harus</a:t>
            </a:r>
            <a:r>
              <a:rPr lang="en-US" dirty="0" smtClean="0"/>
              <a:t> </a:t>
            </a:r>
            <a:r>
              <a:rPr lang="en-US" dirty="0" err="1" smtClean="0"/>
              <a:t>dilakukan</a:t>
            </a:r>
            <a:r>
              <a:rPr lang="en-US" dirty="0" smtClean="0"/>
              <a:t> </a:t>
            </a:r>
            <a:r>
              <a:rPr lang="en-US" dirty="0" err="1" smtClean="0"/>
              <a:t>uji</a:t>
            </a:r>
            <a:r>
              <a:rPr lang="en-US" dirty="0" smtClean="0"/>
              <a:t> </a:t>
            </a:r>
            <a:r>
              <a:rPr lang="en-US" dirty="0" err="1" smtClean="0"/>
              <a:t>normalitas</a:t>
            </a:r>
            <a:r>
              <a:rPr lang="en-US" dirty="0" smtClean="0"/>
              <a:t> </a:t>
            </a:r>
            <a:r>
              <a:rPr lang="en-US" dirty="0" err="1" smtClean="0"/>
              <a:t>terlebih</a:t>
            </a:r>
            <a:r>
              <a:rPr lang="en-US" dirty="0" smtClean="0"/>
              <a:t> </a:t>
            </a:r>
            <a:r>
              <a:rPr lang="en-US" dirty="0" err="1" smtClean="0"/>
              <a:t>dahulu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mengetahui</a:t>
            </a:r>
            <a:r>
              <a:rPr lang="en-US" dirty="0" smtClean="0"/>
              <a:t> data </a:t>
            </a:r>
            <a:r>
              <a:rPr lang="en-US" dirty="0" err="1" smtClean="0"/>
              <a:t>bersifat</a:t>
            </a:r>
            <a:r>
              <a:rPr lang="en-US" dirty="0" smtClean="0"/>
              <a:t> normal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tidak</a:t>
            </a:r>
            <a:r>
              <a:rPr lang="en-US" dirty="0" smtClean="0"/>
              <a:t>.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Uji</a:t>
            </a:r>
            <a:r>
              <a:rPr lang="en-US" dirty="0" smtClean="0"/>
              <a:t> T data </a:t>
            </a:r>
            <a:r>
              <a:rPr lang="en-US" dirty="0" err="1" smtClean="0"/>
              <a:t>harus</a:t>
            </a:r>
            <a:r>
              <a:rPr lang="en-US" dirty="0" smtClean="0"/>
              <a:t> </a:t>
            </a:r>
            <a:r>
              <a:rPr lang="en-US" dirty="0" err="1" smtClean="0"/>
              <a:t>bersifat</a:t>
            </a:r>
            <a:r>
              <a:rPr lang="en-US" dirty="0" smtClean="0"/>
              <a:t> normal.</a:t>
            </a:r>
          </a:p>
          <a:p>
            <a:r>
              <a:rPr lang="en-US" dirty="0" smtClean="0"/>
              <a:t>Data normal </a:t>
            </a:r>
            <a:r>
              <a:rPr lang="en-US" dirty="0" err="1" smtClean="0"/>
              <a:t>jika</a:t>
            </a:r>
            <a:r>
              <a:rPr lang="en-US" dirty="0" smtClean="0"/>
              <a:t> </a:t>
            </a:r>
            <a:r>
              <a:rPr lang="en-US" dirty="0" err="1" smtClean="0"/>
              <a:t>hasil</a:t>
            </a:r>
            <a:r>
              <a:rPr lang="en-US" dirty="0" smtClean="0"/>
              <a:t> </a:t>
            </a:r>
            <a:r>
              <a:rPr lang="en-US" dirty="0" err="1" smtClean="0"/>
              <a:t>analisis</a:t>
            </a:r>
            <a:r>
              <a:rPr lang="en-US" dirty="0" smtClean="0"/>
              <a:t> statistic, </a:t>
            </a:r>
            <a:r>
              <a:rPr lang="en-US" dirty="0" err="1" smtClean="0"/>
              <a:t>nilai</a:t>
            </a:r>
            <a:r>
              <a:rPr lang="en-US" dirty="0" smtClean="0"/>
              <a:t> sig &gt; 0,05.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tidak</a:t>
            </a:r>
            <a:r>
              <a:rPr lang="en-US" dirty="0" smtClean="0"/>
              <a:t> normal </a:t>
            </a:r>
            <a:r>
              <a:rPr lang="en-US" dirty="0" err="1" smtClean="0"/>
              <a:t>jika</a:t>
            </a:r>
            <a:r>
              <a:rPr lang="en-US" dirty="0" smtClean="0"/>
              <a:t> </a:t>
            </a:r>
            <a:r>
              <a:rPr lang="en-US" dirty="0" err="1" smtClean="0"/>
              <a:t>nilai</a:t>
            </a:r>
            <a:r>
              <a:rPr lang="en-US" dirty="0" smtClean="0"/>
              <a:t> sig &lt; 0,05</a:t>
            </a:r>
          </a:p>
          <a:p>
            <a:r>
              <a:rPr lang="en-US" dirty="0" err="1" smtClean="0"/>
              <a:t>Tiap</a:t>
            </a:r>
            <a:r>
              <a:rPr lang="en-US" dirty="0" smtClean="0"/>
              <a:t> data </a:t>
            </a:r>
            <a:r>
              <a:rPr lang="en-US" dirty="0" err="1" smtClean="0"/>
              <a:t>diberi</a:t>
            </a:r>
            <a:r>
              <a:rPr lang="en-US" dirty="0" smtClean="0"/>
              <a:t> </a:t>
            </a:r>
            <a:r>
              <a:rPr lang="en-US" dirty="0" err="1" smtClean="0"/>
              <a:t>kode</a:t>
            </a:r>
            <a:r>
              <a:rPr lang="en-US" dirty="0" smtClean="0"/>
              <a:t> (</a:t>
            </a:r>
            <a:r>
              <a:rPr lang="en-US" dirty="0" err="1" smtClean="0"/>
              <a:t>kelompok</a:t>
            </a:r>
            <a:r>
              <a:rPr lang="en-US" dirty="0" smtClean="0"/>
              <a:t> </a:t>
            </a:r>
            <a:r>
              <a:rPr lang="en-US" dirty="0" err="1" smtClean="0"/>
              <a:t>kelas</a:t>
            </a:r>
            <a:r>
              <a:rPr lang="en-US" dirty="0" smtClean="0"/>
              <a:t> A=1, </a:t>
            </a:r>
            <a:r>
              <a:rPr lang="en-US" dirty="0" err="1" smtClean="0"/>
              <a:t>kelompok</a:t>
            </a:r>
            <a:r>
              <a:rPr lang="en-US" dirty="0" smtClean="0"/>
              <a:t> </a:t>
            </a:r>
            <a:r>
              <a:rPr lang="en-US" dirty="0" err="1" smtClean="0"/>
              <a:t>kelas</a:t>
            </a:r>
            <a:r>
              <a:rPr lang="en-US" dirty="0" smtClean="0"/>
              <a:t> B=2)</a:t>
            </a:r>
          </a:p>
          <a:p>
            <a:r>
              <a:rPr lang="en-US" dirty="0" err="1" smtClean="0"/>
              <a:t>Lalu</a:t>
            </a:r>
            <a:r>
              <a:rPr lang="en-US" dirty="0" smtClean="0"/>
              <a:t> </a:t>
            </a:r>
            <a:r>
              <a:rPr lang="en-US" dirty="0" err="1" smtClean="0"/>
              <a:t>dilanjutkan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uji</a:t>
            </a:r>
            <a:r>
              <a:rPr lang="en-US" dirty="0" smtClean="0"/>
              <a:t> </a:t>
            </a:r>
            <a:r>
              <a:rPr lang="en-US" dirty="0" err="1" smtClean="0"/>
              <a:t>homogenitas</a:t>
            </a:r>
            <a:r>
              <a:rPr lang="en-US" dirty="0" smtClean="0"/>
              <a:t>.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mengetahui</a:t>
            </a:r>
            <a:r>
              <a:rPr lang="en-US" dirty="0" smtClean="0"/>
              <a:t> </a:t>
            </a:r>
            <a:r>
              <a:rPr lang="en-US" dirty="0" err="1" smtClean="0"/>
              <a:t>varian</a:t>
            </a:r>
            <a:r>
              <a:rPr lang="en-US" dirty="0" smtClean="0"/>
              <a:t> </a:t>
            </a:r>
            <a:r>
              <a:rPr lang="en-US" dirty="0" err="1" smtClean="0"/>
              <a:t>kdua</a:t>
            </a:r>
            <a:r>
              <a:rPr lang="en-US" dirty="0" smtClean="0"/>
              <a:t> </a:t>
            </a:r>
            <a:r>
              <a:rPr lang="en-US" dirty="0" err="1" smtClean="0"/>
              <a:t>kelompok</a:t>
            </a:r>
            <a:r>
              <a:rPr lang="en-US" dirty="0" smtClean="0"/>
              <a:t> </a:t>
            </a:r>
            <a:r>
              <a:rPr lang="en-US" dirty="0" err="1" smtClean="0"/>
              <a:t>sama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tidak</a:t>
            </a:r>
            <a:r>
              <a:rPr lang="en-US" dirty="0" smtClean="0"/>
              <a:t>. </a:t>
            </a:r>
          </a:p>
          <a:p>
            <a:r>
              <a:rPr lang="en-US" dirty="0" smtClean="0"/>
              <a:t>Data </a:t>
            </a:r>
            <a:r>
              <a:rPr lang="en-US" dirty="0" err="1" smtClean="0"/>
              <a:t>homogen</a:t>
            </a:r>
            <a:r>
              <a:rPr lang="en-US" dirty="0" smtClean="0"/>
              <a:t> </a:t>
            </a:r>
            <a:r>
              <a:rPr lang="en-US" dirty="0" err="1" smtClean="0"/>
              <a:t>jika</a:t>
            </a:r>
            <a:r>
              <a:rPr lang="en-US" dirty="0" smtClean="0"/>
              <a:t> </a:t>
            </a:r>
            <a:r>
              <a:rPr lang="en-US" dirty="0" err="1" smtClean="0"/>
              <a:t>hasil</a:t>
            </a:r>
            <a:r>
              <a:rPr lang="en-US" dirty="0" smtClean="0"/>
              <a:t> </a:t>
            </a:r>
            <a:r>
              <a:rPr lang="en-US" dirty="0" err="1" smtClean="0"/>
              <a:t>analisis</a:t>
            </a:r>
            <a:r>
              <a:rPr lang="en-US" dirty="0" smtClean="0"/>
              <a:t> statistic, </a:t>
            </a:r>
            <a:r>
              <a:rPr lang="en-US" dirty="0" err="1" smtClean="0"/>
              <a:t>nilai</a:t>
            </a:r>
            <a:r>
              <a:rPr lang="en-US" dirty="0" smtClean="0"/>
              <a:t> sig &gt; 0,05.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homogen</a:t>
            </a:r>
            <a:r>
              <a:rPr lang="en-US" dirty="0" smtClean="0"/>
              <a:t> </a:t>
            </a:r>
            <a:r>
              <a:rPr lang="en-US" dirty="0" err="1" smtClean="0"/>
              <a:t>jika</a:t>
            </a:r>
            <a:r>
              <a:rPr lang="en-US" dirty="0" smtClean="0"/>
              <a:t> </a:t>
            </a:r>
            <a:r>
              <a:rPr lang="en-US" dirty="0" err="1" smtClean="0"/>
              <a:t>nilai</a:t>
            </a:r>
            <a:r>
              <a:rPr lang="en-US" dirty="0" smtClean="0"/>
              <a:t> sig &lt; 0,05</a:t>
            </a:r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514290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73"/>
            <a:ext cx="12192000" cy="6854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180286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73"/>
            <a:ext cx="12192000" cy="6854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026515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73"/>
            <a:ext cx="12192000" cy="6854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208283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73"/>
            <a:ext cx="12192000" cy="6854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5705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73"/>
            <a:ext cx="12192000" cy="6854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502862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73"/>
            <a:ext cx="12192000" cy="6854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359396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73"/>
            <a:ext cx="12192000" cy="6854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703102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73"/>
            <a:ext cx="12192000" cy="6854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490926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73"/>
            <a:ext cx="12192000" cy="6854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033283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73"/>
            <a:ext cx="12192000" cy="6854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721282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73"/>
            <a:ext cx="12192000" cy="6854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918152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73"/>
            <a:ext cx="12192000" cy="6854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272286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Uji</a:t>
            </a:r>
            <a:r>
              <a:rPr lang="en-US" dirty="0" smtClean="0"/>
              <a:t> 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Ho : TIDAK TERDAPAT PERBEDAAN</a:t>
            </a:r>
          </a:p>
          <a:p>
            <a:r>
              <a:rPr lang="en-US" dirty="0" smtClean="0"/>
              <a:t>Ha : TERDAPAT PERBEDAAN</a:t>
            </a:r>
          </a:p>
          <a:p>
            <a:endParaRPr lang="en-US" dirty="0"/>
          </a:p>
          <a:p>
            <a:r>
              <a:rPr lang="en-US" dirty="0" smtClean="0"/>
              <a:t>JIKA Sig.(2-tailed) &gt; 0,05, </a:t>
            </a:r>
            <a:r>
              <a:rPr lang="en-US" dirty="0" err="1" smtClean="0"/>
              <a:t>maka</a:t>
            </a:r>
            <a:r>
              <a:rPr lang="en-US" dirty="0" smtClean="0"/>
              <a:t> Ho </a:t>
            </a:r>
            <a:r>
              <a:rPr lang="en-US" dirty="0" err="1" smtClean="0"/>
              <a:t>diterima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Ha </a:t>
            </a:r>
            <a:r>
              <a:rPr lang="en-US" dirty="0" err="1" smtClean="0"/>
              <a:t>ditolak</a:t>
            </a:r>
            <a:endParaRPr lang="en-US" dirty="0" smtClean="0"/>
          </a:p>
          <a:p>
            <a:r>
              <a:rPr lang="en-US" dirty="0" smtClean="0"/>
              <a:t>JIKA Sig.(2-tailed) &lt; 0,05, </a:t>
            </a:r>
            <a:r>
              <a:rPr lang="en-US" dirty="0" err="1" smtClean="0"/>
              <a:t>maka</a:t>
            </a:r>
            <a:r>
              <a:rPr lang="en-US" dirty="0" smtClean="0"/>
              <a:t> Ho </a:t>
            </a:r>
            <a:r>
              <a:rPr lang="en-US" dirty="0" err="1" smtClean="0"/>
              <a:t>ditolak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Ha </a:t>
            </a:r>
            <a:r>
              <a:rPr lang="en-US" dirty="0" err="1" smtClean="0"/>
              <a:t>diterima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235628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73"/>
            <a:ext cx="12192000" cy="6854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065163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73"/>
            <a:ext cx="12192000" cy="6854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531881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73"/>
            <a:ext cx="12192000" cy="6854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366669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73"/>
            <a:ext cx="12192000" cy="6854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815801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73"/>
            <a:ext cx="12192000" cy="6854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698107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68</TotalTime>
  <Words>206</Words>
  <Application>Microsoft Office PowerPoint</Application>
  <PresentationFormat>Widescreen</PresentationFormat>
  <Paragraphs>18</Paragraphs>
  <Slides>32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6" baseType="lpstr">
      <vt:lpstr>Arial</vt:lpstr>
      <vt:lpstr>Calibri</vt:lpstr>
      <vt:lpstr>Calibri Light</vt:lpstr>
      <vt:lpstr>Office Theme</vt:lpstr>
      <vt:lpstr>SPSS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UJI T (T-test)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Uji t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Hewlett-Packard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SPSS</dc:title>
  <dc:creator>nazla maharani umaya</dc:creator>
  <cp:lastModifiedBy>nazla maharani umaya</cp:lastModifiedBy>
  <cp:revision>9</cp:revision>
  <dcterms:created xsi:type="dcterms:W3CDTF">2018-06-29T08:06:13Z</dcterms:created>
  <dcterms:modified xsi:type="dcterms:W3CDTF">2018-06-29T09:14:59Z</dcterms:modified>
</cp:coreProperties>
</file>