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B414D-CD44-46DA-AD05-159757C16E75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E6AF-AB45-4E26-B656-D7D0B35F4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368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B414D-CD44-46DA-AD05-159757C16E75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E6AF-AB45-4E26-B656-D7D0B35F4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213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B414D-CD44-46DA-AD05-159757C16E75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E6AF-AB45-4E26-B656-D7D0B35F4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717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B414D-CD44-46DA-AD05-159757C16E75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E6AF-AB45-4E26-B656-D7D0B35F4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45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B414D-CD44-46DA-AD05-159757C16E75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E6AF-AB45-4E26-B656-D7D0B35F4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437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B414D-CD44-46DA-AD05-159757C16E75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E6AF-AB45-4E26-B656-D7D0B35F4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40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B414D-CD44-46DA-AD05-159757C16E75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E6AF-AB45-4E26-B656-D7D0B35F4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050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B414D-CD44-46DA-AD05-159757C16E75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E6AF-AB45-4E26-B656-D7D0B35F4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337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B414D-CD44-46DA-AD05-159757C16E75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E6AF-AB45-4E26-B656-D7D0B35F4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057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B414D-CD44-46DA-AD05-159757C16E75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E6AF-AB45-4E26-B656-D7D0B35F4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528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B414D-CD44-46DA-AD05-159757C16E75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E6AF-AB45-4E26-B656-D7D0B35F4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015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B414D-CD44-46DA-AD05-159757C16E75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D5E6AF-AB45-4E26-B656-D7D0B35F4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961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D" dirty="0" err="1" smtClean="0"/>
              <a:t>Menyusun</a:t>
            </a:r>
            <a:r>
              <a:rPr lang="en-ID" dirty="0" smtClean="0"/>
              <a:t> </a:t>
            </a:r>
            <a:r>
              <a:rPr lang="en-ID" dirty="0" err="1" smtClean="0"/>
              <a:t>konten</a:t>
            </a:r>
            <a:r>
              <a:rPr lang="en-ID" dirty="0" smtClean="0"/>
              <a:t> BA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D" dirty="0" err="1" smtClean="0"/>
              <a:t>Dr.</a:t>
            </a:r>
            <a:r>
              <a:rPr lang="en-ID" dirty="0" smtClean="0"/>
              <a:t> </a:t>
            </a:r>
            <a:r>
              <a:rPr lang="en-ID" dirty="0" err="1" smtClean="0"/>
              <a:t>Nazla</a:t>
            </a:r>
            <a:r>
              <a:rPr lang="en-ID" dirty="0" smtClean="0"/>
              <a:t> Maharani </a:t>
            </a:r>
            <a:r>
              <a:rPr lang="en-ID" dirty="0" err="1" smtClean="0"/>
              <a:t>Umaya</a:t>
            </a:r>
            <a:r>
              <a:rPr lang="en-ID" dirty="0" smtClean="0"/>
              <a:t>, </a:t>
            </a:r>
            <a:r>
              <a:rPr lang="en-ID" dirty="0" err="1" smtClean="0"/>
              <a:t>M.Hum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2815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04775"/>
            <a:ext cx="4724400" cy="67532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55812" y="1788788"/>
            <a:ext cx="221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Nama</a:t>
            </a:r>
            <a:r>
              <a:rPr lang="en-ID" dirty="0" smtClean="0"/>
              <a:t>/ </a:t>
            </a:r>
            <a:r>
              <a:rPr lang="en-ID" dirty="0" err="1" smtClean="0"/>
              <a:t>identitas</a:t>
            </a:r>
            <a:r>
              <a:rPr lang="en-ID" dirty="0" smtClean="0"/>
              <a:t> </a:t>
            </a:r>
            <a:r>
              <a:rPr lang="en-ID" dirty="0" err="1" smtClean="0"/>
              <a:t>buku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446059" y="104775"/>
            <a:ext cx="2023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smtClean="0"/>
              <a:t>HALAMAN SAMPUL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936352" y="2245661"/>
            <a:ext cx="2254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D" dirty="0" err="1" smtClean="0"/>
              <a:t>Tema</a:t>
            </a:r>
            <a:r>
              <a:rPr lang="en-ID" dirty="0" smtClean="0"/>
              <a:t> </a:t>
            </a:r>
            <a:r>
              <a:rPr lang="en-ID" dirty="0" err="1" smtClean="0"/>
              <a:t>buku</a:t>
            </a:r>
            <a:r>
              <a:rPr lang="en-ID" dirty="0" smtClean="0"/>
              <a:t> </a:t>
            </a:r>
            <a:r>
              <a:rPr lang="en-ID" dirty="0" err="1" smtClean="0"/>
              <a:t>bahan</a:t>
            </a:r>
            <a:r>
              <a:rPr lang="en-ID" dirty="0" smtClean="0"/>
              <a:t> ajar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955812" y="6167685"/>
            <a:ext cx="2601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D" dirty="0" err="1" smtClean="0"/>
              <a:t>Tingkatan</a:t>
            </a:r>
            <a:r>
              <a:rPr lang="en-ID" dirty="0" smtClean="0"/>
              <a:t> </a:t>
            </a:r>
            <a:r>
              <a:rPr lang="en-ID" dirty="0" err="1" smtClean="0"/>
              <a:t>pengguna</a:t>
            </a:r>
            <a:r>
              <a:rPr lang="en-ID" dirty="0" smtClean="0"/>
              <a:t> </a:t>
            </a:r>
            <a:r>
              <a:rPr lang="en-ID" dirty="0" err="1" smtClean="0"/>
              <a:t>buku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620998" y="1973454"/>
            <a:ext cx="1273603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endCxn id="7" idx="1"/>
          </p:cNvCxnSpPr>
          <p:nvPr/>
        </p:nvCxnSpPr>
        <p:spPr>
          <a:xfrm>
            <a:off x="4172456" y="2430327"/>
            <a:ext cx="1763896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4758118" y="6352351"/>
            <a:ext cx="1136483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65030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12" y="104775"/>
            <a:ext cx="4724400" cy="67532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894601" y="1582570"/>
            <a:ext cx="3499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Nama</a:t>
            </a:r>
            <a:r>
              <a:rPr lang="en-ID" dirty="0" smtClean="0"/>
              <a:t>/ </a:t>
            </a:r>
            <a:r>
              <a:rPr lang="en-ID" dirty="0" err="1" smtClean="0"/>
              <a:t>identitas</a:t>
            </a:r>
            <a:r>
              <a:rPr lang="en-ID" dirty="0" smtClean="0"/>
              <a:t> TAHAP PELAJARAN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446059" y="104775"/>
            <a:ext cx="1446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smtClean="0"/>
              <a:t>HALAMAN ISI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975412" y="2649073"/>
            <a:ext cx="2465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D" dirty="0" smtClean="0"/>
              <a:t>MATERI PEMBELAJARAN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536703" y="1788788"/>
            <a:ext cx="3357898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333704" y="2833739"/>
            <a:ext cx="1763896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198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53" y="104775"/>
            <a:ext cx="4724400" cy="67532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760131" y="847494"/>
            <a:ext cx="63865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Deskripsi</a:t>
            </a:r>
            <a:r>
              <a:rPr lang="en-ID" dirty="0" smtClean="0"/>
              <a:t> </a:t>
            </a:r>
            <a:r>
              <a:rPr lang="en-ID" dirty="0" err="1" smtClean="0"/>
              <a:t>pelajaran</a:t>
            </a:r>
            <a:r>
              <a:rPr lang="en-ID" dirty="0" smtClean="0"/>
              <a:t> yang </a:t>
            </a:r>
            <a:r>
              <a:rPr lang="en-ID" dirty="0" err="1" smtClean="0"/>
              <a:t>akan</a:t>
            </a:r>
            <a:r>
              <a:rPr lang="en-ID" dirty="0" smtClean="0"/>
              <a:t> </a:t>
            </a:r>
            <a:r>
              <a:rPr lang="en-ID" dirty="0" err="1" smtClean="0"/>
              <a:t>dilaksanakan</a:t>
            </a:r>
            <a:r>
              <a:rPr lang="en-ID" dirty="0" smtClean="0"/>
              <a:t>, </a:t>
            </a:r>
            <a:r>
              <a:rPr lang="en-ID" dirty="0" err="1" smtClean="0"/>
              <a:t>tujuan</a:t>
            </a:r>
            <a:r>
              <a:rPr lang="en-ID" dirty="0"/>
              <a:t> </a:t>
            </a:r>
            <a:r>
              <a:rPr lang="en-ID" dirty="0" err="1" smtClean="0"/>
              <a:t>pembelajaran</a:t>
            </a:r>
            <a:r>
              <a:rPr lang="en-ID" dirty="0" smtClean="0"/>
              <a:t>, </a:t>
            </a:r>
          </a:p>
          <a:p>
            <a:r>
              <a:rPr lang="en-ID" dirty="0" err="1" smtClean="0"/>
              <a:t>capaian</a:t>
            </a:r>
            <a:r>
              <a:rPr lang="en-ID" dirty="0" smtClean="0"/>
              <a:t> </a:t>
            </a:r>
            <a:r>
              <a:rPr lang="en-ID" dirty="0" err="1" smtClean="0"/>
              <a:t>pembelajaran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640066" y="3529582"/>
            <a:ext cx="5478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D" dirty="0" err="1" smtClean="0"/>
              <a:t>Teks</a:t>
            </a:r>
            <a:r>
              <a:rPr lang="en-ID" dirty="0" smtClean="0"/>
              <a:t> yang </a:t>
            </a:r>
            <a:r>
              <a:rPr lang="en-ID" dirty="0" err="1" smtClean="0"/>
              <a:t>dapat</a:t>
            </a:r>
            <a:r>
              <a:rPr lang="en-ID" dirty="0" smtClean="0"/>
              <a:t> </a:t>
            </a:r>
            <a:r>
              <a:rPr lang="en-ID" dirty="0" err="1" smtClean="0"/>
              <a:t>dipergunakan</a:t>
            </a:r>
            <a:r>
              <a:rPr lang="en-ID" dirty="0" smtClean="0"/>
              <a:t>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pengantar</a:t>
            </a:r>
            <a:r>
              <a:rPr lang="en-ID" dirty="0" smtClean="0"/>
              <a:t> </a:t>
            </a:r>
            <a:r>
              <a:rPr lang="en-ID" dirty="0" err="1" smtClean="0"/>
              <a:t>belajar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631890" y="5374309"/>
            <a:ext cx="5293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ID" dirty="0" err="1" smtClean="0"/>
              <a:t>Informasi</a:t>
            </a:r>
            <a:r>
              <a:rPr lang="en-ID" dirty="0" smtClean="0"/>
              <a:t> </a:t>
            </a:r>
            <a:r>
              <a:rPr lang="en-ID" dirty="0" err="1" smtClean="0"/>
              <a:t>pendukung</a:t>
            </a:r>
            <a:r>
              <a:rPr lang="en-ID" dirty="0" smtClean="0"/>
              <a:t> </a:t>
            </a:r>
            <a:r>
              <a:rPr lang="en-ID" dirty="0" err="1" smtClean="0"/>
              <a:t>pengantar</a:t>
            </a:r>
            <a:r>
              <a:rPr lang="en-ID" dirty="0" smtClean="0"/>
              <a:t> </a:t>
            </a:r>
            <a:r>
              <a:rPr lang="en-ID" dirty="0" err="1" smtClean="0"/>
              <a:t>belajar</a:t>
            </a:r>
            <a:r>
              <a:rPr lang="en-ID" dirty="0" smtClean="0"/>
              <a:t> yang </a:t>
            </a:r>
            <a:r>
              <a:rPr lang="en-ID" dirty="0" err="1" smtClean="0"/>
              <a:t>dipergunakan</a:t>
            </a:r>
            <a:r>
              <a:rPr lang="en-ID" dirty="0" smtClean="0"/>
              <a:t>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tindakan</a:t>
            </a:r>
            <a:r>
              <a:rPr lang="en-ID" dirty="0" smtClean="0"/>
              <a:t> </a:t>
            </a:r>
            <a:r>
              <a:rPr lang="en-ID" dirty="0" err="1" smtClean="0"/>
              <a:t>apersepsi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4486528" y="1032160"/>
            <a:ext cx="1273603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884346" y="3745002"/>
            <a:ext cx="1763896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503583" y="5558975"/>
            <a:ext cx="1136483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416737" y="6211669"/>
            <a:ext cx="5293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ID" dirty="0" err="1" smtClean="0"/>
              <a:t>Informasi</a:t>
            </a:r>
            <a:r>
              <a:rPr lang="en-ID" dirty="0" smtClean="0"/>
              <a:t> </a:t>
            </a:r>
            <a:r>
              <a:rPr lang="en-ID" dirty="0" err="1" smtClean="0"/>
              <a:t>pendukung</a:t>
            </a:r>
            <a:r>
              <a:rPr lang="en-ID" dirty="0" smtClean="0"/>
              <a:t> </a:t>
            </a:r>
            <a:r>
              <a:rPr lang="en-ID" dirty="0" err="1" smtClean="0"/>
              <a:t>pengantar</a:t>
            </a:r>
            <a:r>
              <a:rPr lang="en-ID" dirty="0" smtClean="0"/>
              <a:t> </a:t>
            </a:r>
            <a:r>
              <a:rPr lang="en-ID" dirty="0" err="1" smtClean="0"/>
              <a:t>belajar</a:t>
            </a:r>
            <a:r>
              <a:rPr lang="en-ID" dirty="0" smtClean="0"/>
              <a:t> yang </a:t>
            </a:r>
            <a:r>
              <a:rPr lang="en-ID" dirty="0" err="1" smtClean="0"/>
              <a:t>dipergunakan</a:t>
            </a:r>
            <a:r>
              <a:rPr lang="en-ID" dirty="0" smtClean="0"/>
              <a:t>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tindakan</a:t>
            </a:r>
            <a:r>
              <a:rPr lang="en-ID" dirty="0" smtClean="0"/>
              <a:t> </a:t>
            </a:r>
            <a:r>
              <a:rPr lang="en-ID" dirty="0" err="1" smtClean="0"/>
              <a:t>apersepsi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288430" y="6396335"/>
            <a:ext cx="1136483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3" t="6911" r="12350" b="78789"/>
          <a:stretch/>
        </p:blipFill>
        <p:spPr>
          <a:xfrm>
            <a:off x="4288430" y="1534654"/>
            <a:ext cx="7309993" cy="189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707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24400" cy="67532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266645" y="1994122"/>
            <a:ext cx="6158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Ilustrasi</a:t>
            </a:r>
            <a:r>
              <a:rPr lang="en-ID" dirty="0" smtClean="0"/>
              <a:t> </a:t>
            </a:r>
            <a:r>
              <a:rPr lang="en-ID" dirty="0" err="1" smtClean="0"/>
              <a:t>pendukung</a:t>
            </a:r>
            <a:r>
              <a:rPr lang="en-ID" dirty="0" smtClean="0"/>
              <a:t> proses </a:t>
            </a:r>
            <a:r>
              <a:rPr lang="en-ID" dirty="0" err="1" smtClean="0"/>
              <a:t>pemahaman</a:t>
            </a:r>
            <a:r>
              <a:rPr lang="en-ID" dirty="0" smtClean="0"/>
              <a:t> </a:t>
            </a:r>
            <a:r>
              <a:rPr lang="en-ID" dirty="0" err="1" smtClean="0"/>
              <a:t>materi</a:t>
            </a:r>
            <a:r>
              <a:rPr lang="en-ID" dirty="0" smtClean="0"/>
              <a:t> </a:t>
            </a:r>
            <a:r>
              <a:rPr lang="en-ID" dirty="0" err="1" smtClean="0"/>
              <a:t>bagi</a:t>
            </a:r>
            <a:r>
              <a:rPr lang="en-ID" dirty="0" smtClean="0"/>
              <a:t> </a:t>
            </a:r>
            <a:r>
              <a:rPr lang="en-ID" dirty="0" err="1" smtClean="0"/>
              <a:t>pembelajar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993042" y="2178788"/>
            <a:ext cx="1273603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397274" y="4171265"/>
            <a:ext cx="2789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Keterangan</a:t>
            </a:r>
            <a:r>
              <a:rPr lang="en-ID" dirty="0" smtClean="0"/>
              <a:t> </a:t>
            </a:r>
            <a:r>
              <a:rPr lang="en-ID" dirty="0" err="1" smtClean="0"/>
              <a:t>sumber</a:t>
            </a:r>
            <a:r>
              <a:rPr lang="en-ID" dirty="0" smtClean="0"/>
              <a:t> </a:t>
            </a:r>
            <a:r>
              <a:rPr lang="en-ID" dirty="0" err="1" smtClean="0"/>
              <a:t>ilustrasi</a:t>
            </a: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2162629" y="4355931"/>
            <a:ext cx="3234645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397274" y="6106894"/>
            <a:ext cx="5293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ID" dirty="0" smtClean="0"/>
              <a:t>Footer </a:t>
            </a:r>
            <a:r>
              <a:rPr lang="en-ID" dirty="0" err="1" smtClean="0"/>
              <a:t>diisi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/>
              <a:t> </a:t>
            </a:r>
            <a:r>
              <a:rPr lang="en-ID" dirty="0" err="1" smtClean="0"/>
              <a:t>identitas</a:t>
            </a:r>
            <a:r>
              <a:rPr lang="en-ID" dirty="0" smtClean="0"/>
              <a:t> </a:t>
            </a:r>
            <a:r>
              <a:rPr lang="en-ID" dirty="0" err="1" smtClean="0"/>
              <a:t>pelajaran</a:t>
            </a:r>
            <a:endParaRPr lang="en-US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4268967" y="6291560"/>
            <a:ext cx="1136483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2228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43" y="104775"/>
            <a:ext cx="4724400" cy="67532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480944" y="658807"/>
            <a:ext cx="47707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Keterangan</a:t>
            </a:r>
            <a:r>
              <a:rPr lang="en-ID" dirty="0" smtClean="0"/>
              <a:t> sub </a:t>
            </a:r>
            <a:r>
              <a:rPr lang="en-ID" dirty="0" err="1" smtClean="0"/>
              <a:t>bagian</a:t>
            </a:r>
            <a:r>
              <a:rPr lang="en-ID" dirty="0" smtClean="0"/>
              <a:t>/ </a:t>
            </a:r>
            <a:r>
              <a:rPr lang="en-ID" dirty="0" err="1" smtClean="0"/>
              <a:t>tahapan</a:t>
            </a:r>
            <a:r>
              <a:rPr lang="en-ID" dirty="0" smtClean="0"/>
              <a:t> </a:t>
            </a:r>
            <a:r>
              <a:rPr lang="en-ID" dirty="0" err="1" smtClean="0"/>
              <a:t>kegiatan</a:t>
            </a:r>
            <a:r>
              <a:rPr lang="en-ID" dirty="0" smtClean="0"/>
              <a:t> </a:t>
            </a:r>
            <a:r>
              <a:rPr lang="en-ID" dirty="0" err="1" smtClean="0"/>
              <a:t>belajar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4207341" y="843473"/>
            <a:ext cx="1273603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480944" y="1766837"/>
            <a:ext cx="21614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Materi</a:t>
            </a:r>
            <a:r>
              <a:rPr lang="en-ID" dirty="0" smtClean="0"/>
              <a:t> </a:t>
            </a:r>
            <a:r>
              <a:rPr lang="en-ID" dirty="0" err="1" smtClean="0"/>
              <a:t>pembelajaran</a:t>
            </a: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4207341" y="1951503"/>
            <a:ext cx="1273603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882492" y="4231027"/>
            <a:ext cx="4547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Instrumen</a:t>
            </a:r>
            <a:r>
              <a:rPr lang="en-ID" dirty="0" smtClean="0"/>
              <a:t> </a:t>
            </a:r>
            <a:r>
              <a:rPr lang="en-ID" dirty="0" err="1" smtClean="0"/>
              <a:t>penilaian</a:t>
            </a:r>
            <a:r>
              <a:rPr lang="en-ID" dirty="0" smtClean="0"/>
              <a:t> </a:t>
            </a:r>
            <a:r>
              <a:rPr lang="en-ID" dirty="0" err="1" smtClean="0"/>
              <a:t>hasil</a:t>
            </a:r>
            <a:r>
              <a:rPr lang="en-ID" dirty="0" smtClean="0"/>
              <a:t> </a:t>
            </a:r>
            <a:r>
              <a:rPr lang="en-ID" dirty="0" err="1" smtClean="0"/>
              <a:t>belajar</a:t>
            </a:r>
            <a:r>
              <a:rPr lang="en-ID" dirty="0" smtClean="0"/>
              <a:t> </a:t>
            </a:r>
            <a:r>
              <a:rPr lang="en-ID" dirty="0" err="1" smtClean="0"/>
              <a:t>sesuai</a:t>
            </a:r>
            <a:r>
              <a:rPr lang="en-ID" dirty="0" smtClean="0"/>
              <a:t> </a:t>
            </a:r>
            <a:r>
              <a:rPr lang="en-ID" dirty="0" err="1" smtClean="0"/>
              <a:t>materi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401486" y="4415693"/>
            <a:ext cx="2481006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36742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8600" y="0"/>
            <a:ext cx="4724400" cy="67532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205751" y="1070152"/>
            <a:ext cx="21614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Materi</a:t>
            </a:r>
            <a:r>
              <a:rPr lang="en-ID" dirty="0" smtClean="0"/>
              <a:t> </a:t>
            </a:r>
            <a:r>
              <a:rPr lang="en-ID" dirty="0" err="1" smtClean="0"/>
              <a:t>pembelajaran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956970" y="1254818"/>
            <a:ext cx="1273603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882492" y="4231027"/>
            <a:ext cx="5467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ID" dirty="0" err="1" smtClean="0"/>
              <a:t>Instrumen</a:t>
            </a:r>
            <a:r>
              <a:rPr lang="en-ID" dirty="0" smtClean="0"/>
              <a:t> </a:t>
            </a:r>
            <a:r>
              <a:rPr lang="en-ID" dirty="0" err="1" smtClean="0"/>
              <a:t>penilaian</a:t>
            </a:r>
            <a:r>
              <a:rPr lang="en-ID" dirty="0" smtClean="0"/>
              <a:t> </a:t>
            </a:r>
            <a:r>
              <a:rPr lang="en-ID" dirty="0" err="1" smtClean="0"/>
              <a:t>hasil</a:t>
            </a:r>
            <a:r>
              <a:rPr lang="en-ID" dirty="0" smtClean="0"/>
              <a:t> </a:t>
            </a:r>
            <a:r>
              <a:rPr lang="en-ID" dirty="0" err="1" smtClean="0"/>
              <a:t>belajar</a:t>
            </a:r>
            <a:r>
              <a:rPr lang="en-ID" dirty="0" smtClean="0"/>
              <a:t> </a:t>
            </a:r>
            <a:r>
              <a:rPr lang="en-ID" dirty="0" err="1" smtClean="0"/>
              <a:t>sesuai</a:t>
            </a:r>
            <a:r>
              <a:rPr lang="en-ID" dirty="0" smtClean="0"/>
              <a:t> </a:t>
            </a:r>
            <a:r>
              <a:rPr lang="en-ID" dirty="0" err="1" smtClean="0"/>
              <a:t>materi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variasi</a:t>
            </a:r>
            <a:r>
              <a:rPr lang="en-ID" dirty="0" smtClean="0"/>
              <a:t> </a:t>
            </a:r>
            <a:r>
              <a:rPr lang="en-ID" dirty="0" err="1" smtClean="0"/>
              <a:t>berharga</a:t>
            </a: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3401486" y="4415693"/>
            <a:ext cx="2481006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107779" y="3102152"/>
            <a:ext cx="3236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Instruksi</a:t>
            </a:r>
            <a:r>
              <a:rPr lang="en-ID" dirty="0" smtClean="0"/>
              <a:t> </a:t>
            </a:r>
            <a:r>
              <a:rPr lang="en-ID" dirty="0" err="1" smtClean="0"/>
              <a:t>kegiatan</a:t>
            </a:r>
            <a:r>
              <a:rPr lang="en-ID" dirty="0" smtClean="0"/>
              <a:t> proses </a:t>
            </a:r>
            <a:r>
              <a:rPr lang="en-ID" dirty="0" err="1" smtClean="0"/>
              <a:t>belajar</a:t>
            </a:r>
            <a:r>
              <a:rPr lang="en-ID" dirty="0" smtClean="0"/>
              <a:t> 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858998" y="3286818"/>
            <a:ext cx="1273603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71983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24400" cy="67532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514179" y="750838"/>
            <a:ext cx="4959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Instruksi</a:t>
            </a:r>
            <a:r>
              <a:rPr lang="en-ID" dirty="0" smtClean="0"/>
              <a:t> </a:t>
            </a:r>
            <a:r>
              <a:rPr lang="en-ID" dirty="0" err="1" smtClean="0"/>
              <a:t>selanjutnya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kegiatan</a:t>
            </a:r>
            <a:r>
              <a:rPr lang="en-ID" dirty="0" smtClean="0"/>
              <a:t> proses </a:t>
            </a:r>
            <a:r>
              <a:rPr lang="en-ID" dirty="0" err="1" smtClean="0"/>
              <a:t>belajar</a:t>
            </a:r>
            <a:r>
              <a:rPr lang="en-ID" dirty="0" smtClean="0"/>
              <a:t> 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4265398" y="935504"/>
            <a:ext cx="1273603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7356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104775"/>
            <a:ext cx="4724400" cy="67532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902200" y="1433010"/>
            <a:ext cx="5012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Instruksi</a:t>
            </a:r>
            <a:r>
              <a:rPr lang="en-ID" dirty="0" smtClean="0"/>
              <a:t> </a:t>
            </a:r>
            <a:r>
              <a:rPr lang="en-ID" dirty="0" err="1" smtClean="0"/>
              <a:t>selanjutnya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kegiatan</a:t>
            </a:r>
            <a:r>
              <a:rPr lang="en-ID" dirty="0" smtClean="0"/>
              <a:t> proses </a:t>
            </a:r>
            <a:r>
              <a:rPr lang="en-ID" dirty="0" err="1" smtClean="0"/>
              <a:t>belajar</a:t>
            </a:r>
            <a:r>
              <a:rPr lang="en-ID" dirty="0" smtClean="0"/>
              <a:t>  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653419" y="1617676"/>
            <a:ext cx="1273603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715000" y="3508553"/>
            <a:ext cx="2065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Instrumen</a:t>
            </a:r>
            <a:r>
              <a:rPr lang="en-ID" dirty="0" smtClean="0"/>
              <a:t> </a:t>
            </a:r>
            <a:r>
              <a:rPr lang="en-ID" smtClean="0"/>
              <a:t>penilaian</a:t>
            </a: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4466219" y="3693219"/>
            <a:ext cx="1273603" cy="0"/>
          </a:xfrm>
          <a:prstGeom prst="straightConnector1">
            <a:avLst/>
          </a:prstGeom>
          <a:ln w="5715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4612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535</TotalTime>
  <Words>128</Words>
  <Application>Microsoft Office PowerPoint</Application>
  <PresentationFormat>Widescreen</PresentationFormat>
  <Paragraphs>26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Menyusun konten BA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6</cp:revision>
  <dcterms:created xsi:type="dcterms:W3CDTF">2018-10-07T07:40:04Z</dcterms:created>
  <dcterms:modified xsi:type="dcterms:W3CDTF">2018-10-08T00:43:32Z</dcterms:modified>
</cp:coreProperties>
</file>