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7FDEE-505A-4922-ACFC-9769C40409DA}" type="datetimeFigureOut">
              <a:rPr lang="en-US" smtClean="0"/>
              <a:pPr/>
              <a:t>10/3/2016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DDB36-B8B6-41C6-AC10-FB77F4FE8A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7FDEE-505A-4922-ACFC-9769C40409DA}" type="datetimeFigureOut">
              <a:rPr lang="en-US" smtClean="0"/>
              <a:pPr/>
              <a:t>10/3/2016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DDB36-B8B6-41C6-AC10-FB77F4FE8A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7FDEE-505A-4922-ACFC-9769C40409DA}" type="datetimeFigureOut">
              <a:rPr lang="en-US" smtClean="0"/>
              <a:pPr/>
              <a:t>10/3/2016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DDB36-B8B6-41C6-AC10-FB77F4FE8A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7FDEE-505A-4922-ACFC-9769C40409DA}" type="datetimeFigureOut">
              <a:rPr lang="en-US" smtClean="0"/>
              <a:pPr/>
              <a:t>10/3/2016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DDB36-B8B6-41C6-AC10-FB77F4FE8A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7FDEE-505A-4922-ACFC-9769C40409DA}" type="datetimeFigureOut">
              <a:rPr lang="en-US" smtClean="0"/>
              <a:pPr/>
              <a:t>10/3/2016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DDB36-B8B6-41C6-AC10-FB77F4FE8A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7FDEE-505A-4922-ACFC-9769C40409DA}" type="datetimeFigureOut">
              <a:rPr lang="en-US" smtClean="0"/>
              <a:pPr/>
              <a:t>10/3/2016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DDB36-B8B6-41C6-AC10-FB77F4FE8A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7FDEE-505A-4922-ACFC-9769C40409DA}" type="datetimeFigureOut">
              <a:rPr lang="en-US" smtClean="0"/>
              <a:pPr/>
              <a:t>10/3/2016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DDB36-B8B6-41C6-AC10-FB77F4FE8A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7FDEE-505A-4922-ACFC-9769C40409DA}" type="datetimeFigureOut">
              <a:rPr lang="en-US" smtClean="0"/>
              <a:pPr/>
              <a:t>10/3/2016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DDB36-B8B6-41C6-AC10-FB77F4FE8A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7FDEE-505A-4922-ACFC-9769C40409DA}" type="datetimeFigureOut">
              <a:rPr lang="en-US" smtClean="0"/>
              <a:pPr/>
              <a:t>10/3/2016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DDB36-B8B6-41C6-AC10-FB77F4FE8A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7FDEE-505A-4922-ACFC-9769C40409DA}" type="datetimeFigureOut">
              <a:rPr lang="en-US" smtClean="0"/>
              <a:pPr/>
              <a:t>10/3/2016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DDB36-B8B6-41C6-AC10-FB77F4FE8A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7FDEE-505A-4922-ACFC-9769C40409DA}" type="datetimeFigureOut">
              <a:rPr lang="en-US" smtClean="0"/>
              <a:pPr/>
              <a:t>10/3/2016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DDB36-B8B6-41C6-AC10-FB77F4FE8A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37FDEE-505A-4922-ACFC-9769C40409DA}" type="datetimeFigureOut">
              <a:rPr lang="en-US" smtClean="0"/>
              <a:pPr/>
              <a:t>10/3/2016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DDB36-B8B6-41C6-AC10-FB77F4FE8A2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Morfologi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Pertemuan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tiga</a:t>
            </a: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Pengertian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etimologi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morfologi</a:t>
            </a:r>
            <a:r>
              <a:rPr lang="en-US" dirty="0"/>
              <a:t> </a:t>
            </a:r>
            <a:r>
              <a:rPr lang="en-US" dirty="0" err="1"/>
              <a:t>berasal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i="1" dirty="0" err="1"/>
              <a:t>morf</a:t>
            </a:r>
            <a:r>
              <a:rPr lang="en-US" i="1" dirty="0"/>
              <a:t> yang </a:t>
            </a:r>
            <a:r>
              <a:rPr lang="en-US" i="1" dirty="0" err="1"/>
              <a:t>berarti</a:t>
            </a:r>
            <a:r>
              <a:rPr lang="en-US" i="1" dirty="0"/>
              <a:t> </a:t>
            </a:r>
            <a:r>
              <a:rPr lang="en-US" i="1" dirty="0" err="1"/>
              <a:t>bentuk</a:t>
            </a:r>
            <a:r>
              <a:rPr lang="en-US" i="1" dirty="0"/>
              <a:t> </a:t>
            </a:r>
            <a:r>
              <a:rPr lang="en-US" i="1" dirty="0" err="1"/>
              <a:t>dan</a:t>
            </a:r>
            <a:r>
              <a:rPr lang="en-US" i="1" dirty="0"/>
              <a:t> </a:t>
            </a:r>
            <a:r>
              <a:rPr lang="en-US" i="1" dirty="0" err="1"/>
              <a:t>kata</a:t>
            </a:r>
            <a:r>
              <a:rPr lang="en-US" i="1" dirty="0"/>
              <a:t> </a:t>
            </a:r>
            <a:r>
              <a:rPr lang="en-US" i="1" dirty="0" err="1"/>
              <a:t>logi</a:t>
            </a:r>
            <a:r>
              <a:rPr lang="en-US" i="1" dirty="0"/>
              <a:t> yang </a:t>
            </a:r>
            <a:r>
              <a:rPr lang="en-US" i="1" dirty="0" err="1"/>
              <a:t>berarti</a:t>
            </a:r>
            <a:r>
              <a:rPr lang="en-US" i="1" dirty="0"/>
              <a:t> </a:t>
            </a:r>
            <a:r>
              <a:rPr lang="en-US" i="1" dirty="0" err="1"/>
              <a:t>ilmu</a:t>
            </a:r>
            <a:r>
              <a:rPr lang="en-US" i="1" dirty="0"/>
              <a:t>. </a:t>
            </a:r>
            <a:r>
              <a:rPr lang="en-US" i="1" dirty="0" err="1"/>
              <a:t>Jadi</a:t>
            </a:r>
            <a:r>
              <a:rPr lang="en-US" i="1" dirty="0"/>
              <a:t>, </a:t>
            </a:r>
            <a:r>
              <a:rPr lang="en-US" i="1" dirty="0" err="1"/>
              <a:t>secara</a:t>
            </a:r>
            <a:r>
              <a:rPr lang="en-US" i="1" dirty="0"/>
              <a:t> </a:t>
            </a:r>
            <a:r>
              <a:rPr lang="en-US" i="1" dirty="0" err="1"/>
              <a:t>harfiah</a:t>
            </a:r>
            <a:r>
              <a:rPr lang="en-US" i="1" dirty="0"/>
              <a:t> </a:t>
            </a:r>
            <a:r>
              <a:rPr lang="en-US" i="1" dirty="0" err="1"/>
              <a:t>kata</a:t>
            </a:r>
            <a:r>
              <a:rPr lang="en-US" i="1" dirty="0"/>
              <a:t> </a:t>
            </a:r>
            <a:r>
              <a:rPr lang="en-US" i="1" dirty="0" err="1"/>
              <a:t>morfologi</a:t>
            </a:r>
            <a:r>
              <a:rPr lang="en-US" i="1" dirty="0"/>
              <a:t> </a:t>
            </a:r>
            <a:r>
              <a:rPr lang="en-US" i="1" dirty="0" err="1"/>
              <a:t>berarti</a:t>
            </a:r>
            <a:r>
              <a:rPr lang="en-US" i="1" dirty="0"/>
              <a:t> </a:t>
            </a:r>
            <a:r>
              <a:rPr lang="en-US" i="1" dirty="0" err="1"/>
              <a:t>ilmu</a:t>
            </a:r>
            <a:r>
              <a:rPr lang="en-US" i="1" dirty="0"/>
              <a:t> </a:t>
            </a:r>
            <a:r>
              <a:rPr lang="en-US" i="1" dirty="0" err="1"/>
              <a:t>mengenai</a:t>
            </a:r>
            <a:r>
              <a:rPr lang="en-US" i="1" dirty="0"/>
              <a:t> </a:t>
            </a:r>
            <a:r>
              <a:rPr lang="en-US" i="1" dirty="0" err="1"/>
              <a:t>bentuk</a:t>
            </a:r>
            <a:r>
              <a:rPr lang="en-US" i="1" dirty="0"/>
              <a:t>. Di </a:t>
            </a:r>
            <a:r>
              <a:rPr lang="en-US" i="1" dirty="0" err="1"/>
              <a:t>dalam</a:t>
            </a:r>
            <a:r>
              <a:rPr lang="en-US" i="1" dirty="0"/>
              <a:t> </a:t>
            </a:r>
            <a:r>
              <a:rPr lang="en-US" i="1" dirty="0" err="1"/>
              <a:t>kajian</a:t>
            </a:r>
            <a:r>
              <a:rPr lang="en-US" i="1" dirty="0"/>
              <a:t> </a:t>
            </a:r>
            <a:r>
              <a:rPr lang="en-US" i="1" dirty="0" err="1"/>
              <a:t>linguistik</a:t>
            </a:r>
            <a:r>
              <a:rPr lang="en-US" i="1" dirty="0"/>
              <a:t>, </a:t>
            </a:r>
            <a:r>
              <a:rPr lang="en-US" i="1" dirty="0" err="1"/>
              <a:t>morfologi</a:t>
            </a:r>
            <a:r>
              <a:rPr lang="en-US" i="1" dirty="0"/>
              <a:t> </a:t>
            </a:r>
            <a:r>
              <a:rPr lang="en-US" i="1" dirty="0" err="1"/>
              <a:t>berarti</a:t>
            </a:r>
            <a:r>
              <a:rPr lang="en-US" i="1" dirty="0"/>
              <a:t> </a:t>
            </a:r>
            <a:r>
              <a:rPr lang="en-US" i="1" dirty="0" err="1"/>
              <a:t>cabang</a:t>
            </a:r>
            <a:r>
              <a:rPr lang="en-US" i="1" dirty="0"/>
              <a:t> </a:t>
            </a:r>
            <a:r>
              <a:rPr lang="en-US" i="1" dirty="0" err="1"/>
              <a:t>ilmu</a:t>
            </a:r>
            <a:r>
              <a:rPr lang="en-US" i="1" dirty="0"/>
              <a:t> </a:t>
            </a:r>
            <a:r>
              <a:rPr lang="en-US" i="1" dirty="0" err="1"/>
              <a:t>bahasa</a:t>
            </a:r>
            <a:r>
              <a:rPr lang="en-US" i="1" dirty="0"/>
              <a:t> yang </a:t>
            </a:r>
            <a:r>
              <a:rPr lang="en-US" i="1" dirty="0" err="1"/>
              <a:t>seluk-beluk</a:t>
            </a:r>
            <a:r>
              <a:rPr lang="en-US" i="1" dirty="0"/>
              <a:t> </a:t>
            </a:r>
            <a:r>
              <a:rPr lang="en-US" i="1" dirty="0" err="1"/>
              <a:t>bentuk</a:t>
            </a:r>
            <a:r>
              <a:rPr lang="en-US" i="1" dirty="0"/>
              <a:t> </a:t>
            </a:r>
            <a:r>
              <a:rPr lang="en-US" i="1" dirty="0" err="1"/>
              <a:t>kata</a:t>
            </a:r>
            <a:r>
              <a:rPr lang="en-US" i="1" dirty="0"/>
              <a:t> </a:t>
            </a:r>
            <a:r>
              <a:rPr lang="en-US" i="1" dirty="0" err="1"/>
              <a:t>dan</a:t>
            </a:r>
            <a:r>
              <a:rPr lang="en-US" i="1" dirty="0"/>
              <a:t> </a:t>
            </a:r>
            <a:r>
              <a:rPr lang="en-US" i="1" dirty="0" err="1"/>
              <a:t>perubahannya</a:t>
            </a:r>
            <a:r>
              <a:rPr lang="en-US" i="1" dirty="0"/>
              <a:t> </a:t>
            </a:r>
            <a:r>
              <a:rPr lang="en-US" i="1" dirty="0" err="1"/>
              <a:t>serta</a:t>
            </a:r>
            <a:r>
              <a:rPr lang="en-US" i="1" dirty="0"/>
              <a:t> </a:t>
            </a:r>
            <a:r>
              <a:rPr lang="en-US" i="1" dirty="0" err="1"/>
              <a:t>dampak</a:t>
            </a:r>
            <a:r>
              <a:rPr lang="en-US" i="1" dirty="0"/>
              <a:t> </a:t>
            </a:r>
            <a:r>
              <a:rPr lang="en-US" i="1" dirty="0" err="1"/>
              <a:t>dari</a:t>
            </a:r>
            <a:r>
              <a:rPr lang="en-US" i="1" dirty="0"/>
              <a:t> </a:t>
            </a:r>
            <a:r>
              <a:rPr lang="en-US" i="1" dirty="0" err="1"/>
              <a:t>perubahan</a:t>
            </a:r>
            <a:r>
              <a:rPr lang="en-US" i="1" dirty="0"/>
              <a:t> </a:t>
            </a:r>
            <a:r>
              <a:rPr lang="en-US" i="1" dirty="0" err="1"/>
              <a:t>itu</a:t>
            </a:r>
            <a:r>
              <a:rPr lang="en-US" i="1" dirty="0"/>
              <a:t> </a:t>
            </a:r>
            <a:r>
              <a:rPr lang="en-US" i="1" dirty="0" err="1"/>
              <a:t>terhadap</a:t>
            </a:r>
            <a:r>
              <a:rPr lang="en-US" i="1" dirty="0"/>
              <a:t> </a:t>
            </a:r>
            <a:r>
              <a:rPr lang="en-US" i="1" dirty="0" err="1"/>
              <a:t>arti</a:t>
            </a:r>
            <a:r>
              <a:rPr lang="en-US" i="1" dirty="0"/>
              <a:t> (</a:t>
            </a:r>
            <a:r>
              <a:rPr lang="en-US" i="1" dirty="0" err="1"/>
              <a:t>makna</a:t>
            </a:r>
            <a:r>
              <a:rPr lang="en-US" i="1" dirty="0"/>
              <a:t>) </a:t>
            </a:r>
            <a:r>
              <a:rPr lang="en-US" i="1" dirty="0" err="1"/>
              <a:t>dan</a:t>
            </a:r>
            <a:r>
              <a:rPr lang="en-US" i="1" dirty="0"/>
              <a:t> </a:t>
            </a:r>
            <a:r>
              <a:rPr lang="en-US" i="1" dirty="0" err="1"/>
              <a:t>kelas</a:t>
            </a:r>
            <a:r>
              <a:rPr lang="en-US" i="1" dirty="0"/>
              <a:t> </a:t>
            </a:r>
            <a:r>
              <a:rPr lang="en-US" i="1" dirty="0" err="1"/>
              <a:t>kata</a:t>
            </a:r>
            <a:r>
              <a:rPr lang="en-US" i="1" dirty="0"/>
              <a:t>.</a:t>
            </a:r>
          </a:p>
          <a:p>
            <a:r>
              <a:rPr lang="en-US" dirty="0" err="1"/>
              <a:t>Menurut</a:t>
            </a:r>
            <a:r>
              <a:rPr lang="en-US" dirty="0"/>
              <a:t> </a:t>
            </a:r>
            <a:r>
              <a:rPr lang="en-US" dirty="0" err="1"/>
              <a:t>Ramlan</a:t>
            </a:r>
            <a:r>
              <a:rPr lang="en-US" dirty="0"/>
              <a:t> </a:t>
            </a:r>
            <a:r>
              <a:rPr lang="en-US" dirty="0" err="1"/>
              <a:t>pengertian</a:t>
            </a:r>
            <a:r>
              <a:rPr lang="en-US" dirty="0"/>
              <a:t> </a:t>
            </a:r>
            <a:r>
              <a:rPr lang="en-US" dirty="0" err="1"/>
              <a:t>morfologi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ilmu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yang </a:t>
            </a:r>
            <a:r>
              <a:rPr lang="en-US" dirty="0" err="1"/>
              <a:t>mempelajari</a:t>
            </a:r>
            <a:r>
              <a:rPr lang="en-US" dirty="0"/>
              <a:t> </a:t>
            </a:r>
            <a:r>
              <a:rPr lang="en-US" dirty="0" err="1"/>
              <a:t>seluk</a:t>
            </a:r>
            <a:r>
              <a:rPr lang="en-US" dirty="0"/>
              <a:t> </a:t>
            </a:r>
            <a:r>
              <a:rPr lang="en-US" dirty="0" err="1"/>
              <a:t>beluk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perubahan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perubahan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arti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golongan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. </a:t>
            </a: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morfologi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CCE2A7E-EEB1-4F71-856C-CB8BE33D2C96}" type="slidenum">
              <a:rPr lang="en-US"/>
              <a:pPr/>
              <a:t>3</a:t>
            </a:fld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Morfologi</a:t>
            </a:r>
            <a:r>
              <a:rPr lang="en-US" dirty="0" smtClean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bidang</a:t>
            </a:r>
            <a:r>
              <a:rPr lang="en-US" dirty="0"/>
              <a:t> </a:t>
            </a:r>
            <a:r>
              <a:rPr lang="en-US" dirty="0" err="1"/>
              <a:t>linguistik</a:t>
            </a:r>
            <a:r>
              <a:rPr lang="en-US" dirty="0"/>
              <a:t>, </a:t>
            </a:r>
            <a:r>
              <a:rPr lang="en-US" dirty="0" err="1"/>
              <a:t>ilmu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,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tatabahasa</a:t>
            </a:r>
            <a:r>
              <a:rPr lang="en-US" dirty="0"/>
              <a:t> yang </a:t>
            </a:r>
            <a:r>
              <a:rPr lang="en-US" dirty="0" err="1"/>
              <a:t>mempelajari</a:t>
            </a:r>
            <a:r>
              <a:rPr lang="en-US" dirty="0"/>
              <a:t> </a:t>
            </a:r>
            <a:r>
              <a:rPr lang="en-US" dirty="0" err="1"/>
              <a:t>morfem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beserta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perubahan-perubahan</a:t>
            </a:r>
            <a:r>
              <a:rPr lang="en-US" dirty="0"/>
              <a:t> </a:t>
            </a:r>
            <a:r>
              <a:rPr lang="en-US" dirty="0" err="1"/>
              <a:t>gramatikal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semantiknya</a:t>
            </a:r>
            <a:r>
              <a:rPr lang="en-US" dirty="0"/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, </a:t>
            </a:r>
            <a:r>
              <a:rPr lang="en-US" dirty="0" err="1"/>
              <a:t>contohnya</a:t>
            </a:r>
            <a:r>
              <a:rPr lang="en-US" dirty="0"/>
              <a:t> </a:t>
            </a:r>
            <a:r>
              <a:rPr lang="en-US" dirty="0" err="1"/>
              <a:t>sepeda</a:t>
            </a:r>
            <a:endParaRPr lang="en-US" dirty="0"/>
          </a:p>
          <a:p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/>
              <a:t>berimbuhan</a:t>
            </a:r>
            <a:r>
              <a:rPr lang="en-US" dirty="0"/>
              <a:t>, </a:t>
            </a: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 smtClean="0"/>
              <a:t>bersepeda</a:t>
            </a:r>
            <a:endParaRPr lang="en-US" dirty="0"/>
          </a:p>
          <a:p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/>
              <a:t>majemuk</a:t>
            </a:r>
            <a:r>
              <a:rPr lang="en-US" dirty="0"/>
              <a:t>, </a:t>
            </a:r>
            <a:r>
              <a:rPr lang="en-US" dirty="0" err="1"/>
              <a:t>contohnya</a:t>
            </a:r>
            <a:r>
              <a:rPr lang="en-US" dirty="0"/>
              <a:t> </a:t>
            </a:r>
            <a:r>
              <a:rPr lang="en-US" dirty="0" err="1"/>
              <a:t>sapu</a:t>
            </a:r>
            <a:r>
              <a:rPr lang="en-US" dirty="0"/>
              <a:t> </a:t>
            </a:r>
            <a:r>
              <a:rPr lang="en-US" dirty="0" err="1"/>
              <a:t>tangan</a:t>
            </a:r>
            <a:endParaRPr lang="en-US" dirty="0"/>
          </a:p>
          <a:p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/>
              <a:t>ulang</a:t>
            </a:r>
            <a:r>
              <a:rPr lang="en-US" dirty="0"/>
              <a:t>, </a:t>
            </a:r>
            <a:r>
              <a:rPr lang="en-US" dirty="0" err="1"/>
              <a:t>contohnya</a:t>
            </a:r>
            <a:r>
              <a:rPr lang="en-US" dirty="0"/>
              <a:t> </a:t>
            </a:r>
            <a:r>
              <a:rPr lang="en-US" dirty="0" err="1"/>
              <a:t>berbondong-bondong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menurut</a:t>
            </a:r>
            <a:r>
              <a:rPr lang="en-US" dirty="0" smtClean="0"/>
              <a:t> C.A. </a:t>
            </a:r>
            <a:r>
              <a:rPr lang="en-US" dirty="0" err="1" smtClean="0"/>
              <a:t>Mees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benda</a:t>
            </a:r>
            <a:endParaRPr lang="en-US" dirty="0" smtClean="0"/>
          </a:p>
          <a:p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sifat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endParaRPr lang="en-US" dirty="0" smtClean="0"/>
          </a:p>
          <a:p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ganti</a:t>
            </a:r>
            <a:endParaRPr lang="en-US" dirty="0" smtClean="0"/>
          </a:p>
          <a:p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bilangan</a:t>
            </a:r>
            <a:endParaRPr lang="en-US" dirty="0" smtClean="0"/>
          </a:p>
          <a:p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depan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sandang</a:t>
            </a:r>
            <a:endParaRPr lang="en-US" dirty="0" smtClean="0"/>
          </a:p>
          <a:p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sambung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seru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Keterangan</a:t>
            </a: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Perbedaan</a:t>
            </a:r>
            <a:r>
              <a:rPr lang="en-US" dirty="0"/>
              <a:t> </a:t>
            </a:r>
            <a:r>
              <a:rPr lang="en-US" dirty="0" err="1"/>
              <a:t>golongan</a:t>
            </a:r>
            <a:r>
              <a:rPr lang="en-US" dirty="0"/>
              <a:t> </a:t>
            </a:r>
            <a:r>
              <a:rPr lang="en-US" dirty="0" err="1"/>
              <a:t>arti</a:t>
            </a:r>
            <a:r>
              <a:rPr lang="en-US" dirty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/>
              <a:t>disebabkan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perubahan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. </a:t>
            </a:r>
            <a:r>
              <a:rPr lang="en-US" dirty="0" err="1" smtClean="0"/>
              <a:t>Morfologi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/>
              <a:t>menyelidiki</a:t>
            </a:r>
            <a:r>
              <a:rPr lang="en-US" dirty="0"/>
              <a:t> </a:t>
            </a:r>
            <a:r>
              <a:rPr lang="en-US" dirty="0" err="1"/>
              <a:t>kemungkinan</a:t>
            </a:r>
            <a:r>
              <a:rPr lang="en-US" dirty="0"/>
              <a:t> </a:t>
            </a:r>
            <a:r>
              <a:rPr lang="en-US" dirty="0" err="1"/>
              <a:t>adanya</a:t>
            </a:r>
            <a:r>
              <a:rPr lang="en-US" dirty="0"/>
              <a:t> </a:t>
            </a:r>
            <a:r>
              <a:rPr lang="en-US" dirty="0" err="1"/>
              <a:t>perubahan</a:t>
            </a:r>
            <a:r>
              <a:rPr lang="en-US" dirty="0"/>
              <a:t> </a:t>
            </a:r>
            <a:r>
              <a:rPr lang="en-US" dirty="0" err="1"/>
              <a:t>golongan</a:t>
            </a:r>
            <a:r>
              <a:rPr lang="en-US" dirty="0"/>
              <a:t> </a:t>
            </a:r>
            <a:r>
              <a:rPr lang="en-US" dirty="0" err="1"/>
              <a:t>arti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yang </a:t>
            </a:r>
            <a:r>
              <a:rPr lang="en-US" dirty="0" err="1"/>
              <a:t>timbul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akibat</a:t>
            </a:r>
            <a:r>
              <a:rPr lang="en-US" dirty="0"/>
              <a:t> </a:t>
            </a:r>
            <a:r>
              <a:rPr lang="en-US" dirty="0" err="1"/>
              <a:t>perubahan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. </a:t>
            </a:r>
            <a:r>
              <a:rPr lang="en-US" dirty="0" err="1"/>
              <a:t>Arti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misalnya</a:t>
            </a:r>
            <a:r>
              <a:rPr lang="en-US" dirty="0"/>
              <a:t>, </a:t>
            </a:r>
            <a:r>
              <a:rPr lang="en-US" dirty="0" err="1"/>
              <a:t>bersepeda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sepeda</a:t>
            </a:r>
            <a:r>
              <a:rPr lang="en-US" dirty="0"/>
              <a:t>, yang </a:t>
            </a:r>
            <a:r>
              <a:rPr lang="en-US" dirty="0" err="1"/>
              <a:t>berarti</a:t>
            </a:r>
            <a:r>
              <a:rPr lang="en-US" dirty="0"/>
              <a:t> </a:t>
            </a:r>
            <a:r>
              <a:rPr lang="en-US" dirty="0" err="1"/>
              <a:t>sepeda</a:t>
            </a:r>
            <a:r>
              <a:rPr lang="en-US" dirty="0"/>
              <a:t>, </a:t>
            </a:r>
            <a:r>
              <a:rPr lang="en-US" dirty="0" err="1"/>
              <a:t>artinya</a:t>
            </a:r>
            <a:r>
              <a:rPr lang="en-US" dirty="0"/>
              <a:t> </a:t>
            </a:r>
            <a:r>
              <a:rPr lang="en-US" dirty="0" err="1"/>
              <a:t>benda</a:t>
            </a:r>
            <a:r>
              <a:rPr lang="en-US" dirty="0"/>
              <a:t> yang </a:t>
            </a:r>
            <a:r>
              <a:rPr lang="en-US" dirty="0" err="1"/>
              <a:t>mmilki</a:t>
            </a:r>
            <a:r>
              <a:rPr lang="en-US" dirty="0"/>
              <a:t> </a:t>
            </a:r>
            <a:r>
              <a:rPr lang="en-US" dirty="0" err="1"/>
              <a:t>roda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yang </a:t>
            </a:r>
            <a:r>
              <a:rPr lang="en-US" dirty="0" err="1"/>
              <a:t>dijalankan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dikayuh</a:t>
            </a:r>
            <a:r>
              <a:rPr lang="en-US" dirty="0"/>
              <a:t>.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bersepeda</a:t>
            </a:r>
            <a:r>
              <a:rPr lang="en-US" dirty="0"/>
              <a:t>, </a:t>
            </a:r>
            <a:r>
              <a:rPr lang="en-US" dirty="0" err="1"/>
              <a:t>artinya</a:t>
            </a:r>
            <a:r>
              <a:rPr lang="en-US" dirty="0"/>
              <a:t> </a:t>
            </a:r>
            <a:r>
              <a:rPr lang="en-US" dirty="0" err="1"/>
              <a:t>kegiatan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sepeda</a:t>
            </a:r>
            <a:r>
              <a:rPr lang="en-US" dirty="0"/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Morfologik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450850">
              <a:buNone/>
            </a:pPr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 smtClean="0"/>
              <a:t>morfologik</a:t>
            </a:r>
            <a:r>
              <a:rPr lang="en-US" dirty="0" smtClean="0"/>
              <a:t> </a:t>
            </a:r>
            <a:r>
              <a:rPr lang="en-US" dirty="0" err="1"/>
              <a:t>ialah</a:t>
            </a:r>
            <a:r>
              <a:rPr lang="en-US" dirty="0"/>
              <a:t> </a:t>
            </a:r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/>
              <a:t>pembentukan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/>
              <a:t>satuan</a:t>
            </a:r>
            <a:r>
              <a:rPr lang="en-US" dirty="0"/>
              <a:t> lain yang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dasarnya</a:t>
            </a:r>
            <a:r>
              <a:rPr lang="en-US" dirty="0"/>
              <a:t>. </a:t>
            </a:r>
            <a:r>
              <a:rPr lang="en-US" dirty="0" err="1" smtClean="0"/>
              <a:t>Terdapat</a:t>
            </a:r>
            <a:r>
              <a:rPr lang="en-US" dirty="0" smtClean="0"/>
              <a:t> </a:t>
            </a:r>
            <a:r>
              <a:rPr lang="en-US" dirty="0" err="1" smtClean="0"/>
              <a:t>empat</a:t>
            </a:r>
            <a:r>
              <a:rPr lang="en-US" dirty="0" smtClean="0"/>
              <a:t> </a:t>
            </a:r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/>
              <a:t>morfologik</a:t>
            </a:r>
            <a:r>
              <a:rPr lang="en-US" dirty="0"/>
              <a:t>, </a:t>
            </a:r>
            <a:r>
              <a:rPr lang="en-US" dirty="0" err="1"/>
              <a:t>ialah</a:t>
            </a:r>
            <a:r>
              <a:rPr lang="en-US" dirty="0"/>
              <a:t> </a:t>
            </a:r>
            <a:endParaRPr lang="en-US" dirty="0" smtClean="0"/>
          </a:p>
          <a:p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/>
              <a:t>pembubuhan</a:t>
            </a:r>
            <a:r>
              <a:rPr lang="en-US" dirty="0"/>
              <a:t> </a:t>
            </a:r>
            <a:r>
              <a:rPr lang="en-US" dirty="0" err="1"/>
              <a:t>afiks</a:t>
            </a:r>
            <a:r>
              <a:rPr lang="en-US" dirty="0"/>
              <a:t> (</a:t>
            </a:r>
            <a:r>
              <a:rPr lang="en-US" dirty="0" err="1"/>
              <a:t>afiksasi</a:t>
            </a:r>
            <a:r>
              <a:rPr lang="en-US" dirty="0"/>
              <a:t>), </a:t>
            </a:r>
            <a:endParaRPr lang="en-US" dirty="0" smtClean="0"/>
          </a:p>
          <a:p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/>
              <a:t>pengulangan</a:t>
            </a:r>
            <a:r>
              <a:rPr lang="en-US" dirty="0"/>
              <a:t> (</a:t>
            </a:r>
            <a:r>
              <a:rPr lang="en-US" dirty="0" err="1"/>
              <a:t>reduplikasi</a:t>
            </a:r>
            <a:r>
              <a:rPr lang="en-US" dirty="0"/>
              <a:t>), </a:t>
            </a:r>
            <a:endParaRPr lang="en-US" dirty="0" smtClean="0"/>
          </a:p>
          <a:p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/>
              <a:t>pemajemukan</a:t>
            </a:r>
            <a:r>
              <a:rPr lang="en-US" dirty="0"/>
              <a:t> (</a:t>
            </a:r>
            <a:r>
              <a:rPr lang="en-US" dirty="0" err="1"/>
              <a:t>pemajemukan</a:t>
            </a:r>
            <a:r>
              <a:rPr lang="en-US" dirty="0" smtClean="0"/>
              <a:t>). </a:t>
            </a:r>
          </a:p>
          <a:p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zero</a:t>
            </a:r>
            <a:r>
              <a:rPr lang="en-US" dirty="0"/>
              <a:t>. </a:t>
            </a:r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meliputi</a:t>
            </a:r>
            <a:r>
              <a:rPr lang="en-US" dirty="0"/>
              <a:t> </a:t>
            </a:r>
            <a:r>
              <a:rPr lang="en-US" dirty="0" err="1"/>
              <a:t>sejumlah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, </a:t>
            </a:r>
            <a:r>
              <a:rPr lang="en-US" dirty="0" err="1"/>
              <a:t>ialah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–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makan</a:t>
            </a:r>
            <a:r>
              <a:rPr lang="en-US" dirty="0"/>
              <a:t>, </a:t>
            </a:r>
            <a:r>
              <a:rPr lang="en-US" dirty="0" err="1"/>
              <a:t>minum</a:t>
            </a:r>
            <a:r>
              <a:rPr lang="en-US" dirty="0"/>
              <a:t>, </a:t>
            </a:r>
            <a:r>
              <a:rPr lang="en-US" dirty="0" err="1"/>
              <a:t>minta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mohon</a:t>
            </a:r>
            <a:r>
              <a:rPr lang="en-US" dirty="0"/>
              <a:t>, yang </a:t>
            </a:r>
            <a:r>
              <a:rPr lang="en-US" dirty="0" err="1"/>
              <a:t>semuanya</a:t>
            </a:r>
            <a:r>
              <a:rPr lang="en-US" dirty="0"/>
              <a:t> </a:t>
            </a:r>
            <a:r>
              <a:rPr lang="en-US" dirty="0" err="1"/>
              <a:t>teramsuk</a:t>
            </a:r>
            <a:r>
              <a:rPr lang="en-US" dirty="0"/>
              <a:t> </a:t>
            </a:r>
            <a:r>
              <a:rPr lang="en-US" dirty="0" err="1"/>
              <a:t>golongan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verbal yang </a:t>
            </a:r>
            <a:r>
              <a:rPr lang="en-US" dirty="0" err="1"/>
              <a:t>transitif</a:t>
            </a:r>
            <a:r>
              <a:rPr lang="en-US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(1) </a:t>
            </a:r>
            <a:r>
              <a:rPr lang="en-US" dirty="0" err="1" smtClean="0"/>
              <a:t>Afiksasi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914400" y="1447800"/>
            <a:ext cx="73914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 err="1"/>
              <a:t>Afiksasi</a:t>
            </a:r>
            <a:r>
              <a:rPr lang="en-US" sz="3000" dirty="0"/>
              <a:t> </a:t>
            </a:r>
            <a:r>
              <a:rPr lang="en-US" sz="3000" dirty="0" err="1"/>
              <a:t>merupakan</a:t>
            </a:r>
            <a:r>
              <a:rPr lang="en-US" sz="3000" dirty="0"/>
              <a:t> </a:t>
            </a:r>
            <a:r>
              <a:rPr lang="en-US" sz="3000" dirty="0" err="1"/>
              <a:t>nama</a:t>
            </a:r>
            <a:r>
              <a:rPr lang="en-US" sz="3000" dirty="0"/>
              <a:t> lain </a:t>
            </a:r>
            <a:r>
              <a:rPr lang="en-US" sz="3000" dirty="0" err="1"/>
              <a:t>dari</a:t>
            </a:r>
            <a:r>
              <a:rPr lang="en-US" sz="3000" dirty="0"/>
              <a:t> </a:t>
            </a:r>
            <a:r>
              <a:rPr lang="en-US" sz="3000" dirty="0" err="1"/>
              <a:t>morfem</a:t>
            </a:r>
            <a:r>
              <a:rPr lang="en-US" sz="3000" dirty="0"/>
              <a:t> </a:t>
            </a:r>
            <a:r>
              <a:rPr lang="en-US" sz="3000" dirty="0" err="1"/>
              <a:t>terikat</a:t>
            </a:r>
            <a:r>
              <a:rPr lang="en-US" sz="3000" dirty="0"/>
              <a:t>. </a:t>
            </a:r>
            <a:r>
              <a:rPr lang="en-US" sz="3000" dirty="0" err="1"/>
              <a:t>Morfem</a:t>
            </a:r>
            <a:r>
              <a:rPr lang="en-US" sz="3000" dirty="0"/>
              <a:t> </a:t>
            </a:r>
            <a:r>
              <a:rPr lang="en-US" sz="3000" dirty="0" err="1"/>
              <a:t>terikat</a:t>
            </a:r>
            <a:r>
              <a:rPr lang="en-US" sz="3000" dirty="0"/>
              <a:t> </a:t>
            </a:r>
            <a:r>
              <a:rPr lang="en-US" sz="3000" dirty="0" err="1"/>
              <a:t>merupakan</a:t>
            </a:r>
            <a:r>
              <a:rPr lang="en-US" sz="3000" dirty="0"/>
              <a:t> </a:t>
            </a:r>
            <a:r>
              <a:rPr lang="en-US" sz="3000" dirty="0" err="1"/>
              <a:t>kata</a:t>
            </a:r>
            <a:r>
              <a:rPr lang="en-US" sz="3000" dirty="0"/>
              <a:t> yang </a:t>
            </a:r>
            <a:r>
              <a:rPr lang="en-US" sz="3000" dirty="0" err="1"/>
              <a:t>tidak</a:t>
            </a:r>
            <a:r>
              <a:rPr lang="en-US" sz="3000" dirty="0"/>
              <a:t> </a:t>
            </a:r>
            <a:r>
              <a:rPr lang="en-US" sz="3000" dirty="0" err="1"/>
              <a:t>dapat</a:t>
            </a:r>
            <a:r>
              <a:rPr lang="en-US" sz="3000" dirty="0"/>
              <a:t> </a:t>
            </a:r>
            <a:r>
              <a:rPr lang="en-US" sz="3000" dirty="0" err="1"/>
              <a:t>berdiri</a:t>
            </a:r>
            <a:r>
              <a:rPr lang="en-US" sz="3000" dirty="0"/>
              <a:t> </a:t>
            </a:r>
            <a:r>
              <a:rPr lang="en-US" sz="3000" dirty="0" err="1"/>
              <a:t>sendiri</a:t>
            </a:r>
            <a:r>
              <a:rPr lang="en-US" sz="3000" dirty="0"/>
              <a:t>. </a:t>
            </a:r>
            <a:r>
              <a:rPr lang="en-US" sz="3000" dirty="0" err="1" smtClean="0"/>
              <a:t>Penggabungan</a:t>
            </a:r>
            <a:r>
              <a:rPr lang="en-US" sz="3000" dirty="0" smtClean="0"/>
              <a:t> </a:t>
            </a:r>
            <a:r>
              <a:rPr lang="en-US" sz="3000" dirty="0" err="1"/>
              <a:t>morfem</a:t>
            </a:r>
            <a:r>
              <a:rPr lang="en-US" sz="3000" dirty="0"/>
              <a:t> </a:t>
            </a:r>
            <a:r>
              <a:rPr lang="en-US" sz="3000" dirty="0" err="1"/>
              <a:t>bebas</a:t>
            </a:r>
            <a:r>
              <a:rPr lang="en-US" sz="3000" dirty="0"/>
              <a:t> </a:t>
            </a:r>
            <a:r>
              <a:rPr lang="en-US" sz="3000" dirty="0" err="1"/>
              <a:t>dan</a:t>
            </a:r>
            <a:r>
              <a:rPr lang="en-US" sz="3000" dirty="0"/>
              <a:t> </a:t>
            </a:r>
            <a:r>
              <a:rPr lang="en-US" sz="3000" dirty="0" err="1"/>
              <a:t>morfem</a:t>
            </a:r>
            <a:r>
              <a:rPr lang="en-US" sz="3000" dirty="0"/>
              <a:t> </a:t>
            </a:r>
            <a:r>
              <a:rPr lang="en-US" sz="3000" dirty="0" err="1"/>
              <a:t>terikat</a:t>
            </a:r>
            <a:r>
              <a:rPr lang="en-US" sz="3000" dirty="0"/>
              <a:t> </a:t>
            </a:r>
            <a:r>
              <a:rPr lang="en-US" sz="3000" dirty="0" err="1"/>
              <a:t>akan</a:t>
            </a:r>
            <a:r>
              <a:rPr lang="en-US" sz="3000" dirty="0"/>
              <a:t> </a:t>
            </a:r>
            <a:r>
              <a:rPr lang="en-US" sz="3000" dirty="0" err="1"/>
              <a:t>membentuk</a:t>
            </a:r>
            <a:r>
              <a:rPr lang="en-US" sz="3000" dirty="0"/>
              <a:t> </a:t>
            </a:r>
            <a:r>
              <a:rPr lang="en-US" sz="3000" dirty="0" err="1"/>
              <a:t>kata</a:t>
            </a:r>
            <a:r>
              <a:rPr lang="en-US" sz="3000" dirty="0"/>
              <a:t> </a:t>
            </a:r>
            <a:r>
              <a:rPr lang="en-US" sz="3000" dirty="0" err="1"/>
              <a:t>jadian</a:t>
            </a:r>
            <a:r>
              <a:rPr lang="en-US" sz="3000" dirty="0"/>
              <a:t>.</a:t>
            </a:r>
          </a:p>
          <a:p>
            <a:endParaRPr lang="en-US" sz="3000" dirty="0"/>
          </a:p>
          <a:p>
            <a:endParaRPr lang="en-US" sz="3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Afeksasi</a:t>
            </a:r>
            <a:r>
              <a:rPr lang="en-US" dirty="0" smtClean="0"/>
              <a:t> </a:t>
            </a:r>
            <a:r>
              <a:rPr lang="en-US" dirty="0" err="1" smtClean="0"/>
              <a:t>terdiri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it-IT" dirty="0" smtClean="0"/>
              <a:t>prefiks (ber-, me-, pe-, per-, di-, ter-, ke-, se-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sufiks</a:t>
            </a:r>
            <a:r>
              <a:rPr lang="en-US" dirty="0" smtClean="0"/>
              <a:t> (–</a:t>
            </a:r>
            <a:r>
              <a:rPr lang="en-US" dirty="0" err="1" smtClean="0"/>
              <a:t>kan</a:t>
            </a:r>
            <a:r>
              <a:rPr lang="en-US" dirty="0" smtClean="0"/>
              <a:t>, –an, –</a:t>
            </a:r>
            <a:r>
              <a:rPr lang="en-US" dirty="0" err="1" smtClean="0"/>
              <a:t>i</a:t>
            </a:r>
            <a:r>
              <a:rPr lang="en-US" dirty="0" smtClean="0"/>
              <a:t>),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infiks</a:t>
            </a:r>
            <a:r>
              <a:rPr lang="en-US" dirty="0" smtClean="0"/>
              <a:t> (–el-, -</a:t>
            </a:r>
            <a:r>
              <a:rPr lang="en-US" dirty="0" err="1" smtClean="0"/>
              <a:t>em</a:t>
            </a:r>
            <a:r>
              <a:rPr lang="en-US" dirty="0" smtClean="0"/>
              <a:t>-, -</a:t>
            </a:r>
            <a:r>
              <a:rPr lang="en-US" dirty="0" err="1" smtClean="0"/>
              <a:t>er</a:t>
            </a:r>
            <a:r>
              <a:rPr lang="en-US" dirty="0" smtClean="0"/>
              <a:t>-),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konfiks</a:t>
            </a:r>
            <a:r>
              <a:rPr lang="en-US" dirty="0" smtClean="0"/>
              <a:t> (</a:t>
            </a:r>
            <a:r>
              <a:rPr lang="en-US" dirty="0" err="1" smtClean="0"/>
              <a:t>ber-kan</a:t>
            </a:r>
            <a:r>
              <a:rPr lang="en-US" dirty="0" smtClean="0"/>
              <a:t>, </a:t>
            </a:r>
            <a:r>
              <a:rPr lang="en-US" dirty="0" err="1" smtClean="0"/>
              <a:t>ber</a:t>
            </a:r>
            <a:r>
              <a:rPr lang="en-US" dirty="0" smtClean="0"/>
              <a:t>-an, per-</a:t>
            </a:r>
            <a:r>
              <a:rPr lang="en-US" dirty="0" err="1" smtClean="0"/>
              <a:t>kan</a:t>
            </a:r>
            <a:r>
              <a:rPr lang="en-US" dirty="0" smtClean="0"/>
              <a:t>, per-an, per-</a:t>
            </a:r>
            <a:r>
              <a:rPr lang="en-US" dirty="0" err="1" smtClean="0"/>
              <a:t>i</a:t>
            </a:r>
            <a:r>
              <a:rPr lang="en-US" dirty="0" smtClean="0"/>
              <a:t>, </a:t>
            </a:r>
            <a:r>
              <a:rPr lang="en-US" dirty="0" err="1" smtClean="0"/>
              <a:t>pe</a:t>
            </a:r>
            <a:r>
              <a:rPr lang="en-US" dirty="0" smtClean="0"/>
              <a:t>-an, </a:t>
            </a:r>
            <a:r>
              <a:rPr lang="en-US" dirty="0" err="1" smtClean="0"/>
              <a:t>di-kan</a:t>
            </a:r>
            <a:r>
              <a:rPr lang="en-US" dirty="0" smtClean="0"/>
              <a:t>, </a:t>
            </a:r>
            <a:r>
              <a:rPr lang="en-US" dirty="0" err="1" smtClean="0"/>
              <a:t>di-i</a:t>
            </a:r>
            <a:r>
              <a:rPr lang="en-US" dirty="0" smtClean="0"/>
              <a:t>, me-</a:t>
            </a:r>
            <a:r>
              <a:rPr lang="en-US" dirty="0" err="1" smtClean="0"/>
              <a:t>kan</a:t>
            </a:r>
            <a:r>
              <a:rPr lang="en-US" dirty="0" smtClean="0"/>
              <a:t>, me-</a:t>
            </a:r>
            <a:r>
              <a:rPr lang="en-US" dirty="0" err="1" smtClean="0"/>
              <a:t>i</a:t>
            </a:r>
            <a:r>
              <a:rPr lang="en-US" dirty="0" smtClean="0"/>
              <a:t>, </a:t>
            </a:r>
            <a:r>
              <a:rPr lang="en-US" dirty="0" err="1" smtClean="0"/>
              <a:t>ter-kan</a:t>
            </a:r>
            <a:r>
              <a:rPr lang="en-US" dirty="0" smtClean="0"/>
              <a:t>, </a:t>
            </a:r>
            <a:r>
              <a:rPr lang="en-US" dirty="0" err="1" smtClean="0"/>
              <a:t>ter-i</a:t>
            </a:r>
            <a:r>
              <a:rPr lang="en-US" dirty="0" smtClean="0"/>
              <a:t>, </a:t>
            </a:r>
            <a:r>
              <a:rPr lang="en-US" dirty="0" err="1" smtClean="0"/>
              <a:t>ke</a:t>
            </a:r>
            <a:r>
              <a:rPr lang="en-US" dirty="0" smtClean="0"/>
              <a:t>-an), </a:t>
            </a:r>
            <a:r>
              <a:rPr lang="en-US" dirty="0" err="1" smtClean="0"/>
              <a:t>dan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simulfiks</a:t>
            </a:r>
            <a:r>
              <a:rPr lang="en-US" dirty="0" smtClean="0"/>
              <a:t> (</a:t>
            </a:r>
            <a:r>
              <a:rPr lang="en-US" dirty="0" err="1" smtClean="0"/>
              <a:t>memper-kan</a:t>
            </a:r>
            <a:r>
              <a:rPr lang="en-US" dirty="0" smtClean="0"/>
              <a:t>, </a:t>
            </a:r>
            <a:r>
              <a:rPr lang="en-US" dirty="0" err="1" smtClean="0"/>
              <a:t>memper-i</a:t>
            </a:r>
            <a:r>
              <a:rPr lang="en-US" dirty="0" smtClean="0"/>
              <a:t>, </a:t>
            </a:r>
            <a:r>
              <a:rPr lang="en-US" dirty="0" err="1" smtClean="0"/>
              <a:t>diper-kan</a:t>
            </a:r>
            <a:r>
              <a:rPr lang="en-US" dirty="0" smtClean="0"/>
              <a:t>, </a:t>
            </a:r>
            <a:r>
              <a:rPr lang="en-US" dirty="0" err="1" smtClean="0"/>
              <a:t>diper-i</a:t>
            </a:r>
            <a:r>
              <a:rPr lang="en-US" dirty="0" smtClean="0"/>
              <a:t>).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Morfem</a:t>
            </a:r>
            <a:r>
              <a:rPr lang="en-US" dirty="0" smtClean="0"/>
              <a:t> </a:t>
            </a:r>
            <a:r>
              <a:rPr lang="en-US" dirty="0" err="1" smtClean="0"/>
              <a:t>bebas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/>
              <a:t>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berdiri</a:t>
            </a:r>
            <a:r>
              <a:rPr lang="en-US" dirty="0"/>
              <a:t> </a:t>
            </a:r>
            <a:r>
              <a:rPr lang="en-US" dirty="0" err="1"/>
              <a:t>sendiri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morfem</a:t>
            </a:r>
            <a:r>
              <a:rPr lang="en-US" dirty="0"/>
              <a:t> </a:t>
            </a:r>
            <a:r>
              <a:rPr lang="en-US" dirty="0" err="1"/>
              <a:t>bebas</a:t>
            </a:r>
            <a:r>
              <a:rPr lang="en-US" dirty="0"/>
              <a:t>. </a:t>
            </a:r>
            <a:r>
              <a:rPr lang="en-US" dirty="0" err="1"/>
              <a:t>Morfem</a:t>
            </a:r>
            <a:r>
              <a:rPr lang="en-US" dirty="0"/>
              <a:t> </a:t>
            </a:r>
            <a:r>
              <a:rPr lang="en-US" dirty="0" err="1"/>
              <a:t>bebas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berdiri</a:t>
            </a:r>
            <a:r>
              <a:rPr lang="en-US" dirty="0"/>
              <a:t> </a:t>
            </a:r>
            <a:r>
              <a:rPr lang="en-US" dirty="0" err="1"/>
              <a:t>sendiri</a:t>
            </a:r>
            <a:r>
              <a:rPr lang="en-US" dirty="0"/>
              <a:t>. </a:t>
            </a:r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/>
              <a:t>dasar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berupa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benda</a:t>
            </a:r>
            <a:r>
              <a:rPr lang="en-US" dirty="0"/>
              <a:t>,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sifat</a:t>
            </a:r>
            <a:r>
              <a:rPr lang="en-US" dirty="0"/>
              <a:t>,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(2) </a:t>
            </a:r>
            <a:r>
              <a:rPr lang="en-US" dirty="0" err="1" smtClean="0"/>
              <a:t>Pemajemukan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err="1"/>
              <a:t>Komposisi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pemajemukan</a:t>
            </a:r>
            <a:r>
              <a:rPr lang="en-US" dirty="0"/>
              <a:t>.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majemuk</a:t>
            </a:r>
            <a:r>
              <a:rPr lang="en-US" dirty="0"/>
              <a:t> </a:t>
            </a:r>
            <a:r>
              <a:rPr lang="en-US" dirty="0" err="1"/>
              <a:t>ialah</a:t>
            </a:r>
            <a:r>
              <a:rPr lang="en-US" dirty="0"/>
              <a:t> </a:t>
            </a:r>
            <a:r>
              <a:rPr lang="en-US" dirty="0" err="1"/>
              <a:t>gabungan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yang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bersenyawa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yang </a:t>
            </a:r>
            <a:r>
              <a:rPr lang="en-US" dirty="0" err="1"/>
              <a:t>sudah</a:t>
            </a:r>
            <a:r>
              <a:rPr lang="en-US" dirty="0"/>
              <a:t> </a:t>
            </a:r>
            <a:r>
              <a:rPr lang="en-US" dirty="0" err="1"/>
              <a:t>membentuk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kesatuan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menimbulkan</a:t>
            </a:r>
            <a:r>
              <a:rPr lang="en-US" dirty="0"/>
              <a:t> </a:t>
            </a:r>
            <a:r>
              <a:rPr lang="en-US" dirty="0" err="1"/>
              <a:t>arti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 (</a:t>
            </a:r>
            <a:r>
              <a:rPr lang="en-US" dirty="0" err="1"/>
              <a:t>Alisjahbana</a:t>
            </a:r>
            <a:r>
              <a:rPr lang="en-US" dirty="0"/>
              <a:t>, 1953).</a:t>
            </a:r>
          </a:p>
          <a:p>
            <a:pPr>
              <a:buNone/>
            </a:pPr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smtClean="0"/>
              <a:t>:</a:t>
            </a:r>
          </a:p>
          <a:p>
            <a:r>
              <a:rPr lang="en-US" dirty="0" err="1" smtClean="0"/>
              <a:t>Keras+kepala</a:t>
            </a:r>
            <a:r>
              <a:rPr lang="en-US" dirty="0" smtClean="0"/>
              <a:t> </a:t>
            </a:r>
            <a:r>
              <a:rPr lang="en-US" dirty="0"/>
              <a:t>= </a:t>
            </a:r>
            <a:r>
              <a:rPr lang="en-US" dirty="0" err="1"/>
              <a:t>keras</a:t>
            </a:r>
            <a:r>
              <a:rPr lang="en-US" dirty="0"/>
              <a:t> </a:t>
            </a:r>
            <a:r>
              <a:rPr lang="en-US" dirty="0" err="1"/>
              <a:t>kepala</a:t>
            </a:r>
            <a:endParaRPr lang="en-US" dirty="0"/>
          </a:p>
          <a:p>
            <a:r>
              <a:rPr lang="en-US" dirty="0" err="1"/>
              <a:t>Kamar+mandi</a:t>
            </a:r>
            <a:r>
              <a:rPr lang="en-US" dirty="0"/>
              <a:t> = </a:t>
            </a:r>
            <a:r>
              <a:rPr lang="en-US" dirty="0" err="1"/>
              <a:t>kamar</a:t>
            </a:r>
            <a:r>
              <a:rPr lang="en-US" dirty="0"/>
              <a:t> </a:t>
            </a:r>
            <a:r>
              <a:rPr lang="en-US" dirty="0" err="1"/>
              <a:t>mandi</a:t>
            </a:r>
            <a:endParaRPr lang="en-US" dirty="0"/>
          </a:p>
          <a:p>
            <a:r>
              <a:rPr lang="en-US" dirty="0" err="1"/>
              <a:t>Mata+pelajaran</a:t>
            </a:r>
            <a:r>
              <a:rPr lang="en-US" dirty="0"/>
              <a:t> = </a:t>
            </a:r>
            <a:r>
              <a:rPr lang="en-US" dirty="0" err="1"/>
              <a:t>mata</a:t>
            </a:r>
            <a:r>
              <a:rPr lang="en-US" dirty="0"/>
              <a:t> </a:t>
            </a:r>
            <a:r>
              <a:rPr lang="en-US" dirty="0" err="1"/>
              <a:t>pelajaran</a:t>
            </a:r>
            <a:endParaRPr lang="en-US" dirty="0"/>
          </a:p>
          <a:p>
            <a:r>
              <a:rPr lang="en-US" dirty="0" err="1"/>
              <a:t>Kumis+kucing</a:t>
            </a:r>
            <a:r>
              <a:rPr lang="en-US" dirty="0"/>
              <a:t> = kumis </a:t>
            </a:r>
            <a:r>
              <a:rPr lang="en-US" dirty="0" err="1"/>
              <a:t>kucing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Catatan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Kumis </a:t>
            </a:r>
            <a:r>
              <a:rPr lang="en-US" dirty="0" err="1"/>
              <a:t>kucing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arti</a:t>
            </a:r>
            <a:r>
              <a:rPr lang="en-US" dirty="0"/>
              <a:t> ‘</a:t>
            </a:r>
            <a:r>
              <a:rPr lang="en-US" dirty="0" err="1"/>
              <a:t>sejenis</a:t>
            </a:r>
            <a:r>
              <a:rPr lang="en-US" dirty="0"/>
              <a:t> </a:t>
            </a:r>
            <a:r>
              <a:rPr lang="en-US" dirty="0" err="1"/>
              <a:t>tanaman</a:t>
            </a:r>
            <a:r>
              <a:rPr lang="en-US" dirty="0"/>
              <a:t>’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majemuk</a:t>
            </a:r>
            <a:r>
              <a:rPr lang="en-US" dirty="0"/>
              <a:t>, </a:t>
            </a:r>
            <a:r>
              <a:rPr lang="en-US" dirty="0" err="1"/>
              <a:t>tetapi</a:t>
            </a:r>
            <a:r>
              <a:rPr lang="en-US" dirty="0"/>
              <a:t> kumis </a:t>
            </a:r>
            <a:r>
              <a:rPr lang="en-US" dirty="0" err="1"/>
              <a:t>kucing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arti</a:t>
            </a:r>
            <a:r>
              <a:rPr lang="en-US" dirty="0"/>
              <a:t> ‘kumis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seekor</a:t>
            </a:r>
            <a:r>
              <a:rPr lang="en-US" dirty="0"/>
              <a:t> </a:t>
            </a:r>
            <a:r>
              <a:rPr lang="en-US" dirty="0" err="1"/>
              <a:t>kucing</a:t>
            </a:r>
            <a:r>
              <a:rPr lang="en-US" dirty="0"/>
              <a:t>’ </a:t>
            </a:r>
            <a:r>
              <a:rPr lang="en-US" dirty="0" err="1"/>
              <a:t>bukanlah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 smtClean="0"/>
              <a:t>majemuk</a:t>
            </a:r>
            <a:r>
              <a:rPr lang="en-US" dirty="0" smtClean="0"/>
              <a:t>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(3) </a:t>
            </a:r>
            <a:r>
              <a:rPr lang="en-US" dirty="0" err="1" smtClean="0"/>
              <a:t>Reduplikasi</a:t>
            </a:r>
            <a:r>
              <a:rPr lang="en-US" dirty="0" smtClean="0"/>
              <a:t>/</a:t>
            </a:r>
            <a:r>
              <a:rPr lang="en-US" dirty="0" err="1" smtClean="0"/>
              <a:t>Pengulangan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err="1"/>
              <a:t>Pengulangan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redupliksai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pengulangan</a:t>
            </a:r>
            <a:r>
              <a:rPr lang="en-US" dirty="0"/>
              <a:t> </a:t>
            </a:r>
            <a:r>
              <a:rPr lang="en-US" dirty="0" err="1"/>
              <a:t>satuan</a:t>
            </a:r>
            <a:r>
              <a:rPr lang="en-US" dirty="0"/>
              <a:t> </a:t>
            </a:r>
            <a:r>
              <a:rPr lang="en-US" dirty="0" err="1"/>
              <a:t>gramatik</a:t>
            </a:r>
            <a:r>
              <a:rPr lang="en-US" dirty="0"/>
              <a:t>,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seluruh</a:t>
            </a:r>
            <a:r>
              <a:rPr lang="en-US" dirty="0"/>
              <a:t>,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sebagian</a:t>
            </a:r>
            <a:r>
              <a:rPr lang="en-US" dirty="0"/>
              <a:t>,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variasi</a:t>
            </a:r>
            <a:r>
              <a:rPr lang="en-US" dirty="0"/>
              <a:t> </a:t>
            </a:r>
            <a:r>
              <a:rPr lang="en-US" dirty="0" err="1"/>
              <a:t>fonem</a:t>
            </a:r>
            <a:r>
              <a:rPr lang="en-US" dirty="0"/>
              <a:t>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,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pengulangan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ulang</a:t>
            </a:r>
            <a:r>
              <a:rPr lang="en-US" dirty="0"/>
              <a:t>, </a:t>
            </a:r>
            <a:r>
              <a:rPr lang="en-US" dirty="0" err="1"/>
              <a:t>sedangkan</a:t>
            </a:r>
            <a:r>
              <a:rPr lang="en-US" dirty="0"/>
              <a:t> </a:t>
            </a:r>
            <a:r>
              <a:rPr lang="en-US" dirty="0" err="1"/>
              <a:t>satuan</a:t>
            </a:r>
            <a:r>
              <a:rPr lang="en-US" dirty="0"/>
              <a:t> yang </a:t>
            </a:r>
            <a:r>
              <a:rPr lang="en-US" dirty="0" err="1"/>
              <a:t>diulang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. </a:t>
            </a:r>
            <a:r>
              <a:rPr lang="en-US" dirty="0" err="1"/>
              <a:t>Misalnya</a:t>
            </a:r>
            <a:r>
              <a:rPr lang="en-US" dirty="0"/>
              <a:t>, </a:t>
            </a:r>
            <a:r>
              <a:rPr lang="en-US" dirty="0" err="1"/>
              <a:t>rumah</a:t>
            </a:r>
            <a:r>
              <a:rPr lang="en-US" dirty="0"/>
              <a:t> – </a:t>
            </a:r>
            <a:r>
              <a:rPr lang="en-US" dirty="0" err="1"/>
              <a:t>rumah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</a:t>
            </a:r>
            <a:r>
              <a:rPr lang="en-US" dirty="0" err="1"/>
              <a:t>rumah</a:t>
            </a:r>
            <a:r>
              <a:rPr lang="en-US" dirty="0"/>
              <a:t>.</a:t>
            </a:r>
          </a:p>
          <a:p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ulang</a:t>
            </a:r>
            <a:r>
              <a:rPr lang="en-US" dirty="0"/>
              <a:t> </a:t>
            </a:r>
            <a:r>
              <a:rPr lang="en-US" dirty="0" err="1"/>
              <a:t>sudah</a:t>
            </a:r>
            <a:r>
              <a:rPr lang="en-US" dirty="0"/>
              <a:t> </a:t>
            </a:r>
            <a:r>
              <a:rPr lang="en-US" dirty="0" err="1"/>
              <a:t>pasti</a:t>
            </a:r>
            <a:r>
              <a:rPr lang="en-US" dirty="0"/>
              <a:t> </a:t>
            </a:r>
            <a:r>
              <a:rPr lang="en-US" dirty="0" err="1"/>
              <a:t>memilki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 smtClean="0"/>
              <a:t>dasar</a:t>
            </a:r>
            <a:r>
              <a:rPr lang="en-US" dirty="0"/>
              <a:t>. </a:t>
            </a:r>
            <a:r>
              <a:rPr lang="en-US" dirty="0" err="1"/>
              <a:t>Kata</a:t>
            </a:r>
            <a:r>
              <a:rPr lang="en-US" dirty="0"/>
              <a:t> –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sia</a:t>
            </a:r>
            <a:r>
              <a:rPr lang="en-US" dirty="0"/>
              <a:t> – </a:t>
            </a:r>
            <a:r>
              <a:rPr lang="en-US" dirty="0" err="1"/>
              <a:t>sia</a:t>
            </a:r>
            <a:r>
              <a:rPr lang="en-US" dirty="0"/>
              <a:t>, </a:t>
            </a:r>
            <a:r>
              <a:rPr lang="en-US" dirty="0" err="1"/>
              <a:t>mondar</a:t>
            </a:r>
            <a:r>
              <a:rPr lang="en-US" dirty="0"/>
              <a:t> – </a:t>
            </a:r>
            <a:r>
              <a:rPr lang="en-US" dirty="0" err="1"/>
              <a:t>mandir</a:t>
            </a:r>
            <a:r>
              <a:rPr lang="en-US" dirty="0"/>
              <a:t> </a:t>
            </a:r>
            <a:r>
              <a:rPr lang="en-US" dirty="0" err="1"/>
              <a:t>dll</a:t>
            </a:r>
            <a:r>
              <a:rPr lang="en-US" dirty="0"/>
              <a:t>.,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tinjauan</a:t>
            </a:r>
            <a:r>
              <a:rPr lang="en-US" dirty="0"/>
              <a:t> </a:t>
            </a:r>
            <a:r>
              <a:rPr lang="en-US" dirty="0" err="1"/>
              <a:t>deskriftif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 smtClean="0"/>
              <a:t>digolongkan</a:t>
            </a:r>
            <a:r>
              <a:rPr lang="en-US" dirty="0" smtClean="0"/>
              <a:t>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ulang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sebenarnya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satuan</a:t>
            </a:r>
            <a:r>
              <a:rPr lang="en-US" dirty="0"/>
              <a:t> yang </a:t>
            </a:r>
            <a:r>
              <a:rPr lang="en-US" dirty="0" err="1"/>
              <a:t>diulang</a:t>
            </a:r>
            <a:r>
              <a:rPr lang="en-US" dirty="0"/>
              <a:t>. </a:t>
            </a:r>
            <a:r>
              <a:rPr lang="en-US" dirty="0" smtClean="0"/>
              <a:t>Dari </a:t>
            </a:r>
            <a:r>
              <a:rPr lang="en-US" dirty="0" err="1"/>
              <a:t>deretan</a:t>
            </a:r>
            <a:r>
              <a:rPr lang="en-US" dirty="0"/>
              <a:t> </a:t>
            </a:r>
            <a:r>
              <a:rPr lang="en-US" dirty="0" err="1"/>
              <a:t>morfologik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ditentukan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sesungguhnya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satuan</a:t>
            </a:r>
            <a:r>
              <a:rPr lang="en-US" dirty="0"/>
              <a:t> yang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kecil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–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.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 smtClean="0"/>
              <a:t>historik</a:t>
            </a:r>
            <a:r>
              <a:rPr lang="en-US" dirty="0" smtClean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komparatif</a:t>
            </a:r>
            <a:r>
              <a:rPr lang="en-US" dirty="0" smtClean="0"/>
              <a:t>, </a:t>
            </a:r>
            <a:r>
              <a:rPr lang="en-US" dirty="0" err="1"/>
              <a:t>kata</a:t>
            </a:r>
            <a:r>
              <a:rPr lang="en-US" dirty="0"/>
              <a:t> –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 smtClean="0"/>
              <a:t>dimasukkan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/>
              <a:t>golongan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ulang</a:t>
            </a:r>
            <a:r>
              <a:rPr lang="en-US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Macam-macam</a:t>
            </a:r>
            <a:r>
              <a:rPr lang="en-US" dirty="0" smtClean="0"/>
              <a:t> </a:t>
            </a:r>
            <a:r>
              <a:rPr lang="en-US" dirty="0" err="1" smtClean="0"/>
              <a:t>Pengulangan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Pengulangan</a:t>
            </a:r>
            <a:r>
              <a:rPr lang="en-US" dirty="0" smtClean="0"/>
              <a:t> </a:t>
            </a:r>
            <a:r>
              <a:rPr lang="en-US" dirty="0" err="1" smtClean="0"/>
              <a:t>seluruh</a:t>
            </a:r>
            <a:r>
              <a:rPr lang="en-US" dirty="0" smtClean="0"/>
              <a:t> = </a:t>
            </a:r>
            <a:r>
              <a:rPr lang="en-US" dirty="0" err="1" smtClean="0"/>
              <a:t>ialah</a:t>
            </a:r>
            <a:r>
              <a:rPr lang="en-US" dirty="0" smtClean="0"/>
              <a:t> </a:t>
            </a:r>
            <a:r>
              <a:rPr lang="en-US" dirty="0" err="1"/>
              <a:t>pengulangan</a:t>
            </a:r>
            <a:r>
              <a:rPr lang="en-US" dirty="0"/>
              <a:t> </a:t>
            </a:r>
            <a:r>
              <a:rPr lang="en-US" dirty="0" err="1"/>
              <a:t>seluruh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, </a:t>
            </a:r>
            <a:r>
              <a:rPr lang="en-US" dirty="0" err="1" smtClean="0"/>
              <a:t>tanpa</a:t>
            </a:r>
            <a:r>
              <a:rPr lang="en-US" dirty="0" smtClean="0"/>
              <a:t> </a:t>
            </a:r>
            <a:r>
              <a:rPr lang="en-US" dirty="0" err="1"/>
              <a:t>perubahan</a:t>
            </a:r>
            <a:r>
              <a:rPr lang="en-US" dirty="0"/>
              <a:t> </a:t>
            </a:r>
            <a:r>
              <a:rPr lang="en-US" dirty="0" err="1"/>
              <a:t>fonem</a:t>
            </a:r>
            <a:r>
              <a:rPr lang="en-US" dirty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berkombinasi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/>
              <a:t>perubahan</a:t>
            </a:r>
            <a:r>
              <a:rPr lang="en-US" dirty="0"/>
              <a:t> </a:t>
            </a:r>
            <a:r>
              <a:rPr lang="en-US" dirty="0" err="1" smtClean="0"/>
              <a:t>afiks</a:t>
            </a:r>
            <a:r>
              <a:rPr lang="en-US" dirty="0" smtClean="0"/>
              <a:t>, </a:t>
            </a:r>
            <a:r>
              <a:rPr lang="en-US" dirty="0" err="1" smtClean="0"/>
              <a:t>misalnya</a:t>
            </a:r>
            <a:r>
              <a:rPr lang="en-US" dirty="0" smtClean="0"/>
              <a:t> </a:t>
            </a:r>
            <a:r>
              <a:rPr lang="en-US" dirty="0" err="1"/>
              <a:t>sepeda</a:t>
            </a:r>
            <a:r>
              <a:rPr lang="en-US" dirty="0"/>
              <a:t> – </a:t>
            </a:r>
            <a:r>
              <a:rPr lang="en-US" dirty="0" err="1"/>
              <a:t>sepeda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err="1" smtClean="0"/>
              <a:t>Pengulangan</a:t>
            </a:r>
            <a:r>
              <a:rPr lang="en-US" dirty="0" smtClean="0"/>
              <a:t> </a:t>
            </a:r>
            <a:r>
              <a:rPr lang="en-US" dirty="0" err="1" smtClean="0"/>
              <a:t>sebagian</a:t>
            </a:r>
            <a:r>
              <a:rPr lang="en-US" dirty="0" smtClean="0"/>
              <a:t> = </a:t>
            </a:r>
            <a:r>
              <a:rPr lang="en-US" dirty="0" err="1" smtClean="0"/>
              <a:t>ialah</a:t>
            </a:r>
            <a:r>
              <a:rPr lang="en-US" dirty="0" smtClean="0"/>
              <a:t> </a:t>
            </a:r>
            <a:r>
              <a:rPr lang="en-US" dirty="0" err="1"/>
              <a:t>pengulangan</a:t>
            </a:r>
            <a:r>
              <a:rPr lang="en-US" dirty="0"/>
              <a:t> </a:t>
            </a:r>
            <a:r>
              <a:rPr lang="en-US" dirty="0" err="1"/>
              <a:t>sebagian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dasarnya</a:t>
            </a:r>
            <a:r>
              <a:rPr lang="en-US" dirty="0"/>
              <a:t>.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mengambil</a:t>
            </a:r>
            <a:r>
              <a:rPr lang="en-US" dirty="0"/>
              <a:t> – </a:t>
            </a:r>
            <a:r>
              <a:rPr lang="en-US" dirty="0" err="1"/>
              <a:t>ambil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err="1" smtClean="0"/>
              <a:t>Pengulangan</a:t>
            </a:r>
            <a:r>
              <a:rPr lang="en-US" dirty="0" smtClean="0"/>
              <a:t> yang </a:t>
            </a:r>
            <a:r>
              <a:rPr lang="en-US" dirty="0" err="1" smtClean="0"/>
              <a:t>disertai</a:t>
            </a:r>
            <a:r>
              <a:rPr lang="en-US" dirty="0" smtClean="0"/>
              <a:t> </a:t>
            </a:r>
            <a:r>
              <a:rPr lang="en-US" dirty="0" err="1" smtClean="0"/>
              <a:t>pembubuan</a:t>
            </a:r>
            <a:r>
              <a:rPr lang="en-US" dirty="0" smtClean="0"/>
              <a:t> </a:t>
            </a:r>
            <a:r>
              <a:rPr lang="en-US" dirty="0" err="1" smtClean="0"/>
              <a:t>afik</a:t>
            </a:r>
            <a:r>
              <a:rPr lang="en-US" dirty="0" smtClean="0"/>
              <a:t>.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endParaRPr lang="en-US" dirty="0"/>
          </a:p>
          <a:p>
            <a:r>
              <a:rPr lang="en-US" dirty="0" err="1"/>
              <a:t>Pengulangan</a:t>
            </a:r>
            <a:r>
              <a:rPr lang="en-US" dirty="0"/>
              <a:t> </a:t>
            </a:r>
            <a:r>
              <a:rPr lang="en-US" dirty="0" smtClean="0"/>
              <a:t>yang </a:t>
            </a:r>
            <a:r>
              <a:rPr lang="en-US" dirty="0" err="1" smtClean="0"/>
              <a:t>berkombinasi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pembubuhan</a:t>
            </a:r>
            <a:r>
              <a:rPr lang="en-US" dirty="0" smtClean="0"/>
              <a:t> </a:t>
            </a:r>
            <a:r>
              <a:rPr lang="en-US" dirty="0" err="1" smtClean="0"/>
              <a:t>afik</a:t>
            </a:r>
            <a:r>
              <a:rPr lang="en-US" dirty="0" smtClean="0"/>
              <a:t> =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/>
              <a:t>dasar</a:t>
            </a:r>
            <a:r>
              <a:rPr lang="en-US" dirty="0"/>
              <a:t> </a:t>
            </a:r>
            <a:r>
              <a:rPr lang="en-US" dirty="0" err="1"/>
              <a:t>diulang</a:t>
            </a:r>
            <a:r>
              <a:rPr lang="en-US" dirty="0"/>
              <a:t> </a:t>
            </a:r>
            <a:r>
              <a:rPr lang="en-US" dirty="0" err="1"/>
              <a:t>seluruhnya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berkombinasi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/>
              <a:t>pembubuhan</a:t>
            </a:r>
            <a:r>
              <a:rPr lang="en-US" dirty="0"/>
              <a:t> </a:t>
            </a:r>
            <a:r>
              <a:rPr lang="en-US" dirty="0" err="1"/>
              <a:t>afiks</a:t>
            </a:r>
            <a:r>
              <a:rPr lang="en-US" dirty="0"/>
              <a:t>, </a:t>
            </a:r>
            <a:r>
              <a:rPr lang="en-US" dirty="0" err="1"/>
              <a:t>maksudnya</a:t>
            </a:r>
            <a:r>
              <a:rPr lang="en-US" dirty="0"/>
              <a:t> </a:t>
            </a:r>
            <a:r>
              <a:rPr lang="en-US" dirty="0" err="1" smtClean="0"/>
              <a:t>pengulang</a:t>
            </a:r>
            <a:r>
              <a:rPr lang="en-US" dirty="0" smtClean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terjadi</a:t>
            </a:r>
            <a:r>
              <a:rPr lang="en-US" dirty="0"/>
              <a:t> </a:t>
            </a:r>
            <a:r>
              <a:rPr lang="en-US" dirty="0" err="1"/>
              <a:t>bersama</a:t>
            </a:r>
            <a:r>
              <a:rPr lang="en-US" dirty="0"/>
              <a:t> –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proses</a:t>
            </a:r>
            <a:r>
              <a:rPr lang="en-US" dirty="0"/>
              <a:t> </a:t>
            </a:r>
            <a:r>
              <a:rPr lang="en-US" dirty="0" err="1"/>
              <a:t>pembubuhan</a:t>
            </a:r>
            <a:r>
              <a:rPr lang="en-US" dirty="0"/>
              <a:t> </a:t>
            </a:r>
            <a:r>
              <a:rPr lang="en-US" dirty="0" err="1"/>
              <a:t>afiks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bersama</a:t>
            </a:r>
            <a:r>
              <a:rPr lang="en-US" dirty="0"/>
              <a:t> – </a:t>
            </a:r>
            <a:r>
              <a:rPr lang="en-US" dirty="0" err="1"/>
              <a:t>sama</a:t>
            </a:r>
            <a:r>
              <a:rPr lang="en-US" dirty="0"/>
              <a:t> pula </a:t>
            </a:r>
            <a:r>
              <a:rPr lang="en-US" dirty="0" err="1"/>
              <a:t>mendukung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fungsi</a:t>
            </a:r>
            <a:r>
              <a:rPr lang="en-US" dirty="0"/>
              <a:t>. </a:t>
            </a:r>
            <a:r>
              <a:rPr lang="en-US" dirty="0" err="1"/>
              <a:t>Misalnya</a:t>
            </a:r>
            <a:r>
              <a:rPr lang="en-US" dirty="0"/>
              <a:t>, </a:t>
            </a:r>
            <a:r>
              <a:rPr lang="en-US" dirty="0" err="1"/>
              <a:t>kereta</a:t>
            </a:r>
            <a:r>
              <a:rPr lang="en-US" dirty="0"/>
              <a:t> – </a:t>
            </a:r>
            <a:r>
              <a:rPr lang="en-US" dirty="0" err="1"/>
              <a:t>keretaan</a:t>
            </a:r>
            <a:r>
              <a:rPr lang="en-US" dirty="0"/>
              <a:t>. </a:t>
            </a:r>
          </a:p>
          <a:p>
            <a:r>
              <a:rPr lang="en-US" dirty="0" err="1" smtClean="0"/>
              <a:t>Pengulangan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fonem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ulang</a:t>
            </a:r>
            <a:r>
              <a:rPr lang="en-US" dirty="0" smtClean="0"/>
              <a:t>. Yang </a:t>
            </a:r>
            <a:r>
              <a:rPr lang="en-US" dirty="0" err="1"/>
              <a:t>pengulangannya</a:t>
            </a:r>
            <a:r>
              <a:rPr lang="en-US" dirty="0"/>
              <a:t> </a:t>
            </a:r>
            <a:r>
              <a:rPr lang="en-US" dirty="0" err="1"/>
              <a:t>termasuk</a:t>
            </a:r>
            <a:r>
              <a:rPr lang="en-US" dirty="0"/>
              <a:t> </a:t>
            </a:r>
            <a:r>
              <a:rPr lang="en-US" dirty="0" err="1"/>
              <a:t>golongan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sebenarnya</a:t>
            </a:r>
            <a:r>
              <a:rPr lang="en-US" dirty="0"/>
              <a:t>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 smtClean="0"/>
              <a:t>sedikit</a:t>
            </a:r>
            <a:r>
              <a:rPr lang="en-US" dirty="0" smtClean="0"/>
              <a:t>. Di </a:t>
            </a:r>
            <a:r>
              <a:rPr lang="en-US" dirty="0" err="1" smtClean="0"/>
              <a:t>samping</a:t>
            </a:r>
            <a:r>
              <a:rPr lang="en-US" dirty="0" smtClean="0"/>
              <a:t> </a:t>
            </a:r>
            <a:r>
              <a:rPr lang="en-US" dirty="0" err="1"/>
              <a:t>bolak</a:t>
            </a:r>
            <a:r>
              <a:rPr lang="en-US" dirty="0"/>
              <a:t> – </a:t>
            </a:r>
            <a:r>
              <a:rPr lang="en-US" dirty="0" err="1"/>
              <a:t>balik</a:t>
            </a:r>
            <a:r>
              <a:rPr lang="en-US" dirty="0"/>
              <a:t> </a:t>
            </a:r>
            <a:r>
              <a:rPr lang="en-US" dirty="0" err="1"/>
              <a:t>terdapat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kebalikannya</a:t>
            </a:r>
            <a:r>
              <a:rPr lang="en-US" dirty="0"/>
              <a:t>, </a:t>
            </a:r>
            <a:r>
              <a:rPr lang="en-US" dirty="0" err="1"/>
              <a:t>sebaliknya</a:t>
            </a:r>
            <a:r>
              <a:rPr lang="en-US" dirty="0"/>
              <a:t>, </a:t>
            </a:r>
            <a:r>
              <a:rPr lang="en-US" dirty="0" err="1"/>
              <a:t>dibalik</a:t>
            </a:r>
            <a:r>
              <a:rPr lang="en-US" dirty="0"/>
              <a:t>, </a:t>
            </a:r>
            <a:r>
              <a:rPr lang="en-US" dirty="0" err="1"/>
              <a:t>membalik</a:t>
            </a:r>
            <a:r>
              <a:rPr lang="en-US" dirty="0"/>
              <a:t>,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perbandingan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disimpulkan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bolak</a:t>
            </a:r>
            <a:r>
              <a:rPr lang="en-US" dirty="0"/>
              <a:t> – </a:t>
            </a:r>
            <a:r>
              <a:rPr lang="en-US" dirty="0" err="1"/>
              <a:t>balik</a:t>
            </a:r>
            <a:r>
              <a:rPr lang="en-US" dirty="0"/>
              <a:t> </a:t>
            </a:r>
            <a:r>
              <a:rPr lang="en-US" dirty="0" err="1"/>
              <a:t>dibentuk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</a:t>
            </a:r>
            <a:r>
              <a:rPr lang="en-US" dirty="0" err="1"/>
              <a:t>balik</a:t>
            </a:r>
            <a:r>
              <a:rPr lang="en-US" dirty="0"/>
              <a:t> yang </a:t>
            </a:r>
            <a:r>
              <a:rPr lang="en-US" dirty="0" err="1"/>
              <a:t>diulang</a:t>
            </a:r>
            <a:r>
              <a:rPr lang="en-US" dirty="0"/>
              <a:t> </a:t>
            </a:r>
            <a:r>
              <a:rPr lang="en-US" dirty="0" err="1"/>
              <a:t>seluruhnya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perubahan</a:t>
            </a:r>
            <a:r>
              <a:rPr lang="en-US" dirty="0"/>
              <a:t> </a:t>
            </a:r>
            <a:r>
              <a:rPr lang="en-US" dirty="0" err="1"/>
              <a:t>fonem</a:t>
            </a:r>
            <a:r>
              <a:rPr lang="en-US" dirty="0"/>
              <a:t>, </a:t>
            </a:r>
            <a:r>
              <a:rPr lang="en-US" dirty="0" err="1"/>
              <a:t>ialah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/a/, </a:t>
            </a:r>
            <a:r>
              <a:rPr lang="en-US" dirty="0" err="1"/>
              <a:t>menjadi</a:t>
            </a:r>
            <a:r>
              <a:rPr lang="en-US" dirty="0"/>
              <a:t> /o/,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/</a:t>
            </a:r>
            <a:r>
              <a:rPr lang="en-US" dirty="0" err="1"/>
              <a:t>i</a:t>
            </a:r>
            <a:r>
              <a:rPr lang="en-US" dirty="0"/>
              <a:t>/, </a:t>
            </a:r>
            <a:r>
              <a:rPr lang="en-US" dirty="0" err="1"/>
              <a:t>menjadi</a:t>
            </a:r>
            <a:r>
              <a:rPr lang="en-US" dirty="0"/>
              <a:t> /a/.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Latihan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Carilah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, </a:t>
            </a:r>
            <a:r>
              <a:rPr lang="en-US" dirty="0" err="1" smtClean="0"/>
              <a:t>pisahkan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beri</a:t>
            </a:r>
            <a:r>
              <a:rPr lang="en-US" dirty="0" smtClean="0"/>
              <a:t> </a:t>
            </a:r>
            <a:r>
              <a:rPr lang="en-US" dirty="0" err="1" smtClean="0"/>
              <a:t>arti</a:t>
            </a:r>
            <a:r>
              <a:rPr lang="en-US" dirty="0" smtClean="0"/>
              <a:t>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it-IT" b="1" dirty="0" smtClean="0"/>
              <a:t>prefiks, </a:t>
            </a:r>
            <a:r>
              <a:rPr lang="en-US" b="1" dirty="0" err="1" smtClean="0"/>
              <a:t>sufiks</a:t>
            </a:r>
            <a:r>
              <a:rPr lang="en-US" b="1" dirty="0" smtClean="0"/>
              <a:t>, </a:t>
            </a:r>
            <a:r>
              <a:rPr lang="en-US" b="1" dirty="0" err="1" smtClean="0"/>
              <a:t>infiks</a:t>
            </a:r>
            <a:r>
              <a:rPr lang="en-US" b="1" dirty="0" smtClean="0"/>
              <a:t>, </a:t>
            </a:r>
            <a:r>
              <a:rPr lang="en-US" b="1" dirty="0" err="1" smtClean="0"/>
              <a:t>konfiks</a:t>
            </a:r>
            <a:r>
              <a:rPr lang="en-US" b="1" dirty="0" smtClean="0"/>
              <a:t>, </a:t>
            </a:r>
            <a:r>
              <a:rPr lang="en-US" b="1" dirty="0" err="1" smtClean="0"/>
              <a:t>simulfiks</a:t>
            </a:r>
            <a:r>
              <a:rPr lang="en-US" b="1" dirty="0" smtClean="0"/>
              <a:t>.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Carilah</a:t>
            </a:r>
            <a:r>
              <a:rPr lang="en-US" dirty="0" smtClean="0"/>
              <a:t> lima </a:t>
            </a:r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majemuk</a:t>
            </a:r>
            <a:r>
              <a:rPr lang="en-US" dirty="0" smtClean="0"/>
              <a:t> </a:t>
            </a:r>
            <a:r>
              <a:rPr lang="en-US" dirty="0" err="1" smtClean="0"/>
              <a:t>beserta</a:t>
            </a:r>
            <a:r>
              <a:rPr lang="en-US" dirty="0" smtClean="0"/>
              <a:t> </a:t>
            </a:r>
            <a:r>
              <a:rPr lang="en-US" dirty="0" err="1" smtClean="0"/>
              <a:t>artinya</a:t>
            </a:r>
            <a:r>
              <a:rPr lang="en-US" dirty="0" smtClean="0"/>
              <a:t>.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Berilah</a:t>
            </a:r>
            <a:r>
              <a:rPr lang="en-US" dirty="0" smtClean="0"/>
              <a:t> </a:t>
            </a:r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kata</a:t>
            </a:r>
            <a:r>
              <a:rPr lang="en-US" dirty="0" smtClean="0"/>
              <a:t> </a:t>
            </a:r>
            <a:r>
              <a:rPr lang="en-US" dirty="0" err="1" smtClean="0"/>
              <a:t>perulangan</a:t>
            </a:r>
            <a:r>
              <a:rPr lang="en-US" dirty="0" smtClean="0"/>
              <a:t>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jenisnya</a:t>
            </a:r>
            <a:r>
              <a:rPr lang="en-US" dirty="0" smtClean="0"/>
              <a:t> </a:t>
            </a:r>
            <a:r>
              <a:rPr lang="en-US" dirty="0" err="1" smtClean="0"/>
              <a:t>sekaligus</a:t>
            </a:r>
            <a:r>
              <a:rPr lang="en-US" dirty="0" smtClean="0"/>
              <a:t> </a:t>
            </a:r>
            <a:r>
              <a:rPr lang="en-US" dirty="0" err="1" smtClean="0"/>
              <a:t>beri</a:t>
            </a:r>
            <a:r>
              <a:rPr lang="en-US" dirty="0" smtClean="0"/>
              <a:t> </a:t>
            </a:r>
            <a:r>
              <a:rPr lang="en-US" dirty="0" err="1" smtClean="0"/>
              <a:t>artinya</a:t>
            </a:r>
            <a:r>
              <a:rPr lang="en-US" dirty="0" smtClean="0"/>
              <a:t>.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Apa</a:t>
            </a:r>
            <a:r>
              <a:rPr lang="en-US" dirty="0" smtClean="0"/>
              <a:t> yang </a:t>
            </a:r>
            <a:r>
              <a:rPr lang="en-US" dirty="0" err="1" smtClean="0"/>
              <a:t>dimaksut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morfologik</a:t>
            </a:r>
            <a:r>
              <a:rPr lang="en-US" dirty="0" smtClean="0"/>
              <a:t> zero. </a:t>
            </a:r>
            <a:r>
              <a:rPr lang="en-US" dirty="0" err="1" smtClean="0"/>
              <a:t>Buatlah</a:t>
            </a:r>
            <a:r>
              <a:rPr lang="en-US" dirty="0" smtClean="0"/>
              <a:t> </a:t>
            </a:r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kalimat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morfologik</a:t>
            </a:r>
            <a:r>
              <a:rPr lang="en-US" dirty="0" smtClean="0"/>
              <a:t> zero </a:t>
            </a:r>
            <a:r>
              <a:rPr lang="en-US" dirty="0" err="1" smtClean="0"/>
              <a:t>tersebut</a:t>
            </a:r>
            <a:r>
              <a:rPr lang="en-US" smtClean="0"/>
              <a:t>.  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871</Words>
  <Application>Microsoft Office PowerPoint</Application>
  <PresentationFormat>On-screen Show (4:3)</PresentationFormat>
  <Paragraphs>69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Morfologi </vt:lpstr>
      <vt:lpstr>Pengertian </vt:lpstr>
      <vt:lpstr>Slide 3</vt:lpstr>
      <vt:lpstr>Bentuk Kata</vt:lpstr>
      <vt:lpstr>Bentuk kata menurut C.A. Mees</vt:lpstr>
      <vt:lpstr>Perubahan bentuk kata </vt:lpstr>
      <vt:lpstr>Proses Morfologik </vt:lpstr>
      <vt:lpstr>(1) Afiksasi </vt:lpstr>
      <vt:lpstr>Afeksasi terdiri atas </vt:lpstr>
      <vt:lpstr>Morfem bebas</vt:lpstr>
      <vt:lpstr>(2) Pemajemukan </vt:lpstr>
      <vt:lpstr>Catatan </vt:lpstr>
      <vt:lpstr>(3) Reduplikasi/Pengulangan</vt:lpstr>
      <vt:lpstr>Macam-macam Pengulangan</vt:lpstr>
      <vt:lpstr>Slide 15</vt:lpstr>
      <vt:lpstr>Latihan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Morfologi </dc:title>
  <dc:creator>Muhajir</dc:creator>
  <cp:lastModifiedBy>Muhajir</cp:lastModifiedBy>
  <cp:revision>23</cp:revision>
  <dcterms:created xsi:type="dcterms:W3CDTF">2016-10-02T17:53:39Z</dcterms:created>
  <dcterms:modified xsi:type="dcterms:W3CDTF">2016-10-03T03:51:12Z</dcterms:modified>
</cp:coreProperties>
</file>