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70" r:id="rId1"/>
  </p:sldMasterIdLst>
  <p:notesMasterIdLst>
    <p:notesMasterId r:id="rId65"/>
  </p:notesMasterIdLst>
  <p:sldIdLst>
    <p:sldId id="315" r:id="rId2"/>
    <p:sldId id="316" r:id="rId3"/>
    <p:sldId id="319" r:id="rId4"/>
    <p:sldId id="317" r:id="rId5"/>
    <p:sldId id="318"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313" r:id="rId26"/>
    <p:sldId id="276" r:id="rId27"/>
    <p:sldId id="277" r:id="rId28"/>
    <p:sldId id="278" r:id="rId29"/>
    <p:sldId id="279" r:id="rId30"/>
    <p:sldId id="280" r:id="rId31"/>
    <p:sldId id="282" r:id="rId32"/>
    <p:sldId id="283" r:id="rId33"/>
    <p:sldId id="284" r:id="rId34"/>
    <p:sldId id="285" r:id="rId35"/>
    <p:sldId id="286" r:id="rId36"/>
    <p:sldId id="287" r:id="rId37"/>
    <p:sldId id="288" r:id="rId38"/>
    <p:sldId id="289" r:id="rId39"/>
    <p:sldId id="290" r:id="rId40"/>
    <p:sldId id="291" r:id="rId41"/>
    <p:sldId id="293" r:id="rId42"/>
    <p:sldId id="294" r:id="rId43"/>
    <p:sldId id="295" r:id="rId44"/>
    <p:sldId id="292" r:id="rId45"/>
    <p:sldId id="296" r:id="rId46"/>
    <p:sldId id="297" r:id="rId47"/>
    <p:sldId id="298" r:id="rId48"/>
    <p:sldId id="299" r:id="rId49"/>
    <p:sldId id="300" r:id="rId50"/>
    <p:sldId id="301" r:id="rId51"/>
    <p:sldId id="302" r:id="rId52"/>
    <p:sldId id="303" r:id="rId53"/>
    <p:sldId id="304" r:id="rId54"/>
    <p:sldId id="305" r:id="rId55"/>
    <p:sldId id="314" r:id="rId56"/>
    <p:sldId id="281" r:id="rId57"/>
    <p:sldId id="306" r:id="rId58"/>
    <p:sldId id="307" r:id="rId59"/>
    <p:sldId id="308" r:id="rId60"/>
    <p:sldId id="309" r:id="rId61"/>
    <p:sldId id="310" r:id="rId62"/>
    <p:sldId id="311" r:id="rId63"/>
    <p:sldId id="312" r:id="rId6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660"/>
  </p:normalViewPr>
  <p:slideViewPr>
    <p:cSldViewPr snapToGrid="0">
      <p:cViewPr varScale="1">
        <p:scale>
          <a:sx n="74" d="100"/>
          <a:sy n="74" d="100"/>
        </p:scale>
        <p:origin x="-570"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s>
</file>

<file path=ppt/diagrams/_rels/data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image" Target="../media/image6.jpeg"/><Relationship Id="rId4" Type="http://schemas.openxmlformats.org/officeDocument/2006/relationships/image" Target="../media/image9.jpeg"/></Relationships>
</file>

<file path=ppt/diagrams/_rels/data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image" Target="../media/image10.png"/></Relationships>
</file>

<file path=ppt/diagrams/_rels/data7.xml.rels><?xml version="1.0" encoding="UTF-8" standalone="yes"?>
<Relationships xmlns="http://schemas.openxmlformats.org/package/2006/relationships"><Relationship Id="rId1" Type="http://schemas.openxmlformats.org/officeDocument/2006/relationships/image" Target="../media/image14.png"/></Relationships>
</file>

<file path=ppt/diagrams/_rels/drawing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image" Target="../media/image6.jpeg"/><Relationship Id="rId4" Type="http://schemas.openxmlformats.org/officeDocument/2006/relationships/image" Target="../media/image9.jpeg"/></Relationships>
</file>

<file path=ppt/diagrams/_rels/drawing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image" Target="../media/image10.pn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2C07A75-F054-49FA-8778-B8902C10DCDB}" type="doc">
      <dgm:prSet loTypeId="urn:microsoft.com/office/officeart/2005/8/layout/vList2" loCatId="list" qsTypeId="urn:microsoft.com/office/officeart/2005/8/quickstyle/3d4" qsCatId="3D" csTypeId="urn:microsoft.com/office/officeart/2005/8/colors/colorful2" csCatId="colorful" phldr="1"/>
      <dgm:spPr/>
      <dgm:t>
        <a:bodyPr/>
        <a:lstStyle/>
        <a:p>
          <a:endParaRPr lang="en-US"/>
        </a:p>
      </dgm:t>
    </dgm:pt>
    <dgm:pt modelId="{128C4144-965C-4A22-9FEB-A90F1B2315A7}">
      <dgm:prSet custT="1"/>
      <dgm:spPr/>
      <dgm:t>
        <a:bodyPr/>
        <a:lstStyle/>
        <a:p>
          <a:r>
            <a:rPr lang="id-ID" sz="2400" dirty="0" smtClean="0"/>
            <a:t>7.1</a:t>
          </a:r>
          <a:r>
            <a:rPr lang="id-ID" sz="2400" dirty="0"/>
            <a:t>	Hidrologi</a:t>
          </a:r>
        </a:p>
      </dgm:t>
    </dgm:pt>
    <dgm:pt modelId="{1F122909-D49B-406B-8D95-B1F7FD54FD7B}" type="parTrans" cxnId="{6D4E52F3-19DB-43F7-86F0-623EADD662CD}">
      <dgm:prSet/>
      <dgm:spPr/>
      <dgm:t>
        <a:bodyPr/>
        <a:lstStyle/>
        <a:p>
          <a:endParaRPr lang="en-US" sz="2000"/>
        </a:p>
      </dgm:t>
    </dgm:pt>
    <dgm:pt modelId="{59CA0643-7D42-4494-A300-A5018D7EAC2E}" type="sibTrans" cxnId="{6D4E52F3-19DB-43F7-86F0-623EADD662CD}">
      <dgm:prSet/>
      <dgm:spPr/>
      <dgm:t>
        <a:bodyPr/>
        <a:lstStyle/>
        <a:p>
          <a:endParaRPr lang="en-US" sz="2000"/>
        </a:p>
      </dgm:t>
    </dgm:pt>
    <dgm:pt modelId="{C9D2138A-6F84-477C-A125-C8DCB43D6FD1}">
      <dgm:prSet custT="1"/>
      <dgm:spPr/>
      <dgm:t>
        <a:bodyPr/>
        <a:lstStyle/>
        <a:p>
          <a:r>
            <a:rPr lang="id-ID" sz="2400" dirty="0" smtClean="0"/>
            <a:t>7.2</a:t>
          </a:r>
          <a:r>
            <a:rPr lang="id-ID" sz="2400" dirty="0"/>
            <a:t>	Siklus Hidrologi</a:t>
          </a:r>
        </a:p>
      </dgm:t>
    </dgm:pt>
    <dgm:pt modelId="{EB482CC8-F367-472E-B2F5-B3E717240A69}" type="parTrans" cxnId="{5999BF2C-4052-404C-8FEA-3D4660E0700A}">
      <dgm:prSet/>
      <dgm:spPr/>
      <dgm:t>
        <a:bodyPr/>
        <a:lstStyle/>
        <a:p>
          <a:endParaRPr lang="en-US" sz="2000"/>
        </a:p>
      </dgm:t>
    </dgm:pt>
    <dgm:pt modelId="{11336C9C-F7CD-415A-ADF4-5F207EC36D57}" type="sibTrans" cxnId="{5999BF2C-4052-404C-8FEA-3D4660E0700A}">
      <dgm:prSet/>
      <dgm:spPr/>
      <dgm:t>
        <a:bodyPr/>
        <a:lstStyle/>
        <a:p>
          <a:endParaRPr lang="en-US" sz="2000"/>
        </a:p>
      </dgm:t>
    </dgm:pt>
    <dgm:pt modelId="{44A05173-7A76-4933-AD87-08EEB387BEB3}">
      <dgm:prSet custT="1"/>
      <dgm:spPr/>
      <dgm:t>
        <a:bodyPr/>
        <a:lstStyle/>
        <a:p>
          <a:r>
            <a:rPr lang="id-ID" sz="2400" dirty="0" smtClean="0"/>
            <a:t>7.3</a:t>
          </a:r>
          <a:r>
            <a:rPr lang="id-ID" sz="2400" dirty="0"/>
            <a:t>	Daerah Aliran Sungai</a:t>
          </a:r>
        </a:p>
      </dgm:t>
    </dgm:pt>
    <dgm:pt modelId="{70BB381E-AFFC-4FE1-9749-3D661A7E7A2E}" type="parTrans" cxnId="{E8273D8E-2767-4383-9CA7-3FD25C1A5D3B}">
      <dgm:prSet/>
      <dgm:spPr/>
      <dgm:t>
        <a:bodyPr/>
        <a:lstStyle/>
        <a:p>
          <a:endParaRPr lang="en-US" sz="2000"/>
        </a:p>
      </dgm:t>
    </dgm:pt>
    <dgm:pt modelId="{1D3B4FE8-F818-40C1-ADA9-FA99AA45CEF6}" type="sibTrans" cxnId="{E8273D8E-2767-4383-9CA7-3FD25C1A5D3B}">
      <dgm:prSet/>
      <dgm:spPr/>
      <dgm:t>
        <a:bodyPr/>
        <a:lstStyle/>
        <a:p>
          <a:endParaRPr lang="en-US" sz="2000"/>
        </a:p>
      </dgm:t>
    </dgm:pt>
    <dgm:pt modelId="{EE9F36A7-25FB-4DC5-B40E-F86A47D86D40}">
      <dgm:prSet custT="1"/>
      <dgm:spPr/>
      <dgm:t>
        <a:bodyPr/>
        <a:lstStyle/>
        <a:p>
          <a:pPr>
            <a:buFontTx/>
            <a:buNone/>
          </a:pPr>
          <a:r>
            <a:rPr lang="id-ID" sz="1800" dirty="0" smtClean="0"/>
            <a:t>7.3.1</a:t>
          </a:r>
          <a:r>
            <a:rPr lang="id-ID" sz="1800" dirty="0"/>
            <a:t>	Topografi</a:t>
          </a:r>
        </a:p>
      </dgm:t>
    </dgm:pt>
    <dgm:pt modelId="{B812E84F-A1C9-4FCB-A87E-ABFA43EB80B0}" type="parTrans" cxnId="{97BC415D-682D-46EA-A39A-0EA2730552E0}">
      <dgm:prSet/>
      <dgm:spPr/>
      <dgm:t>
        <a:bodyPr/>
        <a:lstStyle/>
        <a:p>
          <a:endParaRPr lang="en-US" sz="2000"/>
        </a:p>
      </dgm:t>
    </dgm:pt>
    <dgm:pt modelId="{C18107F2-DD13-40C9-ABB4-13DB4FE6D050}" type="sibTrans" cxnId="{97BC415D-682D-46EA-A39A-0EA2730552E0}">
      <dgm:prSet/>
      <dgm:spPr/>
      <dgm:t>
        <a:bodyPr/>
        <a:lstStyle/>
        <a:p>
          <a:endParaRPr lang="en-US" sz="2000"/>
        </a:p>
      </dgm:t>
    </dgm:pt>
    <dgm:pt modelId="{8BCEA863-B5C4-45B6-8F9C-DE73E642EAFE}">
      <dgm:prSet custT="1"/>
      <dgm:spPr/>
      <dgm:t>
        <a:bodyPr/>
        <a:lstStyle/>
        <a:p>
          <a:pPr>
            <a:buFontTx/>
            <a:buNone/>
          </a:pPr>
          <a:r>
            <a:rPr lang="id-ID" sz="1800" dirty="0" smtClean="0"/>
            <a:t>7.3.2</a:t>
          </a:r>
          <a:r>
            <a:rPr lang="id-ID" sz="1800" dirty="0"/>
            <a:t>	Geologi</a:t>
          </a:r>
        </a:p>
      </dgm:t>
    </dgm:pt>
    <dgm:pt modelId="{0172973D-0D4C-400E-8573-C5A8B3DB203A}" type="parTrans" cxnId="{C8524EA9-0B4C-4C88-8A45-FBE4A8CC0B77}">
      <dgm:prSet/>
      <dgm:spPr/>
      <dgm:t>
        <a:bodyPr/>
        <a:lstStyle/>
        <a:p>
          <a:endParaRPr lang="en-US" sz="2000"/>
        </a:p>
      </dgm:t>
    </dgm:pt>
    <dgm:pt modelId="{5876EF6F-49EB-4E62-AC56-6D32DECCEA02}" type="sibTrans" cxnId="{C8524EA9-0B4C-4C88-8A45-FBE4A8CC0B77}">
      <dgm:prSet/>
      <dgm:spPr/>
      <dgm:t>
        <a:bodyPr/>
        <a:lstStyle/>
        <a:p>
          <a:endParaRPr lang="en-US" sz="2000"/>
        </a:p>
      </dgm:t>
    </dgm:pt>
    <dgm:pt modelId="{3B137F28-C3B3-4A36-9429-C67A02BFC70A}">
      <dgm:prSet custT="1"/>
      <dgm:spPr/>
      <dgm:t>
        <a:bodyPr/>
        <a:lstStyle/>
        <a:p>
          <a:pPr>
            <a:buFontTx/>
            <a:buNone/>
          </a:pPr>
          <a:r>
            <a:rPr lang="id-ID" sz="1800" dirty="0" smtClean="0"/>
            <a:t>7.3.3</a:t>
          </a:r>
          <a:r>
            <a:rPr lang="id-ID" sz="1800" dirty="0"/>
            <a:t>	Tata Guna Lahan</a:t>
          </a:r>
        </a:p>
      </dgm:t>
    </dgm:pt>
    <dgm:pt modelId="{6574896A-C4C8-4C25-A0D0-7A8C77EA7D23}" type="parTrans" cxnId="{F29231EF-BBAD-4508-9D69-7A3CF0D409C9}">
      <dgm:prSet/>
      <dgm:spPr/>
      <dgm:t>
        <a:bodyPr/>
        <a:lstStyle/>
        <a:p>
          <a:endParaRPr lang="en-US" sz="2000"/>
        </a:p>
      </dgm:t>
    </dgm:pt>
    <dgm:pt modelId="{9EBB454D-1210-4F0A-9800-F2B4CBAACBBE}" type="sibTrans" cxnId="{F29231EF-BBAD-4508-9D69-7A3CF0D409C9}">
      <dgm:prSet/>
      <dgm:spPr/>
      <dgm:t>
        <a:bodyPr/>
        <a:lstStyle/>
        <a:p>
          <a:endParaRPr lang="en-US" sz="2000"/>
        </a:p>
      </dgm:t>
    </dgm:pt>
    <dgm:pt modelId="{A4BC6DEA-157A-48F2-9ED4-1A7E37860320}">
      <dgm:prSet custT="1"/>
      <dgm:spPr/>
      <dgm:t>
        <a:bodyPr/>
        <a:lstStyle/>
        <a:p>
          <a:r>
            <a:rPr lang="id-ID" sz="2400" dirty="0" smtClean="0"/>
            <a:t>7.4</a:t>
          </a:r>
          <a:r>
            <a:rPr lang="id-ID" sz="2400" dirty="0"/>
            <a:t>	Karakteristik Meteorology</a:t>
          </a:r>
        </a:p>
      </dgm:t>
    </dgm:pt>
    <dgm:pt modelId="{274B5B19-BD10-4145-BD2B-11C9AACC2DB6}" type="parTrans" cxnId="{428C83CA-FFE7-4744-8C1A-D4DB0078B509}">
      <dgm:prSet/>
      <dgm:spPr/>
      <dgm:t>
        <a:bodyPr/>
        <a:lstStyle/>
        <a:p>
          <a:endParaRPr lang="en-US" sz="2000"/>
        </a:p>
      </dgm:t>
    </dgm:pt>
    <dgm:pt modelId="{B0135285-03A6-46BF-BE75-4115641D676D}" type="sibTrans" cxnId="{428C83CA-FFE7-4744-8C1A-D4DB0078B509}">
      <dgm:prSet/>
      <dgm:spPr/>
      <dgm:t>
        <a:bodyPr/>
        <a:lstStyle/>
        <a:p>
          <a:endParaRPr lang="en-US" sz="2000"/>
        </a:p>
      </dgm:t>
    </dgm:pt>
    <dgm:pt modelId="{97141741-7A7E-4EE6-94CB-8A17D84F3013}">
      <dgm:prSet custT="1"/>
      <dgm:spPr/>
      <dgm:t>
        <a:bodyPr/>
        <a:lstStyle/>
        <a:p>
          <a:r>
            <a:rPr lang="id-ID" sz="2400" dirty="0" smtClean="0"/>
            <a:t>7.5</a:t>
          </a:r>
          <a:r>
            <a:rPr lang="id-ID" sz="2400" dirty="0"/>
            <a:t>	Data Hidrologi</a:t>
          </a:r>
        </a:p>
      </dgm:t>
    </dgm:pt>
    <dgm:pt modelId="{9B7E74E1-6416-4BFB-8B87-39533C8A027B}" type="parTrans" cxnId="{E05D7C60-D68D-403D-898A-387C63660A4B}">
      <dgm:prSet/>
      <dgm:spPr/>
      <dgm:t>
        <a:bodyPr/>
        <a:lstStyle/>
        <a:p>
          <a:endParaRPr lang="en-US" sz="2000"/>
        </a:p>
      </dgm:t>
    </dgm:pt>
    <dgm:pt modelId="{B91D2A7E-93B2-461D-88E3-669B9BFC40BD}" type="sibTrans" cxnId="{E05D7C60-D68D-403D-898A-387C63660A4B}">
      <dgm:prSet/>
      <dgm:spPr/>
      <dgm:t>
        <a:bodyPr/>
        <a:lstStyle/>
        <a:p>
          <a:endParaRPr lang="en-US" sz="2000"/>
        </a:p>
      </dgm:t>
    </dgm:pt>
    <dgm:pt modelId="{BF9DCFFC-AABE-444B-B4CC-71C1FAC84229}">
      <dgm:prSet custT="1"/>
      <dgm:spPr/>
      <dgm:t>
        <a:bodyPr/>
        <a:lstStyle/>
        <a:p>
          <a:pPr marL="171450" indent="0">
            <a:buFontTx/>
            <a:buNone/>
          </a:pPr>
          <a:r>
            <a:rPr lang="id-ID" sz="1800" dirty="0" smtClean="0"/>
            <a:t>7.5.1</a:t>
          </a:r>
          <a:r>
            <a:rPr lang="id-ID" sz="1800" dirty="0"/>
            <a:t>	Data curah hujan</a:t>
          </a:r>
        </a:p>
      </dgm:t>
    </dgm:pt>
    <dgm:pt modelId="{DB07CFCB-D482-4509-B180-1627AE3AB3BC}" type="parTrans" cxnId="{E6EE4623-3158-4246-9A8C-543FCCEFB504}">
      <dgm:prSet/>
      <dgm:spPr/>
      <dgm:t>
        <a:bodyPr/>
        <a:lstStyle/>
        <a:p>
          <a:endParaRPr lang="en-US" sz="2000"/>
        </a:p>
      </dgm:t>
    </dgm:pt>
    <dgm:pt modelId="{B249E4FC-48FB-4F09-987A-3C3627775931}" type="sibTrans" cxnId="{E6EE4623-3158-4246-9A8C-543FCCEFB504}">
      <dgm:prSet/>
      <dgm:spPr/>
      <dgm:t>
        <a:bodyPr/>
        <a:lstStyle/>
        <a:p>
          <a:endParaRPr lang="en-US" sz="2000"/>
        </a:p>
      </dgm:t>
    </dgm:pt>
    <dgm:pt modelId="{6C84555F-2915-4503-A78A-95603CD12ED8}">
      <dgm:prSet custT="1"/>
      <dgm:spPr/>
      <dgm:t>
        <a:bodyPr/>
        <a:lstStyle/>
        <a:p>
          <a:pPr marL="171450" indent="0">
            <a:buFontTx/>
            <a:buNone/>
          </a:pPr>
          <a:r>
            <a:rPr lang="id-ID" sz="1800" dirty="0" smtClean="0"/>
            <a:t>7.5.2</a:t>
          </a:r>
          <a:r>
            <a:rPr lang="id-ID" sz="1800" dirty="0"/>
            <a:t>	Durasi Hujan</a:t>
          </a:r>
        </a:p>
      </dgm:t>
    </dgm:pt>
    <dgm:pt modelId="{A8B594D1-9746-402C-AFD1-C47EECDD8587}" type="parTrans" cxnId="{92AF820A-1A5C-4C96-9AF6-CF6FF5AE9216}">
      <dgm:prSet/>
      <dgm:spPr/>
      <dgm:t>
        <a:bodyPr/>
        <a:lstStyle/>
        <a:p>
          <a:endParaRPr lang="en-US" sz="2000"/>
        </a:p>
      </dgm:t>
    </dgm:pt>
    <dgm:pt modelId="{F69C6941-5AD5-4049-A3F2-C644DCA82236}" type="sibTrans" cxnId="{92AF820A-1A5C-4C96-9AF6-CF6FF5AE9216}">
      <dgm:prSet/>
      <dgm:spPr/>
      <dgm:t>
        <a:bodyPr/>
        <a:lstStyle/>
        <a:p>
          <a:endParaRPr lang="en-US" sz="2000"/>
        </a:p>
      </dgm:t>
    </dgm:pt>
    <dgm:pt modelId="{4C51452E-EC18-40EC-AD62-1FD65EB8EA50}">
      <dgm:prSet custT="1"/>
      <dgm:spPr/>
      <dgm:t>
        <a:bodyPr/>
        <a:lstStyle/>
        <a:p>
          <a:pPr marL="171450" indent="0">
            <a:buFontTx/>
            <a:buNone/>
          </a:pPr>
          <a:r>
            <a:rPr lang="id-ID" sz="1800" dirty="0" smtClean="0"/>
            <a:t>7.5.3</a:t>
          </a:r>
          <a:r>
            <a:rPr lang="id-ID" sz="1800" dirty="0"/>
            <a:t>	Intensitas Curah Hujan</a:t>
          </a:r>
        </a:p>
      </dgm:t>
    </dgm:pt>
    <dgm:pt modelId="{3142D5A6-C67B-470A-8A1F-69586DD4FC21}" type="parTrans" cxnId="{76240F9F-AFD2-42B5-8929-B0CFAD496F5F}">
      <dgm:prSet/>
      <dgm:spPr/>
      <dgm:t>
        <a:bodyPr/>
        <a:lstStyle/>
        <a:p>
          <a:endParaRPr lang="en-US" sz="2000"/>
        </a:p>
      </dgm:t>
    </dgm:pt>
    <dgm:pt modelId="{F0A06E3F-98E1-4B68-B657-5F590DE732B0}" type="sibTrans" cxnId="{76240F9F-AFD2-42B5-8929-B0CFAD496F5F}">
      <dgm:prSet/>
      <dgm:spPr/>
      <dgm:t>
        <a:bodyPr/>
        <a:lstStyle/>
        <a:p>
          <a:endParaRPr lang="en-US" sz="2000"/>
        </a:p>
      </dgm:t>
    </dgm:pt>
    <dgm:pt modelId="{CC467189-D069-4547-B451-39D064E36D66}">
      <dgm:prSet custT="1"/>
      <dgm:spPr/>
      <dgm:t>
        <a:bodyPr/>
        <a:lstStyle/>
        <a:p>
          <a:pPr marL="171450" indent="0">
            <a:buFontTx/>
            <a:buNone/>
          </a:pPr>
          <a:r>
            <a:rPr lang="id-ID" sz="1800" dirty="0" smtClean="0"/>
            <a:t>7.5.4</a:t>
          </a:r>
          <a:r>
            <a:rPr lang="id-ID" sz="1800" dirty="0"/>
            <a:t>	Analisa Data Curah Hujan</a:t>
          </a:r>
        </a:p>
      </dgm:t>
    </dgm:pt>
    <dgm:pt modelId="{DD90AD6D-EEA5-46D3-90D1-182BA7DD3E4E}" type="parTrans" cxnId="{41C65571-EE1F-4540-ACA0-7096B540C147}">
      <dgm:prSet/>
      <dgm:spPr/>
      <dgm:t>
        <a:bodyPr/>
        <a:lstStyle/>
        <a:p>
          <a:endParaRPr lang="en-US" sz="2000"/>
        </a:p>
      </dgm:t>
    </dgm:pt>
    <dgm:pt modelId="{632E12C7-21B6-48A4-BDF8-85B5BA9C577E}" type="sibTrans" cxnId="{41C65571-EE1F-4540-ACA0-7096B540C147}">
      <dgm:prSet/>
      <dgm:spPr/>
      <dgm:t>
        <a:bodyPr/>
        <a:lstStyle/>
        <a:p>
          <a:endParaRPr lang="en-US" sz="2000"/>
        </a:p>
      </dgm:t>
    </dgm:pt>
    <dgm:pt modelId="{DC8C3B03-6EB9-4CD8-8F55-75DF1030758F}">
      <dgm:prSet custT="1"/>
      <dgm:spPr/>
      <dgm:t>
        <a:bodyPr/>
        <a:lstStyle/>
        <a:p>
          <a:pPr marL="171450" indent="0">
            <a:buFontTx/>
            <a:buNone/>
          </a:pPr>
          <a:r>
            <a:rPr lang="id-ID" sz="1800" dirty="0" smtClean="0"/>
            <a:t>7.5.5</a:t>
          </a:r>
          <a:r>
            <a:rPr lang="id-ID" sz="1800" dirty="0"/>
            <a:t>	</a:t>
          </a:r>
          <a:r>
            <a:rPr lang="id-ID" sz="1600" dirty="0"/>
            <a:t>Limpasan Permukaan (Surface run </a:t>
          </a:r>
          <a:r>
            <a:rPr lang="id-ID" sz="1600" dirty="0" smtClean="0"/>
            <a:t>off)</a:t>
          </a:r>
          <a:endParaRPr lang="id-ID" sz="1600" dirty="0"/>
        </a:p>
      </dgm:t>
    </dgm:pt>
    <dgm:pt modelId="{9B18BC99-8719-4428-A056-121699694C11}" type="parTrans" cxnId="{88CD84D8-B1C8-4801-9DAA-308BDFC01C4F}">
      <dgm:prSet/>
      <dgm:spPr/>
      <dgm:t>
        <a:bodyPr/>
        <a:lstStyle/>
        <a:p>
          <a:endParaRPr lang="en-US" sz="2000"/>
        </a:p>
      </dgm:t>
    </dgm:pt>
    <dgm:pt modelId="{B0013D7E-08D2-473C-A3D2-71D05324F92B}" type="sibTrans" cxnId="{88CD84D8-B1C8-4801-9DAA-308BDFC01C4F}">
      <dgm:prSet/>
      <dgm:spPr/>
      <dgm:t>
        <a:bodyPr/>
        <a:lstStyle/>
        <a:p>
          <a:endParaRPr lang="en-US" sz="2000"/>
        </a:p>
      </dgm:t>
    </dgm:pt>
    <dgm:pt modelId="{E29EF3E6-F510-4710-AB30-7186ECC2BC14}">
      <dgm:prSet custT="1"/>
      <dgm:spPr/>
      <dgm:t>
        <a:bodyPr/>
        <a:lstStyle/>
        <a:p>
          <a:pPr marL="811213" indent="-631825">
            <a:buFontTx/>
            <a:buNone/>
          </a:pPr>
          <a:r>
            <a:rPr lang="id-ID" sz="1800" dirty="0" smtClean="0"/>
            <a:t>7.5.7</a:t>
          </a:r>
          <a:r>
            <a:rPr lang="id-ID" sz="1800" dirty="0"/>
            <a:t>	Data Daerah Aliran Sungai (Catchtment Area)</a:t>
          </a:r>
        </a:p>
      </dgm:t>
    </dgm:pt>
    <dgm:pt modelId="{593641A9-468D-46D1-91D7-8C581B1E918E}" type="parTrans" cxnId="{CF5CBE91-69E5-4A3E-AAAC-0D9D233FB2C1}">
      <dgm:prSet/>
      <dgm:spPr/>
      <dgm:t>
        <a:bodyPr/>
        <a:lstStyle/>
        <a:p>
          <a:endParaRPr lang="en-US" sz="2000"/>
        </a:p>
      </dgm:t>
    </dgm:pt>
    <dgm:pt modelId="{1F7825F7-1286-4163-9FF7-F327F0EF624C}" type="sibTrans" cxnId="{CF5CBE91-69E5-4A3E-AAAC-0D9D233FB2C1}">
      <dgm:prSet/>
      <dgm:spPr/>
      <dgm:t>
        <a:bodyPr/>
        <a:lstStyle/>
        <a:p>
          <a:endParaRPr lang="en-US" sz="2000"/>
        </a:p>
      </dgm:t>
    </dgm:pt>
    <dgm:pt modelId="{D4F44B8D-C51E-4A03-A47E-F08E5AC2BFBF}">
      <dgm:prSet custT="1"/>
      <dgm:spPr/>
      <dgm:t>
        <a:bodyPr/>
        <a:lstStyle/>
        <a:p>
          <a:pPr marL="811213" indent="-631825">
            <a:buFontTx/>
            <a:buNone/>
          </a:pPr>
          <a:r>
            <a:rPr lang="id-ID" sz="1800" dirty="0" smtClean="0"/>
            <a:t>7.5.6</a:t>
          </a:r>
          <a:r>
            <a:rPr lang="id-ID" sz="1800" dirty="0"/>
            <a:t>	Data Debit dan Tinggi Muka Air</a:t>
          </a:r>
        </a:p>
      </dgm:t>
    </dgm:pt>
    <dgm:pt modelId="{7C729E77-2833-412A-9346-C1082EB0113D}" type="sibTrans" cxnId="{A96E5EB0-DF53-4FE6-A6C6-FF4906832C9B}">
      <dgm:prSet/>
      <dgm:spPr/>
      <dgm:t>
        <a:bodyPr/>
        <a:lstStyle/>
        <a:p>
          <a:endParaRPr lang="en-US" sz="2000"/>
        </a:p>
      </dgm:t>
    </dgm:pt>
    <dgm:pt modelId="{16B1974D-61CC-45B7-81FE-34A8605638A6}" type="parTrans" cxnId="{A96E5EB0-DF53-4FE6-A6C6-FF4906832C9B}">
      <dgm:prSet/>
      <dgm:spPr/>
      <dgm:t>
        <a:bodyPr/>
        <a:lstStyle/>
        <a:p>
          <a:endParaRPr lang="en-US" sz="2000"/>
        </a:p>
      </dgm:t>
    </dgm:pt>
    <dgm:pt modelId="{C61189F3-7F9A-4D04-95DC-8DEB25B7AB2F}" type="pres">
      <dgm:prSet presAssocID="{62C07A75-F054-49FA-8778-B8902C10DCDB}" presName="linear" presStyleCnt="0">
        <dgm:presLayoutVars>
          <dgm:animLvl val="lvl"/>
          <dgm:resizeHandles val="exact"/>
        </dgm:presLayoutVars>
      </dgm:prSet>
      <dgm:spPr/>
      <dgm:t>
        <a:bodyPr/>
        <a:lstStyle/>
        <a:p>
          <a:endParaRPr lang="id-ID"/>
        </a:p>
      </dgm:t>
    </dgm:pt>
    <dgm:pt modelId="{68234FFE-AEC4-450B-961E-E8BD5F8FC65B}" type="pres">
      <dgm:prSet presAssocID="{128C4144-965C-4A22-9FEB-A90F1B2315A7}" presName="parentText" presStyleLbl="node1" presStyleIdx="0" presStyleCnt="5">
        <dgm:presLayoutVars>
          <dgm:chMax val="0"/>
          <dgm:bulletEnabled val="1"/>
        </dgm:presLayoutVars>
      </dgm:prSet>
      <dgm:spPr/>
      <dgm:t>
        <a:bodyPr/>
        <a:lstStyle/>
        <a:p>
          <a:endParaRPr lang="id-ID"/>
        </a:p>
      </dgm:t>
    </dgm:pt>
    <dgm:pt modelId="{53A493C1-F56A-4217-A75B-06E1C6416B12}" type="pres">
      <dgm:prSet presAssocID="{59CA0643-7D42-4494-A300-A5018D7EAC2E}" presName="spacer" presStyleCnt="0"/>
      <dgm:spPr/>
    </dgm:pt>
    <dgm:pt modelId="{E0CC54BB-B803-448F-B390-95B0E0CE74A3}" type="pres">
      <dgm:prSet presAssocID="{C9D2138A-6F84-477C-A125-C8DCB43D6FD1}" presName="parentText" presStyleLbl="node1" presStyleIdx="1" presStyleCnt="5">
        <dgm:presLayoutVars>
          <dgm:chMax val="0"/>
          <dgm:bulletEnabled val="1"/>
        </dgm:presLayoutVars>
      </dgm:prSet>
      <dgm:spPr/>
      <dgm:t>
        <a:bodyPr/>
        <a:lstStyle/>
        <a:p>
          <a:endParaRPr lang="id-ID"/>
        </a:p>
      </dgm:t>
    </dgm:pt>
    <dgm:pt modelId="{3D8073D1-9ACF-4D43-9902-22D9D7FCD471}" type="pres">
      <dgm:prSet presAssocID="{11336C9C-F7CD-415A-ADF4-5F207EC36D57}" presName="spacer" presStyleCnt="0"/>
      <dgm:spPr/>
    </dgm:pt>
    <dgm:pt modelId="{439C8ED4-7495-477F-BAE6-D701A4BF8E01}" type="pres">
      <dgm:prSet presAssocID="{44A05173-7A76-4933-AD87-08EEB387BEB3}" presName="parentText" presStyleLbl="node1" presStyleIdx="2" presStyleCnt="5">
        <dgm:presLayoutVars>
          <dgm:chMax val="0"/>
          <dgm:bulletEnabled val="1"/>
        </dgm:presLayoutVars>
      </dgm:prSet>
      <dgm:spPr/>
      <dgm:t>
        <a:bodyPr/>
        <a:lstStyle/>
        <a:p>
          <a:endParaRPr lang="id-ID"/>
        </a:p>
      </dgm:t>
    </dgm:pt>
    <dgm:pt modelId="{4BC65ED9-6051-499C-83A7-B5D7B0760BD6}" type="pres">
      <dgm:prSet presAssocID="{44A05173-7A76-4933-AD87-08EEB387BEB3}" presName="childText" presStyleLbl="revTx" presStyleIdx="0" presStyleCnt="2">
        <dgm:presLayoutVars>
          <dgm:bulletEnabled val="1"/>
        </dgm:presLayoutVars>
      </dgm:prSet>
      <dgm:spPr/>
      <dgm:t>
        <a:bodyPr/>
        <a:lstStyle/>
        <a:p>
          <a:endParaRPr lang="id-ID"/>
        </a:p>
      </dgm:t>
    </dgm:pt>
    <dgm:pt modelId="{FFC6F2AC-A8E4-4375-81F6-BB1B05299EE9}" type="pres">
      <dgm:prSet presAssocID="{A4BC6DEA-157A-48F2-9ED4-1A7E37860320}" presName="parentText" presStyleLbl="node1" presStyleIdx="3" presStyleCnt="5">
        <dgm:presLayoutVars>
          <dgm:chMax val="0"/>
          <dgm:bulletEnabled val="1"/>
        </dgm:presLayoutVars>
      </dgm:prSet>
      <dgm:spPr/>
      <dgm:t>
        <a:bodyPr/>
        <a:lstStyle/>
        <a:p>
          <a:endParaRPr lang="id-ID"/>
        </a:p>
      </dgm:t>
    </dgm:pt>
    <dgm:pt modelId="{91EC4221-28E5-40F4-9633-743471C437E7}" type="pres">
      <dgm:prSet presAssocID="{B0135285-03A6-46BF-BE75-4115641D676D}" presName="spacer" presStyleCnt="0"/>
      <dgm:spPr/>
    </dgm:pt>
    <dgm:pt modelId="{1EA3698C-A908-4960-96EF-AFCE6B6CDA57}" type="pres">
      <dgm:prSet presAssocID="{97141741-7A7E-4EE6-94CB-8A17D84F3013}" presName="parentText" presStyleLbl="node1" presStyleIdx="4" presStyleCnt="5">
        <dgm:presLayoutVars>
          <dgm:chMax val="0"/>
          <dgm:bulletEnabled val="1"/>
        </dgm:presLayoutVars>
      </dgm:prSet>
      <dgm:spPr/>
      <dgm:t>
        <a:bodyPr/>
        <a:lstStyle/>
        <a:p>
          <a:endParaRPr lang="id-ID"/>
        </a:p>
      </dgm:t>
    </dgm:pt>
    <dgm:pt modelId="{C2193973-4A14-4823-ABE1-E32692EA66FF}" type="pres">
      <dgm:prSet presAssocID="{97141741-7A7E-4EE6-94CB-8A17D84F3013}" presName="childText" presStyleLbl="revTx" presStyleIdx="1" presStyleCnt="2">
        <dgm:presLayoutVars>
          <dgm:bulletEnabled val="1"/>
        </dgm:presLayoutVars>
      </dgm:prSet>
      <dgm:spPr/>
      <dgm:t>
        <a:bodyPr/>
        <a:lstStyle/>
        <a:p>
          <a:endParaRPr lang="id-ID"/>
        </a:p>
      </dgm:t>
    </dgm:pt>
  </dgm:ptLst>
  <dgm:cxnLst>
    <dgm:cxn modelId="{41C65571-EE1F-4540-ACA0-7096B540C147}" srcId="{97141741-7A7E-4EE6-94CB-8A17D84F3013}" destId="{CC467189-D069-4547-B451-39D064E36D66}" srcOrd="3" destOrd="0" parTransId="{DD90AD6D-EEA5-46D3-90D1-182BA7DD3E4E}" sibTransId="{632E12C7-21B6-48A4-BDF8-85B5BA9C577E}"/>
    <dgm:cxn modelId="{4604BC15-8B95-4963-93C9-61C0D27117FD}" type="presOf" srcId="{D4F44B8D-C51E-4A03-A47E-F08E5AC2BFBF}" destId="{C2193973-4A14-4823-ABE1-E32692EA66FF}" srcOrd="0" destOrd="5" presId="urn:microsoft.com/office/officeart/2005/8/layout/vList2"/>
    <dgm:cxn modelId="{605131A4-BFF7-4216-8904-D0BE9390E969}" type="presOf" srcId="{97141741-7A7E-4EE6-94CB-8A17D84F3013}" destId="{1EA3698C-A908-4960-96EF-AFCE6B6CDA57}" srcOrd="0" destOrd="0" presId="urn:microsoft.com/office/officeart/2005/8/layout/vList2"/>
    <dgm:cxn modelId="{6A5AA7E5-5FFD-4AE5-BDE2-6944422FD15E}" type="presOf" srcId="{BF9DCFFC-AABE-444B-B4CC-71C1FAC84229}" destId="{C2193973-4A14-4823-ABE1-E32692EA66FF}" srcOrd="0" destOrd="0" presId="urn:microsoft.com/office/officeart/2005/8/layout/vList2"/>
    <dgm:cxn modelId="{562C374B-EF1C-4885-88A2-A529546EE39E}" type="presOf" srcId="{62C07A75-F054-49FA-8778-B8902C10DCDB}" destId="{C61189F3-7F9A-4D04-95DC-8DEB25B7AB2F}" srcOrd="0" destOrd="0" presId="urn:microsoft.com/office/officeart/2005/8/layout/vList2"/>
    <dgm:cxn modelId="{92AF820A-1A5C-4C96-9AF6-CF6FF5AE9216}" srcId="{97141741-7A7E-4EE6-94CB-8A17D84F3013}" destId="{6C84555F-2915-4503-A78A-95603CD12ED8}" srcOrd="1" destOrd="0" parTransId="{A8B594D1-9746-402C-AFD1-C47EECDD8587}" sibTransId="{F69C6941-5AD5-4049-A3F2-C644DCA82236}"/>
    <dgm:cxn modelId="{97AE6528-1AC4-46B0-80EF-06F4E10D5AA2}" type="presOf" srcId="{6C84555F-2915-4503-A78A-95603CD12ED8}" destId="{C2193973-4A14-4823-ABE1-E32692EA66FF}" srcOrd="0" destOrd="1" presId="urn:microsoft.com/office/officeart/2005/8/layout/vList2"/>
    <dgm:cxn modelId="{D70B902C-C163-43B9-8578-7240C8D4F060}" type="presOf" srcId="{EE9F36A7-25FB-4DC5-B40E-F86A47D86D40}" destId="{4BC65ED9-6051-499C-83A7-B5D7B0760BD6}" srcOrd="0" destOrd="0" presId="urn:microsoft.com/office/officeart/2005/8/layout/vList2"/>
    <dgm:cxn modelId="{4CBD30DD-51A4-43FE-B09F-24B34AF9630E}" type="presOf" srcId="{C9D2138A-6F84-477C-A125-C8DCB43D6FD1}" destId="{E0CC54BB-B803-448F-B390-95B0E0CE74A3}" srcOrd="0" destOrd="0" presId="urn:microsoft.com/office/officeart/2005/8/layout/vList2"/>
    <dgm:cxn modelId="{428C83CA-FFE7-4744-8C1A-D4DB0078B509}" srcId="{62C07A75-F054-49FA-8778-B8902C10DCDB}" destId="{A4BC6DEA-157A-48F2-9ED4-1A7E37860320}" srcOrd="3" destOrd="0" parTransId="{274B5B19-BD10-4145-BD2B-11C9AACC2DB6}" sibTransId="{B0135285-03A6-46BF-BE75-4115641D676D}"/>
    <dgm:cxn modelId="{76240F9F-AFD2-42B5-8929-B0CFAD496F5F}" srcId="{97141741-7A7E-4EE6-94CB-8A17D84F3013}" destId="{4C51452E-EC18-40EC-AD62-1FD65EB8EA50}" srcOrd="2" destOrd="0" parTransId="{3142D5A6-C67B-470A-8A1F-69586DD4FC21}" sibTransId="{F0A06E3F-98E1-4B68-B657-5F590DE732B0}"/>
    <dgm:cxn modelId="{E05D7C60-D68D-403D-898A-387C63660A4B}" srcId="{62C07A75-F054-49FA-8778-B8902C10DCDB}" destId="{97141741-7A7E-4EE6-94CB-8A17D84F3013}" srcOrd="4" destOrd="0" parTransId="{9B7E74E1-6416-4BFB-8B87-39533C8A027B}" sibTransId="{B91D2A7E-93B2-461D-88E3-669B9BFC40BD}"/>
    <dgm:cxn modelId="{A96E5EB0-DF53-4FE6-A6C6-FF4906832C9B}" srcId="{97141741-7A7E-4EE6-94CB-8A17D84F3013}" destId="{D4F44B8D-C51E-4A03-A47E-F08E5AC2BFBF}" srcOrd="5" destOrd="0" parTransId="{16B1974D-61CC-45B7-81FE-34A8605638A6}" sibTransId="{7C729E77-2833-412A-9346-C1082EB0113D}"/>
    <dgm:cxn modelId="{97BC415D-682D-46EA-A39A-0EA2730552E0}" srcId="{44A05173-7A76-4933-AD87-08EEB387BEB3}" destId="{EE9F36A7-25FB-4DC5-B40E-F86A47D86D40}" srcOrd="0" destOrd="0" parTransId="{B812E84F-A1C9-4FCB-A87E-ABFA43EB80B0}" sibTransId="{C18107F2-DD13-40C9-ABB4-13DB4FE6D050}"/>
    <dgm:cxn modelId="{B32B36BB-EF5A-4241-8B81-C78BD1DA9CA5}" type="presOf" srcId="{8BCEA863-B5C4-45B6-8F9C-DE73E642EAFE}" destId="{4BC65ED9-6051-499C-83A7-B5D7B0760BD6}" srcOrd="0" destOrd="1" presId="urn:microsoft.com/office/officeart/2005/8/layout/vList2"/>
    <dgm:cxn modelId="{229E3470-EB90-43E5-A8E3-ACD95F0D46FA}" type="presOf" srcId="{4C51452E-EC18-40EC-AD62-1FD65EB8EA50}" destId="{C2193973-4A14-4823-ABE1-E32692EA66FF}" srcOrd="0" destOrd="2" presId="urn:microsoft.com/office/officeart/2005/8/layout/vList2"/>
    <dgm:cxn modelId="{CF5CBE91-69E5-4A3E-AAAC-0D9D233FB2C1}" srcId="{97141741-7A7E-4EE6-94CB-8A17D84F3013}" destId="{E29EF3E6-F510-4710-AB30-7186ECC2BC14}" srcOrd="6" destOrd="0" parTransId="{593641A9-468D-46D1-91D7-8C581B1E918E}" sibTransId="{1F7825F7-1286-4163-9FF7-F327F0EF624C}"/>
    <dgm:cxn modelId="{820B8ADF-9A4D-4BC7-B497-1162546C330F}" type="presOf" srcId="{44A05173-7A76-4933-AD87-08EEB387BEB3}" destId="{439C8ED4-7495-477F-BAE6-D701A4BF8E01}" srcOrd="0" destOrd="0" presId="urn:microsoft.com/office/officeart/2005/8/layout/vList2"/>
    <dgm:cxn modelId="{9B966B15-F8FA-4DEB-8AC0-A573D7AF6569}" type="presOf" srcId="{CC467189-D069-4547-B451-39D064E36D66}" destId="{C2193973-4A14-4823-ABE1-E32692EA66FF}" srcOrd="0" destOrd="3" presId="urn:microsoft.com/office/officeart/2005/8/layout/vList2"/>
    <dgm:cxn modelId="{88CD84D8-B1C8-4801-9DAA-308BDFC01C4F}" srcId="{97141741-7A7E-4EE6-94CB-8A17D84F3013}" destId="{DC8C3B03-6EB9-4CD8-8F55-75DF1030758F}" srcOrd="4" destOrd="0" parTransId="{9B18BC99-8719-4428-A056-121699694C11}" sibTransId="{B0013D7E-08D2-473C-A3D2-71D05324F92B}"/>
    <dgm:cxn modelId="{94E480FF-B0D2-4F27-9B00-786A30924859}" type="presOf" srcId="{3B137F28-C3B3-4A36-9429-C67A02BFC70A}" destId="{4BC65ED9-6051-499C-83A7-B5D7B0760BD6}" srcOrd="0" destOrd="2" presId="urn:microsoft.com/office/officeart/2005/8/layout/vList2"/>
    <dgm:cxn modelId="{1E6C9939-FEBB-4484-928C-44D0CE445CFD}" type="presOf" srcId="{128C4144-965C-4A22-9FEB-A90F1B2315A7}" destId="{68234FFE-AEC4-450B-961E-E8BD5F8FC65B}" srcOrd="0" destOrd="0" presId="urn:microsoft.com/office/officeart/2005/8/layout/vList2"/>
    <dgm:cxn modelId="{0A0F9788-2EA4-4CC2-BCD4-CAB9245F8B9A}" type="presOf" srcId="{E29EF3E6-F510-4710-AB30-7186ECC2BC14}" destId="{C2193973-4A14-4823-ABE1-E32692EA66FF}" srcOrd="0" destOrd="6" presId="urn:microsoft.com/office/officeart/2005/8/layout/vList2"/>
    <dgm:cxn modelId="{C8524EA9-0B4C-4C88-8A45-FBE4A8CC0B77}" srcId="{44A05173-7A76-4933-AD87-08EEB387BEB3}" destId="{8BCEA863-B5C4-45B6-8F9C-DE73E642EAFE}" srcOrd="1" destOrd="0" parTransId="{0172973D-0D4C-400E-8573-C5A8B3DB203A}" sibTransId="{5876EF6F-49EB-4E62-AC56-6D32DECCEA02}"/>
    <dgm:cxn modelId="{99151AC2-04E1-4198-8171-92B38E9A0ACB}" type="presOf" srcId="{DC8C3B03-6EB9-4CD8-8F55-75DF1030758F}" destId="{C2193973-4A14-4823-ABE1-E32692EA66FF}" srcOrd="0" destOrd="4" presId="urn:microsoft.com/office/officeart/2005/8/layout/vList2"/>
    <dgm:cxn modelId="{5999BF2C-4052-404C-8FEA-3D4660E0700A}" srcId="{62C07A75-F054-49FA-8778-B8902C10DCDB}" destId="{C9D2138A-6F84-477C-A125-C8DCB43D6FD1}" srcOrd="1" destOrd="0" parTransId="{EB482CC8-F367-472E-B2F5-B3E717240A69}" sibTransId="{11336C9C-F7CD-415A-ADF4-5F207EC36D57}"/>
    <dgm:cxn modelId="{6D4E52F3-19DB-43F7-86F0-623EADD662CD}" srcId="{62C07A75-F054-49FA-8778-B8902C10DCDB}" destId="{128C4144-965C-4A22-9FEB-A90F1B2315A7}" srcOrd="0" destOrd="0" parTransId="{1F122909-D49B-406B-8D95-B1F7FD54FD7B}" sibTransId="{59CA0643-7D42-4494-A300-A5018D7EAC2E}"/>
    <dgm:cxn modelId="{F29231EF-BBAD-4508-9D69-7A3CF0D409C9}" srcId="{44A05173-7A76-4933-AD87-08EEB387BEB3}" destId="{3B137F28-C3B3-4A36-9429-C67A02BFC70A}" srcOrd="2" destOrd="0" parTransId="{6574896A-C4C8-4C25-A0D0-7A8C77EA7D23}" sibTransId="{9EBB454D-1210-4F0A-9800-F2B4CBAACBBE}"/>
    <dgm:cxn modelId="{E6EE4623-3158-4246-9A8C-543FCCEFB504}" srcId="{97141741-7A7E-4EE6-94CB-8A17D84F3013}" destId="{BF9DCFFC-AABE-444B-B4CC-71C1FAC84229}" srcOrd="0" destOrd="0" parTransId="{DB07CFCB-D482-4509-B180-1627AE3AB3BC}" sibTransId="{B249E4FC-48FB-4F09-987A-3C3627775931}"/>
    <dgm:cxn modelId="{E8273D8E-2767-4383-9CA7-3FD25C1A5D3B}" srcId="{62C07A75-F054-49FA-8778-B8902C10DCDB}" destId="{44A05173-7A76-4933-AD87-08EEB387BEB3}" srcOrd="2" destOrd="0" parTransId="{70BB381E-AFFC-4FE1-9749-3D661A7E7A2E}" sibTransId="{1D3B4FE8-F818-40C1-ADA9-FA99AA45CEF6}"/>
    <dgm:cxn modelId="{C73E50D3-297F-4C9E-8583-3F0A7F4B0D7A}" type="presOf" srcId="{A4BC6DEA-157A-48F2-9ED4-1A7E37860320}" destId="{FFC6F2AC-A8E4-4375-81F6-BB1B05299EE9}" srcOrd="0" destOrd="0" presId="urn:microsoft.com/office/officeart/2005/8/layout/vList2"/>
    <dgm:cxn modelId="{33A519DB-E32C-459D-B0C0-B7EF6C8E9165}" type="presParOf" srcId="{C61189F3-7F9A-4D04-95DC-8DEB25B7AB2F}" destId="{68234FFE-AEC4-450B-961E-E8BD5F8FC65B}" srcOrd="0" destOrd="0" presId="urn:microsoft.com/office/officeart/2005/8/layout/vList2"/>
    <dgm:cxn modelId="{E8736227-4066-4BA5-8E45-1F14ED9D585C}" type="presParOf" srcId="{C61189F3-7F9A-4D04-95DC-8DEB25B7AB2F}" destId="{53A493C1-F56A-4217-A75B-06E1C6416B12}" srcOrd="1" destOrd="0" presId="urn:microsoft.com/office/officeart/2005/8/layout/vList2"/>
    <dgm:cxn modelId="{F4970857-5048-4F19-9BDE-D48BA925CBB3}" type="presParOf" srcId="{C61189F3-7F9A-4D04-95DC-8DEB25B7AB2F}" destId="{E0CC54BB-B803-448F-B390-95B0E0CE74A3}" srcOrd="2" destOrd="0" presId="urn:microsoft.com/office/officeart/2005/8/layout/vList2"/>
    <dgm:cxn modelId="{20704AD5-DCA6-42D1-AC02-887654EF2164}" type="presParOf" srcId="{C61189F3-7F9A-4D04-95DC-8DEB25B7AB2F}" destId="{3D8073D1-9ACF-4D43-9902-22D9D7FCD471}" srcOrd="3" destOrd="0" presId="urn:microsoft.com/office/officeart/2005/8/layout/vList2"/>
    <dgm:cxn modelId="{FDDA1690-73E8-409E-B3FE-A76573AA8D95}" type="presParOf" srcId="{C61189F3-7F9A-4D04-95DC-8DEB25B7AB2F}" destId="{439C8ED4-7495-477F-BAE6-D701A4BF8E01}" srcOrd="4" destOrd="0" presId="urn:microsoft.com/office/officeart/2005/8/layout/vList2"/>
    <dgm:cxn modelId="{37EC11BC-E501-4A83-9CE1-5F1AF6B4DC3B}" type="presParOf" srcId="{C61189F3-7F9A-4D04-95DC-8DEB25B7AB2F}" destId="{4BC65ED9-6051-499C-83A7-B5D7B0760BD6}" srcOrd="5" destOrd="0" presId="urn:microsoft.com/office/officeart/2005/8/layout/vList2"/>
    <dgm:cxn modelId="{405593D1-1E41-4902-8AC5-1E30498BC78E}" type="presParOf" srcId="{C61189F3-7F9A-4D04-95DC-8DEB25B7AB2F}" destId="{FFC6F2AC-A8E4-4375-81F6-BB1B05299EE9}" srcOrd="6" destOrd="0" presId="urn:microsoft.com/office/officeart/2005/8/layout/vList2"/>
    <dgm:cxn modelId="{DBE706CA-8B19-49BD-ACBA-10E69B994194}" type="presParOf" srcId="{C61189F3-7F9A-4D04-95DC-8DEB25B7AB2F}" destId="{91EC4221-28E5-40F4-9633-743471C437E7}" srcOrd="7" destOrd="0" presId="urn:microsoft.com/office/officeart/2005/8/layout/vList2"/>
    <dgm:cxn modelId="{22A87F44-B112-432A-9CB1-41CE213241BA}" type="presParOf" srcId="{C61189F3-7F9A-4D04-95DC-8DEB25B7AB2F}" destId="{1EA3698C-A908-4960-96EF-AFCE6B6CDA57}" srcOrd="8" destOrd="0" presId="urn:microsoft.com/office/officeart/2005/8/layout/vList2"/>
    <dgm:cxn modelId="{C1C956E6-7F43-4505-8D6D-5EBAEA332E9C}" type="presParOf" srcId="{C61189F3-7F9A-4D04-95DC-8DEB25B7AB2F}" destId="{C2193973-4A14-4823-ABE1-E32692EA66FF}" srcOrd="9"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BF5892C-C9F1-46C3-96E4-9BB62C0014AA}" type="doc">
      <dgm:prSet loTypeId="urn:microsoft.com/office/officeart/2005/8/layout/vList2" loCatId="list" qsTypeId="urn:microsoft.com/office/officeart/2005/8/quickstyle/3d2" qsCatId="3D" csTypeId="urn:microsoft.com/office/officeart/2005/8/colors/colorful4" csCatId="colorful" phldr="1"/>
      <dgm:spPr/>
      <dgm:t>
        <a:bodyPr/>
        <a:lstStyle/>
        <a:p>
          <a:endParaRPr lang="en-US"/>
        </a:p>
      </dgm:t>
    </dgm:pt>
    <dgm:pt modelId="{D85DB4CF-833D-4779-A5A0-024670D1176E}">
      <dgm:prSet/>
      <dgm:spPr/>
      <dgm:t>
        <a:bodyPr/>
        <a:lstStyle/>
        <a:p>
          <a:r>
            <a:rPr lang="id-ID" dirty="0" smtClean="0"/>
            <a:t>7.6</a:t>
          </a:r>
          <a:r>
            <a:rPr lang="id-ID" dirty="0"/>
            <a:t>	Analisa Frekuensi Curah Hujan</a:t>
          </a:r>
        </a:p>
      </dgm:t>
    </dgm:pt>
    <dgm:pt modelId="{E13C41C3-7127-4B9F-9603-05A3CD71E60E}" type="parTrans" cxnId="{B14A8CB8-B893-4FB0-A146-195367BE50D5}">
      <dgm:prSet/>
      <dgm:spPr/>
      <dgm:t>
        <a:bodyPr/>
        <a:lstStyle/>
        <a:p>
          <a:endParaRPr lang="en-US"/>
        </a:p>
      </dgm:t>
    </dgm:pt>
    <dgm:pt modelId="{FDD86AA8-C36D-4944-8050-9BF0A4DCFD3F}" type="sibTrans" cxnId="{B14A8CB8-B893-4FB0-A146-195367BE50D5}">
      <dgm:prSet/>
      <dgm:spPr/>
      <dgm:t>
        <a:bodyPr/>
        <a:lstStyle/>
        <a:p>
          <a:endParaRPr lang="en-US"/>
        </a:p>
      </dgm:t>
    </dgm:pt>
    <dgm:pt modelId="{741DFB5E-DE97-4512-B983-9BCD71754A0E}">
      <dgm:prSet/>
      <dgm:spPr/>
      <dgm:t>
        <a:bodyPr/>
        <a:lstStyle/>
        <a:p>
          <a:pPr>
            <a:buFontTx/>
            <a:buNone/>
          </a:pPr>
          <a:r>
            <a:rPr lang="id-ID" dirty="0" smtClean="0"/>
            <a:t>7.6.1</a:t>
          </a:r>
          <a:r>
            <a:rPr lang="id-ID" dirty="0"/>
            <a:t>	Metode Distribusi Normal</a:t>
          </a:r>
        </a:p>
      </dgm:t>
    </dgm:pt>
    <dgm:pt modelId="{CF088D2F-3D7B-49DD-B0D2-DB3F7AA53833}" type="parTrans" cxnId="{19D1F76F-59DE-463C-881D-BDEE0D5D1185}">
      <dgm:prSet/>
      <dgm:spPr/>
      <dgm:t>
        <a:bodyPr/>
        <a:lstStyle/>
        <a:p>
          <a:endParaRPr lang="en-US"/>
        </a:p>
      </dgm:t>
    </dgm:pt>
    <dgm:pt modelId="{95FC32C9-3549-4CAF-985A-8673F9CCB956}" type="sibTrans" cxnId="{19D1F76F-59DE-463C-881D-BDEE0D5D1185}">
      <dgm:prSet/>
      <dgm:spPr/>
      <dgm:t>
        <a:bodyPr/>
        <a:lstStyle/>
        <a:p>
          <a:endParaRPr lang="en-US"/>
        </a:p>
      </dgm:t>
    </dgm:pt>
    <dgm:pt modelId="{BD0E6DE4-948C-48B5-9238-059AEBDE0210}">
      <dgm:prSet/>
      <dgm:spPr/>
      <dgm:t>
        <a:bodyPr/>
        <a:lstStyle/>
        <a:p>
          <a:pPr>
            <a:buFontTx/>
            <a:buNone/>
          </a:pPr>
          <a:r>
            <a:rPr lang="id-ID" dirty="0" smtClean="0"/>
            <a:t>7.6.2</a:t>
          </a:r>
          <a:r>
            <a:rPr lang="id-ID" dirty="0"/>
            <a:t>	Metode Distribusi Gumbel Type I</a:t>
          </a:r>
        </a:p>
      </dgm:t>
    </dgm:pt>
    <dgm:pt modelId="{96257919-40E8-4451-B7F3-F54AA7641487}" type="parTrans" cxnId="{D551B17D-44E4-4900-8235-71092C6333F1}">
      <dgm:prSet/>
      <dgm:spPr/>
      <dgm:t>
        <a:bodyPr/>
        <a:lstStyle/>
        <a:p>
          <a:endParaRPr lang="en-US"/>
        </a:p>
      </dgm:t>
    </dgm:pt>
    <dgm:pt modelId="{83A1483D-0CC0-487C-B353-8E4263F4B35E}" type="sibTrans" cxnId="{D551B17D-44E4-4900-8235-71092C6333F1}">
      <dgm:prSet/>
      <dgm:spPr/>
      <dgm:t>
        <a:bodyPr/>
        <a:lstStyle/>
        <a:p>
          <a:endParaRPr lang="en-US"/>
        </a:p>
      </dgm:t>
    </dgm:pt>
    <dgm:pt modelId="{00C7B8AA-2BEE-46F2-904F-FA6CE053F24B}">
      <dgm:prSet/>
      <dgm:spPr/>
      <dgm:t>
        <a:bodyPr/>
        <a:lstStyle/>
        <a:p>
          <a:r>
            <a:rPr lang="id-ID" dirty="0" smtClean="0"/>
            <a:t>7.7</a:t>
          </a:r>
          <a:r>
            <a:rPr lang="id-ID" dirty="0"/>
            <a:t>	Kurva Intensitas Durasi Frekwensi (IDF) curah hujan</a:t>
          </a:r>
        </a:p>
      </dgm:t>
    </dgm:pt>
    <dgm:pt modelId="{51DE1D79-D6A7-44C7-8F9A-94FB35107F0C}" type="parTrans" cxnId="{29A0DB43-7730-4825-AE65-E07E8FB5F196}">
      <dgm:prSet/>
      <dgm:spPr/>
      <dgm:t>
        <a:bodyPr/>
        <a:lstStyle/>
        <a:p>
          <a:endParaRPr lang="en-US"/>
        </a:p>
      </dgm:t>
    </dgm:pt>
    <dgm:pt modelId="{D3A76707-CBC2-49AF-BFEA-8FB704E03495}" type="sibTrans" cxnId="{29A0DB43-7730-4825-AE65-E07E8FB5F196}">
      <dgm:prSet/>
      <dgm:spPr/>
      <dgm:t>
        <a:bodyPr/>
        <a:lstStyle/>
        <a:p>
          <a:endParaRPr lang="en-US"/>
        </a:p>
      </dgm:t>
    </dgm:pt>
    <dgm:pt modelId="{83B77B98-293A-4CA0-8112-5E616CF05961}">
      <dgm:prSet/>
      <dgm:spPr/>
      <dgm:t>
        <a:bodyPr/>
        <a:lstStyle/>
        <a:p>
          <a:r>
            <a:rPr lang="id-ID" dirty="0" smtClean="0"/>
            <a:t>7.8</a:t>
          </a:r>
          <a:r>
            <a:rPr lang="id-ID" dirty="0"/>
            <a:t>	Waktu Konsentrasi</a:t>
          </a:r>
        </a:p>
      </dgm:t>
    </dgm:pt>
    <dgm:pt modelId="{D18860EF-9F79-4CCB-A4B0-981A98851D8A}" type="parTrans" cxnId="{D844529C-ADF0-4880-B6F4-AF06ADEE7069}">
      <dgm:prSet/>
      <dgm:spPr/>
      <dgm:t>
        <a:bodyPr/>
        <a:lstStyle/>
        <a:p>
          <a:endParaRPr lang="en-US"/>
        </a:p>
      </dgm:t>
    </dgm:pt>
    <dgm:pt modelId="{6C6C0FA0-AC29-491E-AB4D-10BD29A4DEA2}" type="sibTrans" cxnId="{D844529C-ADF0-4880-B6F4-AF06ADEE7069}">
      <dgm:prSet/>
      <dgm:spPr/>
      <dgm:t>
        <a:bodyPr/>
        <a:lstStyle/>
        <a:p>
          <a:endParaRPr lang="en-US"/>
        </a:p>
      </dgm:t>
    </dgm:pt>
    <dgm:pt modelId="{3FF6E7E9-B1F1-40C7-8702-D1E5065FFA54}">
      <dgm:prSet/>
      <dgm:spPr/>
      <dgm:t>
        <a:bodyPr/>
        <a:lstStyle/>
        <a:p>
          <a:pPr>
            <a:buFontTx/>
            <a:buNone/>
          </a:pPr>
          <a:r>
            <a:rPr lang="id-ID" dirty="0" smtClean="0"/>
            <a:t>7.8.1</a:t>
          </a:r>
          <a:r>
            <a:rPr lang="id-ID" dirty="0"/>
            <a:t>	Metode Kerby-Kirpich</a:t>
          </a:r>
        </a:p>
      </dgm:t>
    </dgm:pt>
    <dgm:pt modelId="{8D32D584-82EA-4C76-87B8-BB525F6BE4F4}" type="parTrans" cxnId="{0AE214C8-7A23-4175-84E3-9A1C2A8AD8CC}">
      <dgm:prSet/>
      <dgm:spPr/>
      <dgm:t>
        <a:bodyPr/>
        <a:lstStyle/>
        <a:p>
          <a:endParaRPr lang="en-US"/>
        </a:p>
      </dgm:t>
    </dgm:pt>
    <dgm:pt modelId="{C18961DB-9E79-4657-A7F4-E1F2029289CC}" type="sibTrans" cxnId="{0AE214C8-7A23-4175-84E3-9A1C2A8AD8CC}">
      <dgm:prSet/>
      <dgm:spPr/>
      <dgm:t>
        <a:bodyPr/>
        <a:lstStyle/>
        <a:p>
          <a:endParaRPr lang="en-US"/>
        </a:p>
      </dgm:t>
    </dgm:pt>
    <dgm:pt modelId="{63FFDF6D-7383-40DD-A354-7589690C22E8}">
      <dgm:prSet/>
      <dgm:spPr/>
      <dgm:t>
        <a:bodyPr/>
        <a:lstStyle/>
        <a:p>
          <a:pPr>
            <a:buFontTx/>
            <a:buNone/>
          </a:pPr>
          <a:r>
            <a:rPr lang="id-ID" dirty="0" smtClean="0"/>
            <a:t>7.8.2</a:t>
          </a:r>
          <a:r>
            <a:rPr lang="id-ID" dirty="0"/>
            <a:t>	Metode Kerby</a:t>
          </a:r>
        </a:p>
      </dgm:t>
    </dgm:pt>
    <dgm:pt modelId="{33E360EF-A0F4-4CFA-93C3-23964BF0D297}" type="parTrans" cxnId="{2B20064F-8D2D-4817-BB0E-501FD1D3094B}">
      <dgm:prSet/>
      <dgm:spPr/>
      <dgm:t>
        <a:bodyPr/>
        <a:lstStyle/>
        <a:p>
          <a:endParaRPr lang="en-US"/>
        </a:p>
      </dgm:t>
    </dgm:pt>
    <dgm:pt modelId="{87790218-F374-42A7-BBCF-844FAFCA1C4C}" type="sibTrans" cxnId="{2B20064F-8D2D-4817-BB0E-501FD1D3094B}">
      <dgm:prSet/>
      <dgm:spPr/>
      <dgm:t>
        <a:bodyPr/>
        <a:lstStyle/>
        <a:p>
          <a:endParaRPr lang="en-US"/>
        </a:p>
      </dgm:t>
    </dgm:pt>
    <dgm:pt modelId="{65A80245-17E7-46A7-A1B7-B1FE02AE7E09}">
      <dgm:prSet/>
      <dgm:spPr/>
      <dgm:t>
        <a:bodyPr/>
        <a:lstStyle/>
        <a:p>
          <a:pPr>
            <a:buFontTx/>
            <a:buNone/>
          </a:pPr>
          <a:r>
            <a:rPr lang="id-ID" dirty="0" smtClean="0"/>
            <a:t>7.8.3</a:t>
          </a:r>
          <a:r>
            <a:rPr lang="id-ID" dirty="0"/>
            <a:t>	Metode Kirpich</a:t>
          </a:r>
        </a:p>
      </dgm:t>
    </dgm:pt>
    <dgm:pt modelId="{8B55112A-8ED5-42E0-852C-C25D42071762}" type="parTrans" cxnId="{2BF7F384-D285-4E0B-A7BB-E5BAF23760A1}">
      <dgm:prSet/>
      <dgm:spPr/>
      <dgm:t>
        <a:bodyPr/>
        <a:lstStyle/>
        <a:p>
          <a:endParaRPr lang="en-US"/>
        </a:p>
      </dgm:t>
    </dgm:pt>
    <dgm:pt modelId="{52CEEC0C-B118-4C02-B779-0353DFFE3191}" type="sibTrans" cxnId="{2BF7F384-D285-4E0B-A7BB-E5BAF23760A1}">
      <dgm:prSet/>
      <dgm:spPr/>
      <dgm:t>
        <a:bodyPr/>
        <a:lstStyle/>
        <a:p>
          <a:endParaRPr lang="en-US"/>
        </a:p>
      </dgm:t>
    </dgm:pt>
    <dgm:pt modelId="{0ABEA0CC-219D-439D-88D9-3A849B438743}">
      <dgm:prSet/>
      <dgm:spPr/>
      <dgm:t>
        <a:bodyPr/>
        <a:lstStyle/>
        <a:p>
          <a:r>
            <a:rPr lang="id-ID" dirty="0" smtClean="0"/>
            <a:t>7.9</a:t>
          </a:r>
          <a:r>
            <a:rPr lang="id-ID" dirty="0"/>
            <a:t>	Kala Ulang</a:t>
          </a:r>
        </a:p>
      </dgm:t>
    </dgm:pt>
    <dgm:pt modelId="{F6288772-A699-4AAB-BCA9-E066A4CC2B29}" type="parTrans" cxnId="{39F24F84-02DA-413E-AEF9-787519A1DA83}">
      <dgm:prSet/>
      <dgm:spPr/>
      <dgm:t>
        <a:bodyPr/>
        <a:lstStyle/>
        <a:p>
          <a:endParaRPr lang="en-US"/>
        </a:p>
      </dgm:t>
    </dgm:pt>
    <dgm:pt modelId="{512C5562-B28D-412A-87D1-1E18A2CFA3D3}" type="sibTrans" cxnId="{39F24F84-02DA-413E-AEF9-787519A1DA83}">
      <dgm:prSet/>
      <dgm:spPr/>
      <dgm:t>
        <a:bodyPr/>
        <a:lstStyle/>
        <a:p>
          <a:endParaRPr lang="en-US"/>
        </a:p>
      </dgm:t>
    </dgm:pt>
    <dgm:pt modelId="{1517EB84-9446-4DAA-B16D-F0F20125A4F9}">
      <dgm:prSet/>
      <dgm:spPr/>
      <dgm:t>
        <a:bodyPr/>
        <a:lstStyle/>
        <a:p>
          <a:r>
            <a:rPr lang="id-ID" dirty="0" smtClean="0"/>
            <a:t>Tugas#7 </a:t>
          </a:r>
          <a:r>
            <a:rPr lang="id-ID" dirty="0"/>
            <a:t>: Resume/Ringkasan Hidrologi Drainase Jalan</a:t>
          </a:r>
        </a:p>
      </dgm:t>
    </dgm:pt>
    <dgm:pt modelId="{03E00F5F-E39E-416D-96AF-F609E0193CA6}" type="parTrans" cxnId="{E7789134-D3D5-45D4-9370-78E727F92E60}">
      <dgm:prSet/>
      <dgm:spPr/>
      <dgm:t>
        <a:bodyPr/>
        <a:lstStyle/>
        <a:p>
          <a:endParaRPr lang="en-US"/>
        </a:p>
      </dgm:t>
    </dgm:pt>
    <dgm:pt modelId="{739C49AA-9906-4513-A568-DD0FCB1A46F3}" type="sibTrans" cxnId="{E7789134-D3D5-45D4-9370-78E727F92E60}">
      <dgm:prSet/>
      <dgm:spPr/>
      <dgm:t>
        <a:bodyPr/>
        <a:lstStyle/>
        <a:p>
          <a:endParaRPr lang="en-US"/>
        </a:p>
      </dgm:t>
    </dgm:pt>
    <dgm:pt modelId="{27657FB4-F11D-4583-A1B6-DE8356B0EEE4}">
      <dgm:prSet/>
      <dgm:spPr/>
      <dgm:t>
        <a:bodyPr/>
        <a:lstStyle/>
        <a:p>
          <a:r>
            <a:rPr lang="id-ID" dirty="0" smtClean="0"/>
            <a:t>Tugas#8 </a:t>
          </a:r>
          <a:r>
            <a:rPr lang="id-ID" dirty="0"/>
            <a:t>: </a:t>
          </a:r>
          <a:r>
            <a:rPr lang="en-US" dirty="0" err="1"/>
            <a:t>Analisis</a:t>
          </a:r>
          <a:r>
            <a:rPr lang="en-US" dirty="0"/>
            <a:t> data </a:t>
          </a:r>
          <a:r>
            <a:rPr lang="en-US" dirty="0" err="1"/>
            <a:t>hidrologi</a:t>
          </a:r>
          <a:r>
            <a:rPr lang="en-US" dirty="0"/>
            <a:t>: </a:t>
          </a:r>
          <a:r>
            <a:rPr lang="en-US" dirty="0" err="1"/>
            <a:t>Menyelesaiakan</a:t>
          </a:r>
          <a:r>
            <a:rPr lang="en-US" dirty="0"/>
            <a:t> </a:t>
          </a:r>
          <a:r>
            <a:rPr lang="en-US" dirty="0" err="1"/>
            <a:t>Hitungan</a:t>
          </a:r>
          <a:r>
            <a:rPr lang="en-US" dirty="0"/>
            <a:t> </a:t>
          </a:r>
          <a:r>
            <a:rPr lang="en-US" dirty="0" err="1"/>
            <a:t>analisis</a:t>
          </a:r>
          <a:r>
            <a:rPr lang="en-US" dirty="0"/>
            <a:t> </a:t>
          </a:r>
          <a:r>
            <a:rPr lang="en-US" dirty="0" err="1"/>
            <a:t>hidrologi</a:t>
          </a:r>
          <a:r>
            <a:rPr lang="en-US" dirty="0"/>
            <a:t> </a:t>
          </a:r>
          <a:r>
            <a:rPr lang="en-US" dirty="0" err="1"/>
            <a:t>sesuai</a:t>
          </a:r>
          <a:r>
            <a:rPr lang="en-US" dirty="0"/>
            <a:t> data </a:t>
          </a:r>
          <a:r>
            <a:rPr lang="en-US" dirty="0" err="1"/>
            <a:t>soal</a:t>
          </a:r>
          <a:r>
            <a:rPr lang="en-US" dirty="0"/>
            <a:t> yang </a:t>
          </a:r>
          <a:r>
            <a:rPr lang="en-US" dirty="0" err="1"/>
            <a:t>diberikan</a:t>
          </a:r>
          <a:endParaRPr lang="id-ID" dirty="0"/>
        </a:p>
      </dgm:t>
    </dgm:pt>
    <dgm:pt modelId="{687C73EA-035D-4940-8EA6-41375C255607}" type="parTrans" cxnId="{87C566B0-1892-4672-8FCC-CB693E0162C2}">
      <dgm:prSet/>
      <dgm:spPr/>
      <dgm:t>
        <a:bodyPr/>
        <a:lstStyle/>
        <a:p>
          <a:endParaRPr lang="en-US"/>
        </a:p>
      </dgm:t>
    </dgm:pt>
    <dgm:pt modelId="{6A5FED0F-FFCD-4583-BF1A-53357B36977F}" type="sibTrans" cxnId="{87C566B0-1892-4672-8FCC-CB693E0162C2}">
      <dgm:prSet/>
      <dgm:spPr/>
      <dgm:t>
        <a:bodyPr/>
        <a:lstStyle/>
        <a:p>
          <a:endParaRPr lang="en-US"/>
        </a:p>
      </dgm:t>
    </dgm:pt>
    <dgm:pt modelId="{5ED625C6-A22E-496E-8AE5-D14FC5CF6191}" type="pres">
      <dgm:prSet presAssocID="{1BF5892C-C9F1-46C3-96E4-9BB62C0014AA}" presName="linear" presStyleCnt="0">
        <dgm:presLayoutVars>
          <dgm:animLvl val="lvl"/>
          <dgm:resizeHandles val="exact"/>
        </dgm:presLayoutVars>
      </dgm:prSet>
      <dgm:spPr/>
      <dgm:t>
        <a:bodyPr/>
        <a:lstStyle/>
        <a:p>
          <a:endParaRPr lang="id-ID"/>
        </a:p>
      </dgm:t>
    </dgm:pt>
    <dgm:pt modelId="{3152B798-BF06-4F3A-B340-FEA3915B682F}" type="pres">
      <dgm:prSet presAssocID="{D85DB4CF-833D-4779-A5A0-024670D1176E}" presName="parentText" presStyleLbl="node1" presStyleIdx="0" presStyleCnt="6">
        <dgm:presLayoutVars>
          <dgm:chMax val="0"/>
          <dgm:bulletEnabled val="1"/>
        </dgm:presLayoutVars>
      </dgm:prSet>
      <dgm:spPr/>
      <dgm:t>
        <a:bodyPr/>
        <a:lstStyle/>
        <a:p>
          <a:endParaRPr lang="id-ID"/>
        </a:p>
      </dgm:t>
    </dgm:pt>
    <dgm:pt modelId="{C2CE0A5C-8453-40DB-A9AD-4DEF0781BAC2}" type="pres">
      <dgm:prSet presAssocID="{D85DB4CF-833D-4779-A5A0-024670D1176E}" presName="childText" presStyleLbl="revTx" presStyleIdx="0" presStyleCnt="2">
        <dgm:presLayoutVars>
          <dgm:bulletEnabled val="1"/>
        </dgm:presLayoutVars>
      </dgm:prSet>
      <dgm:spPr/>
      <dgm:t>
        <a:bodyPr/>
        <a:lstStyle/>
        <a:p>
          <a:endParaRPr lang="id-ID"/>
        </a:p>
      </dgm:t>
    </dgm:pt>
    <dgm:pt modelId="{E5E4D295-1D73-47A9-BCCA-2C8D6BDDC321}" type="pres">
      <dgm:prSet presAssocID="{00C7B8AA-2BEE-46F2-904F-FA6CE053F24B}" presName="parentText" presStyleLbl="node1" presStyleIdx="1" presStyleCnt="6">
        <dgm:presLayoutVars>
          <dgm:chMax val="0"/>
          <dgm:bulletEnabled val="1"/>
        </dgm:presLayoutVars>
      </dgm:prSet>
      <dgm:spPr/>
      <dgm:t>
        <a:bodyPr/>
        <a:lstStyle/>
        <a:p>
          <a:endParaRPr lang="id-ID"/>
        </a:p>
      </dgm:t>
    </dgm:pt>
    <dgm:pt modelId="{F71D42D8-6B95-4A73-A6B7-416C3A0156AC}" type="pres">
      <dgm:prSet presAssocID="{D3A76707-CBC2-49AF-BFEA-8FB704E03495}" presName="spacer" presStyleCnt="0"/>
      <dgm:spPr/>
    </dgm:pt>
    <dgm:pt modelId="{E29A0BD9-4305-44AB-82D4-B5E87841117C}" type="pres">
      <dgm:prSet presAssocID="{83B77B98-293A-4CA0-8112-5E616CF05961}" presName="parentText" presStyleLbl="node1" presStyleIdx="2" presStyleCnt="6">
        <dgm:presLayoutVars>
          <dgm:chMax val="0"/>
          <dgm:bulletEnabled val="1"/>
        </dgm:presLayoutVars>
      </dgm:prSet>
      <dgm:spPr/>
      <dgm:t>
        <a:bodyPr/>
        <a:lstStyle/>
        <a:p>
          <a:endParaRPr lang="id-ID"/>
        </a:p>
      </dgm:t>
    </dgm:pt>
    <dgm:pt modelId="{0F6CF46F-4C46-428B-8A94-6E00B8C2676E}" type="pres">
      <dgm:prSet presAssocID="{83B77B98-293A-4CA0-8112-5E616CF05961}" presName="childText" presStyleLbl="revTx" presStyleIdx="1" presStyleCnt="2">
        <dgm:presLayoutVars>
          <dgm:bulletEnabled val="1"/>
        </dgm:presLayoutVars>
      </dgm:prSet>
      <dgm:spPr/>
      <dgm:t>
        <a:bodyPr/>
        <a:lstStyle/>
        <a:p>
          <a:endParaRPr lang="id-ID"/>
        </a:p>
      </dgm:t>
    </dgm:pt>
    <dgm:pt modelId="{B50FB511-C078-4D96-8989-F75E7502D89C}" type="pres">
      <dgm:prSet presAssocID="{0ABEA0CC-219D-439D-88D9-3A849B438743}" presName="parentText" presStyleLbl="node1" presStyleIdx="3" presStyleCnt="6">
        <dgm:presLayoutVars>
          <dgm:chMax val="0"/>
          <dgm:bulletEnabled val="1"/>
        </dgm:presLayoutVars>
      </dgm:prSet>
      <dgm:spPr/>
      <dgm:t>
        <a:bodyPr/>
        <a:lstStyle/>
        <a:p>
          <a:endParaRPr lang="id-ID"/>
        </a:p>
      </dgm:t>
    </dgm:pt>
    <dgm:pt modelId="{33F840D5-0C03-4F5A-B7DF-4E71C95E9858}" type="pres">
      <dgm:prSet presAssocID="{512C5562-B28D-412A-87D1-1E18A2CFA3D3}" presName="spacer" presStyleCnt="0"/>
      <dgm:spPr/>
    </dgm:pt>
    <dgm:pt modelId="{3C5D00E1-663C-4C3E-9A7D-4D2B59401F85}" type="pres">
      <dgm:prSet presAssocID="{1517EB84-9446-4DAA-B16D-F0F20125A4F9}" presName="parentText" presStyleLbl="node1" presStyleIdx="4" presStyleCnt="6">
        <dgm:presLayoutVars>
          <dgm:chMax val="0"/>
          <dgm:bulletEnabled val="1"/>
        </dgm:presLayoutVars>
      </dgm:prSet>
      <dgm:spPr/>
      <dgm:t>
        <a:bodyPr/>
        <a:lstStyle/>
        <a:p>
          <a:endParaRPr lang="id-ID"/>
        </a:p>
      </dgm:t>
    </dgm:pt>
    <dgm:pt modelId="{B80C9C05-6E0D-4B4B-B570-2AB7F0AB6228}" type="pres">
      <dgm:prSet presAssocID="{739C49AA-9906-4513-A568-DD0FCB1A46F3}" presName="spacer" presStyleCnt="0"/>
      <dgm:spPr/>
    </dgm:pt>
    <dgm:pt modelId="{715FA7AC-14B8-4C7B-B79A-E429C5AB2E10}" type="pres">
      <dgm:prSet presAssocID="{27657FB4-F11D-4583-A1B6-DE8356B0EEE4}" presName="parentText" presStyleLbl="node1" presStyleIdx="5" presStyleCnt="6">
        <dgm:presLayoutVars>
          <dgm:chMax val="0"/>
          <dgm:bulletEnabled val="1"/>
        </dgm:presLayoutVars>
      </dgm:prSet>
      <dgm:spPr/>
      <dgm:t>
        <a:bodyPr/>
        <a:lstStyle/>
        <a:p>
          <a:endParaRPr lang="id-ID"/>
        </a:p>
      </dgm:t>
    </dgm:pt>
  </dgm:ptLst>
  <dgm:cxnLst>
    <dgm:cxn modelId="{51E5E59B-4212-4879-922B-C9AD1EC50DA6}" type="presOf" srcId="{D85DB4CF-833D-4779-A5A0-024670D1176E}" destId="{3152B798-BF06-4F3A-B340-FEA3915B682F}" srcOrd="0" destOrd="0" presId="urn:microsoft.com/office/officeart/2005/8/layout/vList2"/>
    <dgm:cxn modelId="{E672DE49-57D9-4ADE-B2B0-EB677D2311ED}" type="presOf" srcId="{65A80245-17E7-46A7-A1B7-B1FE02AE7E09}" destId="{0F6CF46F-4C46-428B-8A94-6E00B8C2676E}" srcOrd="0" destOrd="2" presId="urn:microsoft.com/office/officeart/2005/8/layout/vList2"/>
    <dgm:cxn modelId="{CEC8300A-2F83-4F20-9E18-E2985B68BE45}" type="presOf" srcId="{1517EB84-9446-4DAA-B16D-F0F20125A4F9}" destId="{3C5D00E1-663C-4C3E-9A7D-4D2B59401F85}" srcOrd="0" destOrd="0" presId="urn:microsoft.com/office/officeart/2005/8/layout/vList2"/>
    <dgm:cxn modelId="{39F24F84-02DA-413E-AEF9-787519A1DA83}" srcId="{1BF5892C-C9F1-46C3-96E4-9BB62C0014AA}" destId="{0ABEA0CC-219D-439D-88D9-3A849B438743}" srcOrd="3" destOrd="0" parTransId="{F6288772-A699-4AAB-BCA9-E066A4CC2B29}" sibTransId="{512C5562-B28D-412A-87D1-1E18A2CFA3D3}"/>
    <dgm:cxn modelId="{6349EC27-0D0B-48A4-AEB6-4E59E5D7C473}" type="presOf" srcId="{83B77B98-293A-4CA0-8112-5E616CF05961}" destId="{E29A0BD9-4305-44AB-82D4-B5E87841117C}" srcOrd="0" destOrd="0" presId="urn:microsoft.com/office/officeart/2005/8/layout/vList2"/>
    <dgm:cxn modelId="{1B434692-7FC1-4241-A4CA-2C40A2F0DAC5}" type="presOf" srcId="{27657FB4-F11D-4583-A1B6-DE8356B0EEE4}" destId="{715FA7AC-14B8-4C7B-B79A-E429C5AB2E10}" srcOrd="0" destOrd="0" presId="urn:microsoft.com/office/officeart/2005/8/layout/vList2"/>
    <dgm:cxn modelId="{2B20064F-8D2D-4817-BB0E-501FD1D3094B}" srcId="{83B77B98-293A-4CA0-8112-5E616CF05961}" destId="{63FFDF6D-7383-40DD-A354-7589690C22E8}" srcOrd="1" destOrd="0" parTransId="{33E360EF-A0F4-4CFA-93C3-23964BF0D297}" sibTransId="{87790218-F374-42A7-BBCF-844FAFCA1C4C}"/>
    <dgm:cxn modelId="{87C566B0-1892-4672-8FCC-CB693E0162C2}" srcId="{1BF5892C-C9F1-46C3-96E4-9BB62C0014AA}" destId="{27657FB4-F11D-4583-A1B6-DE8356B0EEE4}" srcOrd="5" destOrd="0" parTransId="{687C73EA-035D-4940-8EA6-41375C255607}" sibTransId="{6A5FED0F-FFCD-4583-BF1A-53357B36977F}"/>
    <dgm:cxn modelId="{994AB497-5862-4672-894A-13C7BEAEC7B8}" type="presOf" srcId="{00C7B8AA-2BEE-46F2-904F-FA6CE053F24B}" destId="{E5E4D295-1D73-47A9-BCCA-2C8D6BDDC321}" srcOrd="0" destOrd="0" presId="urn:microsoft.com/office/officeart/2005/8/layout/vList2"/>
    <dgm:cxn modelId="{D551B17D-44E4-4900-8235-71092C6333F1}" srcId="{D85DB4CF-833D-4779-A5A0-024670D1176E}" destId="{BD0E6DE4-948C-48B5-9238-059AEBDE0210}" srcOrd="1" destOrd="0" parTransId="{96257919-40E8-4451-B7F3-F54AA7641487}" sibTransId="{83A1483D-0CC0-487C-B353-8E4263F4B35E}"/>
    <dgm:cxn modelId="{FC2B803D-4A63-4CF6-9E0C-2FE926F7BCC4}" type="presOf" srcId="{0ABEA0CC-219D-439D-88D9-3A849B438743}" destId="{B50FB511-C078-4D96-8989-F75E7502D89C}" srcOrd="0" destOrd="0" presId="urn:microsoft.com/office/officeart/2005/8/layout/vList2"/>
    <dgm:cxn modelId="{60A9E337-BC6E-4144-99BA-BB733B9AACAE}" type="presOf" srcId="{BD0E6DE4-948C-48B5-9238-059AEBDE0210}" destId="{C2CE0A5C-8453-40DB-A9AD-4DEF0781BAC2}" srcOrd="0" destOrd="1" presId="urn:microsoft.com/office/officeart/2005/8/layout/vList2"/>
    <dgm:cxn modelId="{B73415A3-223F-4D51-AEBF-DD44F6C848A6}" type="presOf" srcId="{1BF5892C-C9F1-46C3-96E4-9BB62C0014AA}" destId="{5ED625C6-A22E-496E-8AE5-D14FC5CF6191}" srcOrd="0" destOrd="0" presId="urn:microsoft.com/office/officeart/2005/8/layout/vList2"/>
    <dgm:cxn modelId="{29A0DB43-7730-4825-AE65-E07E8FB5F196}" srcId="{1BF5892C-C9F1-46C3-96E4-9BB62C0014AA}" destId="{00C7B8AA-2BEE-46F2-904F-FA6CE053F24B}" srcOrd="1" destOrd="0" parTransId="{51DE1D79-D6A7-44C7-8F9A-94FB35107F0C}" sibTransId="{D3A76707-CBC2-49AF-BFEA-8FB704E03495}"/>
    <dgm:cxn modelId="{E7789134-D3D5-45D4-9370-78E727F92E60}" srcId="{1BF5892C-C9F1-46C3-96E4-9BB62C0014AA}" destId="{1517EB84-9446-4DAA-B16D-F0F20125A4F9}" srcOrd="4" destOrd="0" parTransId="{03E00F5F-E39E-416D-96AF-F609E0193CA6}" sibTransId="{739C49AA-9906-4513-A568-DD0FCB1A46F3}"/>
    <dgm:cxn modelId="{5AAAE333-9261-45F3-B4E2-88769FF7B3F2}" type="presOf" srcId="{741DFB5E-DE97-4512-B983-9BCD71754A0E}" destId="{C2CE0A5C-8453-40DB-A9AD-4DEF0781BAC2}" srcOrd="0" destOrd="0" presId="urn:microsoft.com/office/officeart/2005/8/layout/vList2"/>
    <dgm:cxn modelId="{B14A8CB8-B893-4FB0-A146-195367BE50D5}" srcId="{1BF5892C-C9F1-46C3-96E4-9BB62C0014AA}" destId="{D85DB4CF-833D-4779-A5A0-024670D1176E}" srcOrd="0" destOrd="0" parTransId="{E13C41C3-7127-4B9F-9603-05A3CD71E60E}" sibTransId="{FDD86AA8-C36D-4944-8050-9BF0A4DCFD3F}"/>
    <dgm:cxn modelId="{2BF7F384-D285-4E0B-A7BB-E5BAF23760A1}" srcId="{83B77B98-293A-4CA0-8112-5E616CF05961}" destId="{65A80245-17E7-46A7-A1B7-B1FE02AE7E09}" srcOrd="2" destOrd="0" parTransId="{8B55112A-8ED5-42E0-852C-C25D42071762}" sibTransId="{52CEEC0C-B118-4C02-B779-0353DFFE3191}"/>
    <dgm:cxn modelId="{CB2261A6-EB75-4829-8355-D1B4643473A2}" type="presOf" srcId="{63FFDF6D-7383-40DD-A354-7589690C22E8}" destId="{0F6CF46F-4C46-428B-8A94-6E00B8C2676E}" srcOrd="0" destOrd="1" presId="urn:microsoft.com/office/officeart/2005/8/layout/vList2"/>
    <dgm:cxn modelId="{ED8E3384-4BFD-4408-9361-DD95EF948F7E}" type="presOf" srcId="{3FF6E7E9-B1F1-40C7-8702-D1E5065FFA54}" destId="{0F6CF46F-4C46-428B-8A94-6E00B8C2676E}" srcOrd="0" destOrd="0" presId="urn:microsoft.com/office/officeart/2005/8/layout/vList2"/>
    <dgm:cxn modelId="{19D1F76F-59DE-463C-881D-BDEE0D5D1185}" srcId="{D85DB4CF-833D-4779-A5A0-024670D1176E}" destId="{741DFB5E-DE97-4512-B983-9BCD71754A0E}" srcOrd="0" destOrd="0" parTransId="{CF088D2F-3D7B-49DD-B0D2-DB3F7AA53833}" sibTransId="{95FC32C9-3549-4CAF-985A-8673F9CCB956}"/>
    <dgm:cxn modelId="{0AE214C8-7A23-4175-84E3-9A1C2A8AD8CC}" srcId="{83B77B98-293A-4CA0-8112-5E616CF05961}" destId="{3FF6E7E9-B1F1-40C7-8702-D1E5065FFA54}" srcOrd="0" destOrd="0" parTransId="{8D32D584-82EA-4C76-87B8-BB525F6BE4F4}" sibTransId="{C18961DB-9E79-4657-A7F4-E1F2029289CC}"/>
    <dgm:cxn modelId="{D844529C-ADF0-4880-B6F4-AF06ADEE7069}" srcId="{1BF5892C-C9F1-46C3-96E4-9BB62C0014AA}" destId="{83B77B98-293A-4CA0-8112-5E616CF05961}" srcOrd="2" destOrd="0" parTransId="{D18860EF-9F79-4CCB-A4B0-981A98851D8A}" sibTransId="{6C6C0FA0-AC29-491E-AB4D-10BD29A4DEA2}"/>
    <dgm:cxn modelId="{16187E6E-A72A-4223-8EBE-5F255315B835}" type="presParOf" srcId="{5ED625C6-A22E-496E-8AE5-D14FC5CF6191}" destId="{3152B798-BF06-4F3A-B340-FEA3915B682F}" srcOrd="0" destOrd="0" presId="urn:microsoft.com/office/officeart/2005/8/layout/vList2"/>
    <dgm:cxn modelId="{7B96F887-5D80-44C3-B8FB-2857CF359668}" type="presParOf" srcId="{5ED625C6-A22E-496E-8AE5-D14FC5CF6191}" destId="{C2CE0A5C-8453-40DB-A9AD-4DEF0781BAC2}" srcOrd="1" destOrd="0" presId="urn:microsoft.com/office/officeart/2005/8/layout/vList2"/>
    <dgm:cxn modelId="{C8B0124E-A2EA-4ADA-A17C-616A7E3093F3}" type="presParOf" srcId="{5ED625C6-A22E-496E-8AE5-D14FC5CF6191}" destId="{E5E4D295-1D73-47A9-BCCA-2C8D6BDDC321}" srcOrd="2" destOrd="0" presId="urn:microsoft.com/office/officeart/2005/8/layout/vList2"/>
    <dgm:cxn modelId="{3B6E93DF-BE44-4E1B-A1CB-4F345D206011}" type="presParOf" srcId="{5ED625C6-A22E-496E-8AE5-D14FC5CF6191}" destId="{F71D42D8-6B95-4A73-A6B7-416C3A0156AC}" srcOrd="3" destOrd="0" presId="urn:microsoft.com/office/officeart/2005/8/layout/vList2"/>
    <dgm:cxn modelId="{0EB5C258-513C-4198-8ABE-90A1C161CFD2}" type="presParOf" srcId="{5ED625C6-A22E-496E-8AE5-D14FC5CF6191}" destId="{E29A0BD9-4305-44AB-82D4-B5E87841117C}" srcOrd="4" destOrd="0" presId="urn:microsoft.com/office/officeart/2005/8/layout/vList2"/>
    <dgm:cxn modelId="{EC4BA0AD-9C51-44F9-8FAE-77BC4B266C60}" type="presParOf" srcId="{5ED625C6-A22E-496E-8AE5-D14FC5CF6191}" destId="{0F6CF46F-4C46-428B-8A94-6E00B8C2676E}" srcOrd="5" destOrd="0" presId="urn:microsoft.com/office/officeart/2005/8/layout/vList2"/>
    <dgm:cxn modelId="{1339237C-6EF2-49F0-BB4D-13828F823AE2}" type="presParOf" srcId="{5ED625C6-A22E-496E-8AE5-D14FC5CF6191}" destId="{B50FB511-C078-4D96-8989-F75E7502D89C}" srcOrd="6" destOrd="0" presId="urn:microsoft.com/office/officeart/2005/8/layout/vList2"/>
    <dgm:cxn modelId="{AD150509-39DE-4D13-AB48-EB60CCB4AE19}" type="presParOf" srcId="{5ED625C6-A22E-496E-8AE5-D14FC5CF6191}" destId="{33F840D5-0C03-4F5A-B7DF-4E71C95E9858}" srcOrd="7" destOrd="0" presId="urn:microsoft.com/office/officeart/2005/8/layout/vList2"/>
    <dgm:cxn modelId="{9A4DD0E0-1DBC-4ED5-B15B-DF5DE9831B8B}" type="presParOf" srcId="{5ED625C6-A22E-496E-8AE5-D14FC5CF6191}" destId="{3C5D00E1-663C-4C3E-9A7D-4D2B59401F85}" srcOrd="8" destOrd="0" presId="urn:microsoft.com/office/officeart/2005/8/layout/vList2"/>
    <dgm:cxn modelId="{1FE29EEB-E63E-4415-86C2-79724A2B2302}" type="presParOf" srcId="{5ED625C6-A22E-496E-8AE5-D14FC5CF6191}" destId="{B80C9C05-6E0D-4B4B-B570-2AB7F0AB6228}" srcOrd="9" destOrd="0" presId="urn:microsoft.com/office/officeart/2005/8/layout/vList2"/>
    <dgm:cxn modelId="{54C95723-FE33-42C5-965F-E803497D32DA}" type="presParOf" srcId="{5ED625C6-A22E-496E-8AE5-D14FC5CF6191}" destId="{715FA7AC-14B8-4C7B-B79A-E429C5AB2E10}" srcOrd="1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16905CA-DEF8-4D11-8E8E-35415FE5B980}" type="doc">
      <dgm:prSet loTypeId="urn:microsoft.com/office/officeart/2011/layout/RadialPictureList" loCatId="officeonline" qsTypeId="urn:microsoft.com/office/officeart/2005/8/quickstyle/simple5" qsCatId="simple" csTypeId="urn:microsoft.com/office/officeart/2005/8/colors/accent0_2" csCatId="mainScheme" phldr="1"/>
      <dgm:spPr/>
      <dgm:t>
        <a:bodyPr/>
        <a:lstStyle/>
        <a:p>
          <a:endParaRPr lang="en-US"/>
        </a:p>
      </dgm:t>
    </dgm:pt>
    <dgm:pt modelId="{007470A2-B5D7-4887-B4FD-B6021A4D4CF7}">
      <dgm:prSet phldrT="[Text]" custT="1"/>
      <dgm:spPr>
        <a:xfrm>
          <a:off x="2838648" y="1919894"/>
          <a:ext cx="1998436" cy="1998257"/>
        </a:xfrm>
      </dgm:spPr>
      <dgm:t>
        <a:bodyPr/>
        <a:lstStyle/>
        <a:p>
          <a:r>
            <a:rPr lang="id-ID" sz="2800" dirty="0">
              <a:latin typeface="Century Gothic"/>
              <a:ea typeface="+mn-ea"/>
              <a:cs typeface="+mn-cs"/>
            </a:rPr>
            <a:t>Jalan sesuai umur Rencana</a:t>
          </a:r>
          <a:endParaRPr lang="en-US" sz="2800" dirty="0">
            <a:latin typeface="Century Gothic"/>
            <a:ea typeface="+mn-ea"/>
            <a:cs typeface="+mn-cs"/>
          </a:endParaRPr>
        </a:p>
      </dgm:t>
    </dgm:pt>
    <dgm:pt modelId="{C7FB72E2-A81D-4936-94C5-846F95D01B10}" type="parTrans" cxnId="{A971AD42-BB12-4E5C-BD90-DB7621320F5D}">
      <dgm:prSet/>
      <dgm:spPr/>
      <dgm:t>
        <a:bodyPr/>
        <a:lstStyle/>
        <a:p>
          <a:endParaRPr lang="en-US"/>
        </a:p>
      </dgm:t>
    </dgm:pt>
    <dgm:pt modelId="{36A13DC7-7A59-4D72-A36F-54543C02182F}" type="sibTrans" cxnId="{A971AD42-BB12-4E5C-BD90-DB7621320F5D}">
      <dgm:prSet/>
      <dgm:spPr/>
      <dgm:t>
        <a:bodyPr/>
        <a:lstStyle/>
        <a:p>
          <a:endParaRPr lang="en-US"/>
        </a:p>
      </dgm:t>
    </dgm:pt>
    <dgm:pt modelId="{D2FE3027-CD5C-42F2-91EB-86FAC3E4BE0B}">
      <dgm:prSet phldrT="[Text]" custT="1"/>
      <dgm:spPr>
        <a:xfrm>
          <a:off x="787991" y="657572"/>
          <a:ext cx="1433405" cy="1036336"/>
        </a:xfrm>
      </dgm:spPr>
      <dgm:t>
        <a:bodyPr/>
        <a:lstStyle/>
        <a:p>
          <a:pPr marL="0" indent="0" algn="l">
            <a:tabLst>
              <a:tab pos="4305300" algn="l"/>
            </a:tabLst>
          </a:pPr>
          <a:r>
            <a:rPr lang="en-US" sz="1800" dirty="0" err="1"/>
            <a:t>Perencanaan</a:t>
          </a:r>
          <a:r>
            <a:rPr lang="en-US" sz="1800" dirty="0"/>
            <a:t> </a:t>
          </a:r>
          <a:r>
            <a:rPr lang="en-US" sz="1800" dirty="0" err="1"/>
            <a:t>sistem</a:t>
          </a:r>
          <a:r>
            <a:rPr lang="en-US" sz="1800" dirty="0"/>
            <a:t> </a:t>
          </a:r>
          <a:r>
            <a:rPr lang="en-US" sz="1800" dirty="0" err="1"/>
            <a:t>drainase</a:t>
          </a:r>
          <a:r>
            <a:rPr lang="en-US" sz="1800" dirty="0"/>
            <a:t> </a:t>
          </a:r>
          <a:r>
            <a:rPr lang="en-US" sz="1800" dirty="0" err="1"/>
            <a:t>jalan</a:t>
          </a:r>
          <a:r>
            <a:rPr lang="en-US" sz="1800" dirty="0"/>
            <a:t> </a:t>
          </a:r>
          <a:r>
            <a:rPr lang="en-US" sz="1800" dirty="0" err="1"/>
            <a:t>didasarkan</a:t>
          </a:r>
          <a:r>
            <a:rPr lang="en-US" sz="1800" dirty="0"/>
            <a:t> </a:t>
          </a:r>
          <a:endParaRPr lang="id-ID" sz="1800" dirty="0"/>
        </a:p>
        <a:p>
          <a:pPr marL="0" indent="0" algn="l">
            <a:tabLst>
              <a:tab pos="4305300" algn="l"/>
            </a:tabLst>
          </a:pPr>
          <a:r>
            <a:rPr lang="en-US" sz="1800" dirty="0" err="1"/>
            <a:t>kepada</a:t>
          </a:r>
          <a:r>
            <a:rPr lang="en-US" sz="1800" dirty="0"/>
            <a:t> </a:t>
          </a:r>
          <a:r>
            <a:rPr lang="en-US" sz="1800" dirty="0" err="1"/>
            <a:t>keberadaan</a:t>
          </a:r>
          <a:r>
            <a:rPr lang="en-US" sz="1800" dirty="0"/>
            <a:t> air </a:t>
          </a:r>
          <a:r>
            <a:rPr lang="en-US" sz="1800" dirty="0" err="1"/>
            <a:t>permukaan</a:t>
          </a:r>
          <a:r>
            <a:rPr lang="en-US" sz="1800" dirty="0"/>
            <a:t> </a:t>
          </a:r>
          <a:r>
            <a:rPr lang="en-US" sz="1800" dirty="0" err="1"/>
            <a:t>dan</a:t>
          </a:r>
          <a:r>
            <a:rPr lang="en-US" sz="1800" dirty="0"/>
            <a:t> </a:t>
          </a:r>
          <a:endParaRPr lang="id-ID" sz="1800" dirty="0"/>
        </a:p>
        <a:p>
          <a:pPr marL="0" indent="0" algn="l">
            <a:tabLst>
              <a:tab pos="4305300" algn="l"/>
            </a:tabLst>
          </a:pPr>
          <a:r>
            <a:rPr lang="en-US" sz="1800" dirty="0" err="1"/>
            <a:t>bawah</a:t>
          </a:r>
          <a:r>
            <a:rPr lang="en-US" sz="1800" dirty="0"/>
            <a:t> </a:t>
          </a:r>
          <a:r>
            <a:rPr lang="en-US" sz="1800" dirty="0" err="1"/>
            <a:t>permukaan</a:t>
          </a:r>
          <a:r>
            <a:rPr lang="en-US" sz="1800" dirty="0"/>
            <a:t> </a:t>
          </a:r>
          <a:r>
            <a:rPr lang="en-US" sz="1800" dirty="0" err="1"/>
            <a:t>atau</a:t>
          </a:r>
          <a:r>
            <a:rPr lang="en-US" sz="1800" dirty="0"/>
            <a:t> </a:t>
          </a:r>
          <a:r>
            <a:rPr lang="en-US" sz="1800" dirty="0" err="1"/>
            <a:t>drainase</a:t>
          </a:r>
          <a:r>
            <a:rPr lang="en-US" sz="1800" dirty="0"/>
            <a:t> </a:t>
          </a:r>
          <a:r>
            <a:rPr lang="en-US" sz="1800" dirty="0" err="1"/>
            <a:t>permukaan</a:t>
          </a:r>
          <a:r>
            <a:rPr lang="en-US" sz="1800" dirty="0"/>
            <a:t> </a:t>
          </a:r>
          <a:endParaRPr lang="id-ID" sz="1800" dirty="0"/>
        </a:p>
        <a:p>
          <a:pPr marL="0" indent="0" algn="l">
            <a:tabLst>
              <a:tab pos="4305300" algn="l"/>
            </a:tabLst>
          </a:pPr>
          <a:r>
            <a:rPr lang="en-US" sz="1800" dirty="0"/>
            <a:t>(</a:t>
          </a:r>
          <a:r>
            <a:rPr lang="en-US" sz="1800" i="1" dirty="0"/>
            <a:t>surface drainage</a:t>
          </a:r>
          <a:r>
            <a:rPr lang="en-US" sz="1800" dirty="0"/>
            <a:t>) </a:t>
          </a:r>
          <a:endParaRPr lang="en-US" sz="2000" dirty="0">
            <a:latin typeface="Century Gothic"/>
            <a:ea typeface="+mn-ea"/>
            <a:cs typeface="+mn-cs"/>
          </a:endParaRPr>
        </a:p>
      </dgm:t>
    </dgm:pt>
    <dgm:pt modelId="{D970ABB7-5E37-4C46-AB28-EAAE4C62AF1F}" type="parTrans" cxnId="{2F708DD1-31DA-40F2-8F61-60D64D9DED0E}">
      <dgm:prSet/>
      <dgm:spPr/>
      <dgm:t>
        <a:bodyPr/>
        <a:lstStyle/>
        <a:p>
          <a:endParaRPr lang="en-US"/>
        </a:p>
      </dgm:t>
    </dgm:pt>
    <dgm:pt modelId="{3BD032F4-74D8-4DF5-A3F7-BE4B5F10D5BF}" type="sibTrans" cxnId="{2F708DD1-31DA-40F2-8F61-60D64D9DED0E}">
      <dgm:prSet/>
      <dgm:spPr/>
      <dgm:t>
        <a:bodyPr/>
        <a:lstStyle/>
        <a:p>
          <a:endParaRPr lang="en-US"/>
        </a:p>
      </dgm:t>
    </dgm:pt>
    <dgm:pt modelId="{960DD3F4-08B5-4717-B21F-9D7ADE4F9398}">
      <dgm:prSet phldrT="[Text]" custT="1"/>
      <dgm:spPr>
        <a:xfrm>
          <a:off x="0" y="1659669"/>
          <a:ext cx="1433405" cy="1036336"/>
        </a:xfrm>
      </dgm:spPr>
      <dgm:t>
        <a:bodyPr/>
        <a:lstStyle/>
        <a:p>
          <a:pPr marL="361950" indent="0" algn="l"/>
          <a:r>
            <a:rPr lang="id-ID" sz="1800" dirty="0"/>
            <a:t>Meminimalkan </a:t>
          </a:r>
          <a:r>
            <a:rPr lang="id-ID" sz="1800" dirty="0" err="1"/>
            <a:t>ganguan</a:t>
          </a:r>
          <a:r>
            <a:rPr lang="id-ID" sz="1800" dirty="0"/>
            <a:t> air </a:t>
          </a:r>
        </a:p>
        <a:p>
          <a:pPr marL="361950" indent="0" algn="l"/>
          <a:r>
            <a:rPr lang="id-ID" sz="1800" dirty="0"/>
            <a:t>permukaan maupun bawah tanah</a:t>
          </a:r>
        </a:p>
      </dgm:t>
    </dgm:pt>
    <dgm:pt modelId="{839A0E79-83CF-4D81-910F-C4D38D5DC2A9}" type="parTrans" cxnId="{F0B079DC-9100-43CB-83F4-47AC9676D6D6}">
      <dgm:prSet/>
      <dgm:spPr/>
      <dgm:t>
        <a:bodyPr/>
        <a:lstStyle/>
        <a:p>
          <a:endParaRPr lang="en-US"/>
        </a:p>
      </dgm:t>
    </dgm:pt>
    <dgm:pt modelId="{D3D2787D-6A77-4635-9E00-A1E2766D7996}" type="sibTrans" cxnId="{F0B079DC-9100-43CB-83F4-47AC9676D6D6}">
      <dgm:prSet/>
      <dgm:spPr/>
      <dgm:t>
        <a:bodyPr/>
        <a:lstStyle/>
        <a:p>
          <a:endParaRPr lang="en-US"/>
        </a:p>
      </dgm:t>
    </dgm:pt>
    <dgm:pt modelId="{C0C01B88-9CE1-468B-9CBF-591339763F40}">
      <dgm:prSet phldrT="[Text]" custT="1"/>
      <dgm:spPr>
        <a:xfrm>
          <a:off x="0" y="3124236"/>
          <a:ext cx="1433405" cy="1036336"/>
        </a:xfrm>
      </dgm:spPr>
      <dgm:t>
        <a:bodyPr/>
        <a:lstStyle/>
        <a:p>
          <a:pPr algn="l"/>
          <a:r>
            <a:rPr lang="id-ID" sz="1800" dirty="0">
              <a:latin typeface="Century Gothic"/>
              <a:ea typeface="+mn-ea"/>
              <a:cs typeface="+mn-cs"/>
            </a:rPr>
            <a:t>Memahami konsep </a:t>
          </a:r>
        </a:p>
        <a:p>
          <a:pPr algn="l"/>
          <a:r>
            <a:rPr lang="id-ID" sz="1800" dirty="0">
              <a:latin typeface="Century Gothic"/>
              <a:ea typeface="+mn-ea"/>
              <a:cs typeface="+mn-cs"/>
            </a:rPr>
            <a:t>hidrologi &amp; hidrolika</a:t>
          </a:r>
          <a:endParaRPr lang="en-US" sz="2000" dirty="0">
            <a:latin typeface="Century Gothic"/>
            <a:ea typeface="+mn-ea"/>
            <a:cs typeface="+mn-cs"/>
          </a:endParaRPr>
        </a:p>
      </dgm:t>
    </dgm:pt>
    <dgm:pt modelId="{DFE94F7E-D535-430A-8BB1-49AC9838F4B9}" type="parTrans" cxnId="{8D5FD78A-BE31-4FDE-A461-DA8AB34B38C6}">
      <dgm:prSet/>
      <dgm:spPr/>
      <dgm:t>
        <a:bodyPr/>
        <a:lstStyle/>
        <a:p>
          <a:endParaRPr lang="en-US"/>
        </a:p>
      </dgm:t>
    </dgm:pt>
    <dgm:pt modelId="{E322421D-E49C-4213-8E54-92B0A3C2AA0D}" type="sibTrans" cxnId="{8D5FD78A-BE31-4FDE-A461-DA8AB34B38C6}">
      <dgm:prSet/>
      <dgm:spPr/>
      <dgm:t>
        <a:bodyPr/>
        <a:lstStyle/>
        <a:p>
          <a:endParaRPr lang="en-US"/>
        </a:p>
      </dgm:t>
    </dgm:pt>
    <dgm:pt modelId="{2047DE55-99B8-4790-89E2-F50A652A554B}">
      <dgm:prSet phldrT="[Text]" custT="1"/>
      <dgm:spPr>
        <a:xfrm>
          <a:off x="787991" y="4160573"/>
          <a:ext cx="1433405" cy="1036336"/>
        </a:xfrm>
      </dgm:spPr>
      <dgm:t>
        <a:bodyPr/>
        <a:lstStyle/>
        <a:p>
          <a:r>
            <a:rPr lang="id-ID" sz="2000" dirty="0">
              <a:latin typeface="Century Gothic"/>
              <a:ea typeface="+mn-ea"/>
              <a:cs typeface="+mn-cs"/>
            </a:rPr>
            <a:t>Analisis hidrologi &amp; Hidrolika</a:t>
          </a:r>
          <a:endParaRPr lang="en-US" sz="3600" dirty="0">
            <a:latin typeface="Century Gothic"/>
            <a:ea typeface="+mn-ea"/>
            <a:cs typeface="+mn-cs"/>
          </a:endParaRPr>
        </a:p>
      </dgm:t>
    </dgm:pt>
    <dgm:pt modelId="{C8D3E9CF-05DC-4FB6-BC89-86896EE18DEA}" type="parTrans" cxnId="{721A35C3-DBEA-42F4-A54D-DFAAD999BF91}">
      <dgm:prSet/>
      <dgm:spPr/>
      <dgm:t>
        <a:bodyPr/>
        <a:lstStyle/>
        <a:p>
          <a:endParaRPr lang="en-US"/>
        </a:p>
      </dgm:t>
    </dgm:pt>
    <dgm:pt modelId="{048493D6-4426-4618-8C32-1CBA84A9753C}" type="sibTrans" cxnId="{721A35C3-DBEA-42F4-A54D-DFAAD999BF91}">
      <dgm:prSet/>
      <dgm:spPr/>
      <dgm:t>
        <a:bodyPr/>
        <a:lstStyle/>
        <a:p>
          <a:endParaRPr lang="en-US"/>
        </a:p>
      </dgm:t>
    </dgm:pt>
    <dgm:pt modelId="{BCBA671E-8B0E-47E3-B726-8B2B073B000E}" type="pres">
      <dgm:prSet presAssocID="{E16905CA-DEF8-4D11-8E8E-35415FE5B980}" presName="Name0" presStyleCnt="0">
        <dgm:presLayoutVars>
          <dgm:chMax val="1"/>
          <dgm:chPref val="1"/>
          <dgm:dir val="rev"/>
          <dgm:resizeHandles/>
        </dgm:presLayoutVars>
      </dgm:prSet>
      <dgm:spPr/>
      <dgm:t>
        <a:bodyPr/>
        <a:lstStyle/>
        <a:p>
          <a:endParaRPr lang="id-ID"/>
        </a:p>
      </dgm:t>
    </dgm:pt>
    <dgm:pt modelId="{05E59EE6-24A2-4651-996A-9AFB7B9FFC8F}" type="pres">
      <dgm:prSet presAssocID="{007470A2-B5D7-4887-B4FD-B6021A4D4CF7}" presName="Parent" presStyleLbl="node1" presStyleIdx="0" presStyleCnt="2">
        <dgm:presLayoutVars>
          <dgm:chMax val="4"/>
          <dgm:chPref val="3"/>
        </dgm:presLayoutVars>
      </dgm:prSet>
      <dgm:spPr>
        <a:prstGeom prst="ellipse">
          <a:avLst/>
        </a:prstGeom>
      </dgm:spPr>
      <dgm:t>
        <a:bodyPr/>
        <a:lstStyle/>
        <a:p>
          <a:endParaRPr lang="id-ID"/>
        </a:p>
      </dgm:t>
    </dgm:pt>
    <dgm:pt modelId="{1EA0B330-A62A-423B-9436-56354426AF14}" type="pres">
      <dgm:prSet presAssocID="{D2FE3027-CD5C-42F2-91EB-86FAC3E4BE0B}" presName="Accent" presStyleLbl="node1" presStyleIdx="1" presStyleCnt="2"/>
      <dgm:spPr>
        <a:xfrm rot="10800000">
          <a:off x="1839429" y="808686"/>
          <a:ext cx="4027970" cy="4198761"/>
        </a:xfrm>
        <a:prstGeom prst="blockArc">
          <a:avLst>
            <a:gd name="adj1" fmla="val 16509444"/>
            <a:gd name="adj2" fmla="val 5088054"/>
            <a:gd name="adj3" fmla="val 5240"/>
          </a:avLst>
        </a:prstGeom>
      </dgm:spPr>
    </dgm:pt>
    <dgm:pt modelId="{A641F8A4-CF11-4116-B4E6-8425449904ED}" type="pres">
      <dgm:prSet presAssocID="{D2FE3027-CD5C-42F2-91EB-86FAC3E4BE0B}" presName="Image1" presStyleLbl="fgImgPlace1" presStyleIdx="0" presStyleCnt="4"/>
      <dgm:spPr>
        <a:xfrm>
          <a:off x="2302954" y="643876"/>
          <a:ext cx="1070800" cy="1070576"/>
        </a:xfrm>
        <a:prstGeom prst="ellipse">
          <a:avLst/>
        </a:prstGeom>
        <a:blipFill dpi="0" rotWithShape="1">
          <a:blip xmlns:r="http://schemas.openxmlformats.org/officeDocument/2006/relationships" r:embed="rId1" cstate="screen">
            <a:duotone>
              <a:schemeClr val="dk2">
                <a:hueOff val="0"/>
                <a:satOff val="0"/>
                <a:lumOff val="0"/>
                <a:alphaOff val="0"/>
                <a:shade val="20000"/>
                <a:satMod val="200000"/>
              </a:schemeClr>
              <a:schemeClr val="dk2">
                <a:hueOff val="0"/>
                <a:satOff val="0"/>
                <a:lumOff val="0"/>
                <a:alphaOff val="0"/>
                <a:tint val="12000"/>
                <a:satMod val="190000"/>
              </a:schemeClr>
            </a:duotone>
            <a:extLst>
              <a:ext uri="{28A0092B-C50C-407E-A947-70E740481C1C}">
                <a14:useLocalDpi xmlns:a14="http://schemas.microsoft.com/office/drawing/2010/main" val="0"/>
              </a:ext>
            </a:extLst>
          </a:blip>
          <a:srcRect/>
          <a:stretch>
            <a:fillRect/>
          </a:stretch>
        </a:blipFill>
      </dgm:spPr>
      <dgm:t>
        <a:bodyPr/>
        <a:lstStyle/>
        <a:p>
          <a:endParaRPr lang="id-ID"/>
        </a:p>
      </dgm:t>
      <dgm:extLst>
        <a:ext uri="{E40237B7-FDA0-4F09-8148-C483321AD2D9}">
          <dgm14:cNvPr xmlns:dgm14="http://schemas.microsoft.com/office/drawing/2010/diagram" id="0" name="" descr="Closeup of hand holding pencil and sketching" title="Sample Picture"/>
        </a:ext>
      </dgm:extLst>
    </dgm:pt>
    <dgm:pt modelId="{4E1806DE-992B-4280-BAAA-DE6487DCDC77}" type="pres">
      <dgm:prSet presAssocID="{D2FE3027-CD5C-42F2-91EB-86FAC3E4BE0B}" presName="Child1" presStyleLbl="revTx" presStyleIdx="0" presStyleCnt="4" custScaleX="345945" custLinFactX="-21726" custLinFactNeighborX="-100000" custLinFactNeighborY="595">
        <dgm:presLayoutVars>
          <dgm:chMax val="0"/>
          <dgm:chPref val="0"/>
          <dgm:bulletEnabled val="1"/>
        </dgm:presLayoutVars>
      </dgm:prSet>
      <dgm:spPr>
        <a:prstGeom prst="rect">
          <a:avLst/>
        </a:prstGeom>
      </dgm:spPr>
      <dgm:t>
        <a:bodyPr/>
        <a:lstStyle/>
        <a:p>
          <a:endParaRPr lang="id-ID"/>
        </a:p>
      </dgm:t>
    </dgm:pt>
    <dgm:pt modelId="{9429B47F-46AD-4053-B6EC-4D08117EF235}" type="pres">
      <dgm:prSet presAssocID="{960DD3F4-08B5-4717-B21F-9D7ADE4F9398}" presName="Image2" presStyleCnt="0"/>
      <dgm:spPr/>
    </dgm:pt>
    <dgm:pt modelId="{7ACA9D6E-B4F2-44F7-ADFA-C71D9AD1611D}" type="pres">
      <dgm:prSet presAssocID="{960DD3F4-08B5-4717-B21F-9D7ADE4F9398}" presName="Image" presStyleLbl="fgImgPlace1" presStyleIdx="1" presStyleCnt="4"/>
      <dgm:spPr>
        <a:xfrm>
          <a:off x="1512028" y="1640951"/>
          <a:ext cx="1070800" cy="1070576"/>
        </a:xfrm>
        <a:prstGeom prst="ellipse">
          <a:avLst/>
        </a:prstGeom>
        <a:blipFill dpi="0" rotWithShape="1">
          <a:blip xmlns:r="http://schemas.openxmlformats.org/officeDocument/2006/relationships" r:embed="rId2" cstate="screen">
            <a:duotone>
              <a:schemeClr val="dk2">
                <a:hueOff val="0"/>
                <a:satOff val="0"/>
                <a:lumOff val="0"/>
                <a:alphaOff val="0"/>
                <a:shade val="20000"/>
                <a:satMod val="200000"/>
              </a:schemeClr>
              <a:schemeClr val="dk2">
                <a:hueOff val="0"/>
                <a:satOff val="0"/>
                <a:lumOff val="0"/>
                <a:alphaOff val="0"/>
                <a:tint val="12000"/>
                <a:satMod val="190000"/>
              </a:schemeClr>
            </a:duotone>
            <a:extLst>
              <a:ext uri="{28A0092B-C50C-407E-A947-70E740481C1C}">
                <a14:useLocalDpi xmlns:a14="http://schemas.microsoft.com/office/drawing/2010/main" val="0"/>
              </a:ext>
            </a:extLst>
          </a:blip>
          <a:srcRect/>
          <a:stretch>
            <a:fillRect/>
          </a:stretch>
        </a:blipFill>
      </dgm:spPr>
      <dgm:t>
        <a:bodyPr/>
        <a:lstStyle/>
        <a:p>
          <a:endParaRPr lang="id-ID"/>
        </a:p>
      </dgm:t>
      <dgm:extLst>
        <a:ext uri="{E40237B7-FDA0-4F09-8148-C483321AD2D9}">
          <dgm14:cNvPr xmlns:dgm14="http://schemas.microsoft.com/office/drawing/2010/diagram" id="0" name="" descr="Closeup of hands holding magnifier and pen" title="Sample Picture"/>
        </a:ext>
      </dgm:extLst>
    </dgm:pt>
    <dgm:pt modelId="{63748CBD-72AB-475B-93BB-2E1E19EB7CDF}" type="pres">
      <dgm:prSet presAssocID="{960DD3F4-08B5-4717-B21F-9D7ADE4F9398}" presName="Child2" presStyleLbl="revTx" presStyleIdx="1" presStyleCnt="4" custScaleX="362660" custLinFactNeighborX="489" custLinFactNeighborY="-2705">
        <dgm:presLayoutVars>
          <dgm:chMax val="0"/>
          <dgm:chPref val="0"/>
          <dgm:bulletEnabled val="1"/>
        </dgm:presLayoutVars>
      </dgm:prSet>
      <dgm:spPr>
        <a:prstGeom prst="rect">
          <a:avLst/>
        </a:prstGeom>
      </dgm:spPr>
      <dgm:t>
        <a:bodyPr/>
        <a:lstStyle/>
        <a:p>
          <a:endParaRPr lang="id-ID"/>
        </a:p>
      </dgm:t>
    </dgm:pt>
    <dgm:pt modelId="{50600AA1-0F99-43F0-8839-B9FF53E24C0B}" type="pres">
      <dgm:prSet presAssocID="{C0C01B88-9CE1-468B-9CBF-591339763F40}" presName="Image3" presStyleCnt="0"/>
      <dgm:spPr/>
    </dgm:pt>
    <dgm:pt modelId="{07F3DE25-1642-45C2-B4F6-1F381AF4B3C9}" type="pres">
      <dgm:prSet presAssocID="{C0C01B88-9CE1-468B-9CBF-591339763F40}" presName="Image" presStyleLbl="fgImgPlace1" presStyleIdx="2" presStyleCnt="4"/>
      <dgm:spPr>
        <a:xfrm>
          <a:off x="1516136" y="3106888"/>
          <a:ext cx="1070800" cy="1070576"/>
        </a:xfrm>
        <a:prstGeom prst="ellipse">
          <a:avLst/>
        </a:prstGeom>
        <a:blipFill dpi="0" rotWithShape="1">
          <a:blip xmlns:r="http://schemas.openxmlformats.org/officeDocument/2006/relationships" r:embed="rId3" cstate="screen">
            <a:duotone>
              <a:schemeClr val="dk2">
                <a:hueOff val="0"/>
                <a:satOff val="0"/>
                <a:lumOff val="0"/>
                <a:alphaOff val="0"/>
                <a:shade val="20000"/>
                <a:satMod val="200000"/>
              </a:schemeClr>
              <a:schemeClr val="dk2">
                <a:hueOff val="0"/>
                <a:satOff val="0"/>
                <a:lumOff val="0"/>
                <a:alphaOff val="0"/>
                <a:tint val="12000"/>
                <a:satMod val="190000"/>
              </a:schemeClr>
            </a:duotone>
            <a:extLst>
              <a:ext uri="{28A0092B-C50C-407E-A947-70E740481C1C}">
                <a14:useLocalDpi xmlns:a14="http://schemas.microsoft.com/office/drawing/2010/main" val="0"/>
              </a:ext>
            </a:extLst>
          </a:blip>
          <a:srcRect/>
          <a:stretch>
            <a:fillRect/>
          </a:stretch>
        </a:blipFill>
      </dgm:spPr>
      <dgm:t>
        <a:bodyPr/>
        <a:lstStyle/>
        <a:p>
          <a:endParaRPr lang="id-ID"/>
        </a:p>
      </dgm:t>
      <dgm:extLst>
        <a:ext uri="{E40237B7-FDA0-4F09-8148-C483321AD2D9}">
          <dgm14:cNvPr xmlns:dgm14="http://schemas.microsoft.com/office/drawing/2010/diagram" id="0" name="" descr="Closeup of hand plugging cables into computer" title="Sample Picture"/>
        </a:ext>
      </dgm:extLst>
    </dgm:pt>
    <dgm:pt modelId="{5A831558-F846-483F-9A4C-FEA9D7B98011}" type="pres">
      <dgm:prSet presAssocID="{C0C01B88-9CE1-468B-9CBF-591339763F40}" presName="Child3" presStyleLbl="revTx" presStyleIdx="2" presStyleCnt="4" custScaleX="277378">
        <dgm:presLayoutVars>
          <dgm:chMax val="0"/>
          <dgm:chPref val="0"/>
          <dgm:bulletEnabled val="1"/>
        </dgm:presLayoutVars>
      </dgm:prSet>
      <dgm:spPr/>
      <dgm:t>
        <a:bodyPr/>
        <a:lstStyle/>
        <a:p>
          <a:endParaRPr lang="id-ID"/>
        </a:p>
      </dgm:t>
    </dgm:pt>
    <dgm:pt modelId="{6C61989D-F770-46D5-804F-FF0007793A05}" type="pres">
      <dgm:prSet presAssocID="{2047DE55-99B8-4790-89E2-F50A652A554B}" presName="Image4" presStyleCnt="0"/>
      <dgm:spPr/>
    </dgm:pt>
    <dgm:pt modelId="{6C9417F6-0495-415D-A2E7-2BABD7A05B14}" type="pres">
      <dgm:prSet presAssocID="{2047DE55-99B8-4790-89E2-F50A652A554B}" presName="Image" presStyleLbl="fgImgPlace1" presStyleIdx="3" presStyleCnt="4"/>
      <dgm:spPr>
        <a:blipFill dpi="0" rotWithShape="1">
          <a:blip xmlns:r="http://schemas.openxmlformats.org/officeDocument/2006/relationships" r:embed="rId4" cstate="screen">
            <a:duotone>
              <a:schemeClr val="dk2">
                <a:hueOff val="0"/>
                <a:satOff val="0"/>
                <a:lumOff val="0"/>
                <a:alphaOff val="0"/>
                <a:shade val="20000"/>
                <a:satMod val="200000"/>
              </a:schemeClr>
              <a:schemeClr val="dk2">
                <a:hueOff val="0"/>
                <a:satOff val="0"/>
                <a:lumOff val="0"/>
                <a:alphaOff val="0"/>
                <a:tint val="12000"/>
                <a:satMod val="190000"/>
              </a:schemeClr>
            </a:duotone>
            <a:extLst>
              <a:ext uri="{28A0092B-C50C-407E-A947-70E740481C1C}">
                <a14:useLocalDpi xmlns:a14="http://schemas.microsoft.com/office/drawing/2010/main" val="0"/>
              </a:ext>
            </a:extLst>
          </a:blip>
          <a:srcRect/>
          <a:stretch>
            <a:fillRect/>
          </a:stretch>
        </a:blipFill>
      </dgm:spPr>
      <dgm:t>
        <a:bodyPr/>
        <a:lstStyle/>
        <a:p>
          <a:endParaRPr lang="id-ID"/>
        </a:p>
      </dgm:t>
      <dgm:extLst>
        <a:ext uri="{E40237B7-FDA0-4F09-8148-C483321AD2D9}">
          <dgm14:cNvPr xmlns:dgm14="http://schemas.microsoft.com/office/drawing/2010/diagram" id="0" name="" descr="Closeup of hand holding pen and pointing to data in column chart" title="Sample Picture"/>
        </a:ext>
      </dgm:extLst>
    </dgm:pt>
    <dgm:pt modelId="{8CCC2E89-A32C-4F41-B9A1-952C1A55F2D0}" type="pres">
      <dgm:prSet presAssocID="{2047DE55-99B8-4790-89E2-F50A652A554B}" presName="Child4" presStyleLbl="revTx" presStyleIdx="3" presStyleCnt="4">
        <dgm:presLayoutVars>
          <dgm:chMax val="0"/>
          <dgm:chPref val="0"/>
          <dgm:bulletEnabled val="1"/>
        </dgm:presLayoutVars>
      </dgm:prSet>
      <dgm:spPr/>
      <dgm:t>
        <a:bodyPr/>
        <a:lstStyle/>
        <a:p>
          <a:endParaRPr lang="id-ID"/>
        </a:p>
      </dgm:t>
    </dgm:pt>
  </dgm:ptLst>
  <dgm:cxnLst>
    <dgm:cxn modelId="{B6196103-3FDC-48C6-8729-48560BE9047E}" type="presOf" srcId="{C0C01B88-9CE1-468B-9CBF-591339763F40}" destId="{5A831558-F846-483F-9A4C-FEA9D7B98011}" srcOrd="0" destOrd="0" presId="urn:microsoft.com/office/officeart/2011/layout/RadialPictureList"/>
    <dgm:cxn modelId="{7A61EFD5-591C-4604-9A8A-367CEFB1478D}" type="presOf" srcId="{007470A2-B5D7-4887-B4FD-B6021A4D4CF7}" destId="{05E59EE6-24A2-4651-996A-9AFB7B9FFC8F}" srcOrd="0" destOrd="0" presId="urn:microsoft.com/office/officeart/2011/layout/RadialPictureList"/>
    <dgm:cxn modelId="{9E4E2731-40FC-4C8C-BD87-233E2714803D}" type="presOf" srcId="{960DD3F4-08B5-4717-B21F-9D7ADE4F9398}" destId="{63748CBD-72AB-475B-93BB-2E1E19EB7CDF}" srcOrd="0" destOrd="0" presId="urn:microsoft.com/office/officeart/2011/layout/RadialPictureList"/>
    <dgm:cxn modelId="{F0B079DC-9100-43CB-83F4-47AC9676D6D6}" srcId="{007470A2-B5D7-4887-B4FD-B6021A4D4CF7}" destId="{960DD3F4-08B5-4717-B21F-9D7ADE4F9398}" srcOrd="1" destOrd="0" parTransId="{839A0E79-83CF-4D81-910F-C4D38D5DC2A9}" sibTransId="{D3D2787D-6A77-4635-9E00-A1E2766D7996}"/>
    <dgm:cxn modelId="{721A35C3-DBEA-42F4-A54D-DFAAD999BF91}" srcId="{007470A2-B5D7-4887-B4FD-B6021A4D4CF7}" destId="{2047DE55-99B8-4790-89E2-F50A652A554B}" srcOrd="3" destOrd="0" parTransId="{C8D3E9CF-05DC-4FB6-BC89-86896EE18DEA}" sibTransId="{048493D6-4426-4618-8C32-1CBA84A9753C}"/>
    <dgm:cxn modelId="{F993BDA5-8DF5-42F8-B26E-922521FB5995}" type="presOf" srcId="{2047DE55-99B8-4790-89E2-F50A652A554B}" destId="{8CCC2E89-A32C-4F41-B9A1-952C1A55F2D0}" srcOrd="0" destOrd="0" presId="urn:microsoft.com/office/officeart/2011/layout/RadialPictureList"/>
    <dgm:cxn modelId="{A971AD42-BB12-4E5C-BD90-DB7621320F5D}" srcId="{E16905CA-DEF8-4D11-8E8E-35415FE5B980}" destId="{007470A2-B5D7-4887-B4FD-B6021A4D4CF7}" srcOrd="0" destOrd="0" parTransId="{C7FB72E2-A81D-4936-94C5-846F95D01B10}" sibTransId="{36A13DC7-7A59-4D72-A36F-54543C02182F}"/>
    <dgm:cxn modelId="{B12CE0AB-E58C-49E1-8188-168DF2948C30}" type="presOf" srcId="{E16905CA-DEF8-4D11-8E8E-35415FE5B980}" destId="{BCBA671E-8B0E-47E3-B726-8B2B073B000E}" srcOrd="0" destOrd="0" presId="urn:microsoft.com/office/officeart/2011/layout/RadialPictureList"/>
    <dgm:cxn modelId="{8D5FD78A-BE31-4FDE-A461-DA8AB34B38C6}" srcId="{007470A2-B5D7-4887-B4FD-B6021A4D4CF7}" destId="{C0C01B88-9CE1-468B-9CBF-591339763F40}" srcOrd="2" destOrd="0" parTransId="{DFE94F7E-D535-430A-8BB1-49AC9838F4B9}" sibTransId="{E322421D-E49C-4213-8E54-92B0A3C2AA0D}"/>
    <dgm:cxn modelId="{ACF4374D-E79C-4718-965B-D6EFFC274089}" type="presOf" srcId="{D2FE3027-CD5C-42F2-91EB-86FAC3E4BE0B}" destId="{4E1806DE-992B-4280-BAAA-DE6487DCDC77}" srcOrd="0" destOrd="0" presId="urn:microsoft.com/office/officeart/2011/layout/RadialPictureList"/>
    <dgm:cxn modelId="{2F708DD1-31DA-40F2-8F61-60D64D9DED0E}" srcId="{007470A2-B5D7-4887-B4FD-B6021A4D4CF7}" destId="{D2FE3027-CD5C-42F2-91EB-86FAC3E4BE0B}" srcOrd="0" destOrd="0" parTransId="{D970ABB7-5E37-4C46-AB28-EAAE4C62AF1F}" sibTransId="{3BD032F4-74D8-4DF5-A3F7-BE4B5F10D5BF}"/>
    <dgm:cxn modelId="{34874735-1C19-4F88-975D-6E0C7C740B29}" type="presParOf" srcId="{BCBA671E-8B0E-47E3-B726-8B2B073B000E}" destId="{05E59EE6-24A2-4651-996A-9AFB7B9FFC8F}" srcOrd="0" destOrd="0" presId="urn:microsoft.com/office/officeart/2011/layout/RadialPictureList"/>
    <dgm:cxn modelId="{D3345169-6B1D-496E-9EDA-4A5C622E31E4}" type="presParOf" srcId="{BCBA671E-8B0E-47E3-B726-8B2B073B000E}" destId="{1EA0B330-A62A-423B-9436-56354426AF14}" srcOrd="1" destOrd="0" presId="urn:microsoft.com/office/officeart/2011/layout/RadialPictureList"/>
    <dgm:cxn modelId="{C3147F90-5274-4109-B556-1FB609EFACE2}" type="presParOf" srcId="{BCBA671E-8B0E-47E3-B726-8B2B073B000E}" destId="{A641F8A4-CF11-4116-B4E6-8425449904ED}" srcOrd="2" destOrd="0" presId="urn:microsoft.com/office/officeart/2011/layout/RadialPictureList"/>
    <dgm:cxn modelId="{59809221-AA7C-4323-ACBD-BECC4942389E}" type="presParOf" srcId="{BCBA671E-8B0E-47E3-B726-8B2B073B000E}" destId="{4E1806DE-992B-4280-BAAA-DE6487DCDC77}" srcOrd="3" destOrd="0" presId="urn:microsoft.com/office/officeart/2011/layout/RadialPictureList"/>
    <dgm:cxn modelId="{7CAC17AC-C563-4CDD-AF13-09C61BDBB233}" type="presParOf" srcId="{BCBA671E-8B0E-47E3-B726-8B2B073B000E}" destId="{9429B47F-46AD-4053-B6EC-4D08117EF235}" srcOrd="4" destOrd="0" presId="urn:microsoft.com/office/officeart/2011/layout/RadialPictureList"/>
    <dgm:cxn modelId="{D1248FF3-3976-4948-86F9-6F7574EEBF8C}" type="presParOf" srcId="{9429B47F-46AD-4053-B6EC-4D08117EF235}" destId="{7ACA9D6E-B4F2-44F7-ADFA-C71D9AD1611D}" srcOrd="0" destOrd="0" presId="urn:microsoft.com/office/officeart/2011/layout/RadialPictureList"/>
    <dgm:cxn modelId="{0BEC30FD-32F4-46D9-BD7B-FFE73FE064B6}" type="presParOf" srcId="{BCBA671E-8B0E-47E3-B726-8B2B073B000E}" destId="{63748CBD-72AB-475B-93BB-2E1E19EB7CDF}" srcOrd="5" destOrd="0" presId="urn:microsoft.com/office/officeart/2011/layout/RadialPictureList"/>
    <dgm:cxn modelId="{75FDD758-80BE-4EC8-9022-F785D64AAD45}" type="presParOf" srcId="{BCBA671E-8B0E-47E3-B726-8B2B073B000E}" destId="{50600AA1-0F99-43F0-8839-B9FF53E24C0B}" srcOrd="6" destOrd="0" presId="urn:microsoft.com/office/officeart/2011/layout/RadialPictureList"/>
    <dgm:cxn modelId="{585CDB36-9F6B-45F7-9F70-966D73DE7294}" type="presParOf" srcId="{50600AA1-0F99-43F0-8839-B9FF53E24C0B}" destId="{07F3DE25-1642-45C2-B4F6-1F381AF4B3C9}" srcOrd="0" destOrd="0" presId="urn:microsoft.com/office/officeart/2011/layout/RadialPictureList"/>
    <dgm:cxn modelId="{7930B848-D402-4901-B338-2F25B0A53BDE}" type="presParOf" srcId="{BCBA671E-8B0E-47E3-B726-8B2B073B000E}" destId="{5A831558-F846-483F-9A4C-FEA9D7B98011}" srcOrd="7" destOrd="0" presId="urn:microsoft.com/office/officeart/2011/layout/RadialPictureList"/>
    <dgm:cxn modelId="{05AFA54C-8E33-425C-A1F7-3936B9423BF8}" type="presParOf" srcId="{BCBA671E-8B0E-47E3-B726-8B2B073B000E}" destId="{6C61989D-F770-46D5-804F-FF0007793A05}" srcOrd="8" destOrd="0" presId="urn:microsoft.com/office/officeart/2011/layout/RadialPictureList"/>
    <dgm:cxn modelId="{1BFD1A8B-07A1-4D66-9FFC-82324F6CFC64}" type="presParOf" srcId="{6C61989D-F770-46D5-804F-FF0007793A05}" destId="{6C9417F6-0495-415D-A2E7-2BABD7A05B14}" srcOrd="0" destOrd="0" presId="urn:microsoft.com/office/officeart/2011/layout/RadialPictureList"/>
    <dgm:cxn modelId="{E2021E84-A148-4D50-AA46-5AD298DBDC43}" type="presParOf" srcId="{BCBA671E-8B0E-47E3-B726-8B2B073B000E}" destId="{8CCC2E89-A32C-4F41-B9A1-952C1A55F2D0}" srcOrd="9" destOrd="0" presId="urn:microsoft.com/office/officeart/2011/layout/RadialPictureList"/>
  </dgm:cxnLst>
  <dgm:bg>
    <a:noFill/>
    <a:effectLst>
      <a:outerShdw blurRad="50800" dist="50800" dir="5400000" algn="ctr" rotWithShape="0">
        <a:srgbClr val="000000">
          <a:alpha val="0"/>
        </a:srgbClr>
      </a:outerShdw>
    </a:effectLst>
  </dgm:bg>
  <dgm:whole>
    <a:ln>
      <a:noFill/>
    </a:ln>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ata4.xml><?xml version="1.0" encoding="utf-8"?>
<dgm:dataModel xmlns:dgm="http://schemas.openxmlformats.org/drawingml/2006/diagram" xmlns:a="http://schemas.openxmlformats.org/drawingml/2006/main">
  <dgm:ptLst>
    <dgm:pt modelId="{5A6B45A7-7580-4F2F-8D76-280CB6B03364}" type="doc">
      <dgm:prSet loTypeId="urn:microsoft.com/office/officeart/2005/8/layout/vList3" loCatId="list" qsTypeId="urn:microsoft.com/office/officeart/2005/8/quickstyle/simple1" qsCatId="simple" csTypeId="urn:microsoft.com/office/officeart/2005/8/colors/colorful3" csCatId="colorful" phldr="1"/>
      <dgm:spPr/>
      <dgm:t>
        <a:bodyPr/>
        <a:lstStyle/>
        <a:p>
          <a:endParaRPr lang="en-US"/>
        </a:p>
      </dgm:t>
    </dgm:pt>
    <dgm:pt modelId="{FBBA1C6D-2C2C-4A64-96CA-77A3CA18BF56}">
      <dgm:prSet/>
      <dgm:spPr/>
      <dgm:t>
        <a:bodyPr/>
        <a:lstStyle/>
        <a:p>
          <a:r>
            <a:rPr lang="id-ID">
              <a:solidFill>
                <a:schemeClr val="bg1"/>
              </a:solidFill>
            </a:rPr>
            <a:t>P</a:t>
          </a:r>
          <a:r>
            <a:rPr lang="en-US">
              <a:solidFill>
                <a:schemeClr val="bg1"/>
              </a:solidFill>
            </a:rPr>
            <a:t>aradigma lama</a:t>
          </a:r>
          <a:r>
            <a:rPr lang="id-ID">
              <a:solidFill>
                <a:schemeClr val="bg1"/>
              </a:solidFill>
            </a:rPr>
            <a:t>:</a:t>
          </a:r>
          <a:r>
            <a:rPr lang="en-US">
              <a:solidFill>
                <a:schemeClr val="bg1"/>
              </a:solidFill>
            </a:rPr>
            <a:t> </a:t>
          </a:r>
          <a:endParaRPr lang="id-ID">
            <a:solidFill>
              <a:schemeClr val="bg1"/>
            </a:solidFill>
          </a:endParaRPr>
        </a:p>
      </dgm:t>
    </dgm:pt>
    <dgm:pt modelId="{760AC6C1-F054-414C-AEC7-B476A3C35B2D}" type="parTrans" cxnId="{3670E2D9-8D39-47F2-ADF3-4CC42B232F84}">
      <dgm:prSet/>
      <dgm:spPr/>
      <dgm:t>
        <a:bodyPr/>
        <a:lstStyle/>
        <a:p>
          <a:endParaRPr lang="en-US">
            <a:solidFill>
              <a:schemeClr val="bg1"/>
            </a:solidFill>
          </a:endParaRPr>
        </a:p>
      </dgm:t>
    </dgm:pt>
    <dgm:pt modelId="{18509C1C-CFC0-4309-9363-8A4489E0491F}" type="sibTrans" cxnId="{3670E2D9-8D39-47F2-ADF3-4CC42B232F84}">
      <dgm:prSet/>
      <dgm:spPr/>
      <dgm:t>
        <a:bodyPr/>
        <a:lstStyle/>
        <a:p>
          <a:endParaRPr lang="en-US">
            <a:solidFill>
              <a:schemeClr val="bg1"/>
            </a:solidFill>
          </a:endParaRPr>
        </a:p>
      </dgm:t>
    </dgm:pt>
    <dgm:pt modelId="{1C10E50C-8BF3-4342-9233-9280295FF88A}">
      <dgm:prSet/>
      <dgm:spPr/>
      <dgm:t>
        <a:bodyPr/>
        <a:lstStyle/>
        <a:p>
          <a:r>
            <a:rPr lang="en-US">
              <a:solidFill>
                <a:schemeClr val="bg1"/>
              </a:solidFill>
            </a:rPr>
            <a:t>drainase pengatusan yaitu mengatuskan air kelebihan (utamanya air hujan) ke badan air terdekat. </a:t>
          </a:r>
          <a:endParaRPr lang="id-ID">
            <a:solidFill>
              <a:schemeClr val="bg1"/>
            </a:solidFill>
          </a:endParaRPr>
        </a:p>
      </dgm:t>
    </dgm:pt>
    <dgm:pt modelId="{DD04EF97-32EC-421F-BCF8-BFF89A0AD5F2}" type="parTrans" cxnId="{1D7AFB51-8FC0-4A5A-88E5-E8AD9FFF4BC0}">
      <dgm:prSet/>
      <dgm:spPr/>
      <dgm:t>
        <a:bodyPr/>
        <a:lstStyle/>
        <a:p>
          <a:endParaRPr lang="en-US">
            <a:solidFill>
              <a:schemeClr val="bg1"/>
            </a:solidFill>
          </a:endParaRPr>
        </a:p>
      </dgm:t>
    </dgm:pt>
    <dgm:pt modelId="{C9F96A0D-BD83-4E28-BEEF-BF9B561F6308}" type="sibTrans" cxnId="{1D7AFB51-8FC0-4A5A-88E5-E8AD9FFF4BC0}">
      <dgm:prSet/>
      <dgm:spPr/>
      <dgm:t>
        <a:bodyPr/>
        <a:lstStyle/>
        <a:p>
          <a:endParaRPr lang="en-US">
            <a:solidFill>
              <a:schemeClr val="bg1"/>
            </a:solidFill>
          </a:endParaRPr>
        </a:p>
      </dgm:t>
    </dgm:pt>
    <dgm:pt modelId="{30E85582-88E5-4034-9B23-0DBFC5A11460}">
      <dgm:prSet/>
      <dgm:spPr/>
      <dgm:t>
        <a:bodyPr/>
        <a:lstStyle/>
        <a:p>
          <a:r>
            <a:rPr lang="en-US">
              <a:solidFill>
                <a:schemeClr val="bg1"/>
              </a:solidFill>
            </a:rPr>
            <a:t>masalah genangan, banjir, kekeringan dan kerusakan lingkungan masih dipandang sebagai masalah lokal dan sektoral yang bisa diselesaikan secara lokal dan sektoral pula tanpa melihat kondisi sumber daya air dan lingkungan di hulu, tengah dan hilir secara komprehensif</a:t>
          </a:r>
          <a:endParaRPr lang="id-ID">
            <a:solidFill>
              <a:schemeClr val="bg1"/>
            </a:solidFill>
          </a:endParaRPr>
        </a:p>
      </dgm:t>
    </dgm:pt>
    <dgm:pt modelId="{C7137871-128B-422C-936C-4F28C834532A}" type="parTrans" cxnId="{17E129A8-D75A-46E7-919C-FA0F0AE5344B}">
      <dgm:prSet/>
      <dgm:spPr/>
      <dgm:t>
        <a:bodyPr/>
        <a:lstStyle/>
        <a:p>
          <a:endParaRPr lang="en-US">
            <a:solidFill>
              <a:schemeClr val="bg1"/>
            </a:solidFill>
          </a:endParaRPr>
        </a:p>
      </dgm:t>
    </dgm:pt>
    <dgm:pt modelId="{479E4F75-5A33-42D5-A3CD-F1B23511236E}" type="sibTrans" cxnId="{17E129A8-D75A-46E7-919C-FA0F0AE5344B}">
      <dgm:prSet/>
      <dgm:spPr/>
      <dgm:t>
        <a:bodyPr/>
        <a:lstStyle/>
        <a:p>
          <a:endParaRPr lang="en-US">
            <a:solidFill>
              <a:schemeClr val="bg1"/>
            </a:solidFill>
          </a:endParaRPr>
        </a:p>
      </dgm:t>
    </dgm:pt>
    <dgm:pt modelId="{83DDAF7C-0B49-4F56-ACF6-1CFFBBD5F179}">
      <dgm:prSet/>
      <dgm:spPr/>
      <dgm:t>
        <a:bodyPr/>
        <a:lstStyle/>
        <a:p>
          <a:r>
            <a:rPr lang="id-ID">
              <a:solidFill>
                <a:schemeClr val="bg1"/>
              </a:solidFill>
            </a:rPr>
            <a:t>Paradigma baru: Lintas sektoral</a:t>
          </a:r>
        </a:p>
      </dgm:t>
    </dgm:pt>
    <dgm:pt modelId="{2D0BB9D9-58AF-4EF1-B765-12B5E354DB4A}" type="parTrans" cxnId="{1C8E6EB2-9460-4F5E-A025-46BFAC40D697}">
      <dgm:prSet/>
      <dgm:spPr/>
      <dgm:t>
        <a:bodyPr/>
        <a:lstStyle/>
        <a:p>
          <a:endParaRPr lang="en-US">
            <a:solidFill>
              <a:schemeClr val="bg1"/>
            </a:solidFill>
          </a:endParaRPr>
        </a:p>
      </dgm:t>
    </dgm:pt>
    <dgm:pt modelId="{5601E9F3-D419-4EC0-AFE7-6677D842CCB8}" type="sibTrans" cxnId="{1C8E6EB2-9460-4F5E-A025-46BFAC40D697}">
      <dgm:prSet/>
      <dgm:spPr/>
      <dgm:t>
        <a:bodyPr/>
        <a:lstStyle/>
        <a:p>
          <a:endParaRPr lang="en-US">
            <a:solidFill>
              <a:schemeClr val="bg1"/>
            </a:solidFill>
          </a:endParaRPr>
        </a:p>
      </dgm:t>
    </dgm:pt>
    <dgm:pt modelId="{08165F7E-5053-4740-AA01-5487FBCB9041}" type="pres">
      <dgm:prSet presAssocID="{5A6B45A7-7580-4F2F-8D76-280CB6B03364}" presName="linearFlow" presStyleCnt="0">
        <dgm:presLayoutVars>
          <dgm:dir/>
          <dgm:resizeHandles val="exact"/>
        </dgm:presLayoutVars>
      </dgm:prSet>
      <dgm:spPr/>
      <dgm:t>
        <a:bodyPr/>
        <a:lstStyle/>
        <a:p>
          <a:endParaRPr lang="id-ID"/>
        </a:p>
      </dgm:t>
    </dgm:pt>
    <dgm:pt modelId="{8B50A0C7-02F0-4F04-A0EA-C90AB50C9060}" type="pres">
      <dgm:prSet presAssocID="{FBBA1C6D-2C2C-4A64-96CA-77A3CA18BF56}" presName="composite" presStyleCnt="0"/>
      <dgm:spPr/>
    </dgm:pt>
    <dgm:pt modelId="{2472FAB3-BA5F-4A01-AD40-7B3DD309F402}" type="pres">
      <dgm:prSet presAssocID="{FBBA1C6D-2C2C-4A64-96CA-77A3CA18BF56}" presName="imgShp" presStyleLbl="fgImgPlace1" presStyleIdx="0" presStyleCnt="2"/>
      <dgm:spPr>
        <a:blipFill rotWithShape="1">
          <a:blip xmlns:r="http://schemas.openxmlformats.org/officeDocument/2006/relationships" r:embed="rId1"/>
          <a:stretch>
            <a:fillRect/>
          </a:stretch>
        </a:blipFill>
      </dgm:spPr>
    </dgm:pt>
    <dgm:pt modelId="{9A17F8C1-038D-4D8E-BDCB-46CC353E19B6}" type="pres">
      <dgm:prSet presAssocID="{FBBA1C6D-2C2C-4A64-96CA-77A3CA18BF56}" presName="txShp" presStyleLbl="node1" presStyleIdx="0" presStyleCnt="2">
        <dgm:presLayoutVars>
          <dgm:bulletEnabled val="1"/>
        </dgm:presLayoutVars>
      </dgm:prSet>
      <dgm:spPr/>
      <dgm:t>
        <a:bodyPr/>
        <a:lstStyle/>
        <a:p>
          <a:endParaRPr lang="id-ID"/>
        </a:p>
      </dgm:t>
    </dgm:pt>
    <dgm:pt modelId="{2A43160A-6E39-4A4F-9778-860EA493FDD0}" type="pres">
      <dgm:prSet presAssocID="{18509C1C-CFC0-4309-9363-8A4489E0491F}" presName="spacing" presStyleCnt="0"/>
      <dgm:spPr/>
    </dgm:pt>
    <dgm:pt modelId="{13988A6B-6B75-4722-98D7-10155376627A}" type="pres">
      <dgm:prSet presAssocID="{83DDAF7C-0B49-4F56-ACF6-1CFFBBD5F179}" presName="composite" presStyleCnt="0"/>
      <dgm:spPr/>
    </dgm:pt>
    <dgm:pt modelId="{E8588401-39CC-4156-87C1-67E59B390F9C}" type="pres">
      <dgm:prSet presAssocID="{83DDAF7C-0B49-4F56-ACF6-1CFFBBD5F179}" presName="imgShp" presStyleLbl="fgImgPlace1" presStyleIdx="1" presStyleCnt="2"/>
      <dgm:spPr>
        <a:blipFill rotWithShape="1">
          <a:blip xmlns:r="http://schemas.openxmlformats.org/officeDocument/2006/relationships" r:embed="rId2"/>
          <a:stretch>
            <a:fillRect/>
          </a:stretch>
        </a:blipFill>
      </dgm:spPr>
    </dgm:pt>
    <dgm:pt modelId="{320B2CDE-DF38-46F3-9DDB-96468BDAF6A1}" type="pres">
      <dgm:prSet presAssocID="{83DDAF7C-0B49-4F56-ACF6-1CFFBBD5F179}" presName="txShp" presStyleLbl="node1" presStyleIdx="1" presStyleCnt="2">
        <dgm:presLayoutVars>
          <dgm:bulletEnabled val="1"/>
        </dgm:presLayoutVars>
      </dgm:prSet>
      <dgm:spPr/>
      <dgm:t>
        <a:bodyPr/>
        <a:lstStyle/>
        <a:p>
          <a:endParaRPr lang="id-ID"/>
        </a:p>
      </dgm:t>
    </dgm:pt>
  </dgm:ptLst>
  <dgm:cxnLst>
    <dgm:cxn modelId="{7ADAFBD3-36CE-4E40-B14E-67BD9B065836}" type="presOf" srcId="{FBBA1C6D-2C2C-4A64-96CA-77A3CA18BF56}" destId="{9A17F8C1-038D-4D8E-BDCB-46CC353E19B6}" srcOrd="0" destOrd="0" presId="urn:microsoft.com/office/officeart/2005/8/layout/vList3"/>
    <dgm:cxn modelId="{5D9D7A16-0D30-4AC4-B1B7-E53ACE73B559}" type="presOf" srcId="{30E85582-88E5-4034-9B23-0DBFC5A11460}" destId="{9A17F8C1-038D-4D8E-BDCB-46CC353E19B6}" srcOrd="0" destOrd="2" presId="urn:microsoft.com/office/officeart/2005/8/layout/vList3"/>
    <dgm:cxn modelId="{1068D1F9-BC9C-475D-8BE7-D3B12EF87356}" type="presOf" srcId="{1C10E50C-8BF3-4342-9233-9280295FF88A}" destId="{9A17F8C1-038D-4D8E-BDCB-46CC353E19B6}" srcOrd="0" destOrd="1" presId="urn:microsoft.com/office/officeart/2005/8/layout/vList3"/>
    <dgm:cxn modelId="{3670E2D9-8D39-47F2-ADF3-4CC42B232F84}" srcId="{5A6B45A7-7580-4F2F-8D76-280CB6B03364}" destId="{FBBA1C6D-2C2C-4A64-96CA-77A3CA18BF56}" srcOrd="0" destOrd="0" parTransId="{760AC6C1-F054-414C-AEC7-B476A3C35B2D}" sibTransId="{18509C1C-CFC0-4309-9363-8A4489E0491F}"/>
    <dgm:cxn modelId="{508405D6-83E2-4720-98A3-8EC85A504912}" type="presOf" srcId="{5A6B45A7-7580-4F2F-8D76-280CB6B03364}" destId="{08165F7E-5053-4740-AA01-5487FBCB9041}" srcOrd="0" destOrd="0" presId="urn:microsoft.com/office/officeart/2005/8/layout/vList3"/>
    <dgm:cxn modelId="{17E129A8-D75A-46E7-919C-FA0F0AE5344B}" srcId="{FBBA1C6D-2C2C-4A64-96CA-77A3CA18BF56}" destId="{30E85582-88E5-4034-9B23-0DBFC5A11460}" srcOrd="1" destOrd="0" parTransId="{C7137871-128B-422C-936C-4F28C834532A}" sibTransId="{479E4F75-5A33-42D5-A3CD-F1B23511236E}"/>
    <dgm:cxn modelId="{1D7AFB51-8FC0-4A5A-88E5-E8AD9FFF4BC0}" srcId="{FBBA1C6D-2C2C-4A64-96CA-77A3CA18BF56}" destId="{1C10E50C-8BF3-4342-9233-9280295FF88A}" srcOrd="0" destOrd="0" parTransId="{DD04EF97-32EC-421F-BCF8-BFF89A0AD5F2}" sibTransId="{C9F96A0D-BD83-4E28-BEEF-BF9B561F6308}"/>
    <dgm:cxn modelId="{ED4DF09C-0344-4CE7-BD39-145BCF62DF6E}" type="presOf" srcId="{83DDAF7C-0B49-4F56-ACF6-1CFFBBD5F179}" destId="{320B2CDE-DF38-46F3-9DDB-96468BDAF6A1}" srcOrd="0" destOrd="0" presId="urn:microsoft.com/office/officeart/2005/8/layout/vList3"/>
    <dgm:cxn modelId="{1C8E6EB2-9460-4F5E-A025-46BFAC40D697}" srcId="{5A6B45A7-7580-4F2F-8D76-280CB6B03364}" destId="{83DDAF7C-0B49-4F56-ACF6-1CFFBBD5F179}" srcOrd="1" destOrd="0" parTransId="{2D0BB9D9-58AF-4EF1-B765-12B5E354DB4A}" sibTransId="{5601E9F3-D419-4EC0-AFE7-6677D842CCB8}"/>
    <dgm:cxn modelId="{D1C62084-9B08-4489-A8D0-57BC42287EBE}" type="presParOf" srcId="{08165F7E-5053-4740-AA01-5487FBCB9041}" destId="{8B50A0C7-02F0-4F04-A0EA-C90AB50C9060}" srcOrd="0" destOrd="0" presId="urn:microsoft.com/office/officeart/2005/8/layout/vList3"/>
    <dgm:cxn modelId="{C192A605-BC5B-4813-95A8-915743A7C49E}" type="presParOf" srcId="{8B50A0C7-02F0-4F04-A0EA-C90AB50C9060}" destId="{2472FAB3-BA5F-4A01-AD40-7B3DD309F402}" srcOrd="0" destOrd="0" presId="urn:microsoft.com/office/officeart/2005/8/layout/vList3"/>
    <dgm:cxn modelId="{A8CDFF29-BFBD-402B-BD3E-9936CB43BE91}" type="presParOf" srcId="{8B50A0C7-02F0-4F04-A0EA-C90AB50C9060}" destId="{9A17F8C1-038D-4D8E-BDCB-46CC353E19B6}" srcOrd="1" destOrd="0" presId="urn:microsoft.com/office/officeart/2005/8/layout/vList3"/>
    <dgm:cxn modelId="{525BBF2B-F5F8-4B00-9357-4865D8F4FC86}" type="presParOf" srcId="{08165F7E-5053-4740-AA01-5487FBCB9041}" destId="{2A43160A-6E39-4A4F-9778-860EA493FDD0}" srcOrd="1" destOrd="0" presId="urn:microsoft.com/office/officeart/2005/8/layout/vList3"/>
    <dgm:cxn modelId="{10B01D72-D185-436D-9514-DA6BFDBF84DC}" type="presParOf" srcId="{08165F7E-5053-4740-AA01-5487FBCB9041}" destId="{13988A6B-6B75-4722-98D7-10155376627A}" srcOrd="2" destOrd="0" presId="urn:microsoft.com/office/officeart/2005/8/layout/vList3"/>
    <dgm:cxn modelId="{CEF3FFDC-1C79-47F9-9D2D-A1E4ACC79F5D}" type="presParOf" srcId="{13988A6B-6B75-4722-98D7-10155376627A}" destId="{E8588401-39CC-4156-87C1-67E59B390F9C}" srcOrd="0" destOrd="0" presId="urn:microsoft.com/office/officeart/2005/8/layout/vList3"/>
    <dgm:cxn modelId="{82E56CAD-2B6C-4F20-BF1A-5AD7328F17E5}" type="presParOf" srcId="{13988A6B-6B75-4722-98D7-10155376627A}" destId="{320B2CDE-DF38-46F3-9DDB-96468BDAF6A1}"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9A26C520-19B1-4EC5-8451-11B085782606}" type="doc">
      <dgm:prSet loTypeId="urn:microsoft.com/office/officeart/2005/8/layout/vList2" loCatId="list" qsTypeId="urn:microsoft.com/office/officeart/2005/8/quickstyle/simple1" qsCatId="simple" csTypeId="urn:microsoft.com/office/officeart/2005/8/colors/colorful3" csCatId="colorful" phldr="1"/>
      <dgm:spPr/>
      <dgm:t>
        <a:bodyPr/>
        <a:lstStyle/>
        <a:p>
          <a:endParaRPr lang="en-US"/>
        </a:p>
      </dgm:t>
    </dgm:pt>
    <dgm:pt modelId="{75DAD03E-7469-4C14-ADE2-7CEEA2A3A9B2}">
      <dgm:prSet custT="1"/>
      <dgm:spPr/>
      <dgm:t>
        <a:bodyPr/>
        <a:lstStyle/>
        <a:p>
          <a:r>
            <a:rPr lang="en-US" sz="2400" dirty="0" err="1">
              <a:solidFill>
                <a:schemeClr val="bg1"/>
              </a:solidFill>
            </a:rPr>
            <a:t>mendapatkan</a:t>
          </a:r>
          <a:r>
            <a:rPr lang="en-US" sz="2400" dirty="0">
              <a:solidFill>
                <a:schemeClr val="bg1"/>
              </a:solidFill>
            </a:rPr>
            <a:t> </a:t>
          </a:r>
          <a:r>
            <a:rPr lang="en-US" sz="2400" dirty="0" err="1">
              <a:solidFill>
                <a:schemeClr val="bg1"/>
              </a:solidFill>
            </a:rPr>
            <a:t>keseragaman</a:t>
          </a:r>
          <a:r>
            <a:rPr lang="en-US" sz="2400" dirty="0">
              <a:solidFill>
                <a:schemeClr val="bg1"/>
              </a:solidFill>
            </a:rPr>
            <a:t> </a:t>
          </a:r>
          <a:r>
            <a:rPr lang="en-US" sz="2400" dirty="0" err="1">
              <a:solidFill>
                <a:schemeClr val="bg1"/>
              </a:solidFill>
            </a:rPr>
            <a:t>dalam</a:t>
          </a:r>
          <a:r>
            <a:rPr lang="en-US" sz="2400" dirty="0">
              <a:solidFill>
                <a:schemeClr val="bg1"/>
              </a:solidFill>
            </a:rPr>
            <a:t> </a:t>
          </a:r>
          <a:r>
            <a:rPr lang="en-US" sz="2400" dirty="0" err="1">
              <a:solidFill>
                <a:schemeClr val="bg1"/>
              </a:solidFill>
            </a:rPr>
            <a:t>merencanakan</a:t>
          </a:r>
          <a:r>
            <a:rPr lang="en-US" sz="2400" dirty="0">
              <a:solidFill>
                <a:schemeClr val="bg1"/>
              </a:solidFill>
            </a:rPr>
            <a:t> </a:t>
          </a:r>
          <a:r>
            <a:rPr lang="en-US" sz="2400" dirty="0" err="1">
              <a:solidFill>
                <a:schemeClr val="bg1"/>
              </a:solidFill>
            </a:rPr>
            <a:t>drainase</a:t>
          </a:r>
          <a:r>
            <a:rPr lang="en-US" sz="2400" dirty="0">
              <a:solidFill>
                <a:schemeClr val="bg1"/>
              </a:solidFill>
            </a:rPr>
            <a:t> </a:t>
          </a:r>
          <a:r>
            <a:rPr lang="en-US" sz="2400" dirty="0" err="1">
              <a:solidFill>
                <a:schemeClr val="bg1"/>
              </a:solidFill>
            </a:rPr>
            <a:t>jalan</a:t>
          </a:r>
          <a:r>
            <a:rPr lang="en-US" sz="2400" dirty="0">
              <a:solidFill>
                <a:schemeClr val="bg1"/>
              </a:solidFill>
            </a:rPr>
            <a:t>, </a:t>
          </a:r>
          <a:r>
            <a:rPr lang="en-US" sz="2400" dirty="0" err="1">
              <a:solidFill>
                <a:schemeClr val="bg1"/>
              </a:solidFill>
            </a:rPr>
            <a:t>sehingga</a:t>
          </a:r>
          <a:r>
            <a:rPr lang="en-US" sz="2400" dirty="0">
              <a:solidFill>
                <a:schemeClr val="bg1"/>
              </a:solidFill>
            </a:rPr>
            <a:t> </a:t>
          </a:r>
          <a:r>
            <a:rPr lang="en-US" sz="2400" dirty="0" err="1">
              <a:solidFill>
                <a:schemeClr val="bg1"/>
              </a:solidFill>
            </a:rPr>
            <a:t>dihasilkan</a:t>
          </a:r>
          <a:r>
            <a:rPr lang="en-US" sz="2400" dirty="0">
              <a:solidFill>
                <a:schemeClr val="bg1"/>
              </a:solidFill>
            </a:rPr>
            <a:t> </a:t>
          </a:r>
          <a:r>
            <a:rPr lang="en-US" sz="2400" dirty="0" err="1">
              <a:solidFill>
                <a:schemeClr val="bg1"/>
              </a:solidFill>
            </a:rPr>
            <a:t>rencana</a:t>
          </a:r>
          <a:r>
            <a:rPr lang="en-US" sz="2400" dirty="0">
              <a:solidFill>
                <a:schemeClr val="bg1"/>
              </a:solidFill>
            </a:rPr>
            <a:t> </a:t>
          </a:r>
          <a:r>
            <a:rPr lang="en-US" sz="2400" dirty="0" err="1">
              <a:solidFill>
                <a:schemeClr val="bg1"/>
              </a:solidFill>
            </a:rPr>
            <a:t>jalan</a:t>
          </a:r>
          <a:r>
            <a:rPr lang="en-US" sz="2400" dirty="0">
              <a:solidFill>
                <a:schemeClr val="bg1"/>
              </a:solidFill>
            </a:rPr>
            <a:t> yang </a:t>
          </a:r>
          <a:r>
            <a:rPr lang="en-US" sz="2400" dirty="0" err="1">
              <a:solidFill>
                <a:schemeClr val="bg1"/>
              </a:solidFill>
            </a:rPr>
            <a:t>dapat</a:t>
          </a:r>
          <a:r>
            <a:rPr lang="en-US" sz="2400" dirty="0">
              <a:solidFill>
                <a:schemeClr val="bg1"/>
              </a:solidFill>
            </a:rPr>
            <a:t> </a:t>
          </a:r>
          <a:r>
            <a:rPr lang="en-US" sz="2400" dirty="0" err="1">
              <a:solidFill>
                <a:schemeClr val="bg1"/>
              </a:solidFill>
            </a:rPr>
            <a:t>memberikan</a:t>
          </a:r>
          <a:r>
            <a:rPr lang="en-US" sz="2400" dirty="0">
              <a:solidFill>
                <a:schemeClr val="bg1"/>
              </a:solidFill>
            </a:rPr>
            <a:t> </a:t>
          </a:r>
          <a:r>
            <a:rPr lang="en-US" sz="2400" dirty="0" err="1">
              <a:solidFill>
                <a:schemeClr val="bg1"/>
              </a:solidFill>
            </a:rPr>
            <a:t>keselamatan</a:t>
          </a:r>
          <a:r>
            <a:rPr lang="en-US" sz="2400" dirty="0">
              <a:solidFill>
                <a:schemeClr val="bg1"/>
              </a:solidFill>
            </a:rPr>
            <a:t>, </a:t>
          </a:r>
          <a:r>
            <a:rPr lang="en-US" sz="2400" dirty="0" err="1">
              <a:solidFill>
                <a:schemeClr val="bg1"/>
              </a:solidFill>
            </a:rPr>
            <a:t>kelancaran</a:t>
          </a:r>
          <a:r>
            <a:rPr lang="en-US" sz="2400" dirty="0">
              <a:solidFill>
                <a:schemeClr val="bg1"/>
              </a:solidFill>
            </a:rPr>
            <a:t> </a:t>
          </a:r>
          <a:r>
            <a:rPr lang="en-US" sz="2400" dirty="0" err="1">
              <a:solidFill>
                <a:schemeClr val="bg1"/>
              </a:solidFill>
            </a:rPr>
            <a:t>dan</a:t>
          </a:r>
          <a:r>
            <a:rPr lang="en-US" sz="2400" dirty="0">
              <a:solidFill>
                <a:schemeClr val="bg1"/>
              </a:solidFill>
            </a:rPr>
            <a:t> </a:t>
          </a:r>
          <a:r>
            <a:rPr lang="en-US" sz="2400" dirty="0" err="1">
              <a:solidFill>
                <a:schemeClr val="bg1"/>
              </a:solidFill>
            </a:rPr>
            <a:t>kenyamanan</a:t>
          </a:r>
          <a:r>
            <a:rPr lang="en-US" sz="2400" dirty="0">
              <a:solidFill>
                <a:schemeClr val="bg1"/>
              </a:solidFill>
            </a:rPr>
            <a:t> </a:t>
          </a:r>
          <a:r>
            <a:rPr lang="en-US" sz="2400" dirty="0" err="1">
              <a:solidFill>
                <a:schemeClr val="bg1"/>
              </a:solidFill>
            </a:rPr>
            <a:t>bagi</a:t>
          </a:r>
          <a:r>
            <a:rPr lang="en-US" sz="2400" dirty="0">
              <a:solidFill>
                <a:schemeClr val="bg1"/>
              </a:solidFill>
            </a:rPr>
            <a:t> </a:t>
          </a:r>
          <a:r>
            <a:rPr lang="en-US" sz="2400" dirty="0" err="1">
              <a:solidFill>
                <a:schemeClr val="bg1"/>
              </a:solidFill>
            </a:rPr>
            <a:t>pengguna</a:t>
          </a:r>
          <a:r>
            <a:rPr lang="en-US" sz="2400" dirty="0">
              <a:solidFill>
                <a:schemeClr val="bg1"/>
              </a:solidFill>
            </a:rPr>
            <a:t> </a:t>
          </a:r>
          <a:r>
            <a:rPr lang="en-US" sz="2400" dirty="0" err="1">
              <a:solidFill>
                <a:schemeClr val="bg1"/>
              </a:solidFill>
            </a:rPr>
            <a:t>jalan</a:t>
          </a:r>
          <a:r>
            <a:rPr lang="en-US" sz="2400" dirty="0">
              <a:solidFill>
                <a:schemeClr val="bg1"/>
              </a:solidFill>
            </a:rPr>
            <a:t> </a:t>
          </a:r>
          <a:r>
            <a:rPr lang="en-US" sz="2400" dirty="0" err="1">
              <a:solidFill>
                <a:schemeClr val="bg1"/>
              </a:solidFill>
            </a:rPr>
            <a:t>dengan</a:t>
          </a:r>
          <a:r>
            <a:rPr lang="en-US" sz="2400" dirty="0">
              <a:solidFill>
                <a:schemeClr val="bg1"/>
              </a:solidFill>
            </a:rPr>
            <a:t> </a:t>
          </a:r>
          <a:r>
            <a:rPr lang="en-US" sz="2400" dirty="0" err="1">
              <a:solidFill>
                <a:schemeClr val="bg1"/>
              </a:solidFill>
            </a:rPr>
            <a:t>tetap</a:t>
          </a:r>
          <a:r>
            <a:rPr lang="en-US" sz="2400" dirty="0">
              <a:solidFill>
                <a:schemeClr val="bg1"/>
              </a:solidFill>
            </a:rPr>
            <a:t> </a:t>
          </a:r>
          <a:r>
            <a:rPr lang="en-US" sz="2400" dirty="0" err="1">
              <a:solidFill>
                <a:schemeClr val="bg1"/>
              </a:solidFill>
            </a:rPr>
            <a:t>menjaga</a:t>
          </a:r>
          <a:r>
            <a:rPr lang="en-US" sz="2400" dirty="0">
              <a:solidFill>
                <a:schemeClr val="bg1"/>
              </a:solidFill>
            </a:rPr>
            <a:t>  </a:t>
          </a:r>
          <a:r>
            <a:rPr lang="en-US" sz="2400" dirty="0" err="1">
              <a:solidFill>
                <a:schemeClr val="bg1"/>
              </a:solidFill>
            </a:rPr>
            <a:t>dan</a:t>
          </a:r>
          <a:r>
            <a:rPr lang="en-US" sz="2400" dirty="0">
              <a:solidFill>
                <a:schemeClr val="bg1"/>
              </a:solidFill>
            </a:rPr>
            <a:t> </a:t>
          </a:r>
          <a:r>
            <a:rPr lang="en-US" sz="2400" dirty="0" err="1">
              <a:solidFill>
                <a:schemeClr val="bg1"/>
              </a:solidFill>
            </a:rPr>
            <a:t>mencegah</a:t>
          </a:r>
          <a:r>
            <a:rPr lang="en-US" sz="2400" dirty="0">
              <a:solidFill>
                <a:schemeClr val="bg1"/>
              </a:solidFill>
            </a:rPr>
            <a:t> </a:t>
          </a:r>
          <a:r>
            <a:rPr lang="en-US" sz="2400" dirty="0" err="1">
              <a:solidFill>
                <a:schemeClr val="bg1"/>
              </a:solidFill>
            </a:rPr>
            <a:t>kehancuran</a:t>
          </a:r>
          <a:r>
            <a:rPr lang="en-US" sz="2400" dirty="0">
              <a:solidFill>
                <a:schemeClr val="bg1"/>
              </a:solidFill>
            </a:rPr>
            <a:t> </a:t>
          </a:r>
          <a:r>
            <a:rPr lang="en-US" sz="2400" dirty="0" err="1">
              <a:solidFill>
                <a:schemeClr val="bg1"/>
              </a:solidFill>
            </a:rPr>
            <a:t>konstruksi</a:t>
          </a:r>
          <a:r>
            <a:rPr lang="en-US" sz="2400" dirty="0">
              <a:solidFill>
                <a:schemeClr val="bg1"/>
              </a:solidFill>
            </a:rPr>
            <a:t> </a:t>
          </a:r>
          <a:r>
            <a:rPr lang="en-US" sz="2400" dirty="0" err="1">
              <a:solidFill>
                <a:schemeClr val="bg1"/>
              </a:solidFill>
            </a:rPr>
            <a:t>jalan</a:t>
          </a:r>
          <a:r>
            <a:rPr lang="en-US" sz="2400" dirty="0">
              <a:solidFill>
                <a:schemeClr val="bg1"/>
              </a:solidFill>
            </a:rPr>
            <a:t> </a:t>
          </a:r>
          <a:r>
            <a:rPr lang="en-US" sz="2400" dirty="0" err="1">
              <a:solidFill>
                <a:schemeClr val="bg1"/>
              </a:solidFill>
            </a:rPr>
            <a:t>dengan</a:t>
          </a:r>
          <a:r>
            <a:rPr lang="en-US" sz="2400" dirty="0">
              <a:solidFill>
                <a:schemeClr val="bg1"/>
              </a:solidFill>
            </a:rPr>
            <a:t> </a:t>
          </a:r>
          <a:r>
            <a:rPr lang="en-US" sz="2400" dirty="0" err="1">
              <a:solidFill>
                <a:schemeClr val="bg1"/>
              </a:solidFill>
            </a:rPr>
            <a:t>mengendalikan</a:t>
          </a:r>
          <a:r>
            <a:rPr lang="en-US" sz="2400" dirty="0">
              <a:solidFill>
                <a:schemeClr val="bg1"/>
              </a:solidFill>
            </a:rPr>
            <a:t> air </a:t>
          </a:r>
          <a:r>
            <a:rPr lang="en-US" sz="2400" dirty="0" err="1">
              <a:solidFill>
                <a:schemeClr val="bg1"/>
              </a:solidFill>
            </a:rPr>
            <a:t>pada</a:t>
          </a:r>
          <a:r>
            <a:rPr lang="en-US" sz="2400" dirty="0">
              <a:solidFill>
                <a:schemeClr val="bg1"/>
              </a:solidFill>
            </a:rPr>
            <a:t> </a:t>
          </a:r>
          <a:r>
            <a:rPr lang="en-US" sz="2400" dirty="0" err="1">
              <a:solidFill>
                <a:schemeClr val="bg1"/>
              </a:solidFill>
            </a:rPr>
            <a:t>badan</a:t>
          </a:r>
          <a:r>
            <a:rPr lang="en-US" sz="2400" dirty="0">
              <a:solidFill>
                <a:schemeClr val="bg1"/>
              </a:solidFill>
            </a:rPr>
            <a:t> </a:t>
          </a:r>
          <a:r>
            <a:rPr lang="en-US" sz="2400" dirty="0" err="1">
              <a:solidFill>
                <a:schemeClr val="bg1"/>
              </a:solidFill>
            </a:rPr>
            <a:t>jalan</a:t>
          </a:r>
          <a:r>
            <a:rPr lang="en-US" sz="2400" dirty="0">
              <a:solidFill>
                <a:schemeClr val="bg1"/>
              </a:solidFill>
            </a:rPr>
            <a:t>, </a:t>
          </a:r>
          <a:r>
            <a:rPr lang="en-US" sz="2400" dirty="0" err="1">
              <a:solidFill>
                <a:schemeClr val="bg1"/>
              </a:solidFill>
            </a:rPr>
            <a:t>baik</a:t>
          </a:r>
          <a:r>
            <a:rPr lang="en-US" sz="2400" dirty="0">
              <a:solidFill>
                <a:schemeClr val="bg1"/>
              </a:solidFill>
            </a:rPr>
            <a:t> air </a:t>
          </a:r>
          <a:r>
            <a:rPr lang="en-US" sz="2400" dirty="0" err="1">
              <a:solidFill>
                <a:schemeClr val="bg1"/>
              </a:solidFill>
            </a:rPr>
            <a:t>permukaan</a:t>
          </a:r>
          <a:r>
            <a:rPr lang="en-US" sz="2400" dirty="0">
              <a:solidFill>
                <a:schemeClr val="bg1"/>
              </a:solidFill>
            </a:rPr>
            <a:t> </a:t>
          </a:r>
          <a:r>
            <a:rPr lang="en-US" sz="2400" dirty="0" err="1">
              <a:solidFill>
                <a:schemeClr val="bg1"/>
              </a:solidFill>
            </a:rPr>
            <a:t>maupun</a:t>
          </a:r>
          <a:r>
            <a:rPr lang="en-US" sz="2400" dirty="0">
              <a:solidFill>
                <a:schemeClr val="bg1"/>
              </a:solidFill>
            </a:rPr>
            <a:t> </a:t>
          </a:r>
          <a:r>
            <a:rPr lang="en-US" sz="2400" dirty="0" err="1">
              <a:solidFill>
                <a:schemeClr val="bg1"/>
              </a:solidFill>
            </a:rPr>
            <a:t>bawah</a:t>
          </a:r>
          <a:r>
            <a:rPr lang="en-US" sz="2400" dirty="0">
              <a:solidFill>
                <a:schemeClr val="bg1"/>
              </a:solidFill>
            </a:rPr>
            <a:t> </a:t>
          </a:r>
          <a:r>
            <a:rPr lang="en-US" sz="2400" dirty="0" err="1">
              <a:solidFill>
                <a:schemeClr val="bg1"/>
              </a:solidFill>
            </a:rPr>
            <a:t>permukaan</a:t>
          </a:r>
          <a:r>
            <a:rPr lang="en-US" sz="2400" dirty="0">
              <a:solidFill>
                <a:schemeClr val="bg1"/>
              </a:solidFill>
            </a:rPr>
            <a:t> </a:t>
          </a:r>
          <a:r>
            <a:rPr lang="en-US" sz="2400" dirty="0" err="1">
              <a:solidFill>
                <a:schemeClr val="bg1"/>
              </a:solidFill>
            </a:rPr>
            <a:t>dan</a:t>
          </a:r>
          <a:r>
            <a:rPr lang="en-US" sz="2400" dirty="0">
              <a:solidFill>
                <a:schemeClr val="bg1"/>
              </a:solidFill>
            </a:rPr>
            <a:t> </a:t>
          </a:r>
          <a:r>
            <a:rPr lang="en-US" sz="2400" dirty="0" err="1">
              <a:solidFill>
                <a:schemeClr val="bg1"/>
              </a:solidFill>
            </a:rPr>
            <a:t>membuang</a:t>
          </a:r>
          <a:r>
            <a:rPr lang="en-US" sz="2400" dirty="0">
              <a:solidFill>
                <a:schemeClr val="bg1"/>
              </a:solidFill>
            </a:rPr>
            <a:t> </a:t>
          </a:r>
          <a:r>
            <a:rPr lang="en-US" sz="2400" dirty="0" err="1">
              <a:solidFill>
                <a:schemeClr val="bg1"/>
              </a:solidFill>
            </a:rPr>
            <a:t>ke</a:t>
          </a:r>
          <a:r>
            <a:rPr lang="en-US" sz="2400" dirty="0">
              <a:solidFill>
                <a:schemeClr val="bg1"/>
              </a:solidFill>
            </a:rPr>
            <a:t> </a:t>
          </a:r>
          <a:r>
            <a:rPr lang="en-US" sz="2400" dirty="0" err="1">
              <a:solidFill>
                <a:schemeClr val="bg1"/>
              </a:solidFill>
            </a:rPr>
            <a:t>badan</a:t>
          </a:r>
          <a:r>
            <a:rPr lang="en-US" sz="2400" dirty="0">
              <a:solidFill>
                <a:schemeClr val="bg1"/>
              </a:solidFill>
            </a:rPr>
            <a:t> air </a:t>
          </a:r>
          <a:r>
            <a:rPr lang="en-US" sz="2400" dirty="0" err="1">
              <a:solidFill>
                <a:schemeClr val="bg1"/>
              </a:solidFill>
            </a:rPr>
            <a:t>seperti</a:t>
          </a:r>
          <a:r>
            <a:rPr lang="en-US" sz="2400" dirty="0">
              <a:solidFill>
                <a:schemeClr val="bg1"/>
              </a:solidFill>
            </a:rPr>
            <a:t> </a:t>
          </a:r>
          <a:r>
            <a:rPr lang="en-US" sz="2400" dirty="0" err="1">
              <a:solidFill>
                <a:schemeClr val="bg1"/>
              </a:solidFill>
            </a:rPr>
            <a:t>sungai</a:t>
          </a:r>
          <a:r>
            <a:rPr lang="en-US" sz="2400" dirty="0">
              <a:solidFill>
                <a:schemeClr val="bg1"/>
              </a:solidFill>
            </a:rPr>
            <a:t>, </a:t>
          </a:r>
          <a:r>
            <a:rPr lang="en-US" sz="2400" dirty="0" err="1">
              <a:solidFill>
                <a:schemeClr val="bg1"/>
              </a:solidFill>
            </a:rPr>
            <a:t>waduk</a:t>
          </a:r>
          <a:r>
            <a:rPr lang="en-US" sz="2400" dirty="0">
              <a:solidFill>
                <a:schemeClr val="bg1"/>
              </a:solidFill>
            </a:rPr>
            <a:t>, </a:t>
          </a:r>
          <a:r>
            <a:rPr lang="en-US" sz="2400" dirty="0" err="1">
              <a:solidFill>
                <a:schemeClr val="bg1"/>
              </a:solidFill>
            </a:rPr>
            <a:t>embung</a:t>
          </a:r>
          <a:r>
            <a:rPr lang="en-US" sz="2400" dirty="0">
              <a:solidFill>
                <a:schemeClr val="bg1"/>
              </a:solidFill>
            </a:rPr>
            <a:t> </a:t>
          </a:r>
          <a:r>
            <a:rPr lang="en-US" sz="2400" dirty="0" err="1">
              <a:solidFill>
                <a:schemeClr val="bg1"/>
              </a:solidFill>
            </a:rPr>
            <a:t>atau</a:t>
          </a:r>
          <a:r>
            <a:rPr lang="en-US" sz="2400" dirty="0">
              <a:solidFill>
                <a:schemeClr val="bg1"/>
              </a:solidFill>
            </a:rPr>
            <a:t> </a:t>
          </a:r>
          <a:r>
            <a:rPr lang="en-US" sz="2400" dirty="0" err="1">
              <a:solidFill>
                <a:schemeClr val="bg1"/>
              </a:solidFill>
            </a:rPr>
            <a:t>resapan</a:t>
          </a:r>
          <a:r>
            <a:rPr lang="en-US" sz="2400" dirty="0">
              <a:solidFill>
                <a:schemeClr val="bg1"/>
              </a:solidFill>
            </a:rPr>
            <a:t> </a:t>
          </a:r>
          <a:r>
            <a:rPr lang="en-US" sz="2400" dirty="0" err="1">
              <a:solidFill>
                <a:schemeClr val="bg1"/>
              </a:solidFill>
            </a:rPr>
            <a:t>buatan</a:t>
          </a:r>
          <a:r>
            <a:rPr lang="en-US" sz="2400" dirty="0">
              <a:solidFill>
                <a:schemeClr val="bg1"/>
              </a:solidFill>
            </a:rPr>
            <a:t>. </a:t>
          </a:r>
          <a:endParaRPr lang="id-ID" sz="2400" dirty="0">
            <a:solidFill>
              <a:schemeClr val="bg1"/>
            </a:solidFill>
          </a:endParaRPr>
        </a:p>
      </dgm:t>
    </dgm:pt>
    <dgm:pt modelId="{C0E22964-4A58-4C3F-81B4-63E10844A648}" type="parTrans" cxnId="{1E9C0A44-AC67-4901-92BC-B9D7BE10859C}">
      <dgm:prSet/>
      <dgm:spPr/>
      <dgm:t>
        <a:bodyPr/>
        <a:lstStyle/>
        <a:p>
          <a:endParaRPr lang="en-US" sz="2400">
            <a:solidFill>
              <a:schemeClr val="bg1"/>
            </a:solidFill>
          </a:endParaRPr>
        </a:p>
      </dgm:t>
    </dgm:pt>
    <dgm:pt modelId="{A3218710-3E1A-465E-B1C9-E542F3BB9184}" type="sibTrans" cxnId="{1E9C0A44-AC67-4901-92BC-B9D7BE10859C}">
      <dgm:prSet/>
      <dgm:spPr/>
      <dgm:t>
        <a:bodyPr/>
        <a:lstStyle/>
        <a:p>
          <a:endParaRPr lang="en-US" sz="2400">
            <a:solidFill>
              <a:schemeClr val="bg1"/>
            </a:solidFill>
          </a:endParaRPr>
        </a:p>
      </dgm:t>
    </dgm:pt>
    <dgm:pt modelId="{772E47E4-6DF4-4670-9558-A518F3B20DF8}">
      <dgm:prSet custT="1"/>
      <dgm:spPr/>
      <dgm:t>
        <a:bodyPr/>
        <a:lstStyle/>
        <a:p>
          <a:r>
            <a:rPr lang="en-US" sz="2400">
              <a:solidFill>
                <a:schemeClr val="bg1"/>
              </a:solidFill>
            </a:rPr>
            <a:t>Drainase jalan berfungsi untuk memutuskan dan menyalurkan air permukaan jalan, yang biasanya menggunakan bantuan gaya gravitasi dan mengalirkannya ke badan-badan ai</a:t>
          </a:r>
          <a:r>
            <a:rPr lang="id-ID" sz="2400">
              <a:solidFill>
                <a:schemeClr val="bg1"/>
              </a:solidFill>
            </a:rPr>
            <a:t>r</a:t>
          </a:r>
        </a:p>
      </dgm:t>
    </dgm:pt>
    <dgm:pt modelId="{89E20582-678E-440C-BEAF-DA247E88FEC6}" type="parTrans" cxnId="{1995C7FB-8740-4647-9F41-2CE049B5215B}">
      <dgm:prSet/>
      <dgm:spPr/>
      <dgm:t>
        <a:bodyPr/>
        <a:lstStyle/>
        <a:p>
          <a:endParaRPr lang="en-US" sz="2400">
            <a:solidFill>
              <a:schemeClr val="bg1"/>
            </a:solidFill>
          </a:endParaRPr>
        </a:p>
      </dgm:t>
    </dgm:pt>
    <dgm:pt modelId="{0CDADAE6-F357-49AB-83A1-7C8B50F89E30}" type="sibTrans" cxnId="{1995C7FB-8740-4647-9F41-2CE049B5215B}">
      <dgm:prSet/>
      <dgm:spPr/>
      <dgm:t>
        <a:bodyPr/>
        <a:lstStyle/>
        <a:p>
          <a:endParaRPr lang="en-US" sz="2400">
            <a:solidFill>
              <a:schemeClr val="bg1"/>
            </a:solidFill>
          </a:endParaRPr>
        </a:p>
      </dgm:t>
    </dgm:pt>
    <dgm:pt modelId="{9FFC7747-DC11-4250-8096-22C75596AAD3}" type="pres">
      <dgm:prSet presAssocID="{9A26C520-19B1-4EC5-8451-11B085782606}" presName="linear" presStyleCnt="0">
        <dgm:presLayoutVars>
          <dgm:animLvl val="lvl"/>
          <dgm:resizeHandles val="exact"/>
        </dgm:presLayoutVars>
      </dgm:prSet>
      <dgm:spPr/>
      <dgm:t>
        <a:bodyPr/>
        <a:lstStyle/>
        <a:p>
          <a:endParaRPr lang="id-ID"/>
        </a:p>
      </dgm:t>
    </dgm:pt>
    <dgm:pt modelId="{3711D663-1D4E-42FA-B78B-E4A146D05D2C}" type="pres">
      <dgm:prSet presAssocID="{75DAD03E-7469-4C14-ADE2-7CEEA2A3A9B2}" presName="parentText" presStyleLbl="node1" presStyleIdx="0" presStyleCnt="2" custScaleY="147813">
        <dgm:presLayoutVars>
          <dgm:chMax val="0"/>
          <dgm:bulletEnabled val="1"/>
        </dgm:presLayoutVars>
      </dgm:prSet>
      <dgm:spPr/>
      <dgm:t>
        <a:bodyPr/>
        <a:lstStyle/>
        <a:p>
          <a:endParaRPr lang="id-ID"/>
        </a:p>
      </dgm:t>
    </dgm:pt>
    <dgm:pt modelId="{DA2A5882-EE48-4540-89D1-7B809DB7C09F}" type="pres">
      <dgm:prSet presAssocID="{A3218710-3E1A-465E-B1C9-E542F3BB9184}" presName="spacer" presStyleCnt="0"/>
      <dgm:spPr/>
    </dgm:pt>
    <dgm:pt modelId="{B3479CFA-695C-4EC2-A98E-AB44633027CF}" type="pres">
      <dgm:prSet presAssocID="{772E47E4-6DF4-4670-9558-A518F3B20DF8}" presName="parentText" presStyleLbl="node1" presStyleIdx="1" presStyleCnt="2">
        <dgm:presLayoutVars>
          <dgm:chMax val="0"/>
          <dgm:bulletEnabled val="1"/>
        </dgm:presLayoutVars>
      </dgm:prSet>
      <dgm:spPr/>
      <dgm:t>
        <a:bodyPr/>
        <a:lstStyle/>
        <a:p>
          <a:endParaRPr lang="id-ID"/>
        </a:p>
      </dgm:t>
    </dgm:pt>
  </dgm:ptLst>
  <dgm:cxnLst>
    <dgm:cxn modelId="{6D884BD7-CCA1-43E9-8F4E-EED848E49C84}" type="presOf" srcId="{772E47E4-6DF4-4670-9558-A518F3B20DF8}" destId="{B3479CFA-695C-4EC2-A98E-AB44633027CF}" srcOrd="0" destOrd="0" presId="urn:microsoft.com/office/officeart/2005/8/layout/vList2"/>
    <dgm:cxn modelId="{1E9C0A44-AC67-4901-92BC-B9D7BE10859C}" srcId="{9A26C520-19B1-4EC5-8451-11B085782606}" destId="{75DAD03E-7469-4C14-ADE2-7CEEA2A3A9B2}" srcOrd="0" destOrd="0" parTransId="{C0E22964-4A58-4C3F-81B4-63E10844A648}" sibTransId="{A3218710-3E1A-465E-B1C9-E542F3BB9184}"/>
    <dgm:cxn modelId="{0BAF5B98-73D2-49F3-9750-8BB53D43C174}" type="presOf" srcId="{9A26C520-19B1-4EC5-8451-11B085782606}" destId="{9FFC7747-DC11-4250-8096-22C75596AAD3}" srcOrd="0" destOrd="0" presId="urn:microsoft.com/office/officeart/2005/8/layout/vList2"/>
    <dgm:cxn modelId="{2D2D1D36-C1E8-41E4-ACCB-3DAD77FE22B9}" type="presOf" srcId="{75DAD03E-7469-4C14-ADE2-7CEEA2A3A9B2}" destId="{3711D663-1D4E-42FA-B78B-E4A146D05D2C}" srcOrd="0" destOrd="0" presId="urn:microsoft.com/office/officeart/2005/8/layout/vList2"/>
    <dgm:cxn modelId="{1995C7FB-8740-4647-9F41-2CE049B5215B}" srcId="{9A26C520-19B1-4EC5-8451-11B085782606}" destId="{772E47E4-6DF4-4670-9558-A518F3B20DF8}" srcOrd="1" destOrd="0" parTransId="{89E20582-678E-440C-BEAF-DA247E88FEC6}" sibTransId="{0CDADAE6-F357-49AB-83A1-7C8B50F89E30}"/>
    <dgm:cxn modelId="{FD8E22BA-F7BD-433C-8803-EFD9FFFC96C1}" type="presParOf" srcId="{9FFC7747-DC11-4250-8096-22C75596AAD3}" destId="{3711D663-1D4E-42FA-B78B-E4A146D05D2C}" srcOrd="0" destOrd="0" presId="urn:microsoft.com/office/officeart/2005/8/layout/vList2"/>
    <dgm:cxn modelId="{B7FF8D78-3F20-4A53-B3E9-6D2F59348DEE}" type="presParOf" srcId="{9FFC7747-DC11-4250-8096-22C75596AAD3}" destId="{DA2A5882-EE48-4540-89D1-7B809DB7C09F}" srcOrd="1" destOrd="0" presId="urn:microsoft.com/office/officeart/2005/8/layout/vList2"/>
    <dgm:cxn modelId="{6B073907-FD40-4F44-869E-C1D96A948049}" type="presParOf" srcId="{9FFC7747-DC11-4250-8096-22C75596AAD3}" destId="{B3479CFA-695C-4EC2-A98E-AB44633027CF}"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C0401CEF-EF55-49CE-A1E2-AF19E2C3D984}" type="doc">
      <dgm:prSet loTypeId="urn:microsoft.com/office/officeart/2005/8/layout/hProcess11" loCatId="process" qsTypeId="urn:microsoft.com/office/officeart/2005/8/quickstyle/simple1" qsCatId="simple" csTypeId="urn:microsoft.com/office/officeart/2005/8/colors/colorful3" csCatId="colorful"/>
      <dgm:spPr/>
      <dgm:t>
        <a:bodyPr/>
        <a:lstStyle/>
        <a:p>
          <a:endParaRPr lang="en-US"/>
        </a:p>
      </dgm:t>
    </dgm:pt>
    <dgm:pt modelId="{BED1BE87-DC92-4378-BD4C-751CEEBC26F9}">
      <dgm:prSet/>
      <dgm:spPr/>
      <dgm:t>
        <a:bodyPr/>
        <a:lstStyle/>
        <a:p>
          <a:r>
            <a:rPr lang="id-ID">
              <a:solidFill>
                <a:schemeClr val="bg1"/>
              </a:solidFill>
            </a:rPr>
            <a:t>Hidrologi</a:t>
          </a:r>
        </a:p>
      </dgm:t>
    </dgm:pt>
    <dgm:pt modelId="{B475373E-F7C8-4FA0-8F17-E1E43E0AED71}" type="parTrans" cxnId="{90BDF7A1-1988-4858-BDA8-85DA1B868C33}">
      <dgm:prSet/>
      <dgm:spPr/>
      <dgm:t>
        <a:bodyPr/>
        <a:lstStyle/>
        <a:p>
          <a:endParaRPr lang="en-US">
            <a:solidFill>
              <a:schemeClr val="bg1"/>
            </a:solidFill>
          </a:endParaRPr>
        </a:p>
      </dgm:t>
    </dgm:pt>
    <dgm:pt modelId="{3B01C3A5-8C82-4F36-88AA-FCC59ED20FF2}" type="sibTrans" cxnId="{90BDF7A1-1988-4858-BDA8-85DA1B868C33}">
      <dgm:prSet/>
      <dgm:spPr/>
      <dgm:t>
        <a:bodyPr/>
        <a:lstStyle/>
        <a:p>
          <a:endParaRPr lang="en-US">
            <a:solidFill>
              <a:schemeClr val="bg1"/>
            </a:solidFill>
          </a:endParaRPr>
        </a:p>
      </dgm:t>
    </dgm:pt>
    <dgm:pt modelId="{9AEA28B2-E065-4898-BBEF-683F41BECAE8}">
      <dgm:prSet/>
      <dgm:spPr/>
      <dgm:t>
        <a:bodyPr/>
        <a:lstStyle/>
        <a:p>
          <a:r>
            <a:rPr lang="id-ID">
              <a:solidFill>
                <a:schemeClr val="bg1"/>
              </a:solidFill>
            </a:rPr>
            <a:t>Hidrolika</a:t>
          </a:r>
        </a:p>
      </dgm:t>
    </dgm:pt>
    <dgm:pt modelId="{3768440E-85BF-4D7C-AA8E-4DF138DBA416}" type="parTrans" cxnId="{81A0AA23-B4F1-43FB-A647-310A5D9CD1C3}">
      <dgm:prSet/>
      <dgm:spPr/>
      <dgm:t>
        <a:bodyPr/>
        <a:lstStyle/>
        <a:p>
          <a:endParaRPr lang="en-US">
            <a:solidFill>
              <a:schemeClr val="bg1"/>
            </a:solidFill>
          </a:endParaRPr>
        </a:p>
      </dgm:t>
    </dgm:pt>
    <dgm:pt modelId="{EC11358C-1A4B-49F0-B0FE-A115C5FB2F7D}" type="sibTrans" cxnId="{81A0AA23-B4F1-43FB-A647-310A5D9CD1C3}">
      <dgm:prSet/>
      <dgm:spPr/>
      <dgm:t>
        <a:bodyPr/>
        <a:lstStyle/>
        <a:p>
          <a:endParaRPr lang="en-US">
            <a:solidFill>
              <a:schemeClr val="bg1"/>
            </a:solidFill>
          </a:endParaRPr>
        </a:p>
      </dgm:t>
    </dgm:pt>
    <dgm:pt modelId="{A4F7AD13-11D1-4424-B08A-D8891485A2D9}" type="pres">
      <dgm:prSet presAssocID="{C0401CEF-EF55-49CE-A1E2-AF19E2C3D984}" presName="Name0" presStyleCnt="0">
        <dgm:presLayoutVars>
          <dgm:dir/>
          <dgm:resizeHandles val="exact"/>
        </dgm:presLayoutVars>
      </dgm:prSet>
      <dgm:spPr/>
      <dgm:t>
        <a:bodyPr/>
        <a:lstStyle/>
        <a:p>
          <a:endParaRPr lang="id-ID"/>
        </a:p>
      </dgm:t>
    </dgm:pt>
    <dgm:pt modelId="{B6601117-B9EC-41E2-A889-C79FC57186A5}" type="pres">
      <dgm:prSet presAssocID="{C0401CEF-EF55-49CE-A1E2-AF19E2C3D984}" presName="arrow" presStyleLbl="bgShp" presStyleIdx="0" presStyleCnt="1"/>
      <dgm:spPr/>
    </dgm:pt>
    <dgm:pt modelId="{38561B4B-994B-4E2E-8CED-DB3F0AFEDC75}" type="pres">
      <dgm:prSet presAssocID="{C0401CEF-EF55-49CE-A1E2-AF19E2C3D984}" presName="points" presStyleCnt="0"/>
      <dgm:spPr/>
    </dgm:pt>
    <dgm:pt modelId="{19451E20-6CBD-4821-80CC-56138A08B97D}" type="pres">
      <dgm:prSet presAssocID="{BED1BE87-DC92-4378-BD4C-751CEEBC26F9}" presName="compositeA" presStyleCnt="0"/>
      <dgm:spPr/>
    </dgm:pt>
    <dgm:pt modelId="{6D2C3A90-0C51-42C5-8331-46F740337635}" type="pres">
      <dgm:prSet presAssocID="{BED1BE87-DC92-4378-BD4C-751CEEBC26F9}" presName="textA" presStyleLbl="revTx" presStyleIdx="0" presStyleCnt="2">
        <dgm:presLayoutVars>
          <dgm:bulletEnabled val="1"/>
        </dgm:presLayoutVars>
      </dgm:prSet>
      <dgm:spPr/>
      <dgm:t>
        <a:bodyPr/>
        <a:lstStyle/>
        <a:p>
          <a:endParaRPr lang="id-ID"/>
        </a:p>
      </dgm:t>
    </dgm:pt>
    <dgm:pt modelId="{492A0F15-F246-4D8C-B8A6-2025DF3CA415}" type="pres">
      <dgm:prSet presAssocID="{BED1BE87-DC92-4378-BD4C-751CEEBC26F9}" presName="circleA" presStyleLbl="node1" presStyleIdx="0" presStyleCnt="2"/>
      <dgm:spPr/>
    </dgm:pt>
    <dgm:pt modelId="{80AB2A8D-9762-4C68-8BF1-733597F6F4B3}" type="pres">
      <dgm:prSet presAssocID="{BED1BE87-DC92-4378-BD4C-751CEEBC26F9}" presName="spaceA" presStyleCnt="0"/>
      <dgm:spPr/>
    </dgm:pt>
    <dgm:pt modelId="{A251DB9E-B24A-43A8-80FE-41CFA5F1F764}" type="pres">
      <dgm:prSet presAssocID="{3B01C3A5-8C82-4F36-88AA-FCC59ED20FF2}" presName="space" presStyleCnt="0"/>
      <dgm:spPr/>
    </dgm:pt>
    <dgm:pt modelId="{BE6CEFAE-9F47-4445-902F-EAB393E08FC1}" type="pres">
      <dgm:prSet presAssocID="{9AEA28B2-E065-4898-BBEF-683F41BECAE8}" presName="compositeB" presStyleCnt="0"/>
      <dgm:spPr/>
    </dgm:pt>
    <dgm:pt modelId="{08563414-03CE-41F7-AFA3-37817F280681}" type="pres">
      <dgm:prSet presAssocID="{9AEA28B2-E065-4898-BBEF-683F41BECAE8}" presName="textB" presStyleLbl="revTx" presStyleIdx="1" presStyleCnt="2">
        <dgm:presLayoutVars>
          <dgm:bulletEnabled val="1"/>
        </dgm:presLayoutVars>
      </dgm:prSet>
      <dgm:spPr/>
      <dgm:t>
        <a:bodyPr/>
        <a:lstStyle/>
        <a:p>
          <a:endParaRPr lang="id-ID"/>
        </a:p>
      </dgm:t>
    </dgm:pt>
    <dgm:pt modelId="{F12A0E5F-D25B-4924-A29D-0FD73FA4C935}" type="pres">
      <dgm:prSet presAssocID="{9AEA28B2-E065-4898-BBEF-683F41BECAE8}" presName="circleB" presStyleLbl="node1" presStyleIdx="1" presStyleCnt="2"/>
      <dgm:spPr/>
    </dgm:pt>
    <dgm:pt modelId="{C1929FDD-8DB1-47ED-830F-D855B3E2DBA8}" type="pres">
      <dgm:prSet presAssocID="{9AEA28B2-E065-4898-BBEF-683F41BECAE8}" presName="spaceB" presStyleCnt="0"/>
      <dgm:spPr/>
    </dgm:pt>
  </dgm:ptLst>
  <dgm:cxnLst>
    <dgm:cxn modelId="{90BDF7A1-1988-4858-BDA8-85DA1B868C33}" srcId="{C0401CEF-EF55-49CE-A1E2-AF19E2C3D984}" destId="{BED1BE87-DC92-4378-BD4C-751CEEBC26F9}" srcOrd="0" destOrd="0" parTransId="{B475373E-F7C8-4FA0-8F17-E1E43E0AED71}" sibTransId="{3B01C3A5-8C82-4F36-88AA-FCC59ED20FF2}"/>
    <dgm:cxn modelId="{14132568-45C7-4F64-8CC8-027A9FBFCF19}" type="presOf" srcId="{BED1BE87-DC92-4378-BD4C-751CEEBC26F9}" destId="{6D2C3A90-0C51-42C5-8331-46F740337635}" srcOrd="0" destOrd="0" presId="urn:microsoft.com/office/officeart/2005/8/layout/hProcess11"/>
    <dgm:cxn modelId="{4DFEA4C4-F745-4EE5-A3F7-A3CCBE1EA3A1}" type="presOf" srcId="{9AEA28B2-E065-4898-BBEF-683F41BECAE8}" destId="{08563414-03CE-41F7-AFA3-37817F280681}" srcOrd="0" destOrd="0" presId="urn:microsoft.com/office/officeart/2005/8/layout/hProcess11"/>
    <dgm:cxn modelId="{AC260144-8B57-451A-A7DE-D2308B59E29C}" type="presOf" srcId="{C0401CEF-EF55-49CE-A1E2-AF19E2C3D984}" destId="{A4F7AD13-11D1-4424-B08A-D8891485A2D9}" srcOrd="0" destOrd="0" presId="urn:microsoft.com/office/officeart/2005/8/layout/hProcess11"/>
    <dgm:cxn modelId="{81A0AA23-B4F1-43FB-A647-310A5D9CD1C3}" srcId="{C0401CEF-EF55-49CE-A1E2-AF19E2C3D984}" destId="{9AEA28B2-E065-4898-BBEF-683F41BECAE8}" srcOrd="1" destOrd="0" parTransId="{3768440E-85BF-4D7C-AA8E-4DF138DBA416}" sibTransId="{EC11358C-1A4B-49F0-B0FE-A115C5FB2F7D}"/>
    <dgm:cxn modelId="{F482A000-5844-4902-85AB-F6046DBFB1AB}" type="presParOf" srcId="{A4F7AD13-11D1-4424-B08A-D8891485A2D9}" destId="{B6601117-B9EC-41E2-A889-C79FC57186A5}" srcOrd="0" destOrd="0" presId="urn:microsoft.com/office/officeart/2005/8/layout/hProcess11"/>
    <dgm:cxn modelId="{1205138E-8396-465D-BCFD-A125F12DC1D5}" type="presParOf" srcId="{A4F7AD13-11D1-4424-B08A-D8891485A2D9}" destId="{38561B4B-994B-4E2E-8CED-DB3F0AFEDC75}" srcOrd="1" destOrd="0" presId="urn:microsoft.com/office/officeart/2005/8/layout/hProcess11"/>
    <dgm:cxn modelId="{31F0C54C-E4BA-4A90-A3D7-13A1ED9A8DA5}" type="presParOf" srcId="{38561B4B-994B-4E2E-8CED-DB3F0AFEDC75}" destId="{19451E20-6CBD-4821-80CC-56138A08B97D}" srcOrd="0" destOrd="0" presId="urn:microsoft.com/office/officeart/2005/8/layout/hProcess11"/>
    <dgm:cxn modelId="{D0815054-527B-4303-A28C-9197B325FDB2}" type="presParOf" srcId="{19451E20-6CBD-4821-80CC-56138A08B97D}" destId="{6D2C3A90-0C51-42C5-8331-46F740337635}" srcOrd="0" destOrd="0" presId="urn:microsoft.com/office/officeart/2005/8/layout/hProcess11"/>
    <dgm:cxn modelId="{699F7868-60EA-4B9A-AB31-611C43736C77}" type="presParOf" srcId="{19451E20-6CBD-4821-80CC-56138A08B97D}" destId="{492A0F15-F246-4D8C-B8A6-2025DF3CA415}" srcOrd="1" destOrd="0" presId="urn:microsoft.com/office/officeart/2005/8/layout/hProcess11"/>
    <dgm:cxn modelId="{72CDD7B0-7A4E-439F-BA5E-37BE50DE6C20}" type="presParOf" srcId="{19451E20-6CBD-4821-80CC-56138A08B97D}" destId="{80AB2A8D-9762-4C68-8BF1-733597F6F4B3}" srcOrd="2" destOrd="0" presId="urn:microsoft.com/office/officeart/2005/8/layout/hProcess11"/>
    <dgm:cxn modelId="{AFFF7586-51B6-486E-A22B-40B72FEC7CDC}" type="presParOf" srcId="{38561B4B-994B-4E2E-8CED-DB3F0AFEDC75}" destId="{A251DB9E-B24A-43A8-80FE-41CFA5F1F764}" srcOrd="1" destOrd="0" presId="urn:microsoft.com/office/officeart/2005/8/layout/hProcess11"/>
    <dgm:cxn modelId="{9CD147CA-2060-42E3-9A38-924E26B86A8E}" type="presParOf" srcId="{38561B4B-994B-4E2E-8CED-DB3F0AFEDC75}" destId="{BE6CEFAE-9F47-4445-902F-EAB393E08FC1}" srcOrd="2" destOrd="0" presId="urn:microsoft.com/office/officeart/2005/8/layout/hProcess11"/>
    <dgm:cxn modelId="{4C70DFB5-7066-4806-A916-CD83BCC4C7B4}" type="presParOf" srcId="{BE6CEFAE-9F47-4445-902F-EAB393E08FC1}" destId="{08563414-03CE-41F7-AFA3-37817F280681}" srcOrd="0" destOrd="0" presId="urn:microsoft.com/office/officeart/2005/8/layout/hProcess11"/>
    <dgm:cxn modelId="{2670502A-6DC6-4861-BCE9-AFF99B17521B}" type="presParOf" srcId="{BE6CEFAE-9F47-4445-902F-EAB393E08FC1}" destId="{F12A0E5F-D25B-4924-A29D-0FD73FA4C935}" srcOrd="1" destOrd="0" presId="urn:microsoft.com/office/officeart/2005/8/layout/hProcess11"/>
    <dgm:cxn modelId="{149CB867-C6A6-4505-9D0E-C4709C8D9430}" type="presParOf" srcId="{BE6CEFAE-9F47-4445-902F-EAB393E08FC1}" destId="{C1929FDD-8DB1-47ED-830F-D855B3E2DBA8}" srcOrd="2" destOrd="0" presId="urn:microsoft.com/office/officeart/2005/8/layout/hProcess1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0564D6F8-022E-4287-B9B6-97AB87B4314B}" type="doc">
      <dgm:prSet loTypeId="urn:microsoft.com/office/officeart/2005/8/layout/radial2" loCatId="relationship" qsTypeId="urn:microsoft.com/office/officeart/2005/8/quickstyle/simple1" qsCatId="simple" csTypeId="urn:microsoft.com/office/officeart/2005/8/colors/colorful3" csCatId="colorful" phldr="1"/>
      <dgm:spPr/>
      <dgm:t>
        <a:bodyPr/>
        <a:lstStyle/>
        <a:p>
          <a:endParaRPr lang="en-US"/>
        </a:p>
      </dgm:t>
    </dgm:pt>
    <dgm:pt modelId="{96A85F55-D8BC-4A13-A7C8-E7F57FECBA32}">
      <dgm:prSet/>
      <dgm:spPr/>
      <dgm:t>
        <a:bodyPr/>
        <a:lstStyle/>
        <a:p>
          <a:r>
            <a:rPr lang="en-US" dirty="0" err="1"/>
            <a:t>Elemen</a:t>
          </a:r>
          <a:r>
            <a:rPr lang="en-US" dirty="0"/>
            <a:t> </a:t>
          </a:r>
          <a:r>
            <a:rPr lang="en-US" dirty="0" err="1"/>
            <a:t>elemen</a:t>
          </a:r>
          <a:r>
            <a:rPr lang="en-US" dirty="0"/>
            <a:t> </a:t>
          </a:r>
          <a:r>
            <a:rPr lang="en-US" dirty="0" err="1"/>
            <a:t>meteorologi</a:t>
          </a:r>
          <a:r>
            <a:rPr lang="en-US" dirty="0"/>
            <a:t> yang </a:t>
          </a:r>
          <a:r>
            <a:rPr lang="en-US" dirty="0" err="1"/>
            <a:t>erat</a:t>
          </a:r>
          <a:r>
            <a:rPr lang="en-US" dirty="0"/>
            <a:t> </a:t>
          </a:r>
          <a:r>
            <a:rPr lang="en-US" dirty="0" err="1"/>
            <a:t>kaitannya</a:t>
          </a:r>
          <a:r>
            <a:rPr lang="en-US" dirty="0"/>
            <a:t> </a:t>
          </a:r>
          <a:r>
            <a:rPr lang="en-US" dirty="0" err="1"/>
            <a:t>dengan</a:t>
          </a:r>
          <a:r>
            <a:rPr lang="en-US" dirty="0"/>
            <a:t> </a:t>
          </a:r>
          <a:r>
            <a:rPr lang="en-US" dirty="0" err="1"/>
            <a:t>siklus</a:t>
          </a:r>
          <a:r>
            <a:rPr lang="en-US" dirty="0"/>
            <a:t> </a:t>
          </a:r>
          <a:r>
            <a:rPr lang="en-US" dirty="0" err="1"/>
            <a:t>hidrologi</a:t>
          </a:r>
          <a:r>
            <a:rPr lang="id-ID" dirty="0"/>
            <a:t>:</a:t>
          </a:r>
        </a:p>
      </dgm:t>
    </dgm:pt>
    <dgm:pt modelId="{6EC872DC-3BEC-4476-99A5-20AAB9BBED61}" type="parTrans" cxnId="{A91BD038-95F5-4BA2-90CF-EF86E197DD30}">
      <dgm:prSet/>
      <dgm:spPr/>
      <dgm:t>
        <a:bodyPr/>
        <a:lstStyle/>
        <a:p>
          <a:endParaRPr lang="en-US"/>
        </a:p>
      </dgm:t>
    </dgm:pt>
    <dgm:pt modelId="{70B8D50C-88B9-4AF0-9DDA-501CBFCE673F}" type="sibTrans" cxnId="{A91BD038-95F5-4BA2-90CF-EF86E197DD30}">
      <dgm:prSet/>
      <dgm:spPr/>
      <dgm:t>
        <a:bodyPr/>
        <a:lstStyle/>
        <a:p>
          <a:endParaRPr lang="en-US"/>
        </a:p>
      </dgm:t>
    </dgm:pt>
    <dgm:pt modelId="{DF3F248B-284D-4551-97D2-49B33FCC873B}">
      <dgm:prSet/>
      <dgm:spPr/>
      <dgm:t>
        <a:bodyPr/>
        <a:lstStyle/>
        <a:p>
          <a:r>
            <a:rPr lang="en-US" dirty="0" err="1"/>
            <a:t>presipitasi</a:t>
          </a:r>
          <a:r>
            <a:rPr lang="en-US" dirty="0"/>
            <a:t> (</a:t>
          </a:r>
          <a:r>
            <a:rPr lang="en-US" dirty="0" err="1"/>
            <a:t>hujan</a:t>
          </a:r>
          <a:r>
            <a:rPr lang="en-US" dirty="0"/>
            <a:t>), </a:t>
          </a:r>
          <a:endParaRPr lang="id-ID" dirty="0"/>
        </a:p>
      </dgm:t>
    </dgm:pt>
    <dgm:pt modelId="{9941E675-4CFE-4660-8932-F993AFE4F0CC}" type="parTrans" cxnId="{8386FA27-F64C-4435-B62C-E00C513E67FC}">
      <dgm:prSet/>
      <dgm:spPr/>
      <dgm:t>
        <a:bodyPr/>
        <a:lstStyle/>
        <a:p>
          <a:endParaRPr lang="en-US"/>
        </a:p>
      </dgm:t>
    </dgm:pt>
    <dgm:pt modelId="{C94C4D0A-CF47-472A-B842-DE773023789E}" type="sibTrans" cxnId="{8386FA27-F64C-4435-B62C-E00C513E67FC}">
      <dgm:prSet/>
      <dgm:spPr/>
      <dgm:t>
        <a:bodyPr/>
        <a:lstStyle/>
        <a:p>
          <a:endParaRPr lang="en-US"/>
        </a:p>
      </dgm:t>
    </dgm:pt>
    <dgm:pt modelId="{356A484B-64C9-4204-B680-AFF087BC0ABE}">
      <dgm:prSet/>
      <dgm:spPr/>
      <dgm:t>
        <a:bodyPr/>
        <a:lstStyle/>
        <a:p>
          <a:r>
            <a:rPr lang="en-US" dirty="0" err="1"/>
            <a:t>evaporasi</a:t>
          </a:r>
          <a:r>
            <a:rPr lang="en-US" dirty="0"/>
            <a:t> (</a:t>
          </a:r>
          <a:r>
            <a:rPr lang="en-US" dirty="0" err="1"/>
            <a:t>penguapan</a:t>
          </a:r>
          <a:r>
            <a:rPr lang="en-US" dirty="0"/>
            <a:t>), </a:t>
          </a:r>
          <a:endParaRPr lang="id-ID" dirty="0"/>
        </a:p>
      </dgm:t>
    </dgm:pt>
    <dgm:pt modelId="{9448AF81-8B6C-414B-9852-B44E34DBF20C}" type="parTrans" cxnId="{76ACDC25-9719-4795-AC1D-24CD361954A3}">
      <dgm:prSet/>
      <dgm:spPr/>
      <dgm:t>
        <a:bodyPr/>
        <a:lstStyle/>
        <a:p>
          <a:endParaRPr lang="en-US"/>
        </a:p>
      </dgm:t>
    </dgm:pt>
    <dgm:pt modelId="{7ECA8705-33B4-4D74-A12A-94646FEACC59}" type="sibTrans" cxnId="{76ACDC25-9719-4795-AC1D-24CD361954A3}">
      <dgm:prSet/>
      <dgm:spPr/>
      <dgm:t>
        <a:bodyPr/>
        <a:lstStyle/>
        <a:p>
          <a:endParaRPr lang="en-US"/>
        </a:p>
      </dgm:t>
    </dgm:pt>
    <dgm:pt modelId="{0C171B51-D64F-4568-B036-38C2976C840D}">
      <dgm:prSet/>
      <dgm:spPr/>
      <dgm:t>
        <a:bodyPr/>
        <a:lstStyle/>
        <a:p>
          <a:r>
            <a:rPr lang="en-US"/>
            <a:t>temperatur (suhu), </a:t>
          </a:r>
          <a:endParaRPr lang="id-ID"/>
        </a:p>
      </dgm:t>
    </dgm:pt>
    <dgm:pt modelId="{2800D7D7-C6C9-43B5-8C91-8ABD72D080BE}" type="parTrans" cxnId="{A3BA2EAB-A982-430F-99FF-E8CF3AA4CE90}">
      <dgm:prSet/>
      <dgm:spPr/>
      <dgm:t>
        <a:bodyPr/>
        <a:lstStyle/>
        <a:p>
          <a:endParaRPr lang="en-US"/>
        </a:p>
      </dgm:t>
    </dgm:pt>
    <dgm:pt modelId="{54A15FA2-ECE3-4F9B-B124-5B76C038BCAF}" type="sibTrans" cxnId="{A3BA2EAB-A982-430F-99FF-E8CF3AA4CE90}">
      <dgm:prSet/>
      <dgm:spPr/>
      <dgm:t>
        <a:bodyPr/>
        <a:lstStyle/>
        <a:p>
          <a:endParaRPr lang="en-US"/>
        </a:p>
      </dgm:t>
    </dgm:pt>
    <dgm:pt modelId="{CDCE1824-CC8A-4131-8929-02AE3B58CBED}">
      <dgm:prSet/>
      <dgm:spPr/>
      <dgm:t>
        <a:bodyPr/>
        <a:lstStyle/>
        <a:p>
          <a:r>
            <a:rPr lang="en-US"/>
            <a:t>kelembaban, </a:t>
          </a:r>
          <a:endParaRPr lang="id-ID"/>
        </a:p>
      </dgm:t>
    </dgm:pt>
    <dgm:pt modelId="{DB996E3F-B725-4D4C-BAEA-84764A4F17DD}" type="parTrans" cxnId="{5CA29DF7-4D75-41A1-A174-DB0A85A6E84A}">
      <dgm:prSet/>
      <dgm:spPr/>
      <dgm:t>
        <a:bodyPr/>
        <a:lstStyle/>
        <a:p>
          <a:endParaRPr lang="en-US"/>
        </a:p>
      </dgm:t>
    </dgm:pt>
    <dgm:pt modelId="{FC6B7B23-FF7D-4CBF-90D5-78395DB6D9A1}" type="sibTrans" cxnId="{5CA29DF7-4D75-41A1-A174-DB0A85A6E84A}">
      <dgm:prSet/>
      <dgm:spPr/>
      <dgm:t>
        <a:bodyPr/>
        <a:lstStyle/>
        <a:p>
          <a:endParaRPr lang="en-US"/>
        </a:p>
      </dgm:t>
    </dgm:pt>
    <dgm:pt modelId="{F7225C0B-1A45-47E1-9AA5-2061ADB86686}">
      <dgm:prSet/>
      <dgm:spPr/>
      <dgm:t>
        <a:bodyPr/>
        <a:lstStyle/>
        <a:p>
          <a:r>
            <a:rPr lang="en-US"/>
            <a:t>angin, </a:t>
          </a:r>
          <a:endParaRPr lang="id-ID"/>
        </a:p>
      </dgm:t>
    </dgm:pt>
    <dgm:pt modelId="{02058151-C76F-4D94-9D34-429C45858E43}" type="parTrans" cxnId="{0CC55980-EF4E-4303-B93C-A972FA72F78D}">
      <dgm:prSet/>
      <dgm:spPr/>
      <dgm:t>
        <a:bodyPr/>
        <a:lstStyle/>
        <a:p>
          <a:endParaRPr lang="en-US"/>
        </a:p>
      </dgm:t>
    </dgm:pt>
    <dgm:pt modelId="{BD7184F6-C410-4B02-A353-21097C705607}" type="sibTrans" cxnId="{0CC55980-EF4E-4303-B93C-A972FA72F78D}">
      <dgm:prSet/>
      <dgm:spPr/>
      <dgm:t>
        <a:bodyPr/>
        <a:lstStyle/>
        <a:p>
          <a:endParaRPr lang="en-US"/>
        </a:p>
      </dgm:t>
    </dgm:pt>
    <dgm:pt modelId="{27D9E58E-C34C-4EF6-BC76-0ADB9D42E401}">
      <dgm:prSet/>
      <dgm:spPr/>
      <dgm:t>
        <a:bodyPr/>
        <a:lstStyle/>
        <a:p>
          <a:r>
            <a:rPr lang="en-US"/>
            <a:t>tekanan atmosfir, </a:t>
          </a:r>
          <a:endParaRPr lang="id-ID"/>
        </a:p>
      </dgm:t>
    </dgm:pt>
    <dgm:pt modelId="{4030A563-482A-491A-A396-898F821F8F1E}" type="parTrans" cxnId="{F3ED1AE1-FE2E-43CA-A43F-452D9CD2966F}">
      <dgm:prSet/>
      <dgm:spPr/>
      <dgm:t>
        <a:bodyPr/>
        <a:lstStyle/>
        <a:p>
          <a:endParaRPr lang="en-US"/>
        </a:p>
      </dgm:t>
    </dgm:pt>
    <dgm:pt modelId="{DFCFBF7C-8F39-4488-8A8A-99325278C1DB}" type="sibTrans" cxnId="{F3ED1AE1-FE2E-43CA-A43F-452D9CD2966F}">
      <dgm:prSet/>
      <dgm:spPr/>
      <dgm:t>
        <a:bodyPr/>
        <a:lstStyle/>
        <a:p>
          <a:endParaRPr lang="en-US"/>
        </a:p>
      </dgm:t>
    </dgm:pt>
    <dgm:pt modelId="{0864AB99-A24A-4DA8-A736-17155CCB596A}">
      <dgm:prSet/>
      <dgm:spPr/>
      <dgm:t>
        <a:bodyPr/>
        <a:lstStyle/>
        <a:p>
          <a:r>
            <a:rPr lang="en-US"/>
            <a:t>penyinaran matahari</a:t>
          </a:r>
          <a:endParaRPr lang="id-ID"/>
        </a:p>
      </dgm:t>
    </dgm:pt>
    <dgm:pt modelId="{635B7551-D761-4A6D-8F4C-D0930F6933C7}" type="parTrans" cxnId="{19DA53DC-16B4-41B4-BBBD-E29563CD9E5B}">
      <dgm:prSet/>
      <dgm:spPr/>
      <dgm:t>
        <a:bodyPr/>
        <a:lstStyle/>
        <a:p>
          <a:endParaRPr lang="en-US"/>
        </a:p>
      </dgm:t>
    </dgm:pt>
    <dgm:pt modelId="{9F39FD22-034A-43BF-9FCC-BF600441A3BD}" type="sibTrans" cxnId="{19DA53DC-16B4-41B4-BBBD-E29563CD9E5B}">
      <dgm:prSet/>
      <dgm:spPr/>
      <dgm:t>
        <a:bodyPr/>
        <a:lstStyle/>
        <a:p>
          <a:endParaRPr lang="en-US"/>
        </a:p>
      </dgm:t>
    </dgm:pt>
    <dgm:pt modelId="{1BFB899E-216E-405D-8A69-BC9DC0F61346}" type="pres">
      <dgm:prSet presAssocID="{0564D6F8-022E-4287-B9B6-97AB87B4314B}" presName="composite" presStyleCnt="0">
        <dgm:presLayoutVars>
          <dgm:chMax val="5"/>
          <dgm:dir/>
          <dgm:animLvl val="ctr"/>
          <dgm:resizeHandles val="exact"/>
        </dgm:presLayoutVars>
      </dgm:prSet>
      <dgm:spPr/>
      <dgm:t>
        <a:bodyPr/>
        <a:lstStyle/>
        <a:p>
          <a:endParaRPr lang="id-ID"/>
        </a:p>
      </dgm:t>
    </dgm:pt>
    <dgm:pt modelId="{62C517FC-F106-479B-8B01-5BA35B7AE12D}" type="pres">
      <dgm:prSet presAssocID="{0564D6F8-022E-4287-B9B6-97AB87B4314B}" presName="cycle" presStyleCnt="0"/>
      <dgm:spPr/>
    </dgm:pt>
    <dgm:pt modelId="{8D630CA6-2631-4B2C-8118-600E4EFB20CB}" type="pres">
      <dgm:prSet presAssocID="{0564D6F8-022E-4287-B9B6-97AB87B4314B}" presName="centerShape" presStyleCnt="0"/>
      <dgm:spPr/>
    </dgm:pt>
    <dgm:pt modelId="{4CAACE59-4CEE-4CDC-8D9A-D670F12D55C5}" type="pres">
      <dgm:prSet presAssocID="{0564D6F8-022E-4287-B9B6-97AB87B4314B}" presName="connSite" presStyleLbl="node1" presStyleIdx="0" presStyleCnt="2"/>
      <dgm:spPr/>
    </dgm:pt>
    <dgm:pt modelId="{157B5089-E072-49F2-9A3E-6B9BC22FD757}" type="pres">
      <dgm:prSet presAssocID="{0564D6F8-022E-4287-B9B6-97AB87B4314B}" presName="visible" presStyleLbl="node1" presStyleIdx="0" presStyleCnt="2"/>
      <dgm:spPr>
        <a:blipFill rotWithShape="1">
          <a:blip xmlns:r="http://schemas.openxmlformats.org/officeDocument/2006/relationships" r:embed="rId1"/>
          <a:stretch>
            <a:fillRect/>
          </a:stretch>
        </a:blipFill>
      </dgm:spPr>
    </dgm:pt>
    <dgm:pt modelId="{54D2F812-C0FD-41A0-B576-44A40B443E55}" type="pres">
      <dgm:prSet presAssocID="{6EC872DC-3BEC-4476-99A5-20AAB9BBED61}" presName="Name25" presStyleLbl="parChTrans1D1" presStyleIdx="0" presStyleCnt="1"/>
      <dgm:spPr/>
      <dgm:t>
        <a:bodyPr/>
        <a:lstStyle/>
        <a:p>
          <a:endParaRPr lang="id-ID"/>
        </a:p>
      </dgm:t>
    </dgm:pt>
    <dgm:pt modelId="{1B524FDF-9844-4A14-942E-C79B57C99B65}" type="pres">
      <dgm:prSet presAssocID="{96A85F55-D8BC-4A13-A7C8-E7F57FECBA32}" presName="node" presStyleCnt="0"/>
      <dgm:spPr/>
    </dgm:pt>
    <dgm:pt modelId="{EAD3F1F2-3B26-4DC9-AD06-7124DDF966AF}" type="pres">
      <dgm:prSet presAssocID="{96A85F55-D8BC-4A13-A7C8-E7F57FECBA32}" presName="parentNode" presStyleLbl="node1" presStyleIdx="1" presStyleCnt="2">
        <dgm:presLayoutVars>
          <dgm:chMax val="1"/>
          <dgm:bulletEnabled val="1"/>
        </dgm:presLayoutVars>
      </dgm:prSet>
      <dgm:spPr/>
      <dgm:t>
        <a:bodyPr/>
        <a:lstStyle/>
        <a:p>
          <a:endParaRPr lang="id-ID"/>
        </a:p>
      </dgm:t>
    </dgm:pt>
    <dgm:pt modelId="{D136836D-8817-4169-9563-A390C8E39FA1}" type="pres">
      <dgm:prSet presAssocID="{96A85F55-D8BC-4A13-A7C8-E7F57FECBA32}" presName="childNode" presStyleLbl="revTx" presStyleIdx="0" presStyleCnt="1">
        <dgm:presLayoutVars>
          <dgm:bulletEnabled val="1"/>
        </dgm:presLayoutVars>
      </dgm:prSet>
      <dgm:spPr/>
      <dgm:t>
        <a:bodyPr/>
        <a:lstStyle/>
        <a:p>
          <a:endParaRPr lang="id-ID"/>
        </a:p>
      </dgm:t>
    </dgm:pt>
  </dgm:ptLst>
  <dgm:cxnLst>
    <dgm:cxn modelId="{361EE324-4674-4DF7-90C8-762FB5BF387E}" type="presOf" srcId="{F7225C0B-1A45-47E1-9AA5-2061ADB86686}" destId="{D136836D-8817-4169-9563-A390C8E39FA1}" srcOrd="0" destOrd="4" presId="urn:microsoft.com/office/officeart/2005/8/layout/radial2"/>
    <dgm:cxn modelId="{8386FA27-F64C-4435-B62C-E00C513E67FC}" srcId="{96A85F55-D8BC-4A13-A7C8-E7F57FECBA32}" destId="{DF3F248B-284D-4551-97D2-49B33FCC873B}" srcOrd="0" destOrd="0" parTransId="{9941E675-4CFE-4660-8932-F993AFE4F0CC}" sibTransId="{C94C4D0A-CF47-472A-B842-DE773023789E}"/>
    <dgm:cxn modelId="{55593DCC-3485-4DB0-BAD2-4388E09E0722}" type="presOf" srcId="{96A85F55-D8BC-4A13-A7C8-E7F57FECBA32}" destId="{EAD3F1F2-3B26-4DC9-AD06-7124DDF966AF}" srcOrd="0" destOrd="0" presId="urn:microsoft.com/office/officeart/2005/8/layout/radial2"/>
    <dgm:cxn modelId="{E26CD710-BBA3-4E56-B42D-778ACCEF3CEC}" type="presOf" srcId="{0564D6F8-022E-4287-B9B6-97AB87B4314B}" destId="{1BFB899E-216E-405D-8A69-BC9DC0F61346}" srcOrd="0" destOrd="0" presId="urn:microsoft.com/office/officeart/2005/8/layout/radial2"/>
    <dgm:cxn modelId="{5CA29DF7-4D75-41A1-A174-DB0A85A6E84A}" srcId="{96A85F55-D8BC-4A13-A7C8-E7F57FECBA32}" destId="{CDCE1824-CC8A-4131-8929-02AE3B58CBED}" srcOrd="3" destOrd="0" parTransId="{DB996E3F-B725-4D4C-BAEA-84764A4F17DD}" sibTransId="{FC6B7B23-FF7D-4CBF-90D5-78395DB6D9A1}"/>
    <dgm:cxn modelId="{4E31BFB7-A451-4175-B310-B87F497485E9}" type="presOf" srcId="{356A484B-64C9-4204-B680-AFF087BC0ABE}" destId="{D136836D-8817-4169-9563-A390C8E39FA1}" srcOrd="0" destOrd="1" presId="urn:microsoft.com/office/officeart/2005/8/layout/radial2"/>
    <dgm:cxn modelId="{32CEF251-047D-4B06-B672-47D4E7E5AD67}" type="presOf" srcId="{CDCE1824-CC8A-4131-8929-02AE3B58CBED}" destId="{D136836D-8817-4169-9563-A390C8E39FA1}" srcOrd="0" destOrd="3" presId="urn:microsoft.com/office/officeart/2005/8/layout/radial2"/>
    <dgm:cxn modelId="{0300F6EC-F8CE-4AB2-B15C-3007C8268E57}" type="presOf" srcId="{6EC872DC-3BEC-4476-99A5-20AAB9BBED61}" destId="{54D2F812-C0FD-41A0-B576-44A40B443E55}" srcOrd="0" destOrd="0" presId="urn:microsoft.com/office/officeart/2005/8/layout/radial2"/>
    <dgm:cxn modelId="{C4EE1DE4-325A-4C89-8261-8B18ED325425}" type="presOf" srcId="{0C171B51-D64F-4568-B036-38C2976C840D}" destId="{D136836D-8817-4169-9563-A390C8E39FA1}" srcOrd="0" destOrd="2" presId="urn:microsoft.com/office/officeart/2005/8/layout/radial2"/>
    <dgm:cxn modelId="{76ACDC25-9719-4795-AC1D-24CD361954A3}" srcId="{96A85F55-D8BC-4A13-A7C8-E7F57FECBA32}" destId="{356A484B-64C9-4204-B680-AFF087BC0ABE}" srcOrd="1" destOrd="0" parTransId="{9448AF81-8B6C-414B-9852-B44E34DBF20C}" sibTransId="{7ECA8705-33B4-4D74-A12A-94646FEACC59}"/>
    <dgm:cxn modelId="{28EF2571-C3FC-4DEA-9C62-8519E1A5BCAA}" type="presOf" srcId="{0864AB99-A24A-4DA8-A736-17155CCB596A}" destId="{D136836D-8817-4169-9563-A390C8E39FA1}" srcOrd="0" destOrd="6" presId="urn:microsoft.com/office/officeart/2005/8/layout/radial2"/>
    <dgm:cxn modelId="{A91BD038-95F5-4BA2-90CF-EF86E197DD30}" srcId="{0564D6F8-022E-4287-B9B6-97AB87B4314B}" destId="{96A85F55-D8BC-4A13-A7C8-E7F57FECBA32}" srcOrd="0" destOrd="0" parTransId="{6EC872DC-3BEC-4476-99A5-20AAB9BBED61}" sibTransId="{70B8D50C-88B9-4AF0-9DDA-501CBFCE673F}"/>
    <dgm:cxn modelId="{D91E51DA-AC1E-48D7-90F5-D48D2EA46B79}" type="presOf" srcId="{DF3F248B-284D-4551-97D2-49B33FCC873B}" destId="{D136836D-8817-4169-9563-A390C8E39FA1}" srcOrd="0" destOrd="0" presId="urn:microsoft.com/office/officeart/2005/8/layout/radial2"/>
    <dgm:cxn modelId="{A3BA2EAB-A982-430F-99FF-E8CF3AA4CE90}" srcId="{96A85F55-D8BC-4A13-A7C8-E7F57FECBA32}" destId="{0C171B51-D64F-4568-B036-38C2976C840D}" srcOrd="2" destOrd="0" parTransId="{2800D7D7-C6C9-43B5-8C91-8ABD72D080BE}" sibTransId="{54A15FA2-ECE3-4F9B-B124-5B76C038BCAF}"/>
    <dgm:cxn modelId="{F3ED1AE1-FE2E-43CA-A43F-452D9CD2966F}" srcId="{96A85F55-D8BC-4A13-A7C8-E7F57FECBA32}" destId="{27D9E58E-C34C-4EF6-BC76-0ADB9D42E401}" srcOrd="5" destOrd="0" parTransId="{4030A563-482A-491A-A396-898F821F8F1E}" sibTransId="{DFCFBF7C-8F39-4488-8A8A-99325278C1DB}"/>
    <dgm:cxn modelId="{5DAB170F-5C7E-44CE-BDCB-EFBF02E62CA3}" type="presOf" srcId="{27D9E58E-C34C-4EF6-BC76-0ADB9D42E401}" destId="{D136836D-8817-4169-9563-A390C8E39FA1}" srcOrd="0" destOrd="5" presId="urn:microsoft.com/office/officeart/2005/8/layout/radial2"/>
    <dgm:cxn modelId="{19DA53DC-16B4-41B4-BBBD-E29563CD9E5B}" srcId="{96A85F55-D8BC-4A13-A7C8-E7F57FECBA32}" destId="{0864AB99-A24A-4DA8-A736-17155CCB596A}" srcOrd="6" destOrd="0" parTransId="{635B7551-D761-4A6D-8F4C-D0930F6933C7}" sibTransId="{9F39FD22-034A-43BF-9FCC-BF600441A3BD}"/>
    <dgm:cxn modelId="{0CC55980-EF4E-4303-B93C-A972FA72F78D}" srcId="{96A85F55-D8BC-4A13-A7C8-E7F57FECBA32}" destId="{F7225C0B-1A45-47E1-9AA5-2061ADB86686}" srcOrd="4" destOrd="0" parTransId="{02058151-C76F-4D94-9D34-429C45858E43}" sibTransId="{BD7184F6-C410-4B02-A353-21097C705607}"/>
    <dgm:cxn modelId="{1527C198-B6D0-4E6D-8317-CC09DE691185}" type="presParOf" srcId="{1BFB899E-216E-405D-8A69-BC9DC0F61346}" destId="{62C517FC-F106-479B-8B01-5BA35B7AE12D}" srcOrd="0" destOrd="0" presId="urn:microsoft.com/office/officeart/2005/8/layout/radial2"/>
    <dgm:cxn modelId="{929FDEE5-EF29-4C6E-A530-625BB9D58657}" type="presParOf" srcId="{62C517FC-F106-479B-8B01-5BA35B7AE12D}" destId="{8D630CA6-2631-4B2C-8118-600E4EFB20CB}" srcOrd="0" destOrd="0" presId="urn:microsoft.com/office/officeart/2005/8/layout/radial2"/>
    <dgm:cxn modelId="{08B941AE-54B9-4361-9300-1A6EEA9CA9A1}" type="presParOf" srcId="{8D630CA6-2631-4B2C-8118-600E4EFB20CB}" destId="{4CAACE59-4CEE-4CDC-8D9A-D670F12D55C5}" srcOrd="0" destOrd="0" presId="urn:microsoft.com/office/officeart/2005/8/layout/radial2"/>
    <dgm:cxn modelId="{E20D04EB-6447-452C-8598-6A110F1A2084}" type="presParOf" srcId="{8D630CA6-2631-4B2C-8118-600E4EFB20CB}" destId="{157B5089-E072-49F2-9A3E-6B9BC22FD757}" srcOrd="1" destOrd="0" presId="urn:microsoft.com/office/officeart/2005/8/layout/radial2"/>
    <dgm:cxn modelId="{CB3C4350-3690-467B-BFCB-EA76CBE2CCCD}" type="presParOf" srcId="{62C517FC-F106-479B-8B01-5BA35B7AE12D}" destId="{54D2F812-C0FD-41A0-B576-44A40B443E55}" srcOrd="1" destOrd="0" presId="urn:microsoft.com/office/officeart/2005/8/layout/radial2"/>
    <dgm:cxn modelId="{2A34C112-A4DE-490E-8CD9-E88A3D8FB7DA}" type="presParOf" srcId="{62C517FC-F106-479B-8B01-5BA35B7AE12D}" destId="{1B524FDF-9844-4A14-942E-C79B57C99B65}" srcOrd="2" destOrd="0" presId="urn:microsoft.com/office/officeart/2005/8/layout/radial2"/>
    <dgm:cxn modelId="{1CCE26F2-A1F5-4754-8D58-91102CF447A1}" type="presParOf" srcId="{1B524FDF-9844-4A14-942E-C79B57C99B65}" destId="{EAD3F1F2-3B26-4DC9-AD06-7124DDF966AF}" srcOrd="0" destOrd="0" presId="urn:microsoft.com/office/officeart/2005/8/layout/radial2"/>
    <dgm:cxn modelId="{4AB4CFE3-BCC1-49AF-AC40-9FCF9CE8CE31}" type="presParOf" srcId="{1B524FDF-9844-4A14-942E-C79B57C99B65}" destId="{D136836D-8817-4169-9563-A390C8E39FA1}" srcOrd="1" destOrd="0" presId="urn:microsoft.com/office/officeart/2005/8/layout/radial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6E9E5B9C-C7F7-4EC0-A160-20A4A47D48BB}" type="doc">
      <dgm:prSet loTypeId="urn:microsoft.com/office/officeart/2005/8/layout/hProcess9" loCatId="process" qsTypeId="urn:microsoft.com/office/officeart/2005/8/quickstyle/simple1" qsCatId="simple" csTypeId="urn:microsoft.com/office/officeart/2005/8/colors/colorful2" csCatId="colorful" phldr="1"/>
      <dgm:spPr/>
      <dgm:t>
        <a:bodyPr/>
        <a:lstStyle/>
        <a:p>
          <a:endParaRPr lang="en-US"/>
        </a:p>
      </dgm:t>
    </dgm:pt>
    <dgm:pt modelId="{AD88EEFA-34DC-4840-A19A-4B13A4B9C941}">
      <dgm:prSet custT="1"/>
      <dgm:spPr/>
      <dgm:t>
        <a:bodyPr/>
        <a:lstStyle/>
        <a:p>
          <a:r>
            <a:rPr lang="en-US" sz="2400" dirty="0">
              <a:solidFill>
                <a:schemeClr val="bg1"/>
              </a:solidFill>
            </a:rPr>
            <a:t>A</a:t>
          </a:r>
          <a:r>
            <a:rPr lang="id-ID" sz="2400" dirty="0" err="1">
              <a:solidFill>
                <a:schemeClr val="bg1"/>
              </a:solidFill>
            </a:rPr>
            <a:t>nalisi</a:t>
          </a:r>
          <a:r>
            <a:rPr lang="id-ID" sz="2400" dirty="0">
              <a:solidFill>
                <a:schemeClr val="bg1"/>
              </a:solidFill>
            </a:rPr>
            <a:t> Frekuensi:</a:t>
          </a:r>
        </a:p>
      </dgm:t>
    </dgm:pt>
    <dgm:pt modelId="{C47A3BB7-F832-415C-B83E-551C723A4E94}" type="parTrans" cxnId="{77C6EFB1-7B61-41BC-A7B1-40A3695F4C91}">
      <dgm:prSet/>
      <dgm:spPr/>
      <dgm:t>
        <a:bodyPr/>
        <a:lstStyle/>
        <a:p>
          <a:endParaRPr lang="en-US" sz="3200">
            <a:solidFill>
              <a:schemeClr val="bg1"/>
            </a:solidFill>
          </a:endParaRPr>
        </a:p>
      </dgm:t>
    </dgm:pt>
    <dgm:pt modelId="{82A2243F-DD8A-46AA-8D86-A79A36A073F6}" type="sibTrans" cxnId="{77C6EFB1-7B61-41BC-A7B1-40A3695F4C91}">
      <dgm:prSet/>
      <dgm:spPr/>
      <dgm:t>
        <a:bodyPr/>
        <a:lstStyle/>
        <a:p>
          <a:endParaRPr lang="en-US" sz="3200">
            <a:solidFill>
              <a:schemeClr val="bg1"/>
            </a:solidFill>
          </a:endParaRPr>
        </a:p>
      </dgm:t>
    </dgm:pt>
    <dgm:pt modelId="{1DC4CA0B-0264-4544-9215-48C8F2C8A685}">
      <dgm:prSet custT="1"/>
      <dgm:spPr/>
      <dgm:t>
        <a:bodyPr/>
        <a:lstStyle/>
        <a:p>
          <a:r>
            <a:rPr lang="en-US" sz="2000">
              <a:solidFill>
                <a:schemeClr val="bg1"/>
              </a:solidFill>
            </a:rPr>
            <a:t>Metode Distribusi Normal; </a:t>
          </a:r>
          <a:endParaRPr lang="id-ID" sz="2000">
            <a:solidFill>
              <a:schemeClr val="bg1"/>
            </a:solidFill>
          </a:endParaRPr>
        </a:p>
      </dgm:t>
    </dgm:pt>
    <dgm:pt modelId="{A9049113-FF70-436D-900C-7ECEB809E99A}" type="parTrans" cxnId="{72426C12-9994-4B93-B374-13AA839B7FB1}">
      <dgm:prSet/>
      <dgm:spPr/>
      <dgm:t>
        <a:bodyPr/>
        <a:lstStyle/>
        <a:p>
          <a:endParaRPr lang="en-US" sz="3200">
            <a:solidFill>
              <a:schemeClr val="bg1"/>
            </a:solidFill>
          </a:endParaRPr>
        </a:p>
      </dgm:t>
    </dgm:pt>
    <dgm:pt modelId="{D5C4F022-9E86-476E-BE1E-29EA2E0E0CB2}" type="sibTrans" cxnId="{72426C12-9994-4B93-B374-13AA839B7FB1}">
      <dgm:prSet/>
      <dgm:spPr/>
      <dgm:t>
        <a:bodyPr/>
        <a:lstStyle/>
        <a:p>
          <a:endParaRPr lang="en-US" sz="3200">
            <a:solidFill>
              <a:schemeClr val="bg1"/>
            </a:solidFill>
          </a:endParaRPr>
        </a:p>
      </dgm:t>
    </dgm:pt>
    <dgm:pt modelId="{BB4B031E-1A2D-47FE-B8FC-3A8C464DB8B3}">
      <dgm:prSet custT="1"/>
      <dgm:spPr/>
      <dgm:t>
        <a:bodyPr/>
        <a:lstStyle/>
        <a:p>
          <a:r>
            <a:rPr lang="en-US" sz="2000" dirty="0" err="1">
              <a:solidFill>
                <a:schemeClr val="bg1"/>
              </a:solidFill>
            </a:rPr>
            <a:t>Metode</a:t>
          </a:r>
          <a:r>
            <a:rPr lang="en-US" sz="2000" dirty="0">
              <a:solidFill>
                <a:schemeClr val="bg1"/>
              </a:solidFill>
            </a:rPr>
            <a:t> </a:t>
          </a:r>
          <a:r>
            <a:rPr lang="en-US" sz="2000" dirty="0" err="1">
              <a:solidFill>
                <a:schemeClr val="bg1"/>
              </a:solidFill>
            </a:rPr>
            <a:t>Distribusi</a:t>
          </a:r>
          <a:r>
            <a:rPr lang="en-US" sz="2000" dirty="0">
              <a:solidFill>
                <a:schemeClr val="bg1"/>
              </a:solidFill>
            </a:rPr>
            <a:t> Gumbel</a:t>
          </a:r>
          <a:r>
            <a:rPr lang="id-ID" sz="2000" dirty="0">
              <a:solidFill>
                <a:schemeClr val="bg1"/>
              </a:solidFill>
            </a:rPr>
            <a:t> </a:t>
          </a:r>
          <a:r>
            <a:rPr lang="id-ID" sz="2000" dirty="0" err="1">
              <a:solidFill>
                <a:schemeClr val="bg1"/>
              </a:solidFill>
            </a:rPr>
            <a:t>Type</a:t>
          </a:r>
          <a:r>
            <a:rPr lang="id-ID" sz="2000" dirty="0">
              <a:solidFill>
                <a:schemeClr val="bg1"/>
              </a:solidFill>
            </a:rPr>
            <a:t> I; II; dan III</a:t>
          </a:r>
          <a:r>
            <a:rPr lang="en-US" sz="2000" dirty="0">
              <a:solidFill>
                <a:schemeClr val="bg1"/>
              </a:solidFill>
            </a:rPr>
            <a:t>; </a:t>
          </a:r>
          <a:endParaRPr lang="id-ID" sz="2000" dirty="0">
            <a:solidFill>
              <a:schemeClr val="bg1"/>
            </a:solidFill>
          </a:endParaRPr>
        </a:p>
      </dgm:t>
    </dgm:pt>
    <dgm:pt modelId="{D02FE00E-4F01-4D05-ACD8-BB022E591B28}" type="parTrans" cxnId="{05E1D882-CAF7-4B30-8EE9-9C35C6D52D18}">
      <dgm:prSet/>
      <dgm:spPr/>
      <dgm:t>
        <a:bodyPr/>
        <a:lstStyle/>
        <a:p>
          <a:endParaRPr lang="en-US" sz="3200">
            <a:solidFill>
              <a:schemeClr val="bg1"/>
            </a:solidFill>
          </a:endParaRPr>
        </a:p>
      </dgm:t>
    </dgm:pt>
    <dgm:pt modelId="{2AF04B14-455F-45A8-8DEA-B8FF001F1E88}" type="sibTrans" cxnId="{05E1D882-CAF7-4B30-8EE9-9C35C6D52D18}">
      <dgm:prSet/>
      <dgm:spPr/>
      <dgm:t>
        <a:bodyPr/>
        <a:lstStyle/>
        <a:p>
          <a:endParaRPr lang="en-US" sz="3200">
            <a:solidFill>
              <a:schemeClr val="bg1"/>
            </a:solidFill>
          </a:endParaRPr>
        </a:p>
      </dgm:t>
    </dgm:pt>
    <dgm:pt modelId="{6499AEA0-C0C5-455F-9EA9-607A69B38062}">
      <dgm:prSet custT="1"/>
      <dgm:spPr/>
      <dgm:t>
        <a:bodyPr/>
        <a:lstStyle/>
        <a:p>
          <a:r>
            <a:rPr lang="en-US" sz="2000">
              <a:solidFill>
                <a:schemeClr val="bg1"/>
              </a:solidFill>
            </a:rPr>
            <a:t>Metode Distribusi Log Pearson Type III</a:t>
          </a:r>
          <a:endParaRPr lang="id-ID" sz="2000">
            <a:solidFill>
              <a:schemeClr val="bg1"/>
            </a:solidFill>
          </a:endParaRPr>
        </a:p>
      </dgm:t>
    </dgm:pt>
    <dgm:pt modelId="{F0581CED-79C7-45D4-8806-5A9C40C31F98}" type="parTrans" cxnId="{0B6F496C-D137-4089-B58A-5D896DBF5A5B}">
      <dgm:prSet/>
      <dgm:spPr/>
      <dgm:t>
        <a:bodyPr/>
        <a:lstStyle/>
        <a:p>
          <a:endParaRPr lang="en-US" sz="3200">
            <a:solidFill>
              <a:schemeClr val="bg1"/>
            </a:solidFill>
          </a:endParaRPr>
        </a:p>
      </dgm:t>
    </dgm:pt>
    <dgm:pt modelId="{D5EB1602-1152-4136-8DD4-5A2F33C2FFD7}" type="sibTrans" cxnId="{0B6F496C-D137-4089-B58A-5D896DBF5A5B}">
      <dgm:prSet/>
      <dgm:spPr/>
      <dgm:t>
        <a:bodyPr/>
        <a:lstStyle/>
        <a:p>
          <a:endParaRPr lang="en-US" sz="3200">
            <a:solidFill>
              <a:schemeClr val="bg1"/>
            </a:solidFill>
          </a:endParaRPr>
        </a:p>
      </dgm:t>
    </dgm:pt>
    <dgm:pt modelId="{E7A0DCE8-1E5C-4930-972B-453E00F642CC}">
      <dgm:prSet custT="1"/>
      <dgm:spPr/>
      <dgm:t>
        <a:bodyPr/>
        <a:lstStyle/>
        <a:p>
          <a:r>
            <a:rPr lang="en-US" sz="2000" b="1">
              <a:solidFill>
                <a:schemeClr val="bg1"/>
              </a:solidFill>
            </a:rPr>
            <a:t>Metode Log Normal 2 Parameter</a:t>
          </a:r>
          <a:endParaRPr lang="id-ID" sz="2000">
            <a:solidFill>
              <a:schemeClr val="bg1"/>
            </a:solidFill>
          </a:endParaRPr>
        </a:p>
      </dgm:t>
    </dgm:pt>
    <dgm:pt modelId="{F7D8000A-53A7-4102-A166-9DC7E16917EB}" type="parTrans" cxnId="{E3346E4D-EBC2-451A-9199-E26EFA67EE0A}">
      <dgm:prSet/>
      <dgm:spPr/>
      <dgm:t>
        <a:bodyPr/>
        <a:lstStyle/>
        <a:p>
          <a:endParaRPr lang="en-US" sz="3200">
            <a:solidFill>
              <a:schemeClr val="bg1"/>
            </a:solidFill>
          </a:endParaRPr>
        </a:p>
      </dgm:t>
    </dgm:pt>
    <dgm:pt modelId="{79FCD5DB-61E1-4F60-8A19-9F30DF1D5184}" type="sibTrans" cxnId="{E3346E4D-EBC2-451A-9199-E26EFA67EE0A}">
      <dgm:prSet/>
      <dgm:spPr/>
      <dgm:t>
        <a:bodyPr/>
        <a:lstStyle/>
        <a:p>
          <a:endParaRPr lang="en-US" sz="3200">
            <a:solidFill>
              <a:schemeClr val="bg1"/>
            </a:solidFill>
          </a:endParaRPr>
        </a:p>
      </dgm:t>
    </dgm:pt>
    <dgm:pt modelId="{A2DD08BA-51B9-46CA-8CD1-62A5E88DF99B}">
      <dgm:prSet custT="1"/>
      <dgm:spPr/>
      <dgm:t>
        <a:bodyPr/>
        <a:lstStyle/>
        <a:p>
          <a:r>
            <a:rPr lang="en-US" sz="2000" b="1">
              <a:solidFill>
                <a:schemeClr val="bg1"/>
              </a:solidFill>
            </a:rPr>
            <a:t>Metode </a:t>
          </a:r>
          <a:r>
            <a:rPr lang="id-ID" sz="2000" b="1">
              <a:solidFill>
                <a:schemeClr val="bg1"/>
              </a:solidFill>
            </a:rPr>
            <a:t>Distribusi </a:t>
          </a:r>
          <a:r>
            <a:rPr lang="en-US" sz="2000" b="1">
              <a:solidFill>
                <a:schemeClr val="bg1"/>
              </a:solidFill>
            </a:rPr>
            <a:t>Log Normal </a:t>
          </a:r>
          <a:r>
            <a:rPr lang="id-ID" sz="2000" b="1">
              <a:solidFill>
                <a:schemeClr val="bg1"/>
              </a:solidFill>
            </a:rPr>
            <a:t>3</a:t>
          </a:r>
          <a:r>
            <a:rPr lang="en-US" sz="2000" b="1">
              <a:solidFill>
                <a:schemeClr val="bg1"/>
              </a:solidFill>
            </a:rPr>
            <a:t> Parameter</a:t>
          </a:r>
          <a:endParaRPr lang="id-ID" sz="2000">
            <a:solidFill>
              <a:schemeClr val="bg1"/>
            </a:solidFill>
          </a:endParaRPr>
        </a:p>
      </dgm:t>
    </dgm:pt>
    <dgm:pt modelId="{8803280E-0F6D-4B5A-B5CD-088A3C442918}" type="parTrans" cxnId="{5F1BFCBB-8DEA-467D-8899-728739425D39}">
      <dgm:prSet/>
      <dgm:spPr/>
      <dgm:t>
        <a:bodyPr/>
        <a:lstStyle/>
        <a:p>
          <a:endParaRPr lang="en-US" sz="3200">
            <a:solidFill>
              <a:schemeClr val="bg1"/>
            </a:solidFill>
          </a:endParaRPr>
        </a:p>
      </dgm:t>
    </dgm:pt>
    <dgm:pt modelId="{E34F81E0-694C-435F-9DCE-D747BA9A65A2}" type="sibTrans" cxnId="{5F1BFCBB-8DEA-467D-8899-728739425D39}">
      <dgm:prSet/>
      <dgm:spPr/>
      <dgm:t>
        <a:bodyPr/>
        <a:lstStyle/>
        <a:p>
          <a:endParaRPr lang="en-US" sz="3200">
            <a:solidFill>
              <a:schemeClr val="bg1"/>
            </a:solidFill>
          </a:endParaRPr>
        </a:p>
      </dgm:t>
    </dgm:pt>
    <dgm:pt modelId="{51EA83A8-F6E6-4665-BE7A-54C6CD5C0718}" type="pres">
      <dgm:prSet presAssocID="{6E9E5B9C-C7F7-4EC0-A160-20A4A47D48BB}" presName="CompostProcess" presStyleCnt="0">
        <dgm:presLayoutVars>
          <dgm:dir/>
          <dgm:resizeHandles val="exact"/>
        </dgm:presLayoutVars>
      </dgm:prSet>
      <dgm:spPr/>
      <dgm:t>
        <a:bodyPr/>
        <a:lstStyle/>
        <a:p>
          <a:endParaRPr lang="id-ID"/>
        </a:p>
      </dgm:t>
    </dgm:pt>
    <dgm:pt modelId="{9B190641-4FA9-4887-8789-69F3572B07B2}" type="pres">
      <dgm:prSet presAssocID="{6E9E5B9C-C7F7-4EC0-A160-20A4A47D48BB}" presName="arrow" presStyleLbl="bgShp" presStyleIdx="0" presStyleCnt="1"/>
      <dgm:spPr/>
    </dgm:pt>
    <dgm:pt modelId="{64E78987-B83A-4FC1-B024-B6F2112DD631}" type="pres">
      <dgm:prSet presAssocID="{6E9E5B9C-C7F7-4EC0-A160-20A4A47D48BB}" presName="linearProcess" presStyleCnt="0"/>
      <dgm:spPr/>
    </dgm:pt>
    <dgm:pt modelId="{D02B7B88-E8F6-4859-AF1A-DBA04AC86050}" type="pres">
      <dgm:prSet presAssocID="{AD88EEFA-34DC-4840-A19A-4B13A4B9C941}" presName="textNode" presStyleLbl="node1" presStyleIdx="0" presStyleCnt="1" custScaleY="223513" custLinFactNeighborX="-25161" custLinFactNeighborY="2996">
        <dgm:presLayoutVars>
          <dgm:bulletEnabled val="1"/>
        </dgm:presLayoutVars>
      </dgm:prSet>
      <dgm:spPr/>
      <dgm:t>
        <a:bodyPr/>
        <a:lstStyle/>
        <a:p>
          <a:endParaRPr lang="id-ID"/>
        </a:p>
      </dgm:t>
    </dgm:pt>
  </dgm:ptLst>
  <dgm:cxnLst>
    <dgm:cxn modelId="{F00735A2-2741-40E3-9E6F-3D946084A258}" type="presOf" srcId="{A2DD08BA-51B9-46CA-8CD1-62A5E88DF99B}" destId="{D02B7B88-E8F6-4859-AF1A-DBA04AC86050}" srcOrd="0" destOrd="5" presId="urn:microsoft.com/office/officeart/2005/8/layout/hProcess9"/>
    <dgm:cxn modelId="{E3346E4D-EBC2-451A-9199-E26EFA67EE0A}" srcId="{AD88EEFA-34DC-4840-A19A-4B13A4B9C941}" destId="{E7A0DCE8-1E5C-4930-972B-453E00F642CC}" srcOrd="3" destOrd="0" parTransId="{F7D8000A-53A7-4102-A166-9DC7E16917EB}" sibTransId="{79FCD5DB-61E1-4F60-8A19-9F30DF1D5184}"/>
    <dgm:cxn modelId="{E86D4E67-C262-42AF-8F56-2DC52A8B6E96}" type="presOf" srcId="{E7A0DCE8-1E5C-4930-972B-453E00F642CC}" destId="{D02B7B88-E8F6-4859-AF1A-DBA04AC86050}" srcOrd="0" destOrd="4" presId="urn:microsoft.com/office/officeart/2005/8/layout/hProcess9"/>
    <dgm:cxn modelId="{7198DA89-7B95-422A-97BE-33ABF71BC45E}" type="presOf" srcId="{1DC4CA0B-0264-4544-9215-48C8F2C8A685}" destId="{D02B7B88-E8F6-4859-AF1A-DBA04AC86050}" srcOrd="0" destOrd="1" presId="urn:microsoft.com/office/officeart/2005/8/layout/hProcess9"/>
    <dgm:cxn modelId="{B8B457D2-1EC7-46D2-B667-5D4DD64B5367}" type="presOf" srcId="{6E9E5B9C-C7F7-4EC0-A160-20A4A47D48BB}" destId="{51EA83A8-F6E6-4665-BE7A-54C6CD5C0718}" srcOrd="0" destOrd="0" presId="urn:microsoft.com/office/officeart/2005/8/layout/hProcess9"/>
    <dgm:cxn modelId="{19D25655-12F6-412C-AF08-358B4CBE34F4}" type="presOf" srcId="{6499AEA0-C0C5-455F-9EA9-607A69B38062}" destId="{D02B7B88-E8F6-4859-AF1A-DBA04AC86050}" srcOrd="0" destOrd="3" presId="urn:microsoft.com/office/officeart/2005/8/layout/hProcess9"/>
    <dgm:cxn modelId="{0B6F496C-D137-4089-B58A-5D896DBF5A5B}" srcId="{AD88EEFA-34DC-4840-A19A-4B13A4B9C941}" destId="{6499AEA0-C0C5-455F-9EA9-607A69B38062}" srcOrd="2" destOrd="0" parTransId="{F0581CED-79C7-45D4-8806-5A9C40C31F98}" sibTransId="{D5EB1602-1152-4136-8DD4-5A2F33C2FFD7}"/>
    <dgm:cxn modelId="{F46F2058-91B8-45B8-BCA0-C66E4E902749}" type="presOf" srcId="{AD88EEFA-34DC-4840-A19A-4B13A4B9C941}" destId="{D02B7B88-E8F6-4859-AF1A-DBA04AC86050}" srcOrd="0" destOrd="0" presId="urn:microsoft.com/office/officeart/2005/8/layout/hProcess9"/>
    <dgm:cxn modelId="{72426C12-9994-4B93-B374-13AA839B7FB1}" srcId="{AD88EEFA-34DC-4840-A19A-4B13A4B9C941}" destId="{1DC4CA0B-0264-4544-9215-48C8F2C8A685}" srcOrd="0" destOrd="0" parTransId="{A9049113-FF70-436D-900C-7ECEB809E99A}" sibTransId="{D5C4F022-9E86-476E-BE1E-29EA2E0E0CB2}"/>
    <dgm:cxn modelId="{05E1D882-CAF7-4B30-8EE9-9C35C6D52D18}" srcId="{AD88EEFA-34DC-4840-A19A-4B13A4B9C941}" destId="{BB4B031E-1A2D-47FE-B8FC-3A8C464DB8B3}" srcOrd="1" destOrd="0" parTransId="{D02FE00E-4F01-4D05-ACD8-BB022E591B28}" sibTransId="{2AF04B14-455F-45A8-8DEA-B8FF001F1E88}"/>
    <dgm:cxn modelId="{77C6EFB1-7B61-41BC-A7B1-40A3695F4C91}" srcId="{6E9E5B9C-C7F7-4EC0-A160-20A4A47D48BB}" destId="{AD88EEFA-34DC-4840-A19A-4B13A4B9C941}" srcOrd="0" destOrd="0" parTransId="{C47A3BB7-F832-415C-B83E-551C723A4E94}" sibTransId="{82A2243F-DD8A-46AA-8D86-A79A36A073F6}"/>
    <dgm:cxn modelId="{5F1BFCBB-8DEA-467D-8899-728739425D39}" srcId="{AD88EEFA-34DC-4840-A19A-4B13A4B9C941}" destId="{A2DD08BA-51B9-46CA-8CD1-62A5E88DF99B}" srcOrd="4" destOrd="0" parTransId="{8803280E-0F6D-4B5A-B5CD-088A3C442918}" sibTransId="{E34F81E0-694C-435F-9DCE-D747BA9A65A2}"/>
    <dgm:cxn modelId="{C3E4AD69-2DC7-4E95-8105-AB3ACAF68AE1}" type="presOf" srcId="{BB4B031E-1A2D-47FE-B8FC-3A8C464DB8B3}" destId="{D02B7B88-E8F6-4859-AF1A-DBA04AC86050}" srcOrd="0" destOrd="2" presId="urn:microsoft.com/office/officeart/2005/8/layout/hProcess9"/>
    <dgm:cxn modelId="{0931976D-790D-40C4-B1F4-C103E7AD4095}" type="presParOf" srcId="{51EA83A8-F6E6-4665-BE7A-54C6CD5C0718}" destId="{9B190641-4FA9-4887-8789-69F3572B07B2}" srcOrd="0" destOrd="0" presId="urn:microsoft.com/office/officeart/2005/8/layout/hProcess9"/>
    <dgm:cxn modelId="{881AAE27-BDFC-4F51-9B77-BD519DD37C58}" type="presParOf" srcId="{51EA83A8-F6E6-4665-BE7A-54C6CD5C0718}" destId="{64E78987-B83A-4FC1-B024-B6F2112DD631}" srcOrd="1" destOrd="0" presId="urn:microsoft.com/office/officeart/2005/8/layout/hProcess9"/>
    <dgm:cxn modelId="{43EA673C-CB7A-4C8A-91C7-FD5EDC74ADC0}" type="presParOf" srcId="{64E78987-B83A-4FC1-B024-B6F2112DD631}" destId="{D02B7B88-E8F6-4859-AF1A-DBA04AC86050}" srcOrd="0"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234FFE-AEC4-450B-961E-E8BD5F8FC65B}">
      <dsp:nvSpPr>
        <dsp:cNvPr id="0" name=""/>
        <dsp:cNvSpPr/>
      </dsp:nvSpPr>
      <dsp:spPr>
        <a:xfrm>
          <a:off x="0" y="4783"/>
          <a:ext cx="5594121" cy="528725"/>
        </a:xfrm>
        <a:prstGeom prst="roundRect">
          <a:avLst/>
        </a:prstGeom>
        <a:solidFill>
          <a:schemeClr val="accent2">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id-ID" sz="2400" kern="1200" dirty="0" smtClean="0"/>
            <a:t>7.1</a:t>
          </a:r>
          <a:r>
            <a:rPr lang="id-ID" sz="2400" kern="1200" dirty="0"/>
            <a:t>	Hidrologi</a:t>
          </a:r>
        </a:p>
      </dsp:txBody>
      <dsp:txXfrm>
        <a:off x="25810" y="30593"/>
        <a:ext cx="5542501" cy="477105"/>
      </dsp:txXfrm>
    </dsp:sp>
    <dsp:sp modelId="{E0CC54BB-B803-448F-B390-95B0E0CE74A3}">
      <dsp:nvSpPr>
        <dsp:cNvPr id="0" name=""/>
        <dsp:cNvSpPr/>
      </dsp:nvSpPr>
      <dsp:spPr>
        <a:xfrm>
          <a:off x="0" y="547066"/>
          <a:ext cx="5594121" cy="528725"/>
        </a:xfrm>
        <a:prstGeom prst="roundRect">
          <a:avLst/>
        </a:prstGeom>
        <a:solidFill>
          <a:schemeClr val="accent2">
            <a:hueOff val="-1155023"/>
            <a:satOff val="-401"/>
            <a:lumOff val="147"/>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id-ID" sz="2400" kern="1200" dirty="0" smtClean="0"/>
            <a:t>7.2</a:t>
          </a:r>
          <a:r>
            <a:rPr lang="id-ID" sz="2400" kern="1200" dirty="0"/>
            <a:t>	Siklus Hidrologi</a:t>
          </a:r>
        </a:p>
      </dsp:txBody>
      <dsp:txXfrm>
        <a:off x="25810" y="572876"/>
        <a:ext cx="5542501" cy="477105"/>
      </dsp:txXfrm>
    </dsp:sp>
    <dsp:sp modelId="{439C8ED4-7495-477F-BAE6-D701A4BF8E01}">
      <dsp:nvSpPr>
        <dsp:cNvPr id="0" name=""/>
        <dsp:cNvSpPr/>
      </dsp:nvSpPr>
      <dsp:spPr>
        <a:xfrm>
          <a:off x="0" y="1089348"/>
          <a:ext cx="5594121" cy="528725"/>
        </a:xfrm>
        <a:prstGeom prst="roundRect">
          <a:avLst/>
        </a:prstGeom>
        <a:solidFill>
          <a:schemeClr val="accent2">
            <a:hueOff val="-2310046"/>
            <a:satOff val="-802"/>
            <a:lumOff val="294"/>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id-ID" sz="2400" kern="1200" dirty="0" smtClean="0"/>
            <a:t>7.3</a:t>
          </a:r>
          <a:r>
            <a:rPr lang="id-ID" sz="2400" kern="1200" dirty="0"/>
            <a:t>	Daerah Aliran Sungai</a:t>
          </a:r>
        </a:p>
      </dsp:txBody>
      <dsp:txXfrm>
        <a:off x="25810" y="1115158"/>
        <a:ext cx="5542501" cy="477105"/>
      </dsp:txXfrm>
    </dsp:sp>
    <dsp:sp modelId="{4BC65ED9-6051-499C-83A7-B5D7B0760BD6}">
      <dsp:nvSpPr>
        <dsp:cNvPr id="0" name=""/>
        <dsp:cNvSpPr/>
      </dsp:nvSpPr>
      <dsp:spPr>
        <a:xfrm>
          <a:off x="0" y="1618073"/>
          <a:ext cx="5594121" cy="8185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613" tIns="22860" rIns="128016" bIns="22860" numCol="1" spcCol="1270" anchor="t" anchorCtr="0">
          <a:noAutofit/>
        </a:bodyPr>
        <a:lstStyle/>
        <a:p>
          <a:pPr marL="171450" lvl="1" indent="-171450" algn="l" defTabSz="800100">
            <a:lnSpc>
              <a:spcPct val="90000"/>
            </a:lnSpc>
            <a:spcBef>
              <a:spcPct val="0"/>
            </a:spcBef>
            <a:spcAft>
              <a:spcPct val="20000"/>
            </a:spcAft>
            <a:buFontTx/>
            <a:buChar char="••"/>
          </a:pPr>
          <a:r>
            <a:rPr lang="id-ID" sz="1800" kern="1200" dirty="0" smtClean="0"/>
            <a:t>7.3.1</a:t>
          </a:r>
          <a:r>
            <a:rPr lang="id-ID" sz="1800" kern="1200" dirty="0"/>
            <a:t>	Topografi</a:t>
          </a:r>
        </a:p>
        <a:p>
          <a:pPr marL="171450" lvl="1" indent="-171450" algn="l" defTabSz="800100">
            <a:lnSpc>
              <a:spcPct val="90000"/>
            </a:lnSpc>
            <a:spcBef>
              <a:spcPct val="0"/>
            </a:spcBef>
            <a:spcAft>
              <a:spcPct val="20000"/>
            </a:spcAft>
            <a:buFontTx/>
            <a:buChar char="••"/>
          </a:pPr>
          <a:r>
            <a:rPr lang="id-ID" sz="1800" kern="1200" dirty="0" smtClean="0"/>
            <a:t>7.3.2</a:t>
          </a:r>
          <a:r>
            <a:rPr lang="id-ID" sz="1800" kern="1200" dirty="0"/>
            <a:t>	Geologi</a:t>
          </a:r>
        </a:p>
        <a:p>
          <a:pPr marL="171450" lvl="1" indent="-171450" algn="l" defTabSz="800100">
            <a:lnSpc>
              <a:spcPct val="90000"/>
            </a:lnSpc>
            <a:spcBef>
              <a:spcPct val="0"/>
            </a:spcBef>
            <a:spcAft>
              <a:spcPct val="20000"/>
            </a:spcAft>
            <a:buFontTx/>
            <a:buChar char="••"/>
          </a:pPr>
          <a:r>
            <a:rPr lang="id-ID" sz="1800" kern="1200" dirty="0" smtClean="0"/>
            <a:t>7.3.3</a:t>
          </a:r>
          <a:r>
            <a:rPr lang="id-ID" sz="1800" kern="1200" dirty="0"/>
            <a:t>	Tata Guna Lahan</a:t>
          </a:r>
        </a:p>
      </dsp:txBody>
      <dsp:txXfrm>
        <a:off x="0" y="1618073"/>
        <a:ext cx="5594121" cy="818507"/>
      </dsp:txXfrm>
    </dsp:sp>
    <dsp:sp modelId="{FFC6F2AC-A8E4-4375-81F6-BB1B05299EE9}">
      <dsp:nvSpPr>
        <dsp:cNvPr id="0" name=""/>
        <dsp:cNvSpPr/>
      </dsp:nvSpPr>
      <dsp:spPr>
        <a:xfrm>
          <a:off x="0" y="2436581"/>
          <a:ext cx="5594121" cy="528725"/>
        </a:xfrm>
        <a:prstGeom prst="roundRect">
          <a:avLst/>
        </a:prstGeom>
        <a:solidFill>
          <a:schemeClr val="accent2">
            <a:hueOff val="-3465069"/>
            <a:satOff val="-1202"/>
            <a:lumOff val="441"/>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id-ID" sz="2400" kern="1200" dirty="0" smtClean="0"/>
            <a:t>7.4</a:t>
          </a:r>
          <a:r>
            <a:rPr lang="id-ID" sz="2400" kern="1200" dirty="0"/>
            <a:t>	Karakteristik Meteorology</a:t>
          </a:r>
        </a:p>
      </dsp:txBody>
      <dsp:txXfrm>
        <a:off x="25810" y="2462391"/>
        <a:ext cx="5542501" cy="477105"/>
      </dsp:txXfrm>
    </dsp:sp>
    <dsp:sp modelId="{1EA3698C-A908-4960-96EF-AFCE6B6CDA57}">
      <dsp:nvSpPr>
        <dsp:cNvPr id="0" name=""/>
        <dsp:cNvSpPr/>
      </dsp:nvSpPr>
      <dsp:spPr>
        <a:xfrm>
          <a:off x="0" y="2978863"/>
          <a:ext cx="5594121" cy="528725"/>
        </a:xfrm>
        <a:prstGeom prst="roundRect">
          <a:avLst/>
        </a:prstGeom>
        <a:solidFill>
          <a:schemeClr val="accent2">
            <a:hueOff val="-4620092"/>
            <a:satOff val="-1603"/>
            <a:lumOff val="588"/>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id-ID" sz="2400" kern="1200" dirty="0" smtClean="0"/>
            <a:t>7.5</a:t>
          </a:r>
          <a:r>
            <a:rPr lang="id-ID" sz="2400" kern="1200" dirty="0"/>
            <a:t>	Data Hidrologi</a:t>
          </a:r>
        </a:p>
      </dsp:txBody>
      <dsp:txXfrm>
        <a:off x="25810" y="3004673"/>
        <a:ext cx="5542501" cy="477105"/>
      </dsp:txXfrm>
    </dsp:sp>
    <dsp:sp modelId="{C2193973-4A14-4823-ABE1-E32692EA66FF}">
      <dsp:nvSpPr>
        <dsp:cNvPr id="0" name=""/>
        <dsp:cNvSpPr/>
      </dsp:nvSpPr>
      <dsp:spPr>
        <a:xfrm>
          <a:off x="0" y="3507589"/>
          <a:ext cx="5594121" cy="21437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613" tIns="22860" rIns="128016" bIns="22860" numCol="1" spcCol="1270" anchor="t" anchorCtr="0">
          <a:noAutofit/>
        </a:bodyPr>
        <a:lstStyle/>
        <a:p>
          <a:pPr marL="171450" lvl="1" indent="0" algn="l" defTabSz="800100">
            <a:lnSpc>
              <a:spcPct val="90000"/>
            </a:lnSpc>
            <a:spcBef>
              <a:spcPct val="0"/>
            </a:spcBef>
            <a:spcAft>
              <a:spcPct val="20000"/>
            </a:spcAft>
            <a:buFontTx/>
            <a:buChar char="••"/>
          </a:pPr>
          <a:r>
            <a:rPr lang="id-ID" sz="1800" kern="1200" dirty="0" smtClean="0"/>
            <a:t>7.5.1</a:t>
          </a:r>
          <a:r>
            <a:rPr lang="id-ID" sz="1800" kern="1200" dirty="0"/>
            <a:t>	Data curah hujan</a:t>
          </a:r>
        </a:p>
        <a:p>
          <a:pPr marL="171450" lvl="1" indent="0" algn="l" defTabSz="800100">
            <a:lnSpc>
              <a:spcPct val="90000"/>
            </a:lnSpc>
            <a:spcBef>
              <a:spcPct val="0"/>
            </a:spcBef>
            <a:spcAft>
              <a:spcPct val="20000"/>
            </a:spcAft>
            <a:buFontTx/>
            <a:buChar char="••"/>
          </a:pPr>
          <a:r>
            <a:rPr lang="id-ID" sz="1800" kern="1200" dirty="0" smtClean="0"/>
            <a:t>7.5.2</a:t>
          </a:r>
          <a:r>
            <a:rPr lang="id-ID" sz="1800" kern="1200" dirty="0"/>
            <a:t>	Durasi Hujan</a:t>
          </a:r>
        </a:p>
        <a:p>
          <a:pPr marL="171450" lvl="1" indent="0" algn="l" defTabSz="800100">
            <a:lnSpc>
              <a:spcPct val="90000"/>
            </a:lnSpc>
            <a:spcBef>
              <a:spcPct val="0"/>
            </a:spcBef>
            <a:spcAft>
              <a:spcPct val="20000"/>
            </a:spcAft>
            <a:buFontTx/>
            <a:buChar char="••"/>
          </a:pPr>
          <a:r>
            <a:rPr lang="id-ID" sz="1800" kern="1200" dirty="0" smtClean="0"/>
            <a:t>7.5.3</a:t>
          </a:r>
          <a:r>
            <a:rPr lang="id-ID" sz="1800" kern="1200" dirty="0"/>
            <a:t>	Intensitas Curah Hujan</a:t>
          </a:r>
        </a:p>
        <a:p>
          <a:pPr marL="171450" lvl="1" indent="0" algn="l" defTabSz="800100">
            <a:lnSpc>
              <a:spcPct val="90000"/>
            </a:lnSpc>
            <a:spcBef>
              <a:spcPct val="0"/>
            </a:spcBef>
            <a:spcAft>
              <a:spcPct val="20000"/>
            </a:spcAft>
            <a:buFontTx/>
            <a:buChar char="••"/>
          </a:pPr>
          <a:r>
            <a:rPr lang="id-ID" sz="1800" kern="1200" dirty="0" smtClean="0"/>
            <a:t>7.5.4</a:t>
          </a:r>
          <a:r>
            <a:rPr lang="id-ID" sz="1800" kern="1200" dirty="0"/>
            <a:t>	Analisa Data Curah Hujan</a:t>
          </a:r>
        </a:p>
        <a:p>
          <a:pPr marL="171450" lvl="1" indent="0" algn="l" defTabSz="800100">
            <a:lnSpc>
              <a:spcPct val="90000"/>
            </a:lnSpc>
            <a:spcBef>
              <a:spcPct val="0"/>
            </a:spcBef>
            <a:spcAft>
              <a:spcPct val="20000"/>
            </a:spcAft>
            <a:buFontTx/>
            <a:buChar char="••"/>
          </a:pPr>
          <a:r>
            <a:rPr lang="id-ID" sz="1800" kern="1200" dirty="0" smtClean="0"/>
            <a:t>7.5.5</a:t>
          </a:r>
          <a:r>
            <a:rPr lang="id-ID" sz="1800" kern="1200" dirty="0"/>
            <a:t>	</a:t>
          </a:r>
          <a:r>
            <a:rPr lang="id-ID" sz="1600" kern="1200" dirty="0"/>
            <a:t>Limpasan Permukaan (Surface run </a:t>
          </a:r>
          <a:r>
            <a:rPr lang="id-ID" sz="1600" kern="1200" dirty="0" smtClean="0"/>
            <a:t>off)</a:t>
          </a:r>
          <a:endParaRPr lang="id-ID" sz="1600" kern="1200" dirty="0"/>
        </a:p>
        <a:p>
          <a:pPr marL="811213" lvl="1" indent="-631825" algn="l" defTabSz="800100">
            <a:lnSpc>
              <a:spcPct val="90000"/>
            </a:lnSpc>
            <a:spcBef>
              <a:spcPct val="0"/>
            </a:spcBef>
            <a:spcAft>
              <a:spcPct val="20000"/>
            </a:spcAft>
            <a:buFontTx/>
            <a:buChar char="••"/>
          </a:pPr>
          <a:r>
            <a:rPr lang="id-ID" sz="1800" kern="1200" dirty="0" smtClean="0"/>
            <a:t>7.5.6</a:t>
          </a:r>
          <a:r>
            <a:rPr lang="id-ID" sz="1800" kern="1200" dirty="0"/>
            <a:t>	Data Debit dan Tinggi Muka Air</a:t>
          </a:r>
        </a:p>
        <a:p>
          <a:pPr marL="811213" lvl="1" indent="-631825" algn="l" defTabSz="800100">
            <a:lnSpc>
              <a:spcPct val="90000"/>
            </a:lnSpc>
            <a:spcBef>
              <a:spcPct val="0"/>
            </a:spcBef>
            <a:spcAft>
              <a:spcPct val="20000"/>
            </a:spcAft>
            <a:buFontTx/>
            <a:buChar char="••"/>
          </a:pPr>
          <a:r>
            <a:rPr lang="id-ID" sz="1800" kern="1200" dirty="0" smtClean="0"/>
            <a:t>7.5.7</a:t>
          </a:r>
          <a:r>
            <a:rPr lang="id-ID" sz="1800" kern="1200" dirty="0"/>
            <a:t>	Data Daerah Aliran Sungai (Catchtment Area)</a:t>
          </a:r>
        </a:p>
      </dsp:txBody>
      <dsp:txXfrm>
        <a:off x="0" y="3507589"/>
        <a:ext cx="5594121" cy="214371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152B798-BF06-4F3A-B340-FEA3915B682F}">
      <dsp:nvSpPr>
        <dsp:cNvPr id="0" name=""/>
        <dsp:cNvSpPr/>
      </dsp:nvSpPr>
      <dsp:spPr>
        <a:xfrm>
          <a:off x="0" y="347337"/>
          <a:ext cx="6019701" cy="646425"/>
        </a:xfrm>
        <a:prstGeom prst="roundRect">
          <a:avLst/>
        </a:prstGeom>
        <a:gradFill rotWithShape="0">
          <a:gsLst>
            <a:gs pos="0">
              <a:schemeClr val="accent4">
                <a:hueOff val="0"/>
                <a:satOff val="0"/>
                <a:lumOff val="0"/>
                <a:alphaOff val="0"/>
                <a:tint val="94000"/>
                <a:satMod val="103000"/>
                <a:lumMod val="102000"/>
              </a:schemeClr>
            </a:gs>
            <a:gs pos="50000">
              <a:schemeClr val="accent4">
                <a:hueOff val="0"/>
                <a:satOff val="0"/>
                <a:lumOff val="0"/>
                <a:alphaOff val="0"/>
                <a:shade val="100000"/>
                <a:satMod val="110000"/>
                <a:lumMod val="100000"/>
              </a:schemeClr>
            </a:gs>
            <a:gs pos="100000">
              <a:schemeClr val="accent4">
                <a:hueOff val="0"/>
                <a:satOff val="0"/>
                <a:lumOff val="0"/>
                <a:alphaOff val="0"/>
                <a:shade val="78000"/>
                <a:satMod val="120000"/>
                <a:lumMod val="99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lvl="0" algn="l" defTabSz="755650">
            <a:lnSpc>
              <a:spcPct val="90000"/>
            </a:lnSpc>
            <a:spcBef>
              <a:spcPct val="0"/>
            </a:spcBef>
            <a:spcAft>
              <a:spcPct val="35000"/>
            </a:spcAft>
          </a:pPr>
          <a:r>
            <a:rPr lang="id-ID" sz="1700" kern="1200" dirty="0" smtClean="0"/>
            <a:t>7.6</a:t>
          </a:r>
          <a:r>
            <a:rPr lang="id-ID" sz="1700" kern="1200" dirty="0"/>
            <a:t>	Analisa Frekuensi Curah Hujan</a:t>
          </a:r>
        </a:p>
      </dsp:txBody>
      <dsp:txXfrm>
        <a:off x="31556" y="378893"/>
        <a:ext cx="5956589" cy="583313"/>
      </dsp:txXfrm>
    </dsp:sp>
    <dsp:sp modelId="{C2CE0A5C-8453-40DB-A9AD-4DEF0781BAC2}">
      <dsp:nvSpPr>
        <dsp:cNvPr id="0" name=""/>
        <dsp:cNvSpPr/>
      </dsp:nvSpPr>
      <dsp:spPr>
        <a:xfrm>
          <a:off x="0" y="993762"/>
          <a:ext cx="6019701" cy="4310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1126" tIns="21590" rIns="120904" bIns="21590" numCol="1" spcCol="1270" anchor="t" anchorCtr="0">
          <a:noAutofit/>
        </a:bodyPr>
        <a:lstStyle/>
        <a:p>
          <a:pPr marL="114300" lvl="1" indent="-114300" algn="l" defTabSz="577850">
            <a:lnSpc>
              <a:spcPct val="90000"/>
            </a:lnSpc>
            <a:spcBef>
              <a:spcPct val="0"/>
            </a:spcBef>
            <a:spcAft>
              <a:spcPct val="20000"/>
            </a:spcAft>
            <a:buFontTx/>
            <a:buChar char="••"/>
          </a:pPr>
          <a:r>
            <a:rPr lang="id-ID" sz="1300" kern="1200" dirty="0" smtClean="0"/>
            <a:t>7.6.1</a:t>
          </a:r>
          <a:r>
            <a:rPr lang="id-ID" sz="1300" kern="1200" dirty="0"/>
            <a:t>	Metode Distribusi Normal</a:t>
          </a:r>
        </a:p>
        <a:p>
          <a:pPr marL="114300" lvl="1" indent="-114300" algn="l" defTabSz="577850">
            <a:lnSpc>
              <a:spcPct val="90000"/>
            </a:lnSpc>
            <a:spcBef>
              <a:spcPct val="0"/>
            </a:spcBef>
            <a:spcAft>
              <a:spcPct val="20000"/>
            </a:spcAft>
            <a:buFontTx/>
            <a:buChar char="••"/>
          </a:pPr>
          <a:r>
            <a:rPr lang="id-ID" sz="1300" kern="1200" dirty="0" smtClean="0"/>
            <a:t>7.6.2</a:t>
          </a:r>
          <a:r>
            <a:rPr lang="id-ID" sz="1300" kern="1200" dirty="0"/>
            <a:t>	Metode Distribusi Gumbel Type I</a:t>
          </a:r>
        </a:p>
      </dsp:txBody>
      <dsp:txXfrm>
        <a:off x="0" y="993762"/>
        <a:ext cx="6019701" cy="431077"/>
      </dsp:txXfrm>
    </dsp:sp>
    <dsp:sp modelId="{E5E4D295-1D73-47A9-BCCA-2C8D6BDDC321}">
      <dsp:nvSpPr>
        <dsp:cNvPr id="0" name=""/>
        <dsp:cNvSpPr/>
      </dsp:nvSpPr>
      <dsp:spPr>
        <a:xfrm>
          <a:off x="0" y="1424840"/>
          <a:ext cx="6019701" cy="646425"/>
        </a:xfrm>
        <a:prstGeom prst="roundRect">
          <a:avLst/>
        </a:prstGeom>
        <a:gradFill rotWithShape="0">
          <a:gsLst>
            <a:gs pos="0">
              <a:schemeClr val="accent4">
                <a:hueOff val="3944809"/>
                <a:satOff val="-2802"/>
                <a:lumOff val="-902"/>
                <a:alphaOff val="0"/>
                <a:tint val="94000"/>
                <a:satMod val="103000"/>
                <a:lumMod val="102000"/>
              </a:schemeClr>
            </a:gs>
            <a:gs pos="50000">
              <a:schemeClr val="accent4">
                <a:hueOff val="3944809"/>
                <a:satOff val="-2802"/>
                <a:lumOff val="-902"/>
                <a:alphaOff val="0"/>
                <a:shade val="100000"/>
                <a:satMod val="110000"/>
                <a:lumMod val="100000"/>
              </a:schemeClr>
            </a:gs>
            <a:gs pos="100000">
              <a:schemeClr val="accent4">
                <a:hueOff val="3944809"/>
                <a:satOff val="-2802"/>
                <a:lumOff val="-902"/>
                <a:alphaOff val="0"/>
                <a:shade val="78000"/>
                <a:satMod val="120000"/>
                <a:lumMod val="99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lvl="0" algn="l" defTabSz="755650">
            <a:lnSpc>
              <a:spcPct val="90000"/>
            </a:lnSpc>
            <a:spcBef>
              <a:spcPct val="0"/>
            </a:spcBef>
            <a:spcAft>
              <a:spcPct val="35000"/>
            </a:spcAft>
          </a:pPr>
          <a:r>
            <a:rPr lang="id-ID" sz="1700" kern="1200" dirty="0" smtClean="0"/>
            <a:t>7.7</a:t>
          </a:r>
          <a:r>
            <a:rPr lang="id-ID" sz="1700" kern="1200" dirty="0"/>
            <a:t>	Kurva Intensitas Durasi Frekwensi (IDF) curah hujan</a:t>
          </a:r>
        </a:p>
      </dsp:txBody>
      <dsp:txXfrm>
        <a:off x="31556" y="1456396"/>
        <a:ext cx="5956589" cy="583313"/>
      </dsp:txXfrm>
    </dsp:sp>
    <dsp:sp modelId="{E29A0BD9-4305-44AB-82D4-B5E87841117C}">
      <dsp:nvSpPr>
        <dsp:cNvPr id="0" name=""/>
        <dsp:cNvSpPr/>
      </dsp:nvSpPr>
      <dsp:spPr>
        <a:xfrm>
          <a:off x="0" y="2120225"/>
          <a:ext cx="6019701" cy="646425"/>
        </a:xfrm>
        <a:prstGeom prst="roundRect">
          <a:avLst/>
        </a:prstGeom>
        <a:gradFill rotWithShape="0">
          <a:gsLst>
            <a:gs pos="0">
              <a:schemeClr val="accent4">
                <a:hueOff val="7889618"/>
                <a:satOff val="-5604"/>
                <a:lumOff val="-1804"/>
                <a:alphaOff val="0"/>
                <a:tint val="94000"/>
                <a:satMod val="103000"/>
                <a:lumMod val="102000"/>
              </a:schemeClr>
            </a:gs>
            <a:gs pos="50000">
              <a:schemeClr val="accent4">
                <a:hueOff val="7889618"/>
                <a:satOff val="-5604"/>
                <a:lumOff val="-1804"/>
                <a:alphaOff val="0"/>
                <a:shade val="100000"/>
                <a:satMod val="110000"/>
                <a:lumMod val="100000"/>
              </a:schemeClr>
            </a:gs>
            <a:gs pos="100000">
              <a:schemeClr val="accent4">
                <a:hueOff val="7889618"/>
                <a:satOff val="-5604"/>
                <a:lumOff val="-1804"/>
                <a:alphaOff val="0"/>
                <a:shade val="78000"/>
                <a:satMod val="120000"/>
                <a:lumMod val="99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lvl="0" algn="l" defTabSz="755650">
            <a:lnSpc>
              <a:spcPct val="90000"/>
            </a:lnSpc>
            <a:spcBef>
              <a:spcPct val="0"/>
            </a:spcBef>
            <a:spcAft>
              <a:spcPct val="35000"/>
            </a:spcAft>
          </a:pPr>
          <a:r>
            <a:rPr lang="id-ID" sz="1700" kern="1200" dirty="0" smtClean="0"/>
            <a:t>7.8</a:t>
          </a:r>
          <a:r>
            <a:rPr lang="id-ID" sz="1700" kern="1200" dirty="0"/>
            <a:t>	Waktu Konsentrasi</a:t>
          </a:r>
        </a:p>
      </dsp:txBody>
      <dsp:txXfrm>
        <a:off x="31556" y="2151781"/>
        <a:ext cx="5956589" cy="583313"/>
      </dsp:txXfrm>
    </dsp:sp>
    <dsp:sp modelId="{0F6CF46F-4C46-428B-8A94-6E00B8C2676E}">
      <dsp:nvSpPr>
        <dsp:cNvPr id="0" name=""/>
        <dsp:cNvSpPr/>
      </dsp:nvSpPr>
      <dsp:spPr>
        <a:xfrm>
          <a:off x="0" y="2766650"/>
          <a:ext cx="6019701" cy="6510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1126" tIns="21590" rIns="120904" bIns="21590" numCol="1" spcCol="1270" anchor="t" anchorCtr="0">
          <a:noAutofit/>
        </a:bodyPr>
        <a:lstStyle/>
        <a:p>
          <a:pPr marL="114300" lvl="1" indent="-114300" algn="l" defTabSz="577850">
            <a:lnSpc>
              <a:spcPct val="90000"/>
            </a:lnSpc>
            <a:spcBef>
              <a:spcPct val="0"/>
            </a:spcBef>
            <a:spcAft>
              <a:spcPct val="20000"/>
            </a:spcAft>
            <a:buFontTx/>
            <a:buChar char="••"/>
          </a:pPr>
          <a:r>
            <a:rPr lang="id-ID" sz="1300" kern="1200" dirty="0" smtClean="0"/>
            <a:t>7.8.1</a:t>
          </a:r>
          <a:r>
            <a:rPr lang="id-ID" sz="1300" kern="1200" dirty="0"/>
            <a:t>	Metode Kerby-Kirpich</a:t>
          </a:r>
        </a:p>
        <a:p>
          <a:pPr marL="114300" lvl="1" indent="-114300" algn="l" defTabSz="577850">
            <a:lnSpc>
              <a:spcPct val="90000"/>
            </a:lnSpc>
            <a:spcBef>
              <a:spcPct val="0"/>
            </a:spcBef>
            <a:spcAft>
              <a:spcPct val="20000"/>
            </a:spcAft>
            <a:buFontTx/>
            <a:buChar char="••"/>
          </a:pPr>
          <a:r>
            <a:rPr lang="id-ID" sz="1300" kern="1200" dirty="0" smtClean="0"/>
            <a:t>7.8.2</a:t>
          </a:r>
          <a:r>
            <a:rPr lang="id-ID" sz="1300" kern="1200" dirty="0"/>
            <a:t>	Metode Kerby</a:t>
          </a:r>
        </a:p>
        <a:p>
          <a:pPr marL="114300" lvl="1" indent="-114300" algn="l" defTabSz="577850">
            <a:lnSpc>
              <a:spcPct val="90000"/>
            </a:lnSpc>
            <a:spcBef>
              <a:spcPct val="0"/>
            </a:spcBef>
            <a:spcAft>
              <a:spcPct val="20000"/>
            </a:spcAft>
            <a:buFontTx/>
            <a:buChar char="••"/>
          </a:pPr>
          <a:r>
            <a:rPr lang="id-ID" sz="1300" kern="1200" dirty="0" smtClean="0"/>
            <a:t>7.8.3</a:t>
          </a:r>
          <a:r>
            <a:rPr lang="id-ID" sz="1300" kern="1200" dirty="0"/>
            <a:t>	Metode Kirpich</a:t>
          </a:r>
        </a:p>
      </dsp:txBody>
      <dsp:txXfrm>
        <a:off x="0" y="2766650"/>
        <a:ext cx="6019701" cy="651014"/>
      </dsp:txXfrm>
    </dsp:sp>
    <dsp:sp modelId="{B50FB511-C078-4D96-8989-F75E7502D89C}">
      <dsp:nvSpPr>
        <dsp:cNvPr id="0" name=""/>
        <dsp:cNvSpPr/>
      </dsp:nvSpPr>
      <dsp:spPr>
        <a:xfrm>
          <a:off x="0" y="3417665"/>
          <a:ext cx="6019701" cy="646425"/>
        </a:xfrm>
        <a:prstGeom prst="roundRect">
          <a:avLst/>
        </a:prstGeom>
        <a:gradFill rotWithShape="0">
          <a:gsLst>
            <a:gs pos="0">
              <a:schemeClr val="accent4">
                <a:hueOff val="11834427"/>
                <a:satOff val="-8406"/>
                <a:lumOff val="-2705"/>
                <a:alphaOff val="0"/>
                <a:tint val="94000"/>
                <a:satMod val="103000"/>
                <a:lumMod val="102000"/>
              </a:schemeClr>
            </a:gs>
            <a:gs pos="50000">
              <a:schemeClr val="accent4">
                <a:hueOff val="11834427"/>
                <a:satOff val="-8406"/>
                <a:lumOff val="-2705"/>
                <a:alphaOff val="0"/>
                <a:shade val="100000"/>
                <a:satMod val="110000"/>
                <a:lumMod val="100000"/>
              </a:schemeClr>
            </a:gs>
            <a:gs pos="100000">
              <a:schemeClr val="accent4">
                <a:hueOff val="11834427"/>
                <a:satOff val="-8406"/>
                <a:lumOff val="-2705"/>
                <a:alphaOff val="0"/>
                <a:shade val="78000"/>
                <a:satMod val="120000"/>
                <a:lumMod val="99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lvl="0" algn="l" defTabSz="755650">
            <a:lnSpc>
              <a:spcPct val="90000"/>
            </a:lnSpc>
            <a:spcBef>
              <a:spcPct val="0"/>
            </a:spcBef>
            <a:spcAft>
              <a:spcPct val="35000"/>
            </a:spcAft>
          </a:pPr>
          <a:r>
            <a:rPr lang="id-ID" sz="1700" kern="1200" dirty="0" smtClean="0"/>
            <a:t>7.9</a:t>
          </a:r>
          <a:r>
            <a:rPr lang="id-ID" sz="1700" kern="1200" dirty="0"/>
            <a:t>	Kala Ulang</a:t>
          </a:r>
        </a:p>
      </dsp:txBody>
      <dsp:txXfrm>
        <a:off x="31556" y="3449221"/>
        <a:ext cx="5956589" cy="583313"/>
      </dsp:txXfrm>
    </dsp:sp>
    <dsp:sp modelId="{3C5D00E1-663C-4C3E-9A7D-4D2B59401F85}">
      <dsp:nvSpPr>
        <dsp:cNvPr id="0" name=""/>
        <dsp:cNvSpPr/>
      </dsp:nvSpPr>
      <dsp:spPr>
        <a:xfrm>
          <a:off x="0" y="4113050"/>
          <a:ext cx="6019701" cy="646425"/>
        </a:xfrm>
        <a:prstGeom prst="roundRect">
          <a:avLst/>
        </a:prstGeom>
        <a:gradFill rotWithShape="0">
          <a:gsLst>
            <a:gs pos="0">
              <a:schemeClr val="accent4">
                <a:hueOff val="15779236"/>
                <a:satOff val="-11208"/>
                <a:lumOff val="-3607"/>
                <a:alphaOff val="0"/>
                <a:tint val="94000"/>
                <a:satMod val="103000"/>
                <a:lumMod val="102000"/>
              </a:schemeClr>
            </a:gs>
            <a:gs pos="50000">
              <a:schemeClr val="accent4">
                <a:hueOff val="15779236"/>
                <a:satOff val="-11208"/>
                <a:lumOff val="-3607"/>
                <a:alphaOff val="0"/>
                <a:shade val="100000"/>
                <a:satMod val="110000"/>
                <a:lumMod val="100000"/>
              </a:schemeClr>
            </a:gs>
            <a:gs pos="100000">
              <a:schemeClr val="accent4">
                <a:hueOff val="15779236"/>
                <a:satOff val="-11208"/>
                <a:lumOff val="-3607"/>
                <a:alphaOff val="0"/>
                <a:shade val="78000"/>
                <a:satMod val="120000"/>
                <a:lumMod val="99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lvl="0" algn="l" defTabSz="755650">
            <a:lnSpc>
              <a:spcPct val="90000"/>
            </a:lnSpc>
            <a:spcBef>
              <a:spcPct val="0"/>
            </a:spcBef>
            <a:spcAft>
              <a:spcPct val="35000"/>
            </a:spcAft>
          </a:pPr>
          <a:r>
            <a:rPr lang="id-ID" sz="1700" kern="1200" dirty="0" smtClean="0"/>
            <a:t>Tugas#7 </a:t>
          </a:r>
          <a:r>
            <a:rPr lang="id-ID" sz="1700" kern="1200" dirty="0"/>
            <a:t>: Resume/Ringkasan Hidrologi Drainase Jalan</a:t>
          </a:r>
        </a:p>
      </dsp:txBody>
      <dsp:txXfrm>
        <a:off x="31556" y="4144606"/>
        <a:ext cx="5956589" cy="583313"/>
      </dsp:txXfrm>
    </dsp:sp>
    <dsp:sp modelId="{715FA7AC-14B8-4C7B-B79A-E429C5AB2E10}">
      <dsp:nvSpPr>
        <dsp:cNvPr id="0" name=""/>
        <dsp:cNvSpPr/>
      </dsp:nvSpPr>
      <dsp:spPr>
        <a:xfrm>
          <a:off x="0" y="4808435"/>
          <a:ext cx="6019701" cy="646425"/>
        </a:xfrm>
        <a:prstGeom prst="roundRect">
          <a:avLst/>
        </a:prstGeom>
        <a:gradFill rotWithShape="0">
          <a:gsLst>
            <a:gs pos="0">
              <a:schemeClr val="accent4">
                <a:hueOff val="19724044"/>
                <a:satOff val="-14010"/>
                <a:lumOff val="-4509"/>
                <a:alphaOff val="0"/>
                <a:tint val="94000"/>
                <a:satMod val="103000"/>
                <a:lumMod val="102000"/>
              </a:schemeClr>
            </a:gs>
            <a:gs pos="50000">
              <a:schemeClr val="accent4">
                <a:hueOff val="19724044"/>
                <a:satOff val="-14010"/>
                <a:lumOff val="-4509"/>
                <a:alphaOff val="0"/>
                <a:shade val="100000"/>
                <a:satMod val="110000"/>
                <a:lumMod val="100000"/>
              </a:schemeClr>
            </a:gs>
            <a:gs pos="100000">
              <a:schemeClr val="accent4">
                <a:hueOff val="19724044"/>
                <a:satOff val="-14010"/>
                <a:lumOff val="-4509"/>
                <a:alphaOff val="0"/>
                <a:shade val="78000"/>
                <a:satMod val="120000"/>
                <a:lumMod val="99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lvl="0" algn="l" defTabSz="755650">
            <a:lnSpc>
              <a:spcPct val="90000"/>
            </a:lnSpc>
            <a:spcBef>
              <a:spcPct val="0"/>
            </a:spcBef>
            <a:spcAft>
              <a:spcPct val="35000"/>
            </a:spcAft>
          </a:pPr>
          <a:r>
            <a:rPr lang="id-ID" sz="1700" kern="1200" dirty="0" smtClean="0"/>
            <a:t>Tugas#8 </a:t>
          </a:r>
          <a:r>
            <a:rPr lang="id-ID" sz="1700" kern="1200" dirty="0"/>
            <a:t>: </a:t>
          </a:r>
          <a:r>
            <a:rPr lang="en-US" sz="1700" kern="1200" dirty="0" err="1"/>
            <a:t>Analisis</a:t>
          </a:r>
          <a:r>
            <a:rPr lang="en-US" sz="1700" kern="1200" dirty="0"/>
            <a:t> data </a:t>
          </a:r>
          <a:r>
            <a:rPr lang="en-US" sz="1700" kern="1200" dirty="0" err="1"/>
            <a:t>hidrologi</a:t>
          </a:r>
          <a:r>
            <a:rPr lang="en-US" sz="1700" kern="1200" dirty="0"/>
            <a:t>: </a:t>
          </a:r>
          <a:r>
            <a:rPr lang="en-US" sz="1700" kern="1200" dirty="0" err="1"/>
            <a:t>Menyelesaiakan</a:t>
          </a:r>
          <a:r>
            <a:rPr lang="en-US" sz="1700" kern="1200" dirty="0"/>
            <a:t> </a:t>
          </a:r>
          <a:r>
            <a:rPr lang="en-US" sz="1700" kern="1200" dirty="0" err="1"/>
            <a:t>Hitungan</a:t>
          </a:r>
          <a:r>
            <a:rPr lang="en-US" sz="1700" kern="1200" dirty="0"/>
            <a:t> </a:t>
          </a:r>
          <a:r>
            <a:rPr lang="en-US" sz="1700" kern="1200" dirty="0" err="1"/>
            <a:t>analisis</a:t>
          </a:r>
          <a:r>
            <a:rPr lang="en-US" sz="1700" kern="1200" dirty="0"/>
            <a:t> </a:t>
          </a:r>
          <a:r>
            <a:rPr lang="en-US" sz="1700" kern="1200" dirty="0" err="1"/>
            <a:t>hidrologi</a:t>
          </a:r>
          <a:r>
            <a:rPr lang="en-US" sz="1700" kern="1200" dirty="0"/>
            <a:t> </a:t>
          </a:r>
          <a:r>
            <a:rPr lang="en-US" sz="1700" kern="1200" dirty="0" err="1"/>
            <a:t>sesuai</a:t>
          </a:r>
          <a:r>
            <a:rPr lang="en-US" sz="1700" kern="1200" dirty="0"/>
            <a:t> data </a:t>
          </a:r>
          <a:r>
            <a:rPr lang="en-US" sz="1700" kern="1200" dirty="0" err="1"/>
            <a:t>soal</a:t>
          </a:r>
          <a:r>
            <a:rPr lang="en-US" sz="1700" kern="1200" dirty="0"/>
            <a:t> yang </a:t>
          </a:r>
          <a:r>
            <a:rPr lang="en-US" sz="1700" kern="1200" dirty="0" err="1"/>
            <a:t>diberikan</a:t>
          </a:r>
          <a:endParaRPr lang="id-ID" sz="1700" kern="1200" dirty="0"/>
        </a:p>
      </dsp:txBody>
      <dsp:txXfrm>
        <a:off x="31556" y="4839991"/>
        <a:ext cx="5956589" cy="58331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5E59EE6-24A2-4651-996A-9AFB7B9FFC8F}">
      <dsp:nvSpPr>
        <dsp:cNvPr id="0" name=""/>
        <dsp:cNvSpPr/>
      </dsp:nvSpPr>
      <dsp:spPr>
        <a:xfrm>
          <a:off x="5736569" y="1570845"/>
          <a:ext cx="2460181" cy="2459961"/>
        </a:xfrm>
        <a:prstGeom prst="ellipse">
          <a:avLst/>
        </a:prstGeom>
        <a:gradFill rotWithShape="0">
          <a:gsLst>
            <a:gs pos="0">
              <a:schemeClr val="lt1">
                <a:hueOff val="0"/>
                <a:satOff val="0"/>
                <a:lumOff val="0"/>
                <a:alphaOff val="0"/>
                <a:tint val="94000"/>
                <a:satMod val="103000"/>
                <a:lumMod val="102000"/>
              </a:schemeClr>
            </a:gs>
            <a:gs pos="50000">
              <a:schemeClr val="lt1">
                <a:hueOff val="0"/>
                <a:satOff val="0"/>
                <a:lumOff val="0"/>
                <a:alphaOff val="0"/>
                <a:shade val="100000"/>
                <a:satMod val="110000"/>
                <a:lumMod val="100000"/>
              </a:schemeClr>
            </a:gs>
            <a:gs pos="100000">
              <a:schemeClr val="lt1">
                <a:hueOff val="0"/>
                <a:satOff val="0"/>
                <a:lumOff val="0"/>
                <a:alphaOff val="0"/>
                <a:shade val="78000"/>
                <a:satMod val="120000"/>
                <a:lumMod val="99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id-ID" sz="2800" kern="1200" dirty="0">
              <a:latin typeface="Century Gothic"/>
              <a:ea typeface="+mn-ea"/>
              <a:cs typeface="+mn-cs"/>
            </a:rPr>
            <a:t>Jalan sesuai umur Rencana</a:t>
          </a:r>
          <a:endParaRPr lang="en-US" sz="2800" kern="1200" dirty="0">
            <a:latin typeface="Century Gothic"/>
            <a:ea typeface="+mn-ea"/>
            <a:cs typeface="+mn-cs"/>
          </a:endParaRPr>
        </a:p>
      </dsp:txBody>
      <dsp:txXfrm>
        <a:off x="6096854" y="1931098"/>
        <a:ext cx="1739611" cy="1739455"/>
      </dsp:txXfrm>
    </dsp:sp>
    <dsp:sp modelId="{1EA0B330-A62A-423B-9436-56354426AF14}">
      <dsp:nvSpPr>
        <dsp:cNvPr id="0" name=""/>
        <dsp:cNvSpPr/>
      </dsp:nvSpPr>
      <dsp:spPr>
        <a:xfrm rot="10800000">
          <a:off x="4506478" y="202889"/>
          <a:ext cx="4958645" cy="5168897"/>
        </a:xfrm>
        <a:prstGeom prst="blockArc">
          <a:avLst>
            <a:gd name="adj1" fmla="val 16509444"/>
            <a:gd name="adj2" fmla="val 5088054"/>
            <a:gd name="adj3" fmla="val 5240"/>
          </a:avLst>
        </a:prstGeom>
        <a:gradFill rotWithShape="0">
          <a:gsLst>
            <a:gs pos="0">
              <a:schemeClr val="lt1">
                <a:hueOff val="0"/>
                <a:satOff val="0"/>
                <a:lumOff val="0"/>
                <a:alphaOff val="0"/>
                <a:tint val="94000"/>
                <a:satMod val="103000"/>
                <a:lumMod val="102000"/>
              </a:schemeClr>
            </a:gs>
            <a:gs pos="50000">
              <a:schemeClr val="lt1">
                <a:hueOff val="0"/>
                <a:satOff val="0"/>
                <a:lumOff val="0"/>
                <a:alphaOff val="0"/>
                <a:shade val="100000"/>
                <a:satMod val="110000"/>
                <a:lumMod val="100000"/>
              </a:schemeClr>
            </a:gs>
            <a:gs pos="100000">
              <a:schemeClr val="lt1">
                <a:hueOff val="0"/>
                <a:satOff val="0"/>
                <a:lumOff val="0"/>
                <a:alphaOff val="0"/>
                <a:shade val="78000"/>
                <a:satMod val="120000"/>
                <a:lumMod val="99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A641F8A4-CF11-4116-B4E6-8425449904ED}">
      <dsp:nvSpPr>
        <dsp:cNvPr id="0" name=""/>
        <dsp:cNvSpPr/>
      </dsp:nvSpPr>
      <dsp:spPr>
        <a:xfrm>
          <a:off x="5077102" y="0"/>
          <a:ext cx="1318212" cy="1317936"/>
        </a:xfrm>
        <a:prstGeom prst="ellipse">
          <a:avLst/>
        </a:prstGeom>
        <a:blipFill dpi="0" rotWithShape="1">
          <a:blip xmlns:r="http://schemas.openxmlformats.org/officeDocument/2006/relationships" r:embed="rId1" cstate="screen">
            <a:duotone>
              <a:schemeClr val="dk2">
                <a:hueOff val="0"/>
                <a:satOff val="0"/>
                <a:lumOff val="0"/>
                <a:alphaOff val="0"/>
                <a:shade val="20000"/>
                <a:satMod val="200000"/>
              </a:schemeClr>
              <a:schemeClr val="dk2">
                <a:hueOff val="0"/>
                <a:satOff val="0"/>
                <a:lumOff val="0"/>
                <a:alphaOff val="0"/>
                <a:tint val="12000"/>
                <a:satMod val="190000"/>
              </a:schemeClr>
            </a:duotone>
            <a:extLst>
              <a:ext uri="{28A0092B-C50C-407E-A947-70E740481C1C}">
                <a14:useLocalDpi xmlns:a14="http://schemas.microsoft.com/office/drawing/2010/main" val="0"/>
              </a:ext>
            </a:extLst>
          </a:blip>
          <a:srcRect/>
          <a:stretch>
            <a:fillRect/>
          </a:stretch>
        </a:blipFill>
        <a:ln>
          <a:noFill/>
        </a:ln>
        <a:effectLst>
          <a:outerShdw blurRad="57150" dist="19050" dir="5400000" algn="ctr" rotWithShape="0">
            <a:srgbClr val="000000">
              <a:alpha val="63000"/>
            </a:srgbClr>
          </a:outerShdw>
        </a:effectLst>
      </dsp:spPr>
      <dsp:style>
        <a:lnRef idx="0">
          <a:scrgbClr r="0" g="0" b="0"/>
        </a:lnRef>
        <a:fillRef idx="1">
          <a:scrgbClr r="0" g="0" b="0"/>
        </a:fillRef>
        <a:effectRef idx="3">
          <a:scrgbClr r="0" g="0" b="0"/>
        </a:effectRef>
        <a:fontRef idx="minor"/>
      </dsp:style>
    </dsp:sp>
    <dsp:sp modelId="{4E1806DE-992B-4280-BAAA-DE6487DCDC77}">
      <dsp:nvSpPr>
        <dsp:cNvPr id="0" name=""/>
        <dsp:cNvSpPr/>
      </dsp:nvSpPr>
      <dsp:spPr>
        <a:xfrm>
          <a:off x="0" y="24451"/>
          <a:ext cx="6104540" cy="12757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860" tIns="22860" rIns="22860" bIns="22860" numCol="1" spcCol="1270" anchor="ctr" anchorCtr="0">
          <a:noAutofit/>
        </a:bodyPr>
        <a:lstStyle/>
        <a:p>
          <a:pPr marL="0" lvl="0" indent="0" algn="l" defTabSz="800100">
            <a:lnSpc>
              <a:spcPct val="90000"/>
            </a:lnSpc>
            <a:spcBef>
              <a:spcPct val="0"/>
            </a:spcBef>
            <a:spcAft>
              <a:spcPct val="10000"/>
            </a:spcAft>
            <a:tabLst>
              <a:tab pos="4305300" algn="l"/>
            </a:tabLst>
          </a:pPr>
          <a:r>
            <a:rPr lang="en-US" sz="1800" kern="1200" dirty="0" err="1"/>
            <a:t>Perencanaan</a:t>
          </a:r>
          <a:r>
            <a:rPr lang="en-US" sz="1800" kern="1200" dirty="0"/>
            <a:t> </a:t>
          </a:r>
          <a:r>
            <a:rPr lang="en-US" sz="1800" kern="1200" dirty="0" err="1"/>
            <a:t>sistem</a:t>
          </a:r>
          <a:r>
            <a:rPr lang="en-US" sz="1800" kern="1200" dirty="0"/>
            <a:t> </a:t>
          </a:r>
          <a:r>
            <a:rPr lang="en-US" sz="1800" kern="1200" dirty="0" err="1"/>
            <a:t>drainase</a:t>
          </a:r>
          <a:r>
            <a:rPr lang="en-US" sz="1800" kern="1200" dirty="0"/>
            <a:t> </a:t>
          </a:r>
          <a:r>
            <a:rPr lang="en-US" sz="1800" kern="1200" dirty="0" err="1"/>
            <a:t>jalan</a:t>
          </a:r>
          <a:r>
            <a:rPr lang="en-US" sz="1800" kern="1200" dirty="0"/>
            <a:t> </a:t>
          </a:r>
          <a:r>
            <a:rPr lang="en-US" sz="1800" kern="1200" dirty="0" err="1"/>
            <a:t>didasarkan</a:t>
          </a:r>
          <a:r>
            <a:rPr lang="en-US" sz="1800" kern="1200" dirty="0"/>
            <a:t> </a:t>
          </a:r>
          <a:endParaRPr lang="id-ID" sz="1800" kern="1200" dirty="0"/>
        </a:p>
        <a:p>
          <a:pPr marL="0" lvl="0" indent="0" algn="l" defTabSz="800100">
            <a:lnSpc>
              <a:spcPct val="90000"/>
            </a:lnSpc>
            <a:spcBef>
              <a:spcPct val="0"/>
            </a:spcBef>
            <a:spcAft>
              <a:spcPct val="10000"/>
            </a:spcAft>
            <a:tabLst>
              <a:tab pos="4305300" algn="l"/>
            </a:tabLst>
          </a:pPr>
          <a:r>
            <a:rPr lang="en-US" sz="1800" kern="1200" dirty="0" err="1"/>
            <a:t>kepada</a:t>
          </a:r>
          <a:r>
            <a:rPr lang="en-US" sz="1800" kern="1200" dirty="0"/>
            <a:t> </a:t>
          </a:r>
          <a:r>
            <a:rPr lang="en-US" sz="1800" kern="1200" dirty="0" err="1"/>
            <a:t>keberadaan</a:t>
          </a:r>
          <a:r>
            <a:rPr lang="en-US" sz="1800" kern="1200" dirty="0"/>
            <a:t> air </a:t>
          </a:r>
          <a:r>
            <a:rPr lang="en-US" sz="1800" kern="1200" dirty="0" err="1"/>
            <a:t>permukaan</a:t>
          </a:r>
          <a:r>
            <a:rPr lang="en-US" sz="1800" kern="1200" dirty="0"/>
            <a:t> </a:t>
          </a:r>
          <a:r>
            <a:rPr lang="en-US" sz="1800" kern="1200" dirty="0" err="1"/>
            <a:t>dan</a:t>
          </a:r>
          <a:r>
            <a:rPr lang="en-US" sz="1800" kern="1200" dirty="0"/>
            <a:t> </a:t>
          </a:r>
          <a:endParaRPr lang="id-ID" sz="1800" kern="1200" dirty="0"/>
        </a:p>
        <a:p>
          <a:pPr marL="0" lvl="0" indent="0" algn="l" defTabSz="800100">
            <a:lnSpc>
              <a:spcPct val="90000"/>
            </a:lnSpc>
            <a:spcBef>
              <a:spcPct val="0"/>
            </a:spcBef>
            <a:spcAft>
              <a:spcPct val="10000"/>
            </a:spcAft>
            <a:tabLst>
              <a:tab pos="4305300" algn="l"/>
            </a:tabLst>
          </a:pPr>
          <a:r>
            <a:rPr lang="en-US" sz="1800" kern="1200" dirty="0" err="1"/>
            <a:t>bawah</a:t>
          </a:r>
          <a:r>
            <a:rPr lang="en-US" sz="1800" kern="1200" dirty="0"/>
            <a:t> </a:t>
          </a:r>
          <a:r>
            <a:rPr lang="en-US" sz="1800" kern="1200" dirty="0" err="1"/>
            <a:t>permukaan</a:t>
          </a:r>
          <a:r>
            <a:rPr lang="en-US" sz="1800" kern="1200" dirty="0"/>
            <a:t> </a:t>
          </a:r>
          <a:r>
            <a:rPr lang="en-US" sz="1800" kern="1200" dirty="0" err="1"/>
            <a:t>atau</a:t>
          </a:r>
          <a:r>
            <a:rPr lang="en-US" sz="1800" kern="1200" dirty="0"/>
            <a:t> </a:t>
          </a:r>
          <a:r>
            <a:rPr lang="en-US" sz="1800" kern="1200" dirty="0" err="1"/>
            <a:t>drainase</a:t>
          </a:r>
          <a:r>
            <a:rPr lang="en-US" sz="1800" kern="1200" dirty="0"/>
            <a:t> </a:t>
          </a:r>
          <a:r>
            <a:rPr lang="en-US" sz="1800" kern="1200" dirty="0" err="1"/>
            <a:t>permukaan</a:t>
          </a:r>
          <a:r>
            <a:rPr lang="en-US" sz="1800" kern="1200" dirty="0"/>
            <a:t> </a:t>
          </a:r>
          <a:endParaRPr lang="id-ID" sz="1800" kern="1200" dirty="0"/>
        </a:p>
        <a:p>
          <a:pPr marL="0" lvl="0" indent="0" algn="l" defTabSz="800100">
            <a:lnSpc>
              <a:spcPct val="90000"/>
            </a:lnSpc>
            <a:spcBef>
              <a:spcPct val="0"/>
            </a:spcBef>
            <a:spcAft>
              <a:spcPct val="10000"/>
            </a:spcAft>
            <a:tabLst>
              <a:tab pos="4305300" algn="l"/>
            </a:tabLst>
          </a:pPr>
          <a:r>
            <a:rPr lang="en-US" sz="1800" kern="1200" dirty="0"/>
            <a:t>(</a:t>
          </a:r>
          <a:r>
            <a:rPr lang="en-US" sz="1800" i="1" kern="1200" dirty="0"/>
            <a:t>surface drainage</a:t>
          </a:r>
          <a:r>
            <a:rPr lang="en-US" sz="1800" kern="1200" dirty="0"/>
            <a:t>) </a:t>
          </a:r>
          <a:endParaRPr lang="en-US" sz="2000" kern="1200" dirty="0">
            <a:latin typeface="Century Gothic"/>
            <a:ea typeface="+mn-ea"/>
            <a:cs typeface="+mn-cs"/>
          </a:endParaRPr>
        </a:p>
      </dsp:txBody>
      <dsp:txXfrm>
        <a:off x="0" y="24451"/>
        <a:ext cx="6104540" cy="1275785"/>
      </dsp:txXfrm>
    </dsp:sp>
    <dsp:sp modelId="{7ACA9D6E-B4F2-44F7-ADFA-C71D9AD1611D}">
      <dsp:nvSpPr>
        <dsp:cNvPr id="0" name=""/>
        <dsp:cNvSpPr/>
      </dsp:nvSpPr>
      <dsp:spPr>
        <a:xfrm>
          <a:off x="4103430" y="1227451"/>
          <a:ext cx="1318212" cy="1317936"/>
        </a:xfrm>
        <a:prstGeom prst="ellipse">
          <a:avLst/>
        </a:prstGeom>
        <a:blipFill dpi="0" rotWithShape="1">
          <a:blip xmlns:r="http://schemas.openxmlformats.org/officeDocument/2006/relationships" r:embed="rId2" cstate="screen">
            <a:duotone>
              <a:schemeClr val="dk2">
                <a:hueOff val="0"/>
                <a:satOff val="0"/>
                <a:lumOff val="0"/>
                <a:alphaOff val="0"/>
                <a:shade val="20000"/>
                <a:satMod val="200000"/>
              </a:schemeClr>
              <a:schemeClr val="dk2">
                <a:hueOff val="0"/>
                <a:satOff val="0"/>
                <a:lumOff val="0"/>
                <a:alphaOff val="0"/>
                <a:tint val="12000"/>
                <a:satMod val="190000"/>
              </a:schemeClr>
            </a:duotone>
            <a:extLst>
              <a:ext uri="{28A0092B-C50C-407E-A947-70E740481C1C}">
                <a14:useLocalDpi xmlns:a14="http://schemas.microsoft.com/office/drawing/2010/main" val="0"/>
              </a:ext>
            </a:extLst>
          </a:blip>
          <a:srcRect/>
          <a:stretch>
            <a:fillRect/>
          </a:stretch>
        </a:blipFill>
        <a:ln>
          <a:noFill/>
        </a:ln>
        <a:effectLst>
          <a:outerShdw blurRad="57150" dist="19050" dir="5400000" algn="ctr" rotWithShape="0">
            <a:srgbClr val="000000">
              <a:alpha val="63000"/>
            </a:srgbClr>
          </a:outerShdw>
        </a:effectLst>
      </dsp:spPr>
      <dsp:style>
        <a:lnRef idx="0">
          <a:scrgbClr r="0" g="0" b="0"/>
        </a:lnRef>
        <a:fillRef idx="1">
          <a:scrgbClr r="0" g="0" b="0"/>
        </a:fillRef>
        <a:effectRef idx="3">
          <a:scrgbClr r="0" g="0" b="0"/>
        </a:effectRef>
        <a:fontRef idx="minor"/>
      </dsp:style>
    </dsp:sp>
    <dsp:sp modelId="{63748CBD-72AB-475B-93BB-2E1E19EB7CDF}">
      <dsp:nvSpPr>
        <dsp:cNvPr id="0" name=""/>
        <dsp:cNvSpPr/>
      </dsp:nvSpPr>
      <dsp:spPr>
        <a:xfrm>
          <a:off x="-66775" y="1215984"/>
          <a:ext cx="6399493" cy="12757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860" tIns="22860" rIns="22860" bIns="22860" numCol="1" spcCol="1270" anchor="ctr" anchorCtr="0">
          <a:noAutofit/>
        </a:bodyPr>
        <a:lstStyle/>
        <a:p>
          <a:pPr marL="361950" lvl="0" indent="0" algn="l" defTabSz="800100">
            <a:lnSpc>
              <a:spcPct val="90000"/>
            </a:lnSpc>
            <a:spcBef>
              <a:spcPct val="0"/>
            </a:spcBef>
            <a:spcAft>
              <a:spcPct val="10000"/>
            </a:spcAft>
          </a:pPr>
          <a:r>
            <a:rPr lang="id-ID" sz="1800" kern="1200" dirty="0"/>
            <a:t>Meminimalkan </a:t>
          </a:r>
          <a:r>
            <a:rPr lang="id-ID" sz="1800" kern="1200" dirty="0" err="1"/>
            <a:t>ganguan</a:t>
          </a:r>
          <a:r>
            <a:rPr lang="id-ID" sz="1800" kern="1200" dirty="0"/>
            <a:t> air </a:t>
          </a:r>
        </a:p>
        <a:p>
          <a:pPr marL="361950" lvl="0" indent="0" algn="l" defTabSz="800100">
            <a:lnSpc>
              <a:spcPct val="90000"/>
            </a:lnSpc>
            <a:spcBef>
              <a:spcPct val="0"/>
            </a:spcBef>
            <a:spcAft>
              <a:spcPct val="10000"/>
            </a:spcAft>
          </a:pPr>
          <a:r>
            <a:rPr lang="id-ID" sz="1800" kern="1200" dirty="0"/>
            <a:t>permukaan maupun bawah tanah</a:t>
          </a:r>
        </a:p>
      </dsp:txBody>
      <dsp:txXfrm>
        <a:off x="-66775" y="1215984"/>
        <a:ext cx="6399493" cy="1275785"/>
      </dsp:txXfrm>
    </dsp:sp>
    <dsp:sp modelId="{07F3DE25-1642-45C2-B4F6-1F381AF4B3C9}">
      <dsp:nvSpPr>
        <dsp:cNvPr id="0" name=""/>
        <dsp:cNvSpPr/>
      </dsp:nvSpPr>
      <dsp:spPr>
        <a:xfrm>
          <a:off x="4108486" y="3032097"/>
          <a:ext cx="1318212" cy="1317936"/>
        </a:xfrm>
        <a:prstGeom prst="ellipse">
          <a:avLst/>
        </a:prstGeom>
        <a:blipFill dpi="0" rotWithShape="1">
          <a:blip xmlns:r="http://schemas.openxmlformats.org/officeDocument/2006/relationships" r:embed="rId3" cstate="screen">
            <a:duotone>
              <a:schemeClr val="dk2">
                <a:hueOff val="0"/>
                <a:satOff val="0"/>
                <a:lumOff val="0"/>
                <a:alphaOff val="0"/>
                <a:shade val="20000"/>
                <a:satMod val="200000"/>
              </a:schemeClr>
              <a:schemeClr val="dk2">
                <a:hueOff val="0"/>
                <a:satOff val="0"/>
                <a:lumOff val="0"/>
                <a:alphaOff val="0"/>
                <a:tint val="12000"/>
                <a:satMod val="190000"/>
              </a:schemeClr>
            </a:duotone>
            <a:extLst>
              <a:ext uri="{28A0092B-C50C-407E-A947-70E740481C1C}">
                <a14:useLocalDpi xmlns:a14="http://schemas.microsoft.com/office/drawing/2010/main" val="0"/>
              </a:ext>
            </a:extLst>
          </a:blip>
          <a:srcRect/>
          <a:stretch>
            <a:fillRect/>
          </a:stretch>
        </a:blipFill>
        <a:ln>
          <a:noFill/>
        </a:ln>
        <a:effectLst>
          <a:outerShdw blurRad="57150" dist="19050" dir="5400000" algn="ctr" rotWithShape="0">
            <a:srgbClr val="000000">
              <a:alpha val="63000"/>
            </a:srgbClr>
          </a:outerShdw>
        </a:effectLst>
      </dsp:spPr>
      <dsp:style>
        <a:lnRef idx="0">
          <a:scrgbClr r="0" g="0" b="0"/>
        </a:lnRef>
        <a:fillRef idx="1">
          <a:scrgbClr r="0" g="0" b="0"/>
        </a:fillRef>
        <a:effectRef idx="3">
          <a:scrgbClr r="0" g="0" b="0"/>
        </a:effectRef>
        <a:fontRef idx="minor"/>
      </dsp:style>
    </dsp:sp>
    <dsp:sp modelId="{5A831558-F846-483F-9A4C-FEA9D7B98011}">
      <dsp:nvSpPr>
        <dsp:cNvPr id="0" name=""/>
        <dsp:cNvSpPr/>
      </dsp:nvSpPr>
      <dsp:spPr>
        <a:xfrm>
          <a:off x="677037" y="3053454"/>
          <a:ext cx="4894608" cy="12757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860" tIns="22860" rIns="22860" bIns="22860" numCol="1" spcCol="1270" anchor="ctr" anchorCtr="0">
          <a:noAutofit/>
        </a:bodyPr>
        <a:lstStyle/>
        <a:p>
          <a:pPr lvl="0" algn="l" defTabSz="800100">
            <a:lnSpc>
              <a:spcPct val="90000"/>
            </a:lnSpc>
            <a:spcBef>
              <a:spcPct val="0"/>
            </a:spcBef>
            <a:spcAft>
              <a:spcPct val="10000"/>
            </a:spcAft>
          </a:pPr>
          <a:r>
            <a:rPr lang="id-ID" sz="1800" kern="1200" dirty="0">
              <a:latin typeface="Century Gothic"/>
              <a:ea typeface="+mn-ea"/>
              <a:cs typeface="+mn-cs"/>
            </a:rPr>
            <a:t>Memahami konsep </a:t>
          </a:r>
        </a:p>
        <a:p>
          <a:pPr lvl="0" algn="l" defTabSz="800100">
            <a:lnSpc>
              <a:spcPct val="90000"/>
            </a:lnSpc>
            <a:spcBef>
              <a:spcPct val="0"/>
            </a:spcBef>
            <a:spcAft>
              <a:spcPct val="10000"/>
            </a:spcAft>
          </a:pPr>
          <a:r>
            <a:rPr lang="id-ID" sz="1800" kern="1200" dirty="0">
              <a:latin typeface="Century Gothic"/>
              <a:ea typeface="+mn-ea"/>
              <a:cs typeface="+mn-cs"/>
            </a:rPr>
            <a:t>hidrologi &amp; hidrolika</a:t>
          </a:r>
          <a:endParaRPr lang="en-US" sz="2000" kern="1200" dirty="0">
            <a:latin typeface="Century Gothic"/>
            <a:ea typeface="+mn-ea"/>
            <a:cs typeface="+mn-cs"/>
          </a:endParaRPr>
        </a:p>
      </dsp:txBody>
      <dsp:txXfrm>
        <a:off x="677037" y="3053454"/>
        <a:ext cx="4894608" cy="1275785"/>
      </dsp:txXfrm>
    </dsp:sp>
    <dsp:sp modelId="{6C9417F6-0495-415D-A2E7-2BABD7A05B14}">
      <dsp:nvSpPr>
        <dsp:cNvPr id="0" name=""/>
        <dsp:cNvSpPr/>
      </dsp:nvSpPr>
      <dsp:spPr>
        <a:xfrm>
          <a:off x="5077102" y="4302263"/>
          <a:ext cx="1318212" cy="1317936"/>
        </a:xfrm>
        <a:prstGeom prst="ellipse">
          <a:avLst/>
        </a:prstGeom>
        <a:blipFill dpi="0" rotWithShape="1">
          <a:blip xmlns:r="http://schemas.openxmlformats.org/officeDocument/2006/relationships" r:embed="rId4" cstate="screen">
            <a:duotone>
              <a:schemeClr val="dk2">
                <a:hueOff val="0"/>
                <a:satOff val="0"/>
                <a:lumOff val="0"/>
                <a:alphaOff val="0"/>
                <a:shade val="20000"/>
                <a:satMod val="200000"/>
              </a:schemeClr>
              <a:schemeClr val="dk2">
                <a:hueOff val="0"/>
                <a:satOff val="0"/>
                <a:lumOff val="0"/>
                <a:alphaOff val="0"/>
                <a:tint val="12000"/>
                <a:satMod val="190000"/>
              </a:schemeClr>
            </a:duotone>
            <a:extLst>
              <a:ext uri="{28A0092B-C50C-407E-A947-70E740481C1C}">
                <a14:useLocalDpi xmlns:a14="http://schemas.microsoft.com/office/drawing/2010/main" val="0"/>
              </a:ext>
            </a:extLst>
          </a:blip>
          <a:srcRect/>
          <a:stretch>
            <a:fillRect/>
          </a:stretch>
        </a:blipFill>
        <a:ln>
          <a:noFill/>
        </a:ln>
        <a:effectLst>
          <a:outerShdw blurRad="57150" dist="19050" dir="5400000" algn="ctr" rotWithShape="0">
            <a:srgbClr val="000000">
              <a:alpha val="63000"/>
            </a:srgbClr>
          </a:outerShdw>
        </a:effectLst>
      </dsp:spPr>
      <dsp:style>
        <a:lnRef idx="0">
          <a:scrgbClr r="0" g="0" b="0"/>
        </a:lnRef>
        <a:fillRef idx="1">
          <a:scrgbClr r="0" g="0" b="0"/>
        </a:fillRef>
        <a:effectRef idx="3">
          <a:scrgbClr r="0" g="0" b="0"/>
        </a:effectRef>
        <a:fontRef idx="minor"/>
      </dsp:style>
    </dsp:sp>
    <dsp:sp modelId="{8CCC2E89-A32C-4F41-B9A1-952C1A55F2D0}">
      <dsp:nvSpPr>
        <dsp:cNvPr id="0" name=""/>
        <dsp:cNvSpPr/>
      </dsp:nvSpPr>
      <dsp:spPr>
        <a:xfrm>
          <a:off x="3212102" y="4329240"/>
          <a:ext cx="1764598" cy="12757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400" tIns="25400" rIns="25400" bIns="25400" numCol="1" spcCol="1270" anchor="ctr" anchorCtr="0">
          <a:noAutofit/>
        </a:bodyPr>
        <a:lstStyle/>
        <a:p>
          <a:pPr lvl="0" algn="r" defTabSz="889000">
            <a:lnSpc>
              <a:spcPct val="90000"/>
            </a:lnSpc>
            <a:spcBef>
              <a:spcPct val="0"/>
            </a:spcBef>
            <a:spcAft>
              <a:spcPct val="10000"/>
            </a:spcAft>
          </a:pPr>
          <a:r>
            <a:rPr lang="id-ID" sz="2000" kern="1200" dirty="0">
              <a:latin typeface="Century Gothic"/>
              <a:ea typeface="+mn-ea"/>
              <a:cs typeface="+mn-cs"/>
            </a:rPr>
            <a:t>Analisis hidrologi &amp; Hidrolika</a:t>
          </a:r>
          <a:endParaRPr lang="en-US" sz="3600" kern="1200" dirty="0">
            <a:latin typeface="Century Gothic"/>
            <a:ea typeface="+mn-ea"/>
            <a:cs typeface="+mn-cs"/>
          </a:endParaRPr>
        </a:p>
      </dsp:txBody>
      <dsp:txXfrm>
        <a:off x="3212102" y="4329240"/>
        <a:ext cx="1764598" cy="127578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17F8C1-038D-4D8E-BDCB-46CC353E19B6}">
      <dsp:nvSpPr>
        <dsp:cNvPr id="0" name=""/>
        <dsp:cNvSpPr/>
      </dsp:nvSpPr>
      <dsp:spPr>
        <a:xfrm rot="10800000">
          <a:off x="2207784" y="1003"/>
          <a:ext cx="6660928" cy="2120128"/>
        </a:xfrm>
        <a:prstGeom prst="homePlate">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34918" tIns="72390" rIns="135128" bIns="72390" numCol="1" spcCol="1270" anchor="t" anchorCtr="0">
          <a:noAutofit/>
        </a:bodyPr>
        <a:lstStyle/>
        <a:p>
          <a:pPr lvl="0" algn="l" defTabSz="844550">
            <a:lnSpc>
              <a:spcPct val="90000"/>
            </a:lnSpc>
            <a:spcBef>
              <a:spcPct val="0"/>
            </a:spcBef>
            <a:spcAft>
              <a:spcPct val="35000"/>
            </a:spcAft>
          </a:pPr>
          <a:r>
            <a:rPr lang="id-ID" sz="1900" kern="1200">
              <a:solidFill>
                <a:schemeClr val="bg1"/>
              </a:solidFill>
            </a:rPr>
            <a:t>P</a:t>
          </a:r>
          <a:r>
            <a:rPr lang="en-US" sz="1900" kern="1200">
              <a:solidFill>
                <a:schemeClr val="bg1"/>
              </a:solidFill>
            </a:rPr>
            <a:t>aradigma lama</a:t>
          </a:r>
          <a:r>
            <a:rPr lang="id-ID" sz="1900" kern="1200">
              <a:solidFill>
                <a:schemeClr val="bg1"/>
              </a:solidFill>
            </a:rPr>
            <a:t>:</a:t>
          </a:r>
          <a:r>
            <a:rPr lang="en-US" sz="1900" kern="1200">
              <a:solidFill>
                <a:schemeClr val="bg1"/>
              </a:solidFill>
            </a:rPr>
            <a:t> </a:t>
          </a:r>
          <a:endParaRPr lang="id-ID" sz="1900" kern="1200">
            <a:solidFill>
              <a:schemeClr val="bg1"/>
            </a:solidFill>
          </a:endParaRPr>
        </a:p>
        <a:p>
          <a:pPr marL="114300" lvl="1" indent="-114300" algn="l" defTabSz="666750">
            <a:lnSpc>
              <a:spcPct val="90000"/>
            </a:lnSpc>
            <a:spcBef>
              <a:spcPct val="0"/>
            </a:spcBef>
            <a:spcAft>
              <a:spcPct val="15000"/>
            </a:spcAft>
            <a:buChar char="••"/>
          </a:pPr>
          <a:r>
            <a:rPr lang="en-US" sz="1500" kern="1200">
              <a:solidFill>
                <a:schemeClr val="bg1"/>
              </a:solidFill>
            </a:rPr>
            <a:t>drainase pengatusan yaitu mengatuskan air kelebihan (utamanya air hujan) ke badan air terdekat. </a:t>
          </a:r>
          <a:endParaRPr lang="id-ID" sz="1500" kern="1200">
            <a:solidFill>
              <a:schemeClr val="bg1"/>
            </a:solidFill>
          </a:endParaRPr>
        </a:p>
        <a:p>
          <a:pPr marL="114300" lvl="1" indent="-114300" algn="l" defTabSz="666750">
            <a:lnSpc>
              <a:spcPct val="90000"/>
            </a:lnSpc>
            <a:spcBef>
              <a:spcPct val="0"/>
            </a:spcBef>
            <a:spcAft>
              <a:spcPct val="15000"/>
            </a:spcAft>
            <a:buChar char="••"/>
          </a:pPr>
          <a:r>
            <a:rPr lang="en-US" sz="1500" kern="1200">
              <a:solidFill>
                <a:schemeClr val="bg1"/>
              </a:solidFill>
            </a:rPr>
            <a:t>masalah genangan, banjir, kekeringan dan kerusakan lingkungan masih dipandang sebagai masalah lokal dan sektoral yang bisa diselesaikan secara lokal dan sektoral pula tanpa melihat kondisi sumber daya air dan lingkungan di hulu, tengah dan hilir secara komprehensif</a:t>
          </a:r>
          <a:endParaRPr lang="id-ID" sz="1500" kern="1200">
            <a:solidFill>
              <a:schemeClr val="bg1"/>
            </a:solidFill>
          </a:endParaRPr>
        </a:p>
      </dsp:txBody>
      <dsp:txXfrm rot="10800000">
        <a:off x="2737816" y="1003"/>
        <a:ext cx="6130896" cy="2120128"/>
      </dsp:txXfrm>
    </dsp:sp>
    <dsp:sp modelId="{2472FAB3-BA5F-4A01-AD40-7B3DD309F402}">
      <dsp:nvSpPr>
        <dsp:cNvPr id="0" name=""/>
        <dsp:cNvSpPr/>
      </dsp:nvSpPr>
      <dsp:spPr>
        <a:xfrm>
          <a:off x="1147720" y="1003"/>
          <a:ext cx="2120128" cy="2120128"/>
        </a:xfrm>
        <a:prstGeom prst="ellipse">
          <a:avLst/>
        </a:prstGeom>
        <a:blipFill rotWithShape="1">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20B2CDE-DF38-46F3-9DDB-96468BDAF6A1}">
      <dsp:nvSpPr>
        <dsp:cNvPr id="0" name=""/>
        <dsp:cNvSpPr/>
      </dsp:nvSpPr>
      <dsp:spPr>
        <a:xfrm rot="10800000">
          <a:off x="2207784" y="2754007"/>
          <a:ext cx="6660928" cy="2120128"/>
        </a:xfrm>
        <a:prstGeom prst="homePlate">
          <a:avLst/>
        </a:prstGeom>
        <a:solidFill>
          <a:schemeClr val="accent3">
            <a:hueOff val="-1403978"/>
            <a:satOff val="24150"/>
            <a:lumOff val="588"/>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34918" tIns="72390" rIns="135128" bIns="72390" numCol="1" spcCol="1270" anchor="ctr" anchorCtr="0">
          <a:noAutofit/>
        </a:bodyPr>
        <a:lstStyle/>
        <a:p>
          <a:pPr lvl="0" algn="ctr" defTabSz="844550">
            <a:lnSpc>
              <a:spcPct val="90000"/>
            </a:lnSpc>
            <a:spcBef>
              <a:spcPct val="0"/>
            </a:spcBef>
            <a:spcAft>
              <a:spcPct val="35000"/>
            </a:spcAft>
          </a:pPr>
          <a:r>
            <a:rPr lang="id-ID" sz="1900" kern="1200">
              <a:solidFill>
                <a:schemeClr val="bg1"/>
              </a:solidFill>
            </a:rPr>
            <a:t>Paradigma baru: Lintas sektoral</a:t>
          </a:r>
        </a:p>
      </dsp:txBody>
      <dsp:txXfrm rot="10800000">
        <a:off x="2737816" y="2754007"/>
        <a:ext cx="6130896" cy="2120128"/>
      </dsp:txXfrm>
    </dsp:sp>
    <dsp:sp modelId="{E8588401-39CC-4156-87C1-67E59B390F9C}">
      <dsp:nvSpPr>
        <dsp:cNvPr id="0" name=""/>
        <dsp:cNvSpPr/>
      </dsp:nvSpPr>
      <dsp:spPr>
        <a:xfrm>
          <a:off x="1147720" y="2754007"/>
          <a:ext cx="2120128" cy="2120128"/>
        </a:xfrm>
        <a:prstGeom prst="ellipse">
          <a:avLst/>
        </a:prstGeom>
        <a:blipFill rotWithShape="1">
          <a:blip xmlns:r="http://schemas.openxmlformats.org/officeDocument/2006/relationships" r:embed="rId2"/>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11D663-1D4E-42FA-B78B-E4A146D05D2C}">
      <dsp:nvSpPr>
        <dsp:cNvPr id="0" name=""/>
        <dsp:cNvSpPr/>
      </dsp:nvSpPr>
      <dsp:spPr>
        <a:xfrm>
          <a:off x="0" y="214"/>
          <a:ext cx="9613860" cy="2895549"/>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US" sz="2400" kern="1200" dirty="0" err="1">
              <a:solidFill>
                <a:schemeClr val="bg1"/>
              </a:solidFill>
            </a:rPr>
            <a:t>mendapatkan</a:t>
          </a:r>
          <a:r>
            <a:rPr lang="en-US" sz="2400" kern="1200" dirty="0">
              <a:solidFill>
                <a:schemeClr val="bg1"/>
              </a:solidFill>
            </a:rPr>
            <a:t> </a:t>
          </a:r>
          <a:r>
            <a:rPr lang="en-US" sz="2400" kern="1200" dirty="0" err="1">
              <a:solidFill>
                <a:schemeClr val="bg1"/>
              </a:solidFill>
            </a:rPr>
            <a:t>keseragaman</a:t>
          </a:r>
          <a:r>
            <a:rPr lang="en-US" sz="2400" kern="1200" dirty="0">
              <a:solidFill>
                <a:schemeClr val="bg1"/>
              </a:solidFill>
            </a:rPr>
            <a:t> </a:t>
          </a:r>
          <a:r>
            <a:rPr lang="en-US" sz="2400" kern="1200" dirty="0" err="1">
              <a:solidFill>
                <a:schemeClr val="bg1"/>
              </a:solidFill>
            </a:rPr>
            <a:t>dalam</a:t>
          </a:r>
          <a:r>
            <a:rPr lang="en-US" sz="2400" kern="1200" dirty="0">
              <a:solidFill>
                <a:schemeClr val="bg1"/>
              </a:solidFill>
            </a:rPr>
            <a:t> </a:t>
          </a:r>
          <a:r>
            <a:rPr lang="en-US" sz="2400" kern="1200" dirty="0" err="1">
              <a:solidFill>
                <a:schemeClr val="bg1"/>
              </a:solidFill>
            </a:rPr>
            <a:t>merencanakan</a:t>
          </a:r>
          <a:r>
            <a:rPr lang="en-US" sz="2400" kern="1200" dirty="0">
              <a:solidFill>
                <a:schemeClr val="bg1"/>
              </a:solidFill>
            </a:rPr>
            <a:t> </a:t>
          </a:r>
          <a:r>
            <a:rPr lang="en-US" sz="2400" kern="1200" dirty="0" err="1">
              <a:solidFill>
                <a:schemeClr val="bg1"/>
              </a:solidFill>
            </a:rPr>
            <a:t>drainase</a:t>
          </a:r>
          <a:r>
            <a:rPr lang="en-US" sz="2400" kern="1200" dirty="0">
              <a:solidFill>
                <a:schemeClr val="bg1"/>
              </a:solidFill>
            </a:rPr>
            <a:t> </a:t>
          </a:r>
          <a:r>
            <a:rPr lang="en-US" sz="2400" kern="1200" dirty="0" err="1">
              <a:solidFill>
                <a:schemeClr val="bg1"/>
              </a:solidFill>
            </a:rPr>
            <a:t>jalan</a:t>
          </a:r>
          <a:r>
            <a:rPr lang="en-US" sz="2400" kern="1200" dirty="0">
              <a:solidFill>
                <a:schemeClr val="bg1"/>
              </a:solidFill>
            </a:rPr>
            <a:t>, </a:t>
          </a:r>
          <a:r>
            <a:rPr lang="en-US" sz="2400" kern="1200" dirty="0" err="1">
              <a:solidFill>
                <a:schemeClr val="bg1"/>
              </a:solidFill>
            </a:rPr>
            <a:t>sehingga</a:t>
          </a:r>
          <a:r>
            <a:rPr lang="en-US" sz="2400" kern="1200" dirty="0">
              <a:solidFill>
                <a:schemeClr val="bg1"/>
              </a:solidFill>
            </a:rPr>
            <a:t> </a:t>
          </a:r>
          <a:r>
            <a:rPr lang="en-US" sz="2400" kern="1200" dirty="0" err="1">
              <a:solidFill>
                <a:schemeClr val="bg1"/>
              </a:solidFill>
            </a:rPr>
            <a:t>dihasilkan</a:t>
          </a:r>
          <a:r>
            <a:rPr lang="en-US" sz="2400" kern="1200" dirty="0">
              <a:solidFill>
                <a:schemeClr val="bg1"/>
              </a:solidFill>
            </a:rPr>
            <a:t> </a:t>
          </a:r>
          <a:r>
            <a:rPr lang="en-US" sz="2400" kern="1200" dirty="0" err="1">
              <a:solidFill>
                <a:schemeClr val="bg1"/>
              </a:solidFill>
            </a:rPr>
            <a:t>rencana</a:t>
          </a:r>
          <a:r>
            <a:rPr lang="en-US" sz="2400" kern="1200" dirty="0">
              <a:solidFill>
                <a:schemeClr val="bg1"/>
              </a:solidFill>
            </a:rPr>
            <a:t> </a:t>
          </a:r>
          <a:r>
            <a:rPr lang="en-US" sz="2400" kern="1200" dirty="0" err="1">
              <a:solidFill>
                <a:schemeClr val="bg1"/>
              </a:solidFill>
            </a:rPr>
            <a:t>jalan</a:t>
          </a:r>
          <a:r>
            <a:rPr lang="en-US" sz="2400" kern="1200" dirty="0">
              <a:solidFill>
                <a:schemeClr val="bg1"/>
              </a:solidFill>
            </a:rPr>
            <a:t> yang </a:t>
          </a:r>
          <a:r>
            <a:rPr lang="en-US" sz="2400" kern="1200" dirty="0" err="1">
              <a:solidFill>
                <a:schemeClr val="bg1"/>
              </a:solidFill>
            </a:rPr>
            <a:t>dapat</a:t>
          </a:r>
          <a:r>
            <a:rPr lang="en-US" sz="2400" kern="1200" dirty="0">
              <a:solidFill>
                <a:schemeClr val="bg1"/>
              </a:solidFill>
            </a:rPr>
            <a:t> </a:t>
          </a:r>
          <a:r>
            <a:rPr lang="en-US" sz="2400" kern="1200" dirty="0" err="1">
              <a:solidFill>
                <a:schemeClr val="bg1"/>
              </a:solidFill>
            </a:rPr>
            <a:t>memberikan</a:t>
          </a:r>
          <a:r>
            <a:rPr lang="en-US" sz="2400" kern="1200" dirty="0">
              <a:solidFill>
                <a:schemeClr val="bg1"/>
              </a:solidFill>
            </a:rPr>
            <a:t> </a:t>
          </a:r>
          <a:r>
            <a:rPr lang="en-US" sz="2400" kern="1200" dirty="0" err="1">
              <a:solidFill>
                <a:schemeClr val="bg1"/>
              </a:solidFill>
            </a:rPr>
            <a:t>keselamatan</a:t>
          </a:r>
          <a:r>
            <a:rPr lang="en-US" sz="2400" kern="1200" dirty="0">
              <a:solidFill>
                <a:schemeClr val="bg1"/>
              </a:solidFill>
            </a:rPr>
            <a:t>, </a:t>
          </a:r>
          <a:r>
            <a:rPr lang="en-US" sz="2400" kern="1200" dirty="0" err="1">
              <a:solidFill>
                <a:schemeClr val="bg1"/>
              </a:solidFill>
            </a:rPr>
            <a:t>kelancaran</a:t>
          </a:r>
          <a:r>
            <a:rPr lang="en-US" sz="2400" kern="1200" dirty="0">
              <a:solidFill>
                <a:schemeClr val="bg1"/>
              </a:solidFill>
            </a:rPr>
            <a:t> </a:t>
          </a:r>
          <a:r>
            <a:rPr lang="en-US" sz="2400" kern="1200" dirty="0" err="1">
              <a:solidFill>
                <a:schemeClr val="bg1"/>
              </a:solidFill>
            </a:rPr>
            <a:t>dan</a:t>
          </a:r>
          <a:r>
            <a:rPr lang="en-US" sz="2400" kern="1200" dirty="0">
              <a:solidFill>
                <a:schemeClr val="bg1"/>
              </a:solidFill>
            </a:rPr>
            <a:t> </a:t>
          </a:r>
          <a:r>
            <a:rPr lang="en-US" sz="2400" kern="1200" dirty="0" err="1">
              <a:solidFill>
                <a:schemeClr val="bg1"/>
              </a:solidFill>
            </a:rPr>
            <a:t>kenyamanan</a:t>
          </a:r>
          <a:r>
            <a:rPr lang="en-US" sz="2400" kern="1200" dirty="0">
              <a:solidFill>
                <a:schemeClr val="bg1"/>
              </a:solidFill>
            </a:rPr>
            <a:t> </a:t>
          </a:r>
          <a:r>
            <a:rPr lang="en-US" sz="2400" kern="1200" dirty="0" err="1">
              <a:solidFill>
                <a:schemeClr val="bg1"/>
              </a:solidFill>
            </a:rPr>
            <a:t>bagi</a:t>
          </a:r>
          <a:r>
            <a:rPr lang="en-US" sz="2400" kern="1200" dirty="0">
              <a:solidFill>
                <a:schemeClr val="bg1"/>
              </a:solidFill>
            </a:rPr>
            <a:t> </a:t>
          </a:r>
          <a:r>
            <a:rPr lang="en-US" sz="2400" kern="1200" dirty="0" err="1">
              <a:solidFill>
                <a:schemeClr val="bg1"/>
              </a:solidFill>
            </a:rPr>
            <a:t>pengguna</a:t>
          </a:r>
          <a:r>
            <a:rPr lang="en-US" sz="2400" kern="1200" dirty="0">
              <a:solidFill>
                <a:schemeClr val="bg1"/>
              </a:solidFill>
            </a:rPr>
            <a:t> </a:t>
          </a:r>
          <a:r>
            <a:rPr lang="en-US" sz="2400" kern="1200" dirty="0" err="1">
              <a:solidFill>
                <a:schemeClr val="bg1"/>
              </a:solidFill>
            </a:rPr>
            <a:t>jalan</a:t>
          </a:r>
          <a:r>
            <a:rPr lang="en-US" sz="2400" kern="1200" dirty="0">
              <a:solidFill>
                <a:schemeClr val="bg1"/>
              </a:solidFill>
            </a:rPr>
            <a:t> </a:t>
          </a:r>
          <a:r>
            <a:rPr lang="en-US" sz="2400" kern="1200" dirty="0" err="1">
              <a:solidFill>
                <a:schemeClr val="bg1"/>
              </a:solidFill>
            </a:rPr>
            <a:t>dengan</a:t>
          </a:r>
          <a:r>
            <a:rPr lang="en-US" sz="2400" kern="1200" dirty="0">
              <a:solidFill>
                <a:schemeClr val="bg1"/>
              </a:solidFill>
            </a:rPr>
            <a:t> </a:t>
          </a:r>
          <a:r>
            <a:rPr lang="en-US" sz="2400" kern="1200" dirty="0" err="1">
              <a:solidFill>
                <a:schemeClr val="bg1"/>
              </a:solidFill>
            </a:rPr>
            <a:t>tetap</a:t>
          </a:r>
          <a:r>
            <a:rPr lang="en-US" sz="2400" kern="1200" dirty="0">
              <a:solidFill>
                <a:schemeClr val="bg1"/>
              </a:solidFill>
            </a:rPr>
            <a:t> </a:t>
          </a:r>
          <a:r>
            <a:rPr lang="en-US" sz="2400" kern="1200" dirty="0" err="1">
              <a:solidFill>
                <a:schemeClr val="bg1"/>
              </a:solidFill>
            </a:rPr>
            <a:t>menjaga</a:t>
          </a:r>
          <a:r>
            <a:rPr lang="en-US" sz="2400" kern="1200" dirty="0">
              <a:solidFill>
                <a:schemeClr val="bg1"/>
              </a:solidFill>
            </a:rPr>
            <a:t>  </a:t>
          </a:r>
          <a:r>
            <a:rPr lang="en-US" sz="2400" kern="1200" dirty="0" err="1">
              <a:solidFill>
                <a:schemeClr val="bg1"/>
              </a:solidFill>
            </a:rPr>
            <a:t>dan</a:t>
          </a:r>
          <a:r>
            <a:rPr lang="en-US" sz="2400" kern="1200" dirty="0">
              <a:solidFill>
                <a:schemeClr val="bg1"/>
              </a:solidFill>
            </a:rPr>
            <a:t> </a:t>
          </a:r>
          <a:r>
            <a:rPr lang="en-US" sz="2400" kern="1200" dirty="0" err="1">
              <a:solidFill>
                <a:schemeClr val="bg1"/>
              </a:solidFill>
            </a:rPr>
            <a:t>mencegah</a:t>
          </a:r>
          <a:r>
            <a:rPr lang="en-US" sz="2400" kern="1200" dirty="0">
              <a:solidFill>
                <a:schemeClr val="bg1"/>
              </a:solidFill>
            </a:rPr>
            <a:t> </a:t>
          </a:r>
          <a:r>
            <a:rPr lang="en-US" sz="2400" kern="1200" dirty="0" err="1">
              <a:solidFill>
                <a:schemeClr val="bg1"/>
              </a:solidFill>
            </a:rPr>
            <a:t>kehancuran</a:t>
          </a:r>
          <a:r>
            <a:rPr lang="en-US" sz="2400" kern="1200" dirty="0">
              <a:solidFill>
                <a:schemeClr val="bg1"/>
              </a:solidFill>
            </a:rPr>
            <a:t> </a:t>
          </a:r>
          <a:r>
            <a:rPr lang="en-US" sz="2400" kern="1200" dirty="0" err="1">
              <a:solidFill>
                <a:schemeClr val="bg1"/>
              </a:solidFill>
            </a:rPr>
            <a:t>konstruksi</a:t>
          </a:r>
          <a:r>
            <a:rPr lang="en-US" sz="2400" kern="1200" dirty="0">
              <a:solidFill>
                <a:schemeClr val="bg1"/>
              </a:solidFill>
            </a:rPr>
            <a:t> </a:t>
          </a:r>
          <a:r>
            <a:rPr lang="en-US" sz="2400" kern="1200" dirty="0" err="1">
              <a:solidFill>
                <a:schemeClr val="bg1"/>
              </a:solidFill>
            </a:rPr>
            <a:t>jalan</a:t>
          </a:r>
          <a:r>
            <a:rPr lang="en-US" sz="2400" kern="1200" dirty="0">
              <a:solidFill>
                <a:schemeClr val="bg1"/>
              </a:solidFill>
            </a:rPr>
            <a:t> </a:t>
          </a:r>
          <a:r>
            <a:rPr lang="en-US" sz="2400" kern="1200" dirty="0" err="1">
              <a:solidFill>
                <a:schemeClr val="bg1"/>
              </a:solidFill>
            </a:rPr>
            <a:t>dengan</a:t>
          </a:r>
          <a:r>
            <a:rPr lang="en-US" sz="2400" kern="1200" dirty="0">
              <a:solidFill>
                <a:schemeClr val="bg1"/>
              </a:solidFill>
            </a:rPr>
            <a:t> </a:t>
          </a:r>
          <a:r>
            <a:rPr lang="en-US" sz="2400" kern="1200" dirty="0" err="1">
              <a:solidFill>
                <a:schemeClr val="bg1"/>
              </a:solidFill>
            </a:rPr>
            <a:t>mengendalikan</a:t>
          </a:r>
          <a:r>
            <a:rPr lang="en-US" sz="2400" kern="1200" dirty="0">
              <a:solidFill>
                <a:schemeClr val="bg1"/>
              </a:solidFill>
            </a:rPr>
            <a:t> air </a:t>
          </a:r>
          <a:r>
            <a:rPr lang="en-US" sz="2400" kern="1200" dirty="0" err="1">
              <a:solidFill>
                <a:schemeClr val="bg1"/>
              </a:solidFill>
            </a:rPr>
            <a:t>pada</a:t>
          </a:r>
          <a:r>
            <a:rPr lang="en-US" sz="2400" kern="1200" dirty="0">
              <a:solidFill>
                <a:schemeClr val="bg1"/>
              </a:solidFill>
            </a:rPr>
            <a:t> </a:t>
          </a:r>
          <a:r>
            <a:rPr lang="en-US" sz="2400" kern="1200" dirty="0" err="1">
              <a:solidFill>
                <a:schemeClr val="bg1"/>
              </a:solidFill>
            </a:rPr>
            <a:t>badan</a:t>
          </a:r>
          <a:r>
            <a:rPr lang="en-US" sz="2400" kern="1200" dirty="0">
              <a:solidFill>
                <a:schemeClr val="bg1"/>
              </a:solidFill>
            </a:rPr>
            <a:t> </a:t>
          </a:r>
          <a:r>
            <a:rPr lang="en-US" sz="2400" kern="1200" dirty="0" err="1">
              <a:solidFill>
                <a:schemeClr val="bg1"/>
              </a:solidFill>
            </a:rPr>
            <a:t>jalan</a:t>
          </a:r>
          <a:r>
            <a:rPr lang="en-US" sz="2400" kern="1200" dirty="0">
              <a:solidFill>
                <a:schemeClr val="bg1"/>
              </a:solidFill>
            </a:rPr>
            <a:t>, </a:t>
          </a:r>
          <a:r>
            <a:rPr lang="en-US" sz="2400" kern="1200" dirty="0" err="1">
              <a:solidFill>
                <a:schemeClr val="bg1"/>
              </a:solidFill>
            </a:rPr>
            <a:t>baik</a:t>
          </a:r>
          <a:r>
            <a:rPr lang="en-US" sz="2400" kern="1200" dirty="0">
              <a:solidFill>
                <a:schemeClr val="bg1"/>
              </a:solidFill>
            </a:rPr>
            <a:t> air </a:t>
          </a:r>
          <a:r>
            <a:rPr lang="en-US" sz="2400" kern="1200" dirty="0" err="1">
              <a:solidFill>
                <a:schemeClr val="bg1"/>
              </a:solidFill>
            </a:rPr>
            <a:t>permukaan</a:t>
          </a:r>
          <a:r>
            <a:rPr lang="en-US" sz="2400" kern="1200" dirty="0">
              <a:solidFill>
                <a:schemeClr val="bg1"/>
              </a:solidFill>
            </a:rPr>
            <a:t> </a:t>
          </a:r>
          <a:r>
            <a:rPr lang="en-US" sz="2400" kern="1200" dirty="0" err="1">
              <a:solidFill>
                <a:schemeClr val="bg1"/>
              </a:solidFill>
            </a:rPr>
            <a:t>maupun</a:t>
          </a:r>
          <a:r>
            <a:rPr lang="en-US" sz="2400" kern="1200" dirty="0">
              <a:solidFill>
                <a:schemeClr val="bg1"/>
              </a:solidFill>
            </a:rPr>
            <a:t> </a:t>
          </a:r>
          <a:r>
            <a:rPr lang="en-US" sz="2400" kern="1200" dirty="0" err="1">
              <a:solidFill>
                <a:schemeClr val="bg1"/>
              </a:solidFill>
            </a:rPr>
            <a:t>bawah</a:t>
          </a:r>
          <a:r>
            <a:rPr lang="en-US" sz="2400" kern="1200" dirty="0">
              <a:solidFill>
                <a:schemeClr val="bg1"/>
              </a:solidFill>
            </a:rPr>
            <a:t> </a:t>
          </a:r>
          <a:r>
            <a:rPr lang="en-US" sz="2400" kern="1200" dirty="0" err="1">
              <a:solidFill>
                <a:schemeClr val="bg1"/>
              </a:solidFill>
            </a:rPr>
            <a:t>permukaan</a:t>
          </a:r>
          <a:r>
            <a:rPr lang="en-US" sz="2400" kern="1200" dirty="0">
              <a:solidFill>
                <a:schemeClr val="bg1"/>
              </a:solidFill>
            </a:rPr>
            <a:t> </a:t>
          </a:r>
          <a:r>
            <a:rPr lang="en-US" sz="2400" kern="1200" dirty="0" err="1">
              <a:solidFill>
                <a:schemeClr val="bg1"/>
              </a:solidFill>
            </a:rPr>
            <a:t>dan</a:t>
          </a:r>
          <a:r>
            <a:rPr lang="en-US" sz="2400" kern="1200" dirty="0">
              <a:solidFill>
                <a:schemeClr val="bg1"/>
              </a:solidFill>
            </a:rPr>
            <a:t> </a:t>
          </a:r>
          <a:r>
            <a:rPr lang="en-US" sz="2400" kern="1200" dirty="0" err="1">
              <a:solidFill>
                <a:schemeClr val="bg1"/>
              </a:solidFill>
            </a:rPr>
            <a:t>membuang</a:t>
          </a:r>
          <a:r>
            <a:rPr lang="en-US" sz="2400" kern="1200" dirty="0">
              <a:solidFill>
                <a:schemeClr val="bg1"/>
              </a:solidFill>
            </a:rPr>
            <a:t> </a:t>
          </a:r>
          <a:r>
            <a:rPr lang="en-US" sz="2400" kern="1200" dirty="0" err="1">
              <a:solidFill>
                <a:schemeClr val="bg1"/>
              </a:solidFill>
            </a:rPr>
            <a:t>ke</a:t>
          </a:r>
          <a:r>
            <a:rPr lang="en-US" sz="2400" kern="1200" dirty="0">
              <a:solidFill>
                <a:schemeClr val="bg1"/>
              </a:solidFill>
            </a:rPr>
            <a:t> </a:t>
          </a:r>
          <a:r>
            <a:rPr lang="en-US" sz="2400" kern="1200" dirty="0" err="1">
              <a:solidFill>
                <a:schemeClr val="bg1"/>
              </a:solidFill>
            </a:rPr>
            <a:t>badan</a:t>
          </a:r>
          <a:r>
            <a:rPr lang="en-US" sz="2400" kern="1200" dirty="0">
              <a:solidFill>
                <a:schemeClr val="bg1"/>
              </a:solidFill>
            </a:rPr>
            <a:t> air </a:t>
          </a:r>
          <a:r>
            <a:rPr lang="en-US" sz="2400" kern="1200" dirty="0" err="1">
              <a:solidFill>
                <a:schemeClr val="bg1"/>
              </a:solidFill>
            </a:rPr>
            <a:t>seperti</a:t>
          </a:r>
          <a:r>
            <a:rPr lang="en-US" sz="2400" kern="1200" dirty="0">
              <a:solidFill>
                <a:schemeClr val="bg1"/>
              </a:solidFill>
            </a:rPr>
            <a:t> </a:t>
          </a:r>
          <a:r>
            <a:rPr lang="en-US" sz="2400" kern="1200" dirty="0" err="1">
              <a:solidFill>
                <a:schemeClr val="bg1"/>
              </a:solidFill>
            </a:rPr>
            <a:t>sungai</a:t>
          </a:r>
          <a:r>
            <a:rPr lang="en-US" sz="2400" kern="1200" dirty="0">
              <a:solidFill>
                <a:schemeClr val="bg1"/>
              </a:solidFill>
            </a:rPr>
            <a:t>, </a:t>
          </a:r>
          <a:r>
            <a:rPr lang="en-US" sz="2400" kern="1200" dirty="0" err="1">
              <a:solidFill>
                <a:schemeClr val="bg1"/>
              </a:solidFill>
            </a:rPr>
            <a:t>waduk</a:t>
          </a:r>
          <a:r>
            <a:rPr lang="en-US" sz="2400" kern="1200" dirty="0">
              <a:solidFill>
                <a:schemeClr val="bg1"/>
              </a:solidFill>
            </a:rPr>
            <a:t>, </a:t>
          </a:r>
          <a:r>
            <a:rPr lang="en-US" sz="2400" kern="1200" dirty="0" err="1">
              <a:solidFill>
                <a:schemeClr val="bg1"/>
              </a:solidFill>
            </a:rPr>
            <a:t>embung</a:t>
          </a:r>
          <a:r>
            <a:rPr lang="en-US" sz="2400" kern="1200" dirty="0">
              <a:solidFill>
                <a:schemeClr val="bg1"/>
              </a:solidFill>
            </a:rPr>
            <a:t> </a:t>
          </a:r>
          <a:r>
            <a:rPr lang="en-US" sz="2400" kern="1200" dirty="0" err="1">
              <a:solidFill>
                <a:schemeClr val="bg1"/>
              </a:solidFill>
            </a:rPr>
            <a:t>atau</a:t>
          </a:r>
          <a:r>
            <a:rPr lang="en-US" sz="2400" kern="1200" dirty="0">
              <a:solidFill>
                <a:schemeClr val="bg1"/>
              </a:solidFill>
            </a:rPr>
            <a:t> </a:t>
          </a:r>
          <a:r>
            <a:rPr lang="en-US" sz="2400" kern="1200" dirty="0" err="1">
              <a:solidFill>
                <a:schemeClr val="bg1"/>
              </a:solidFill>
            </a:rPr>
            <a:t>resapan</a:t>
          </a:r>
          <a:r>
            <a:rPr lang="en-US" sz="2400" kern="1200" dirty="0">
              <a:solidFill>
                <a:schemeClr val="bg1"/>
              </a:solidFill>
            </a:rPr>
            <a:t> </a:t>
          </a:r>
          <a:r>
            <a:rPr lang="en-US" sz="2400" kern="1200" dirty="0" err="1">
              <a:solidFill>
                <a:schemeClr val="bg1"/>
              </a:solidFill>
            </a:rPr>
            <a:t>buatan</a:t>
          </a:r>
          <a:r>
            <a:rPr lang="en-US" sz="2400" kern="1200" dirty="0">
              <a:solidFill>
                <a:schemeClr val="bg1"/>
              </a:solidFill>
            </a:rPr>
            <a:t>. </a:t>
          </a:r>
          <a:endParaRPr lang="id-ID" sz="2400" kern="1200" dirty="0">
            <a:solidFill>
              <a:schemeClr val="bg1"/>
            </a:solidFill>
          </a:endParaRPr>
        </a:p>
      </dsp:txBody>
      <dsp:txXfrm>
        <a:off x="141349" y="141563"/>
        <a:ext cx="9331162" cy="2612851"/>
      </dsp:txXfrm>
    </dsp:sp>
    <dsp:sp modelId="{B3479CFA-695C-4EC2-A98E-AB44633027CF}">
      <dsp:nvSpPr>
        <dsp:cNvPr id="0" name=""/>
        <dsp:cNvSpPr/>
      </dsp:nvSpPr>
      <dsp:spPr>
        <a:xfrm>
          <a:off x="0" y="2906156"/>
          <a:ext cx="9613860" cy="1958927"/>
        </a:xfrm>
        <a:prstGeom prst="roundRect">
          <a:avLst/>
        </a:prstGeom>
        <a:solidFill>
          <a:schemeClr val="accent3">
            <a:hueOff val="-1403978"/>
            <a:satOff val="24150"/>
            <a:lumOff val="588"/>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US" sz="2400" kern="1200">
              <a:solidFill>
                <a:schemeClr val="bg1"/>
              </a:solidFill>
            </a:rPr>
            <a:t>Drainase jalan berfungsi untuk memutuskan dan menyalurkan air permukaan jalan, yang biasanya menggunakan bantuan gaya gravitasi dan mengalirkannya ke badan-badan ai</a:t>
          </a:r>
          <a:r>
            <a:rPr lang="id-ID" sz="2400" kern="1200">
              <a:solidFill>
                <a:schemeClr val="bg1"/>
              </a:solidFill>
            </a:rPr>
            <a:t>r</a:t>
          </a:r>
        </a:p>
      </dsp:txBody>
      <dsp:txXfrm>
        <a:off x="95627" y="3001783"/>
        <a:ext cx="9422606" cy="1767673"/>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6601117-B9EC-41E2-A889-C79FC57186A5}">
      <dsp:nvSpPr>
        <dsp:cNvPr id="0" name=""/>
        <dsp:cNvSpPr/>
      </dsp:nvSpPr>
      <dsp:spPr>
        <a:xfrm>
          <a:off x="0" y="1079658"/>
          <a:ext cx="9613900" cy="1439545"/>
        </a:xfrm>
        <a:prstGeom prst="notchedRightArrow">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D2C3A90-0C51-42C5-8331-46F740337635}">
      <dsp:nvSpPr>
        <dsp:cNvPr id="0" name=""/>
        <dsp:cNvSpPr/>
      </dsp:nvSpPr>
      <dsp:spPr>
        <a:xfrm>
          <a:off x="105" y="0"/>
          <a:ext cx="4220633" cy="14395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69824" tIns="369824" rIns="369824" bIns="369824" numCol="1" spcCol="1270" anchor="b" anchorCtr="0">
          <a:noAutofit/>
        </a:bodyPr>
        <a:lstStyle/>
        <a:p>
          <a:pPr lvl="0" algn="ctr" defTabSz="2311400">
            <a:lnSpc>
              <a:spcPct val="90000"/>
            </a:lnSpc>
            <a:spcBef>
              <a:spcPct val="0"/>
            </a:spcBef>
            <a:spcAft>
              <a:spcPct val="35000"/>
            </a:spcAft>
          </a:pPr>
          <a:r>
            <a:rPr lang="id-ID" sz="5200" kern="1200">
              <a:solidFill>
                <a:schemeClr val="bg1"/>
              </a:solidFill>
            </a:rPr>
            <a:t>Hidrologi</a:t>
          </a:r>
        </a:p>
      </dsp:txBody>
      <dsp:txXfrm>
        <a:off x="105" y="0"/>
        <a:ext cx="4220633" cy="1439545"/>
      </dsp:txXfrm>
    </dsp:sp>
    <dsp:sp modelId="{492A0F15-F246-4D8C-B8A6-2025DF3CA415}">
      <dsp:nvSpPr>
        <dsp:cNvPr id="0" name=""/>
        <dsp:cNvSpPr/>
      </dsp:nvSpPr>
      <dsp:spPr>
        <a:xfrm>
          <a:off x="1930479" y="1619488"/>
          <a:ext cx="359886" cy="359886"/>
        </a:xfrm>
        <a:prstGeom prst="ellipse">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8563414-03CE-41F7-AFA3-37817F280681}">
      <dsp:nvSpPr>
        <dsp:cNvPr id="0" name=""/>
        <dsp:cNvSpPr/>
      </dsp:nvSpPr>
      <dsp:spPr>
        <a:xfrm>
          <a:off x="4431770" y="2159317"/>
          <a:ext cx="4220633" cy="14395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69824" tIns="369824" rIns="369824" bIns="369824" numCol="1" spcCol="1270" anchor="t" anchorCtr="0">
          <a:noAutofit/>
        </a:bodyPr>
        <a:lstStyle/>
        <a:p>
          <a:pPr lvl="0" algn="ctr" defTabSz="2311400">
            <a:lnSpc>
              <a:spcPct val="90000"/>
            </a:lnSpc>
            <a:spcBef>
              <a:spcPct val="0"/>
            </a:spcBef>
            <a:spcAft>
              <a:spcPct val="35000"/>
            </a:spcAft>
          </a:pPr>
          <a:r>
            <a:rPr lang="id-ID" sz="5200" kern="1200">
              <a:solidFill>
                <a:schemeClr val="bg1"/>
              </a:solidFill>
            </a:rPr>
            <a:t>Hidrolika</a:t>
          </a:r>
        </a:p>
      </dsp:txBody>
      <dsp:txXfrm>
        <a:off x="4431770" y="2159317"/>
        <a:ext cx="4220633" cy="1439545"/>
      </dsp:txXfrm>
    </dsp:sp>
    <dsp:sp modelId="{F12A0E5F-D25B-4924-A29D-0FD73FA4C935}">
      <dsp:nvSpPr>
        <dsp:cNvPr id="0" name=""/>
        <dsp:cNvSpPr/>
      </dsp:nvSpPr>
      <dsp:spPr>
        <a:xfrm>
          <a:off x="6362144" y="1619488"/>
          <a:ext cx="359886" cy="359886"/>
        </a:xfrm>
        <a:prstGeom prst="ellipse">
          <a:avLst/>
        </a:prstGeom>
        <a:solidFill>
          <a:schemeClr val="accent3">
            <a:hueOff val="-1403978"/>
            <a:satOff val="24150"/>
            <a:lumOff val="588"/>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11/layout/RadialPictureList">
  <dgm:title val="Radial Picture List"/>
  <dgm:desc val="Use to show relationships to a central idea. The Level 1 shape contains text and all Level 2 shapes contain a picture with corresponding text. Limited to four Level 2 pictures.  Unused pictures do not appear, but remain available if you switch layouts. Works best with a small amount of Level 2 text."/>
  <dgm:catLst>
    <dgm:cat type="picture" pri="2500"/>
    <dgm:cat type="officeonline" pri="2500"/>
  </dgm:catLst>
  <dgm:samp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sampData>
  <dgm:styleData>
    <dgm:dataModel>
      <dgm:ptLst>
        <dgm:pt modelId="0" type="doc"/>
        <dgm:pt modelId="10">
          <dgm:prSet phldr="1"/>
        </dgm:pt>
        <dgm:pt modelId="11">
          <dgm:prSet phldr="1"/>
        </dgm:pt>
        <dgm:pt modelId="12">
          <dgm:prSet phldr="1"/>
        </dgm:pt>
      </dgm:ptLst>
      <dgm:cxnLst>
        <dgm:cxn modelId="1" srcId="0" destId="10" srcOrd="0" destOrd="0"/>
        <dgm:cxn modelId="2" srcId="10" destId="11" srcOrd="0" destOrd="0"/>
        <dgm:cxn modelId="3" srcId="10" destId="12" srcOrd="1"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Lst>
      <dgm:cxnLst>
        <dgm:cxn modelId="1" srcId="0" destId="10" srcOrd="0" destOrd="0"/>
        <dgm:cxn modelId="2" srcId="10" destId="11" srcOrd="0" destOrd="0"/>
        <dgm:cxn modelId="3" srcId="10" destId="12" srcOrd="1" destOrd="0"/>
        <dgm:cxn modelId="4" srcId="10" destId="13" srcOrd="2" destOrd="0"/>
        <dgm:cxn modelId="5" srcId="10" destId="14" srcOrd="3" destOrd="0"/>
      </dgm:cxnLst>
      <dgm:bg/>
      <dgm:whole/>
    </dgm:dataModel>
  </dgm:clrData>
  <dgm:layoutNode name="Name0">
    <dgm:varLst>
      <dgm:chMax val="1"/>
      <dgm:chPref val="1"/>
      <dgm:dir/>
      <dgm:resizeHandles/>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equ" val="1">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l" for="ch" forName="Accent" refType="w" fact="0"/>
              <dgm:constr type="t" for="ch" forName="Accent" refType="h" fact="0"/>
              <dgm:constr type="w" for="ch" forName="Accent" refType="w" fact="0.6747"/>
              <dgm:constr type="h" for="ch" forName="Accent" refType="h"/>
              <dgm:constr type="l" for="ch" forName="Child1" refType="w" fact="0.76"/>
              <dgm:constr type="t" for="ch" forName="Child1" refType="h" fact="0.3739"/>
              <dgm:constr type="w" for="ch" forName="Child1" refType="w" fact="0.24"/>
              <dgm:constr type="h" for="ch" forName="Child1" refType="h" fact="0.255"/>
              <dgm:constr type="l" for="ch" forName="Parent" refType="w" fact="0.1726"/>
              <dgm:constr type="t" for="ch" forName="Parent" refType="h" fact="0.2646"/>
              <dgm:constr type="w" for="ch" forName="Parent" refType="w" fact="0.3347"/>
              <dgm:constr type="h" for="ch" forName="Parent" refType="h" fact="0.4759"/>
              <dgm:constr type="l" for="ch" forName="Image1" refType="w" fact="0.5661"/>
              <dgm:constr type="t" for="ch" forName="Image1" refType="h" fact="0.3744"/>
              <dgm:constr type="w" for="ch" forName="Image1" refType="w" fact="0.1793"/>
              <dgm:constr type="h" for="ch" forName="Image1" refType="h" fact="0.255"/>
            </dgm:constrLst>
          </dgm:if>
          <dgm:if name="Name6" axis="ch ch" ptType="node node" st="1 1" cnt="1 0" func="cnt" op="equ" val="2">
            <dgm:alg type="composite">
              <dgm:param type="ar" val="1.381"/>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 refType="w" fact="0"/>
              <dgm:constr type="t" for="ch" forName="Accent" refType="h" fact="0"/>
              <dgm:constr type="w" for="ch" forName="Accent" refType="w" fact="0.6946"/>
              <dgm:constr type="h" for="ch" forName="Accent" refType="h"/>
              <dgm:constr type="l" for="ch" forName="Parent" refType="w" fact="0.1777"/>
              <dgm:constr type="t" for="ch" forName="Parent" refType="h" fact="0.2646"/>
              <dgm:constr type="w" for="ch" forName="Parent" refType="w" fact="0.3446"/>
              <dgm:constr type="h" for="ch" forName="Parent" refType="h" fact="0.4759"/>
              <dgm:constr type="l" for="ch" forName="Image1" refType="w" fact="0.5531"/>
              <dgm:constr type="t" for="ch" forName="Image1" refType="h" fact="0.1585"/>
              <dgm:constr type="w" for="ch" forName="Image1" refType="w" fact="0.1846"/>
              <dgm:constr type="h" for="ch" forName="Image1" refType="h" fact="0.255"/>
              <dgm:constr type="l" for="ch" forName="Image2" refType="w" fact="0.5531"/>
              <dgm:constr type="t" for="ch" forName="Image2" refType="h" fact="0.5624"/>
              <dgm:constr type="w" for="ch" forName="Image2" refType="w" fact="0.1846"/>
              <dgm:constr type="h" for="ch" forName="Image2" refType="h" fact="0.255"/>
              <dgm:constr type="l" for="ch" forName="Child1" refType="w" fact="0.7529"/>
              <dgm:constr type="t" for="ch" forName="Child1" refType="h" fact="0.1618"/>
              <dgm:constr type="w" for="ch" forName="Child1" refType="w" fact="0.2471"/>
              <dgm:constr type="h" for="ch" forName="Child1" refType="h" fact="0.2468"/>
              <dgm:constr type="l" for="ch" forName="Child2" refType="w" fact="0.7529"/>
              <dgm:constr type="t" for="ch" forName="Child2" refType="h" fact="0.5657"/>
              <dgm:constr type="w" for="ch" forName="Child2" refType="w" fact="0.2471"/>
              <dgm:constr type="h" for="ch" forName="Child2" refType="h" fact="0.2468"/>
            </dgm:constrLst>
          </dgm:if>
          <dgm:if name="Name7" axis="ch ch" ptType="node node" st="1 1" cnt="1 0" func="cnt" op="equ" val="3">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 refType="w" fact="0"/>
              <dgm:constr type="t" for="ch" forName="Accent" refType="h" fact="0"/>
              <dgm:constr type="w" for="ch" forName="Accent" refType="w" fact="0.6747"/>
              <dgm:constr type="h" for="ch" forName="Accent" refType="h"/>
              <dgm:constr type="l" for="ch" forName="Parent" refType="w" fact="0.1726"/>
              <dgm:constr type="t" for="ch" forName="Parent" refType="h" fact="0.2646"/>
              <dgm:constr type="w" for="ch" forName="Parent" refType="w" fact="0.3347"/>
              <dgm:constr type="h" for="ch" forName="Parent" refType="h" fact="0.4759"/>
              <dgm:constr type="l" for="ch" forName="Image1" refType="w" fact="0.4968"/>
              <dgm:constr type="t" for="ch" forName="Image1" refType="h" fact="0.0843"/>
              <dgm:constr type="w" for="ch" forName="Image1" refType="w" fact="0.1793"/>
              <dgm:constr type="h" for="ch" forName="Image1" refType="h" fact="0.255"/>
              <dgm:constr type="l" for="ch" forName="Image2" refType="w" fact="0.5661"/>
              <dgm:constr type="t" for="ch" forName="Image2" refType="h" fact="0.3744"/>
              <dgm:constr type="w" for="ch" forName="Image2" refType="w" fact="0.1793"/>
              <dgm:constr type="h" for="ch" forName="Image2" refType="h" fact="0.255"/>
              <dgm:constr type="l" for="ch" forName="Image3" refType="w" fact="0.4968"/>
              <dgm:constr type="t" for="ch" forName="Image3" refType="h" fact="0.6686"/>
              <dgm:constr type="w" for="ch" forName="Image3" refType="w" fact="0.1793"/>
              <dgm:constr type="h" for="ch" forName="Image3" refType="h" fact="0.255"/>
              <dgm:constr type="l" for="ch" forName="Child1" refType="w" fact="0.6897"/>
              <dgm:constr type="t" for="ch" forName="Child1" refType="h" fact="0.0884"/>
              <dgm:constr type="w" for="ch" forName="Child1" refType="w" fact="0.24"/>
              <dgm:constr type="h" for="ch" forName="Child1" refType="h" fact="0.2468"/>
              <dgm:constr type="l" for="ch" forName="Child2" refType="w" fact="0.76"/>
              <dgm:constr type="t" for="ch" forName="Child2" refType="h" fact="0.378"/>
              <dgm:constr type="w" for="ch" forName="Child2" refType="w" fact="0.24"/>
              <dgm:constr type="h" for="ch" forName="Child2" refType="h" fact="0.2468"/>
              <dgm:constr type="l" for="ch" forName="Child3" refType="w" fact="0.6897"/>
              <dgm:constr type="t" for="ch" forName="Child3" refType="h" fact="0.6738"/>
              <dgm:constr type="w" for="ch" forName="Child3" refType="w" fact="0.24"/>
              <dgm:constr type="h" for="ch" forName="Child3" refType="h" fact="0.2468"/>
            </dgm:constrLst>
          </dgm:if>
          <dgm:else name="Name8">
            <dgm:alg type="composite">
              <dgm:param type="ar" val="1.2852"/>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 refType="w" fact="0"/>
              <dgm:constr type="t" for="ch" forName="Accent" refType="h" fact="0.0361"/>
              <dgm:constr type="w" for="ch" forName="Accent" refType="w" fact="0.6865"/>
              <dgm:constr type="h" for="ch" forName="Accent" refType="h" fact="0.9197"/>
              <dgm:constr type="l" for="ch" forName="Parent" refType="w" fact="0.1756"/>
              <dgm:constr type="t" for="ch" forName="Parent" refType="h" fact="0.2795"/>
              <dgm:constr type="w" for="ch" forName="Parent" refType="w" fact="0.3406"/>
              <dgm:constr type="h" for="ch" forName="Parent" refType="h" fact="0.4377"/>
              <dgm:constr type="l" for="ch" forName="Image1" refType="w" fact="0.425"/>
              <dgm:constr type="t" for="ch" forName="Image1" refType="h" fact="0"/>
              <dgm:constr type="w" for="ch" forName="Image1" refType="w" fact="0.1825"/>
              <dgm:constr type="h" for="ch" forName="Image1" refType="h" fact="0.2345"/>
              <dgm:constr type="l" for="ch" forName="Image2" refType="w" fact="0.5598"/>
              <dgm:constr type="t" for="ch" forName="Image2" refType="h" fact="0.2184"/>
              <dgm:constr type="w" for="ch" forName="Image2" refType="w" fact="0.1825"/>
              <dgm:constr type="h" for="ch" forName="Image2" refType="h" fact="0.2345"/>
              <dgm:constr type="l" for="ch" forName="Image3" refType="w" fact="0.5591"/>
              <dgm:constr type="t" for="ch" forName="Image3" refType="h" fact="0.5395"/>
              <dgm:constr type="w" for="ch" forName="Image3" refType="w" fact="0.1825"/>
              <dgm:constr type="h" for="ch" forName="Image3" refType="h" fact="0.2345"/>
              <dgm:constr type="l" for="ch" forName="Image4" refType="w" fact="0.425"/>
              <dgm:constr type="t" for="ch" forName="Image4" refType="h" fact="0.7655"/>
              <dgm:constr type="w" for="ch" forName="Image4" refType="w" fact="0.1825"/>
              <dgm:constr type="h" for="ch" forName="Image4" refType="h" fact="0.2345"/>
              <dgm:constr type="l" for="ch" forName="Child1" refType="w" fact="0.6214"/>
              <dgm:constr type="t" for="ch" forName="Child1" refType="h" fact="0.003"/>
              <dgm:constr type="w" for="ch" forName="Child1" refType="w" fact="0.2443"/>
              <dgm:constr type="h" for="ch" forName="Child1" refType="h" fact="0.227"/>
              <dgm:constr type="l" for="ch" forName="Child2" refType="w" fact="0.7557"/>
              <dgm:constr type="t" for="ch" forName="Child2" refType="h" fact="0.2225"/>
              <dgm:constr type="w" for="ch" forName="Child2" refType="w" fact="0.2443"/>
              <dgm:constr type="h" for="ch" forName="Child2" refType="h" fact="0.227"/>
              <dgm:constr type="l" for="ch" forName="Child3" refType="w" fact="0.7557"/>
              <dgm:constr type="t" for="ch" forName="Child3" refType="h" fact="0.5433"/>
              <dgm:constr type="w" for="ch" forName="Child3" refType="w" fact="0.2443"/>
              <dgm:constr type="h" for="ch" forName="Child3" refType="h" fact="0.227"/>
              <dgm:constr type="l" for="ch" forName="Child4" refType="w" fact="0.6214"/>
              <dgm:constr type="t" for="ch" forName="Child4" refType="h" fact="0.7703"/>
              <dgm:constr type="w" for="ch" forName="Child4" refType="w" fact="0.2443"/>
              <dgm:constr type="h" for="ch" forName="Child4" refType="h" fact="0.227"/>
            </dgm:constrLst>
          </dgm:else>
        </dgm:choose>
      </dgm:if>
      <dgm:else name="Name9">
        <dgm:choose name="Name10">
          <dgm:if name="Name11" axis="ch ch" ptType="node node" st="1 1" cnt="1 0" func="cnt" op="equ" val="0">
            <dgm:alg type="composite">
              <dgm:param type="ar" val="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2" axis="ch ch" ptType="node node" st="1 1" cnt="1 0" func="cnt" op="equ" val="1">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r" for="ch" forName="Accent" refType="w"/>
              <dgm:constr type="t" for="ch" forName="Accent" refType="h" fact="0"/>
              <dgm:constr type="w" for="ch" forName="Accent" refType="w" fact="0.6747"/>
              <dgm:constr type="h" for="ch" forName="Accent" refType="h"/>
              <dgm:constr type="r" for="ch" forName="Child1" refType="w" fact="0.24"/>
              <dgm:constr type="t" for="ch" forName="Child1" refType="h" fact="0.3739"/>
              <dgm:constr type="w" for="ch" forName="Child1" refType="w" fact="0.24"/>
              <dgm:constr type="h" for="ch" forName="Child1" refType="h" fact="0.255"/>
              <dgm:constr type="r" for="ch" forName="Parent" refType="w" fact="0.8274"/>
              <dgm:constr type="t" for="ch" forName="Parent" refType="h" fact="0.2646"/>
              <dgm:constr type="w" for="ch" forName="Parent" refType="w" fact="0.3347"/>
              <dgm:constr type="h" for="ch" forName="Parent" refType="h" fact="0.4759"/>
              <dgm:constr type="r" for="ch" forName="Image1" refType="w" fact="0.4339"/>
              <dgm:constr type="t" for="ch" forName="Image1" refType="h" fact="0.3744"/>
              <dgm:constr type="w" for="ch" forName="Image1" refType="w" fact="0.1793"/>
              <dgm:constr type="h" for="ch" forName="Image1" refType="h" fact="0.255"/>
            </dgm:constrLst>
          </dgm:if>
          <dgm:if name="Name13" axis="ch ch" ptType="node node" st="1 1" cnt="1 0" func="cnt" op="equ" val="2">
            <dgm:alg type="composite">
              <dgm:param type="ar" val="1.381"/>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 refType="w"/>
              <dgm:constr type="t" for="ch" forName="Accent" refType="h" fact="0"/>
              <dgm:constr type="w" for="ch" forName="Accent" refType="w" fact="0.6946"/>
              <dgm:constr type="h" for="ch" forName="Accent" refType="h"/>
              <dgm:constr type="r" for="ch" forName="Parent" refType="w" fact="0.8223"/>
              <dgm:constr type="t" for="ch" forName="Parent" refType="h" fact="0.2646"/>
              <dgm:constr type="w" for="ch" forName="Parent" refType="w" fact="0.3446"/>
              <dgm:constr type="h" for="ch" forName="Parent" refType="h" fact="0.4759"/>
              <dgm:constr type="r" for="ch" forName="Image1" refType="w" fact="0.4469"/>
              <dgm:constr type="t" for="ch" forName="Image1" refType="h" fact="0.1585"/>
              <dgm:constr type="w" for="ch" forName="Image1" refType="w" fact="0.1846"/>
              <dgm:constr type="h" for="ch" forName="Image1" refType="h" fact="0.255"/>
              <dgm:constr type="r" for="ch" forName="Image2" refType="w" fact="0.4469"/>
              <dgm:constr type="t" for="ch" forName="Image2" refType="h" fact="0.5624"/>
              <dgm:constr type="w" for="ch" forName="Image2" refType="w" fact="0.1846"/>
              <dgm:constr type="h" for="ch" forName="Image2" refType="h" fact="0.255"/>
              <dgm:constr type="r" for="ch" forName="Child1" refType="w" fact="0.2471"/>
              <dgm:constr type="t" for="ch" forName="Child1" refType="h" fact="0.1618"/>
              <dgm:constr type="w" for="ch" forName="Child1" refType="w" fact="0.2471"/>
              <dgm:constr type="h" for="ch" forName="Child1" refType="h" fact="0.2468"/>
              <dgm:constr type="r" for="ch" forName="Child2" refType="w" fact="0.2471"/>
              <dgm:constr type="t" for="ch" forName="Child2" refType="h" fact="0.5657"/>
              <dgm:constr type="w" for="ch" forName="Child2" refType="w" fact="0.2471"/>
              <dgm:constr type="h" for="ch" forName="Child2" refType="h" fact="0.2468"/>
            </dgm:constrLst>
          </dgm:if>
          <dgm:if name="Name14" axis="ch ch" ptType="node node" st="1 1" cnt="1 0" func="cnt" op="equ" val="3">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 refType="w"/>
              <dgm:constr type="t" for="ch" forName="Accent" refType="h" fact="0"/>
              <dgm:constr type="w" for="ch" forName="Accent" refType="w" fact="0.6747"/>
              <dgm:constr type="h" for="ch" forName="Accent" refType="h"/>
              <dgm:constr type="r" for="ch" forName="Parent" refType="w" fact="0.8274"/>
              <dgm:constr type="t" for="ch" forName="Parent" refType="h" fact="0.2646"/>
              <dgm:constr type="w" for="ch" forName="Parent" refType="w" fact="0.3347"/>
              <dgm:constr type="h" for="ch" forName="Parent" refType="h" fact="0.4759"/>
              <dgm:constr type="r" for="ch" forName="Image1" refType="w" fact="0.5032"/>
              <dgm:constr type="t" for="ch" forName="Image1" refType="h" fact="0.0843"/>
              <dgm:constr type="w" for="ch" forName="Image1" refType="w" fact="0.1793"/>
              <dgm:constr type="h" for="ch" forName="Image1" refType="h" fact="0.255"/>
              <dgm:constr type="r" for="ch" forName="Image2" refType="w" fact="0.4339"/>
              <dgm:constr type="t" for="ch" forName="Image2" refType="h" fact="0.3744"/>
              <dgm:constr type="w" for="ch" forName="Image2" refType="w" fact="0.1793"/>
              <dgm:constr type="h" for="ch" forName="Image2" refType="h" fact="0.255"/>
              <dgm:constr type="r" for="ch" forName="Image3" refType="w" fact="0.5032"/>
              <dgm:constr type="t" for="ch" forName="Image3" refType="h" fact="0.6686"/>
              <dgm:constr type="w" for="ch" forName="Image3" refType="w" fact="0.1793"/>
              <dgm:constr type="h" for="ch" forName="Image3" refType="h" fact="0.255"/>
              <dgm:constr type="r" for="ch" forName="Child1" refType="w" fact="0.3103"/>
              <dgm:constr type="t" for="ch" forName="Child1" refType="h" fact="0.0884"/>
              <dgm:constr type="w" for="ch" forName="Child1" refType="w" fact="0.24"/>
              <dgm:constr type="h" for="ch" forName="Child1" refType="h" fact="0.2468"/>
              <dgm:constr type="r" for="ch" forName="Child2" refType="w" fact="0.24"/>
              <dgm:constr type="t" for="ch" forName="Child2" refType="h" fact="0.378"/>
              <dgm:constr type="w" for="ch" forName="Child2" refType="w" fact="0.24"/>
              <dgm:constr type="h" for="ch" forName="Child2" refType="h" fact="0.2468"/>
              <dgm:constr type="r" for="ch" forName="Child3" refType="w" fact="0.3103"/>
              <dgm:constr type="t" for="ch" forName="Child3" refType="h" fact="0.6738"/>
              <dgm:constr type="w" for="ch" forName="Child3" refType="w" fact="0.24"/>
              <dgm:constr type="h" for="ch" forName="Child3" refType="h" fact="0.2468"/>
            </dgm:constrLst>
          </dgm:if>
          <dgm:else name="Name15">
            <dgm:alg type="composite">
              <dgm:param type="ar" val="1.2852"/>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 refType="w"/>
              <dgm:constr type="t" for="ch" forName="Accent" refType="h" fact="0.0361"/>
              <dgm:constr type="w" for="ch" forName="Accent" refType="w" fact="0.6865"/>
              <dgm:constr type="h" for="ch" forName="Accent" refType="h" fact="0.9197"/>
              <dgm:constr type="r" for="ch" forName="Parent" refType="w" fact="0.8244"/>
              <dgm:constr type="t" for="ch" forName="Parent" refType="h" fact="0.2795"/>
              <dgm:constr type="w" for="ch" forName="Parent" refType="w" fact="0.3406"/>
              <dgm:constr type="h" for="ch" forName="Parent" refType="h" fact="0.4377"/>
              <dgm:constr type="r" for="ch" forName="Image1" refType="w" fact="0.575"/>
              <dgm:constr type="t" for="ch" forName="Image1" refType="h" fact="0"/>
              <dgm:constr type="w" for="ch" forName="Image1" refType="w" fact="0.1825"/>
              <dgm:constr type="h" for="ch" forName="Image1" refType="h" fact="0.2345"/>
              <dgm:constr type="r" for="ch" forName="Image2" refType="w" fact="0.4402"/>
              <dgm:constr type="t" for="ch" forName="Image2" refType="h" fact="0.2184"/>
              <dgm:constr type="w" for="ch" forName="Image2" refType="w" fact="0.1825"/>
              <dgm:constr type="h" for="ch" forName="Image2" refType="h" fact="0.2345"/>
              <dgm:constr type="r" for="ch" forName="Image3" refType="w" fact="0.4409"/>
              <dgm:constr type="t" for="ch" forName="Image3" refType="h" fact="0.5395"/>
              <dgm:constr type="w" for="ch" forName="Image3" refType="w" fact="0.1825"/>
              <dgm:constr type="h" for="ch" forName="Image3" refType="h" fact="0.2345"/>
              <dgm:constr type="r" for="ch" forName="Image4" refType="w" fact="0.575"/>
              <dgm:constr type="t" for="ch" forName="Image4" refType="h" fact="0.7655"/>
              <dgm:constr type="w" for="ch" forName="Image4" refType="w" fact="0.1825"/>
              <dgm:constr type="h" for="ch" forName="Image4" refType="h" fact="0.2345"/>
              <dgm:constr type="r" for="ch" forName="Child1" refType="w" fact="0.3786"/>
              <dgm:constr type="t" for="ch" forName="Child1" refType="h" fact="0.003"/>
              <dgm:constr type="w" for="ch" forName="Child1" refType="w" fact="0.2443"/>
              <dgm:constr type="h" for="ch" forName="Child1" refType="h" fact="0.227"/>
              <dgm:constr type="r" for="ch" forName="Child2" refType="w" fact="0.2443"/>
              <dgm:constr type="t" for="ch" forName="Child2" refType="h" fact="0.2225"/>
              <dgm:constr type="w" for="ch" forName="Child2" refType="w" fact="0.2443"/>
              <dgm:constr type="h" for="ch" forName="Child2" refType="h" fact="0.227"/>
              <dgm:constr type="r" for="ch" forName="Child3" refType="w" fact="0.2443"/>
              <dgm:constr type="t" for="ch" forName="Child3" refType="h" fact="0.5433"/>
              <dgm:constr type="w" for="ch" forName="Child3" refType="w" fact="0.2443"/>
              <dgm:constr type="h" for="ch" forName="Child3" refType="h" fact="0.227"/>
              <dgm:constr type="r" for="ch" forName="Child4" refType="w" fact="0.3786"/>
              <dgm:constr type="t" for="ch" forName="Child4" refType="h" fact="0.7703"/>
              <dgm:constr type="w" for="ch" forName="Child4" refType="w" fact="0.2443"/>
              <dgm:constr type="h" for="ch" forName="Child4" refType="h" fact="0.227"/>
            </dgm:constrLst>
          </dgm:else>
        </dgm:choose>
      </dgm:else>
    </dgm:choose>
    <dgm:forEach name="wrapper" axis="self" ptType="parTrans">
      <dgm:forEach name="ImageRepeat" axis="self">
        <dgm:layoutNode name="Image" styleLbl="fgImgPlace1">
          <dgm:alg type="sp"/>
          <dgm:shape xmlns:r="http://schemas.openxmlformats.org/officeDocument/2006/relationships" type="ellipse" r:blip="" blipPhldr="1">
            <dgm:adjLst/>
          </dgm:shape>
          <dgm:presOf/>
        </dgm:layoutNode>
      </dgm:forEach>
    </dgm:forEach>
    <dgm:forEach name="Name16" axis="ch" ptType="node" cnt="1">
      <dgm:layoutNode name="Parent" styleLbl="node1">
        <dgm:varLst>
          <dgm:chMax val="4"/>
          <dgm:chPref val="3"/>
        </dgm:varLst>
        <dgm:alg type="tx"/>
        <dgm:shape xmlns:r="http://schemas.openxmlformats.org/officeDocument/2006/relationships" type="ellipse"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17" axis="ch ch" ptType="node node" st="1 1" cnt="1 1">
      <dgm:layoutNode name="Accent" styleLbl="node1">
        <dgm:alg type="sp"/>
        <dgm:choose name="Name18">
          <dgm:if name="Name19" func="var" arg="dir" op="equ" val="norm">
            <dgm:choose name="Name20">
              <dgm:if name="Name21" axis="followSib" ptType="node" func="cnt" op="equ" val="0">
                <dgm:shape xmlns:r="http://schemas.openxmlformats.org/officeDocument/2006/relationships" type="blockArc" r:blip="">
                  <dgm:adjLst>
                    <dgm:adj idx="1" val="-49.0368"/>
                    <dgm:adj idx="2" val="49.4265"/>
                    <dgm:adj idx="3" val="0.0564"/>
                  </dgm:adjLst>
                </dgm:shape>
              </dgm:if>
              <dgm:if name="Name22" axis="followSib" ptType="node" func="cnt" op="equ" val="1">
                <dgm:shape xmlns:r="http://schemas.openxmlformats.org/officeDocument/2006/relationships" type="blockArc" r:blip="">
                  <dgm:adjLst>
                    <dgm:adj idx="1" val="-64.2028"/>
                    <dgm:adj idx="2" val="64.5456"/>
                    <dgm:adj idx="3" val="0.0558"/>
                  </dgm:adjLst>
                </dgm:shape>
              </dgm:if>
              <dgm:if name="Name23" axis="followSib" ptType="node" func="cnt" op="equ" val="2">
                <dgm:shape xmlns:r="http://schemas.openxmlformats.org/officeDocument/2006/relationships" type="blockArc" r:blip="">
                  <dgm:adjLst>
                    <dgm:adj idx="1" val="-67.8702"/>
                    <dgm:adj idx="2" val="68.6519"/>
                    <dgm:adj idx="3" val="0.0575"/>
                  </dgm:adjLst>
                </dgm:shape>
              </dgm:if>
              <dgm:else name="Name24">
                <dgm:shape xmlns:r="http://schemas.openxmlformats.org/officeDocument/2006/relationships" type="blockArc" r:blip="">
                  <dgm:adjLst>
                    <dgm:adj idx="1" val="-84.8426"/>
                    <dgm:adj idx="2" val="84.8009"/>
                    <dgm:adj idx="3" val="0.0524"/>
                  </dgm:adjLst>
                </dgm:shape>
              </dgm:else>
            </dgm:choose>
          </dgm:if>
          <dgm:else name="Name25">
            <dgm:choose name="Name26">
              <dgm:if name="Name27" axis="followSib" ptType="node" func="cnt" op="equ" val="0">
                <dgm:shape xmlns:r="http://schemas.openxmlformats.org/officeDocument/2006/relationships" rot="180" type="blockArc" r:blip="">
                  <dgm:adjLst>
                    <dgm:adj idx="1" val="-49.0368"/>
                    <dgm:adj idx="2" val="49.4265"/>
                    <dgm:adj idx="3" val="0.0564"/>
                  </dgm:adjLst>
                </dgm:shape>
              </dgm:if>
              <dgm:if name="Name28" axis="followSib" ptType="node" func="cnt" op="equ" val="1">
                <dgm:shape xmlns:r="http://schemas.openxmlformats.org/officeDocument/2006/relationships" rot="180" type="blockArc" r:blip="">
                  <dgm:adjLst>
                    <dgm:adj idx="1" val="-64.2028"/>
                    <dgm:adj idx="2" val="64.5456"/>
                    <dgm:adj idx="3" val="0.0558"/>
                  </dgm:adjLst>
                </dgm:shape>
              </dgm:if>
              <dgm:if name="Name29" axis="followSib" ptType="node" func="cnt" op="equ" val="2">
                <dgm:shape xmlns:r="http://schemas.openxmlformats.org/officeDocument/2006/relationships" rot="180" type="blockArc" r:blip="">
                  <dgm:adjLst>
                    <dgm:adj idx="1" val="-67.8702"/>
                    <dgm:adj idx="2" val="68.6519"/>
                    <dgm:adj idx="3" val="0.0575"/>
                  </dgm:adjLst>
                </dgm:shape>
              </dgm:if>
              <dgm:else name="Name30">
                <dgm:shape xmlns:r="http://schemas.openxmlformats.org/officeDocument/2006/relationships" rot="180" type="blockArc" r:blip="">
                  <dgm:adjLst>
                    <dgm:adj idx="1" val="-84.8426"/>
                    <dgm:adj idx="2" val="84.8009"/>
                    <dgm:adj idx="3" val="0.0524"/>
                  </dgm:adjLst>
                </dgm:shape>
              </dgm:else>
            </dgm:choose>
          </dgm:else>
        </dgm:choose>
        <dgm:presOf/>
      </dgm:layoutNode>
      <dgm:layoutNode name="Image1" styleLbl="fgImgPlace1">
        <dgm:alg type="sp"/>
        <dgm:shape xmlns:r="http://schemas.openxmlformats.org/officeDocument/2006/relationships" type="ellipse" r:blip="" blipPhldr="1">
          <dgm:adjLst/>
        </dgm:shape>
        <dgm:presOf/>
      </dgm:layoutNode>
      <dgm:layoutNode name="Child1" styleLbl="revTx">
        <dgm:varLst>
          <dgm:chMax val="0"/>
          <dgm:chPref val="0"/>
          <dgm:bulletEnabled val="1"/>
        </dgm:varLst>
        <dgm:choose name="Name31">
          <dgm:if name="Name32" func="var" arg="dir" op="equ" val="norm">
            <dgm:alg type="tx">
              <dgm:param type="parTxLTRAlign" val="l"/>
              <dgm:param type="shpTxLTRAlignCh" val="l"/>
              <dgm:param type="parTxRTLAlign" val="l"/>
              <dgm:param type="shpTxRTLAlignCh" val="l"/>
              <dgm:param type="lnSpAfParP" val="10"/>
            </dgm:alg>
          </dgm:if>
          <dgm:else name="Name33">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4" axis="ch ch" ptType="node node" st="1 2" cnt="1 1">
      <dgm:layoutNode name="Image2">
        <dgm:alg type="sp"/>
        <dgm:shape xmlns:r="http://schemas.openxmlformats.org/officeDocument/2006/relationships" r:blip="">
          <dgm:adjLst/>
        </dgm:shape>
        <dgm:presOf/>
        <dgm:constrLst/>
        <dgm:forEach name="Name35" ref="ImageRepeat"/>
      </dgm:layoutNode>
      <dgm:layoutNode name="Child2" styleLbl="revTx">
        <dgm:varLst>
          <dgm:chMax val="0"/>
          <dgm:chPref val="0"/>
          <dgm:bulletEnabled val="1"/>
        </dgm:varLst>
        <dgm:choose name="Name36">
          <dgm:if name="Name37" func="var" arg="dir" op="equ" val="norm">
            <dgm:alg type="tx">
              <dgm:param type="parTxLTRAlign" val="l"/>
              <dgm:param type="shpTxLTRAlignCh" val="l"/>
              <dgm:param type="parTxRTLAlign" val="l"/>
              <dgm:param type="shpTxRTLAlignCh" val="l"/>
              <dgm:param type="lnSpAfParP" val="10"/>
            </dgm:alg>
          </dgm:if>
          <dgm:else name="Name38">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9" axis="ch ch" ptType="node node" st="1 3" cnt="1 1">
      <dgm:layoutNode name="Image3">
        <dgm:alg type="sp"/>
        <dgm:shape xmlns:r="http://schemas.openxmlformats.org/officeDocument/2006/relationships" r:blip="">
          <dgm:adjLst/>
        </dgm:shape>
        <dgm:presOf/>
        <dgm:constrLst/>
        <dgm:forEach name="Name40" ref="ImageRepeat"/>
      </dgm:layoutNode>
      <dgm:layoutNode name="Child3" styleLbl="revTx">
        <dgm:varLst>
          <dgm:chMax val="0"/>
          <dgm:chPref val="0"/>
          <dgm:bulletEnabled val="1"/>
        </dgm:varLst>
        <dgm:choose name="Name41">
          <dgm:if name="Name42" func="var" arg="dir" op="equ" val="norm">
            <dgm:alg type="tx">
              <dgm:param type="parTxLTRAlign" val="l"/>
              <dgm:param type="shpTxLTRAlignCh" val="l"/>
              <dgm:param type="parTxRTLAlign" val="l"/>
              <dgm:param type="shpTxRTLAlignCh" val="l"/>
              <dgm:param type="lnSpAfParP" val="10"/>
            </dgm:alg>
          </dgm:if>
          <dgm:else name="Name43">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4" axis="ch ch" ptType="node node" st="1 4" cnt="1 1">
      <dgm:layoutNode name="Image4">
        <dgm:alg type="sp"/>
        <dgm:shape xmlns:r="http://schemas.openxmlformats.org/officeDocument/2006/relationships" r:blip="">
          <dgm:adjLst/>
        </dgm:shape>
        <dgm:presOf/>
        <dgm:constrLst/>
        <dgm:forEach name="Name45" ref="ImageRepeat"/>
      </dgm:layoutNode>
      <dgm:layoutNode name="Child4" styleLbl="revTx">
        <dgm:varLst>
          <dgm:chMax val="0"/>
          <dgm:chPref val="0"/>
          <dgm:bulletEnabled val="1"/>
        </dgm:varLst>
        <dgm:choose name="Name46">
          <dgm:if name="Name47" func="var" arg="dir" op="equ" val="norm">
            <dgm:alg type="tx">
              <dgm:param type="parTxLTRAlign" val="l"/>
              <dgm:param type="shpTxLTRAlignCh" val="l"/>
              <dgm:param type="parTxRTLAlign" val="l"/>
              <dgm:param type="shpTxRTLAlignCh" val="l"/>
              <dgm:param type="lnSpAfParP" val="10"/>
            </dgm:alg>
          </dgm:if>
          <dgm:else name="Name48">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hProcess11">
  <dgm:title val=""/>
  <dgm:desc val=""/>
  <dgm:catLst>
    <dgm:cat type="process" pri="8000"/>
    <dgm:cat type="convert" pri="14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hoose name="Name1">
      <dgm:if name="Name2" func="var" arg="dir" op="equ" val="norm">
        <dgm:constrLst>
          <dgm:constr type="w" for="ch" forName="arrow" refType="w"/>
          <dgm:constr type="h" for="ch" forName="arrow" refType="h" fact="0.4"/>
          <dgm:constr type="ctrY" for="ch" forName="arrow" refType="h" fact="0.5"/>
          <dgm:constr type="l" for="ch" forName="arrow"/>
          <dgm:constr type="w" for="ch" forName="points" refType="w" fact="0.9"/>
          <dgm:constr type="h" for="ch" forName="points" refType="h"/>
          <dgm:constr type="t" for="ch" forName="points"/>
          <dgm:constr type="l" for="ch" forName="points"/>
        </dgm:constrLst>
      </dgm:if>
      <dgm:else name="Name3">
        <dgm:constrLst>
          <dgm:constr type="w" for="ch" forName="arrow" refType="w"/>
          <dgm:constr type="h" for="ch" forName="arrow" refType="h" fact="0.4"/>
          <dgm:constr type="ctrY" for="ch" forName="arrow" refType="h" fact="0.5"/>
          <dgm:constr type="r" for="ch" forName="arrow" refType="w"/>
          <dgm:constr type="w" for="ch" forName="points" refType="w" fact="0.9"/>
          <dgm:constr type="h" for="ch" forName="points" refType="h"/>
          <dgm:constr type="t" for="ch" forName="points"/>
          <dgm:constr type="r" for="ch" forName="points" refType="w"/>
        </dgm:constrLst>
      </dgm:else>
    </dgm:choose>
    <dgm:ruleLst/>
    <dgm:layoutNode name="arrow" styleLbl="bgShp">
      <dgm:alg type="sp"/>
      <dgm:choose name="Name4">
        <dgm:if name="Name5" func="var" arg="dir" op="equ" val="norm">
          <dgm:shape xmlns:r="http://schemas.openxmlformats.org/officeDocument/2006/relationships" type="notchedRightArrow" r:blip="">
            <dgm:adjLst/>
          </dgm:shape>
        </dgm:if>
        <dgm:else name="Name6">
          <dgm:shape xmlns:r="http://schemas.openxmlformats.org/officeDocument/2006/relationships" rot="180" type="notchedRightArrow" r:blip="">
            <dgm:adjLst/>
          </dgm:shape>
        </dgm:else>
      </dgm:choose>
      <dgm:presOf/>
      <dgm:constrLst/>
      <dgm:ruleLst/>
    </dgm:layoutNode>
    <dgm:layoutNode name="points">
      <dgm:choose name="Name7">
        <dgm:if name="Name8" func="var" arg="dir" op="equ" val="norm">
          <dgm:alg type="lin">
            <dgm:param type="linDir" val="fromL"/>
          </dgm:alg>
        </dgm:if>
        <dgm:else name="Name9">
          <dgm:alg type="lin">
            <dgm:param type="linDir" val="fromR"/>
          </dgm:alg>
        </dgm:else>
      </dgm:choose>
      <dgm:shape xmlns:r="http://schemas.openxmlformats.org/officeDocument/2006/relationships" r:blip="">
        <dgm:adjLst/>
      </dgm:shape>
      <dgm:presOf/>
      <dgm:constrLst>
        <dgm:constr type="w" for="ch" forName="compositeA" refType="w"/>
        <dgm:constr type="h" for="ch" forName="compositeA" refType="h"/>
        <dgm:constr type="w" for="ch" forName="compositeB" refType="w" refFor="ch" refForName="compositeA" op="equ"/>
        <dgm:constr type="h" for="ch" forName="compositeB" refType="h" refFor="ch" refForName="compositeA" op="equ"/>
        <dgm:constr type="primFontSz" for="des" ptType="node" op="equ" val="65"/>
        <dgm:constr type="w" for="ch" forName="space" refType="w" refFor="ch" refForName="compositeA" op="equ" fact="0.05"/>
      </dgm:constrLst>
      <dgm:ruleLst/>
      <dgm:forEach name="Name10" axis="ch" ptType="node">
        <dgm:choose name="Name11">
          <dgm:if name="Name12" axis="self" ptType="node" func="posOdd" op="equ" val="1">
            <dgm:layoutNode name="compositeA">
              <dgm:alg type="composite"/>
              <dgm:shape xmlns:r="http://schemas.openxmlformats.org/officeDocument/2006/relationships" r:blip="">
                <dgm:adjLst/>
              </dgm:shape>
              <dgm:presOf/>
              <dgm:constrLst>
                <dgm:constr type="w" for="ch" forName="textA" refType="w"/>
                <dgm:constr type="h" for="ch" forName="textA" refType="h" fact="0.4"/>
                <dgm:constr type="t" for="ch" forName="textA"/>
                <dgm:constr type="l" for="ch" forName="textA"/>
                <dgm:constr type="h" for="ch" forName="circleA" refType="h" fact="0.1"/>
                <dgm:constr type="h" for="ch" forName="circleA" refType="w" op="lte"/>
                <dgm:constr type="w" for="ch" forName="circleA" refType="h" refFor="ch" refForName="circleA" op="equ"/>
                <dgm:constr type="ctrY" for="ch" forName="circleA" refType="h" fact="0.5"/>
                <dgm:constr type="ctrX" for="ch" forName="circleA" refType="w" refFor="ch" refForName="textA" fact="0.5"/>
                <dgm:constr type="w" for="ch" forName="spaceA" refType="w"/>
                <dgm:constr type="h" for="ch" forName="spaceA" refType="h" fact="0.4"/>
                <dgm:constr type="b" for="ch" forName="spaceA" refType="h"/>
                <dgm:constr type="l" for="ch" forName="spaceA"/>
              </dgm:constrLst>
              <dgm:ruleLst/>
              <dgm:layoutNode name="textA" styleLbl="revTx">
                <dgm:varLst>
                  <dgm:bulletEnabled val="1"/>
                </dgm:varLst>
                <dgm:alg type="tx">
                  <dgm:param type="txAnchorVert" val="b"/>
                  <dgm:param type="txAnchorVertCh" val="b"/>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A">
                <dgm:alg type="sp"/>
                <dgm:shape xmlns:r="http://schemas.openxmlformats.org/officeDocument/2006/relationships" type="ellipse" r:blip="">
                  <dgm:adjLst/>
                </dgm:shape>
                <dgm:presOf/>
                <dgm:constrLst/>
                <dgm:ruleLst/>
              </dgm:layoutNode>
              <dgm:layoutNode name="spaceA">
                <dgm:alg type="sp"/>
                <dgm:shape xmlns:r="http://schemas.openxmlformats.org/officeDocument/2006/relationships" r:blip="">
                  <dgm:adjLst/>
                </dgm:shape>
                <dgm:presOf/>
                <dgm:constrLst/>
                <dgm:ruleLst/>
              </dgm:layoutNode>
            </dgm:layoutNode>
          </dgm:if>
          <dgm:else name="Name13">
            <dgm:layoutNode name="compositeB">
              <dgm:alg type="composite"/>
              <dgm:shape xmlns:r="http://schemas.openxmlformats.org/officeDocument/2006/relationships" r:blip="">
                <dgm:adjLst/>
              </dgm:shape>
              <dgm:presOf/>
              <dgm:constrLst>
                <dgm:constr type="w" for="ch" forName="textB" refType="w"/>
                <dgm:constr type="h" for="ch" forName="textB" refType="h" fact="0.4"/>
                <dgm:constr type="b" for="ch" forName="textB" refType="h"/>
                <dgm:constr type="l" for="ch" forName="textB"/>
                <dgm:constr type="h" for="ch" forName="circleB" refType="h" fact="0.1"/>
                <dgm:constr type="w" for="ch" forName="circleB" refType="h" refFor="ch" refForName="circleB" op="equ"/>
                <dgm:constr type="h" for="ch" forName="circleB" refType="w" op="lte"/>
                <dgm:constr type="ctrY" for="ch" forName="circleB" refType="h" fact="0.5"/>
                <dgm:constr type="ctrX" for="ch" forName="circleB" refType="w" refFor="ch" refForName="textB" fact="0.5"/>
                <dgm:constr type="w" for="ch" forName="spaceB" refType="w"/>
                <dgm:constr type="h" for="ch" forName="spaceB" refType="h" fact="0.4"/>
                <dgm:constr type="t" for="ch" forName="spaceB"/>
                <dgm:constr type="l" for="ch" forName="spaceB"/>
              </dgm:constrLst>
              <dgm:ruleLst/>
              <dgm:layoutNode name="textB" styleLbl="revTx">
                <dgm:varLst>
                  <dgm:bulletEnabled val="1"/>
                </dgm:varLst>
                <dgm:alg type="tx">
                  <dgm:param type="txAnchorVert" val="t"/>
                  <dgm:param type="txAnchorVertCh" val="t"/>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B">
                <dgm:alg type="sp"/>
                <dgm:shape xmlns:r="http://schemas.openxmlformats.org/officeDocument/2006/relationships" type="ellipse" r:blip="">
                  <dgm:adjLst/>
                </dgm:shape>
                <dgm:presOf/>
                <dgm:constrLst/>
                <dgm:ruleLst/>
              </dgm:layoutNode>
              <dgm:layoutNode name="spaceB">
                <dgm:alg type="sp"/>
                <dgm:shape xmlns:r="http://schemas.openxmlformats.org/officeDocument/2006/relationships" r:blip="">
                  <dgm:adjLst/>
                </dgm:shape>
                <dgm:presOf/>
                <dgm:constrLst/>
                <dgm:ruleLst/>
              </dgm:layoutNode>
            </dgm:layoutNode>
          </dgm:else>
        </dgm:choos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dgm:layoutNode>
</dgm:layoutDef>
</file>

<file path=ppt/diagrams/layout7.xml><?xml version="1.0" encoding="utf-8"?>
<dgm:layoutDef xmlns:dgm="http://schemas.openxmlformats.org/drawingml/2006/diagram" xmlns:a="http://schemas.openxmlformats.org/drawingml/2006/main" uniqueId="urn:microsoft.com/office/officeart/2005/8/layout/radial2">
  <dgm:title val=""/>
  <dgm:desc val=""/>
  <dgm:catLst>
    <dgm:cat type="relationship" pri="20000"/>
    <dgm:cat type="convert" pri="9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ite">
    <dgm:varLst>
      <dgm:chMax val="5"/>
      <dgm:dir/>
      <dgm:animLvl val="ctr"/>
      <dgm:resizeHandles val="exact"/>
    </dgm:varLst>
    <dgm:alg type="composite"/>
    <dgm:shape xmlns:r="http://schemas.openxmlformats.org/officeDocument/2006/relationships" r:blip="">
      <dgm:adjLst/>
    </dgm:shape>
    <dgm:presOf/>
    <dgm:constrLst>
      <dgm:constr type="w" for="ch" forName="cycle" refType="w"/>
      <dgm:constr type="h" for="ch" forName="cycle" refType="h"/>
    </dgm:constrLst>
    <dgm:ruleLst/>
    <dgm:layoutNode name="cycle">
      <dgm:choose name="Name0">
        <dgm:if name="Name1" func="var" arg="dir" op="equ" val="norm">
          <dgm:choose name="Name2">
            <dgm:if name="Name3" axis="ch" ptType="node" func="cnt" op="lte" val="1">
              <dgm:alg type="cycle">
                <dgm:param type="stAng" val="90"/>
                <dgm:param type="spanAng" val="360"/>
                <dgm:param type="ctrShpMap" val="fNode"/>
              </dgm:alg>
            </dgm:if>
            <dgm:if name="Name4" axis="ch" ptType="node" func="cnt" op="equ" val="2">
              <dgm:alg type="cycle">
                <dgm:param type="stAng" val="70"/>
                <dgm:param type="spanAng" val="40"/>
                <dgm:param type="ctrShpMap" val="fNode"/>
              </dgm:alg>
            </dgm:if>
            <dgm:if name="Name5" axis="ch" ptType="node" func="cnt" op="equ" val="3">
              <dgm:alg type="cycle">
                <dgm:param type="stAng" val="60"/>
                <dgm:param type="spanAng" val="60"/>
                <dgm:param type="ctrShpMap" val="fNode"/>
              </dgm:alg>
            </dgm:if>
            <dgm:else name="Name6">
              <dgm:alg type="cycle">
                <dgm:param type="stAng" val="45"/>
                <dgm:param type="spanAng" val="90"/>
                <dgm:param type="ctrShpMap" val="fNode"/>
              </dgm:alg>
            </dgm:else>
          </dgm:choose>
        </dgm:if>
        <dgm:else name="Name7">
          <dgm:choose name="Name8">
            <dgm:if name="Name9" axis="ch" ptType="node" func="cnt" op="lte" val="1">
              <dgm:alg type="cycle">
                <dgm:param type="stAng" val="-90"/>
                <dgm:param type="spanAng" val="-360"/>
                <dgm:param type="ctrShpMap" val="fNode"/>
              </dgm:alg>
            </dgm:if>
            <dgm:if name="Name10" axis="ch" ptType="node" func="cnt" op="equ" val="2">
              <dgm:alg type="cycle">
                <dgm:param type="stAng" val="-70"/>
                <dgm:param type="spanAng" val="-40"/>
                <dgm:param type="ctrShpMap" val="fNode"/>
              </dgm:alg>
            </dgm:if>
            <dgm:if name="Name11" axis="ch" ptType="node" func="cnt" op="equ" val="3">
              <dgm:alg type="cycle">
                <dgm:param type="stAng" val="-60"/>
                <dgm:param type="spanAng" val="-60"/>
                <dgm:param type="ctrShpMap" val="fNode"/>
              </dgm:alg>
            </dgm:if>
            <dgm:else name="Name12">
              <dgm:alg type="cycle">
                <dgm:param type="stAng" val="-45"/>
                <dgm:param type="spanAng" val="-90"/>
                <dgm:param type="ctrShpMap" val="fNode"/>
              </dgm:alg>
            </dgm:else>
          </dgm:choose>
        </dgm:else>
      </dgm:choose>
      <dgm:shape xmlns:r="http://schemas.openxmlformats.org/officeDocument/2006/relationships" r:blip="">
        <dgm:adjLst/>
      </dgm:shape>
      <dgm:presOf/>
      <dgm:constrLst>
        <dgm:constr type="sp" val="20"/>
        <dgm:constr type="w" for="ch" forName="centerShape" refType="w"/>
        <dgm:constr type="w" for="ch" forName="node" refType="w" refFor="ch" refForName="centerShape" fact="1.5"/>
        <dgm:constr type="sibSp" refType="w" refFor="ch" refForName="centerShape" op="equ" fact="0.08"/>
        <dgm:constr type="primFontSz" for="des" forName="parentNode" op="equ" val="65"/>
        <dgm:constr type="secFontSz" for="des" forName="childNode" op="equ" val="65"/>
      </dgm:constrLst>
      <dgm:ruleLst/>
      <dgm:choose name="Name13">
        <dgm:if name="Name14" axis="ch" ptType="node" hideLastTrans="0" func="cnt" op="gte" val="1">
          <dgm:layoutNode name="centerShape" styleLbl="node0">
            <dgm:alg type="composite"/>
            <dgm:shape xmlns:r="http://schemas.openxmlformats.org/officeDocument/2006/relationships" r:blip="">
              <dgm:adjLst/>
            </dgm:shape>
            <dgm:presOf axis="ch" ptType="node" cnt="1"/>
            <dgm:constrLst>
              <dgm:constr type="w" for="ch" forName="connSite" refType="w" fact="0.7"/>
              <dgm:constr type="h" for="ch" forName="connSite" refType="w" fact="0.7"/>
              <dgm:constr type="ctrX" for="ch" forName="connSite" refType="w" fact="0.5"/>
              <dgm:constr type="ctrY" for="ch" forName="connSite" refType="h" fact="0.5"/>
              <dgm:constr type="w" for="ch" forName="visible" refType="w"/>
              <dgm:constr type="h" for="ch" forName="visible" refType="w"/>
              <dgm:constr type="ctrX" for="ch" forName="visible" refType="w" fact="0.5"/>
              <dgm:constr type="ctrY" for="ch" forName="visible" refType="h" fact="0.5"/>
            </dgm:constrLst>
            <dgm:ruleLst/>
            <dgm:layoutNode name="connSite">
              <dgm:alg type="sp"/>
              <dgm:shape xmlns:r="http://schemas.openxmlformats.org/officeDocument/2006/relationships" type="ellipse" r:blip="" hideGeom="1">
                <dgm:adjLst/>
              </dgm:shape>
              <dgm:presOf/>
              <dgm:constrLst/>
              <dgm:ruleLst/>
            </dgm:layoutNode>
            <dgm:layoutNode name="visible">
              <dgm:alg type="sp"/>
              <dgm:shape xmlns:r="http://schemas.openxmlformats.org/officeDocument/2006/relationships" type="ellipse" r:blip="" blipPhldr="1">
                <dgm:adjLst/>
              </dgm:shape>
              <dgm:presOf/>
              <dgm:constrLst/>
              <dgm:ruleLst/>
            </dgm:layoutNode>
          </dgm:layoutNode>
        </dgm:if>
        <dgm:else name="Name15"/>
      </dgm:choose>
      <dgm:forEach name="Name16" axis="ch">
        <dgm:forEach name="Name17" axis="self" ptType="node">
          <dgm:layoutNode name="node">
            <dgm:alg type="composite"/>
            <dgm:shape xmlns:r="http://schemas.openxmlformats.org/officeDocument/2006/relationships" r:blip="">
              <dgm:adjLst/>
            </dgm:shape>
            <dgm:presOf/>
            <dgm:choose name="Name18">
              <dgm:if name="Name19" func="var" arg="dir" op="equ" val="norm">
                <dgm:constrLst>
                  <dgm:constr type="t" for="ch" forName="parentNode"/>
                  <dgm:constr type="l" for="ch" forName="parentNode"/>
                  <dgm:constr type="w" for="ch" forName="parentNode" refType="w" fact="0.4"/>
                  <dgm:constr type="h" for="ch" forName="parentNode" refType="w" refFor="ch" refForName="parentNode" op="equ"/>
                  <dgm:constr type="ctrY" for="ch" forName="childNode" refType="h" refFor="ch" refForName="parentNode" fact="0.5"/>
                  <dgm:constr type="l" for="ch" forName="childNode" refType="w" refFor="ch" refForName="parentNode" op="equ" fact="1.1"/>
                  <dgm:constr type="w" for="ch" forName="childNode" refType="w" fact="0.6"/>
                  <dgm:constr type="h" for="ch" forName="childNode" refType="h" refFor="ch" refForName="parentNode"/>
                </dgm:constrLst>
              </dgm:if>
              <dgm:else name="Name20">
                <dgm:constrLst>
                  <dgm:constr type="t" for="ch" forName="parentNode"/>
                  <dgm:constr type="r" for="ch" forName="parentNode" refType="w"/>
                  <dgm:constr type="w" for="ch" forName="parentNode" refType="w" fact="0.4"/>
                  <dgm:constr type="h" for="ch" forName="parentNode" refType="w" refFor="ch" refForName="parentNode" op="equ"/>
                  <dgm:constr type="ctrY" for="ch" forName="childNode" refType="h" refFor="ch" refForName="parentNode" fact="0.5"/>
                  <dgm:constr type="l" for="ch" forName="childNode"/>
                  <dgm:constr type="w" for="ch" forName="childNode" refType="w" fact="0.6"/>
                  <dgm:constr type="h" for="ch" forName="childNode" refType="h" refFor="ch" refForName="parentNode"/>
                </dgm:constrLst>
              </dgm:else>
            </dgm:choose>
            <dgm:ruleLst/>
            <dgm:layoutNode name="parentNode" styleLbl="node1">
              <dgm:varLst>
                <dgm:chMax val="1"/>
                <dgm:bulletEnabled val="1"/>
              </dgm:varLst>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childNode" styleLbl="revTx" moveWith="parentNode">
              <dgm:varLst>
                <dgm:bulletEnabled val="1"/>
              </dgm:varLst>
              <dgm:alg type="tx">
                <dgm:param type="txAnchorVertCh" val="mid"/>
                <dgm:param type="stBulletLvl" val="1"/>
              </dgm:alg>
              <dgm:choose name="Name21">
                <dgm:if name="Name22" axis="ch" ptType="node" func="cnt" op="gte" val="1">
                  <dgm:shape xmlns:r="http://schemas.openxmlformats.org/officeDocument/2006/relationships" type="rect" r:blip="">
                    <dgm:adjLst/>
                  </dgm:shape>
                </dgm:if>
                <dgm:else name="Name23">
                  <dgm:shape xmlns:r="http://schemas.openxmlformats.org/officeDocument/2006/relationships" type="rect" r:blip="" hideGeom="1">
                    <dgm:adjLst/>
                  </dgm:shape>
                </dgm:else>
              </dgm:choose>
              <dgm:presOf axis="des" ptType="node"/>
              <dgm:constrLst>
                <dgm:constr type="tMarg"/>
                <dgm:constr type="bMarg"/>
                <dgm:constr type="lMarg"/>
                <dgm:constr type="rMarg"/>
              </dgm:constrLst>
              <dgm:ruleLst>
                <dgm:rule type="secFontSz" val="5" fact="NaN" max="NaN"/>
              </dgm:ruleLst>
            </dgm:layoutNode>
          </dgm:layoutNode>
        </dgm:forEach>
        <dgm:forEach name="Name24" axis="self" ptType="parTrans" cnt="1">
          <dgm:layoutNode name="Name25">
            <dgm:alg type="conn">
              <dgm:param type="dim" val="1D"/>
              <dgm:param type="endSty" val="noArr"/>
              <dgm:param type="begPts" val="auto"/>
              <dgm:param type="endPts" val="auto"/>
              <dgm:param type="srcNode" val="connSite"/>
              <dgm:param type="dstNode" val="parentNode"/>
            </dgm:alg>
            <dgm:shape xmlns:r="http://schemas.openxmlformats.org/officeDocument/2006/relationships" type="conn" r:blip="" zOrderOff="-99">
              <dgm:adjLst/>
            </dgm:shape>
            <dgm:presOf axis="self"/>
            <dgm:constrLst>
              <dgm:constr type="connDist"/>
              <dgm:constr type="w" val="1"/>
              <dgm:constr type="h" val="5"/>
              <dgm:constr type="begPad"/>
              <dgm:constr type="endPad"/>
            </dgm:constrLst>
            <dgm:ruleLst/>
          </dgm:layoutNode>
        </dgm:forEach>
      </dgm:forEach>
    </dgm:layoutNode>
  </dgm:layoutNode>
</dgm:layoutDef>
</file>

<file path=ppt/diagrams/layout8.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22.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d-ID"/>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52C04A9-51AC-4245-81DE-251BB100E492}" type="datetimeFigureOut">
              <a:rPr lang="id-ID" smtClean="0"/>
              <a:t>01/09/2020</a:t>
            </a:fld>
            <a:endParaRPr lang="id-ID"/>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id-ID"/>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id-ID"/>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id-ID"/>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1C9922B-4BB2-44FF-B8C7-5B0285E95C16}" type="slidenum">
              <a:rPr lang="id-ID" smtClean="0"/>
              <a:t>‹#›</a:t>
            </a:fld>
            <a:endParaRPr lang="id-ID"/>
          </a:p>
        </p:txBody>
      </p:sp>
    </p:spTree>
    <p:extLst>
      <p:ext uri="{BB962C8B-B14F-4D97-AF65-F5344CB8AC3E}">
        <p14:creationId xmlns:p14="http://schemas.microsoft.com/office/powerpoint/2010/main" val="12169915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 use this title animation slide with a new image simply 1) move the top semi-transparent shape</a:t>
            </a:r>
            <a:r>
              <a:rPr lang="en-US" baseline="0" dirty="0"/>
              <a:t> </a:t>
            </a:r>
            <a:r>
              <a:rPr lang="en-US" dirty="0"/>
              <a:t>to the side, 2) delete placeholder image,</a:t>
            </a:r>
            <a:r>
              <a:rPr lang="en-US" baseline="0" dirty="0"/>
              <a:t> </a:t>
            </a:r>
            <a:br>
              <a:rPr lang="en-US" baseline="0" dirty="0"/>
            </a:br>
            <a:r>
              <a:rPr lang="en-US" baseline="0" dirty="0"/>
              <a:t>3) click on the picture icon to add a new picture, 4) </a:t>
            </a:r>
            <a:r>
              <a:rPr lang="en-US" dirty="0"/>
              <a:t>Move semi-transparent shape back to original position, 5) Update text on slide.</a:t>
            </a:r>
          </a:p>
          <a:p>
            <a:endParaRPr lang="en-US" dirty="0"/>
          </a:p>
        </p:txBody>
      </p:sp>
      <p:sp>
        <p:nvSpPr>
          <p:cNvPr id="4" name="Slide Number Placeholder 3"/>
          <p:cNvSpPr>
            <a:spLocks noGrp="1"/>
          </p:cNvSpPr>
          <p:nvPr>
            <p:ph type="sldNum" sz="quarter" idx="10"/>
          </p:nvPr>
        </p:nvSpPr>
        <p:spPr/>
        <p:txBody>
          <a:bodyPr/>
          <a:lstStyle/>
          <a:p>
            <a:fld id="{4CBCEA92-F142-4D57-B507-37BDAF44710C}" type="slidenum">
              <a:rPr lang="en-US" smtClean="0"/>
              <a:t>1</a:t>
            </a:fld>
            <a:endParaRPr lang="en-US"/>
          </a:p>
        </p:txBody>
      </p:sp>
    </p:spTree>
    <p:extLst>
      <p:ext uri="{BB962C8B-B14F-4D97-AF65-F5344CB8AC3E}">
        <p14:creationId xmlns:p14="http://schemas.microsoft.com/office/powerpoint/2010/main" val="343700214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242851"/>
            <a:ext cx="8968084" cy="275942"/>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11716" y="4243845"/>
            <a:ext cx="3077108" cy="276940"/>
          </a:xfrm>
          <a:prstGeom prst="rect">
            <a:avLst/>
          </a:prstGeom>
        </p:spPr>
      </p:pic>
      <p:sp>
        <p:nvSpPr>
          <p:cNvPr id="9" name="Rectangle 8"/>
          <p:cNvSpPr/>
          <p:nvPr/>
        </p:nvSpPr>
        <p:spPr bwMode="ltGray">
          <a:xfrm>
            <a:off x="0" y="2590078"/>
            <a:ext cx="8968085" cy="1660332"/>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9111715" y="2590078"/>
            <a:ext cx="3077109" cy="1660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80322" y="2733709"/>
            <a:ext cx="8144134" cy="1373070"/>
          </a:xfrm>
        </p:spPr>
        <p:txBody>
          <a:bodyPr anchor="b">
            <a:noAutofit/>
          </a:bodyPr>
          <a:lstStyle>
            <a:lvl1pPr algn="r">
              <a:defRPr sz="5400"/>
            </a:lvl1pPr>
          </a:lstStyle>
          <a:p>
            <a:r>
              <a:rPr lang="en-US"/>
              <a:t>Click to edit Master title style</a:t>
            </a:r>
            <a:endParaRPr lang="en-US" dirty="0"/>
          </a:p>
        </p:txBody>
      </p:sp>
      <p:sp>
        <p:nvSpPr>
          <p:cNvPr id="3" name="Subtitle 2"/>
          <p:cNvSpPr>
            <a:spLocks noGrp="1"/>
          </p:cNvSpPr>
          <p:nvPr>
            <p:ph type="subTitle" idx="1"/>
          </p:nvPr>
        </p:nvSpPr>
        <p:spPr>
          <a:xfrm>
            <a:off x="680322" y="4394039"/>
            <a:ext cx="8144134" cy="1117687"/>
          </a:xfrm>
        </p:spPr>
        <p:txBody>
          <a:bodyPr>
            <a:normAutofit/>
          </a:bodyPr>
          <a:lstStyle>
            <a:lvl1pPr marL="0" indent="0" algn="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8ABE3C1-DBE1-495D-B57B-2849774B866A}" type="datetimeFigureOut">
              <a:rPr lang="en-US" smtClean="0"/>
              <a:t>9/1/2020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9255346" y="2750337"/>
            <a:ext cx="1171888" cy="1356442"/>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8736160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2DE42F4-6EEF-4EF7-8ED4-2208F0F89A08}" type="datetimeFigureOut">
              <a:rPr lang="en-US" smtClean="0"/>
              <a:t>9/1/2020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4321137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086907"/>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4" y="4087901"/>
            <a:ext cx="1602997" cy="144270"/>
          </a:xfrm>
          <a:prstGeom prst="rect">
            <a:avLst/>
          </a:prstGeom>
        </p:spPr>
      </p:pic>
      <p:sp>
        <p:nvSpPr>
          <p:cNvPr id="9" name="Rectangle 8"/>
          <p:cNvSpPr/>
          <p:nvPr/>
        </p:nvSpPr>
        <p:spPr bwMode="ltGray">
          <a:xfrm>
            <a:off x="-2" y="2726267"/>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5" y="2726267"/>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2869895"/>
            <a:ext cx="9613860" cy="1090788"/>
          </a:xfrm>
        </p:spPr>
        <p:txBody>
          <a:bodyPr anchor="ctr">
            <a:normAutofit/>
          </a:bodyPr>
          <a:lstStyle>
            <a:lvl1pPr algn="r">
              <a:defRPr sz="3600"/>
            </a:lvl1pPr>
          </a:lstStyle>
          <a:p>
            <a:r>
              <a:rPr lang="en-US"/>
              <a:t>Click to edit Master title style</a:t>
            </a:r>
            <a:endParaRPr lang="en-US" dirty="0"/>
          </a:p>
        </p:txBody>
      </p:sp>
      <p:sp>
        <p:nvSpPr>
          <p:cNvPr id="3" name="Text Placeholder 2"/>
          <p:cNvSpPr>
            <a:spLocks noGrp="1"/>
          </p:cNvSpPr>
          <p:nvPr>
            <p:ph type="body" idx="1"/>
          </p:nvPr>
        </p:nvSpPr>
        <p:spPr>
          <a:xfrm>
            <a:off x="680322" y="4232171"/>
            <a:ext cx="9613860" cy="1704017"/>
          </a:xfrm>
        </p:spPr>
        <p:txBody>
          <a:bodyPr>
            <a:normAutofit/>
          </a:bodyPr>
          <a:lstStyle>
            <a:lvl1pPr marL="0" indent="0" algn="r">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0578ACC-22D6-47C1-A373-4FD133E34F3C}" type="datetimeFigureOut">
              <a:rPr lang="en-US" smtClean="0"/>
              <a:t>9/1/2020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10729455" y="2869895"/>
            <a:ext cx="1154151" cy="1090789"/>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7497880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0320" y="2336873"/>
            <a:ext cx="4698358" cy="359931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594123" y="2336873"/>
            <a:ext cx="4700058" cy="359931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E5A6C69-6797-4E8A-BF37-F2C3751466E9}" type="datetimeFigureOut">
              <a:rPr lang="en-US" smtClean="0"/>
              <a:t>9/1/2020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857295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0" name="Picture 9"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1" name="Picture 10"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2" name="Rectangle 11"/>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753229"/>
            <a:ext cx="9613863" cy="1080937"/>
          </a:xfrm>
        </p:spPr>
        <p:txBody>
          <a:bodyPr/>
          <a:lstStyle/>
          <a:p>
            <a:r>
              <a:rPr lang="en-US"/>
              <a:t>Click to edit Master title style</a:t>
            </a:r>
            <a:endParaRPr lang="en-US" dirty="0"/>
          </a:p>
        </p:txBody>
      </p:sp>
      <p:sp>
        <p:nvSpPr>
          <p:cNvPr id="3" name="Text Placeholder 2"/>
          <p:cNvSpPr>
            <a:spLocks noGrp="1"/>
          </p:cNvSpPr>
          <p:nvPr>
            <p:ph type="body" idx="1"/>
          </p:nvPr>
        </p:nvSpPr>
        <p:spPr>
          <a:xfrm>
            <a:off x="906350" y="2336873"/>
            <a:ext cx="4472327" cy="69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0322" y="3030008"/>
            <a:ext cx="4698355" cy="29061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820154" y="2336873"/>
            <a:ext cx="4474028" cy="69207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594123" y="3030008"/>
            <a:ext cx="4700059" cy="29061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82014A1-A632-4878-A0D3-F52BA7563730}" type="datetimeFigureOut">
              <a:rPr lang="en-US" smtClean="0"/>
              <a:t>9/1/2020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1647748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7" name="Picture 6"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8" name="Rectangle 7"/>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E99F462-093F-4566-844B-4C71F2739DA5}" type="datetimeFigureOut">
              <a:rPr lang="en-US" smtClean="0"/>
              <a:t>9/1/2020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8876387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HD-ShadowShor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6" name="Rectangle 5"/>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3D24A7AC-904D-4781-85BA-7D10C17ED021}" type="datetimeFigureOut">
              <a:rPr lang="en-US" smtClean="0"/>
              <a:t>9/1/2020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6980270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1" y="753227"/>
            <a:ext cx="9613859" cy="1080940"/>
          </a:xfrm>
        </p:spPr>
        <p:txBody>
          <a:bodyPr anchor="ct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a:xfrm>
            <a:off x="4685846" y="2336873"/>
            <a:ext cx="5608336" cy="359931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0322" y="2336872"/>
            <a:ext cx="3790078" cy="359931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331444B-B92B-4E27-8C94-BB93EAF5CB18}" type="datetimeFigureOut">
              <a:rPr lang="en-US" smtClean="0"/>
              <a:t>9/1/2020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5020092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3" y="753228"/>
            <a:ext cx="9613857" cy="1080938"/>
          </a:xfrm>
        </p:spPr>
        <p:txBody>
          <a:bodyPr anchor="ctr">
            <a:normAutofit/>
          </a:bodyPr>
          <a:lstStyle>
            <a:lvl1pPr>
              <a:defRPr sz="36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868333" y="2336874"/>
            <a:ext cx="5425849" cy="3599312"/>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0323" y="2336873"/>
            <a:ext cx="3876256" cy="3599315"/>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63EFA5E-FA76-400D-B3DC-F0BA90E6D107}" type="datetimeFigureOut">
              <a:rPr lang="en-US" smtClean="0"/>
              <a:t>9/1/2020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8651039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4711616"/>
            <a:ext cx="9613859" cy="453051"/>
          </a:xfrm>
        </p:spPr>
        <p:txBody>
          <a:bodyPr anchor="b">
            <a:normAutofit/>
          </a:bodyPr>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0322" y="609597"/>
            <a:ext cx="9613859" cy="3589575"/>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0319" y="5169583"/>
            <a:ext cx="9613862" cy="6229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46C117F-5CCF-4837-BE5F-2B92066CAFAF}" type="datetimeFigureOut">
              <a:rPr lang="en-US" smtClean="0"/>
              <a:t>9/1/2020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11309"/>
            <a:ext cx="1154151" cy="1090789"/>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4012072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609597"/>
            <a:ext cx="9613858" cy="3592750"/>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680322" y="4711615"/>
            <a:ext cx="9613859" cy="1090789"/>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4EB90BD-B6CE-46B7-997F-7313B992CCDC}" type="datetimeFigureOut">
              <a:rPr lang="en-US" smtClean="0"/>
              <a:t>9/1/2020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11615"/>
            <a:ext cx="1154151" cy="1090789"/>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97106988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3" name="Picture 12"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4" name="Rectangle 13"/>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127856" y="609598"/>
            <a:ext cx="8718877" cy="3036061"/>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402288" y="3653379"/>
            <a:ext cx="815657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680322" y="4711615"/>
            <a:ext cx="9613859" cy="1090789"/>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DB9D11F-B188-461D-B23F-39381795C052}" type="datetimeFigureOut">
              <a:rPr lang="en-US" smtClean="0"/>
              <a:t>9/1/2020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09925"/>
            <a:ext cx="1154151" cy="1090789"/>
          </a:xfrm>
        </p:spPr>
        <p:txBody>
          <a:bodyPr/>
          <a:lstStyle/>
          <a:p>
            <a:fld id="{6D22F896-40B5-4ADD-8801-0D06FADFA095}" type="slidenum">
              <a:rPr lang="en-US" smtClean="0"/>
              <a:t>‹#›</a:t>
            </a:fld>
            <a:endParaRPr lang="en-US" dirty="0"/>
          </a:p>
        </p:txBody>
      </p:sp>
      <p:sp>
        <p:nvSpPr>
          <p:cNvPr id="16" name="TextBox 15"/>
          <p:cNvSpPr txBox="1"/>
          <p:nvPr/>
        </p:nvSpPr>
        <p:spPr>
          <a:xfrm>
            <a:off x="583572" y="74811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7200" dirty="0">
                <a:solidFill>
                  <a:schemeClr val="tx1"/>
                </a:solidFill>
                <a:effectLst/>
              </a:rPr>
              <a:t>“</a:t>
            </a:r>
          </a:p>
        </p:txBody>
      </p:sp>
      <p:sp>
        <p:nvSpPr>
          <p:cNvPr id="17" name="TextBox 16"/>
          <p:cNvSpPr txBox="1"/>
          <p:nvPr/>
        </p:nvSpPr>
        <p:spPr>
          <a:xfrm>
            <a:off x="9662809" y="30335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7200" dirty="0">
                <a:solidFill>
                  <a:schemeClr val="tx1"/>
                </a:solidFill>
                <a:effectLst/>
              </a:rPr>
              <a:t>”</a:t>
            </a:r>
          </a:p>
        </p:txBody>
      </p:sp>
    </p:spTree>
    <p:extLst>
      <p:ext uri="{BB962C8B-B14F-4D97-AF65-F5344CB8AC3E}">
        <p14:creationId xmlns:p14="http://schemas.microsoft.com/office/powerpoint/2010/main" val="65281725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9" name="Picture 8"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0" name="Picture 9"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1" name="Rectangle 10"/>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4711615"/>
            <a:ext cx="9613862" cy="5885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680320" y="5300149"/>
            <a:ext cx="9613862" cy="50225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2E6D8D9-55A2-4063-B0F3-121F44549695}" type="datetimeFigureOut">
              <a:rPr lang="en-US" smtClean="0"/>
              <a:t>9/1/2020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09925"/>
            <a:ext cx="1154151" cy="1090789"/>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591081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4" name="Picture 13"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6" name="Rectangle 15"/>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Rectangle 16"/>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Title 1"/>
          <p:cNvSpPr>
            <a:spLocks noGrp="1"/>
          </p:cNvSpPr>
          <p:nvPr>
            <p:ph type="title"/>
          </p:nvPr>
        </p:nvSpPr>
        <p:spPr>
          <a:xfrm>
            <a:off x="669222" y="753228"/>
            <a:ext cx="9624960" cy="1080938"/>
          </a:xfrm>
        </p:spPr>
        <p:txBody>
          <a:bodyPr/>
          <a:lstStyle/>
          <a:p>
            <a:r>
              <a:rPr lang="en-US"/>
              <a:t>Click to edit Master title style</a:t>
            </a:r>
            <a:endParaRPr lang="en-US" dirty="0"/>
          </a:p>
        </p:txBody>
      </p:sp>
      <p:sp>
        <p:nvSpPr>
          <p:cNvPr id="7" name="Text Placeholder 2"/>
          <p:cNvSpPr>
            <a:spLocks noGrp="1"/>
          </p:cNvSpPr>
          <p:nvPr>
            <p:ph type="body" idx="1"/>
          </p:nvPr>
        </p:nvSpPr>
        <p:spPr>
          <a:xfrm>
            <a:off x="660946" y="2336873"/>
            <a:ext cx="3070034"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680322" y="3022673"/>
            <a:ext cx="3049702"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3956025" y="233687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3945470" y="3022673"/>
            <a:ext cx="3063240"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224156" y="2336873"/>
            <a:ext cx="307002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7224156" y="3022673"/>
            <a:ext cx="3070025"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D4B24536-994D-4021-A283-9F449C0DB509}" type="datetimeFigureOut">
              <a:rPr lang="en-US" smtClean="0"/>
              <a:t>9/1/2020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2168390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Title 1"/>
          <p:cNvSpPr>
            <a:spLocks noGrp="1"/>
          </p:cNvSpPr>
          <p:nvPr>
            <p:ph type="title"/>
          </p:nvPr>
        </p:nvSpPr>
        <p:spPr>
          <a:xfrm>
            <a:off x="680322" y="753228"/>
            <a:ext cx="9613860" cy="1080938"/>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0318" y="4297503"/>
            <a:ext cx="30497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680318" y="2336873"/>
            <a:ext cx="30497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0318" y="4873765"/>
            <a:ext cx="3049705"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3945471" y="429750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3945470" y="2336873"/>
            <a:ext cx="3063240"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3944117" y="4873764"/>
            <a:ext cx="3067297"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7230678" y="4297503"/>
            <a:ext cx="30635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7230677" y="2336873"/>
            <a:ext cx="30635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230553" y="4873762"/>
            <a:ext cx="3067563"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3CBBBB78-C96F-47B7-AB17-D852CA960AC9}" type="datetimeFigureOut">
              <a:rPr lang="en-US" smtClean="0"/>
              <a:t>9/1/2020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82660950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9" name="Rectangle 8"/>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lvl1pPr algn="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FA3F48C-C7C6-4055-9F49-3777875E72AE}" type="datetimeFigureOut">
              <a:rPr lang="en-US" smtClean="0"/>
              <a:t>9/1/2020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45832179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p:nvPr/>
        </p:nvSpPr>
        <p:spPr bwMode="ltGray">
          <a:xfrm rot="5400000">
            <a:off x="8116207" y="1869395"/>
            <a:ext cx="5106988"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rot="5400000">
            <a:off x="9868202" y="5372403"/>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10129231" y="609597"/>
            <a:ext cx="1073802" cy="435376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0322" y="609597"/>
            <a:ext cx="8870004" cy="532658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6807126" y="5936187"/>
            <a:ext cx="2743200" cy="365125"/>
          </a:xfrm>
        </p:spPr>
        <p:txBody>
          <a:bodyPr/>
          <a:lstStyle/>
          <a:p>
            <a:fld id="{6178E61D-D431-422C-9764-11DAFE33AB63}" type="datetimeFigureOut">
              <a:rPr lang="en-US" smtClean="0"/>
              <a:t>9/1/2020</a:t>
            </a:fld>
            <a:endParaRPr lang="en-US" dirty="0"/>
          </a:p>
        </p:txBody>
      </p:sp>
      <p:sp>
        <p:nvSpPr>
          <p:cNvPr id="5" name="Footer Placeholder 4"/>
          <p:cNvSpPr>
            <a:spLocks noGrp="1"/>
          </p:cNvSpPr>
          <p:nvPr>
            <p:ph type="ftr" sz="quarter" idx="11"/>
          </p:nvPr>
        </p:nvSpPr>
        <p:spPr>
          <a:xfrm>
            <a:off x="680321" y="5936188"/>
            <a:ext cx="6126805" cy="365125"/>
          </a:xfrm>
        </p:spPr>
        <p:txBody>
          <a:bodyPr/>
          <a:lstStyle/>
          <a:p>
            <a:endParaRPr lang="en-US" dirty="0"/>
          </a:p>
        </p:txBody>
      </p:sp>
      <p:sp>
        <p:nvSpPr>
          <p:cNvPr id="6" name="Slide Number Placeholder 5"/>
          <p:cNvSpPr>
            <a:spLocks noGrp="1"/>
          </p:cNvSpPr>
          <p:nvPr>
            <p:ph type="sldNum" sz="quarter" idx="12"/>
          </p:nvPr>
        </p:nvSpPr>
        <p:spPr>
          <a:xfrm>
            <a:off x="10097550" y="5398633"/>
            <a:ext cx="1154151" cy="1090789"/>
          </a:xfrm>
        </p:spPr>
        <p:txBody>
          <a:bodyPr anchor="t"/>
          <a:lstStyle>
            <a:lvl1pPr algn="ctr">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401127935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1_Blank">
    <p:spTree>
      <p:nvGrpSpPr>
        <p:cNvPr id="1" name=""/>
        <p:cNvGrpSpPr/>
        <p:nvPr/>
      </p:nvGrpSpPr>
      <p:grpSpPr>
        <a:xfrm>
          <a:off x="0" y="0"/>
          <a:ext cx="0" cy="0"/>
          <a:chOff x="0" y="0"/>
          <a:chExt cx="0" cy="0"/>
        </a:xfrm>
      </p:grpSpPr>
      <p:sp>
        <p:nvSpPr>
          <p:cNvPr id="7" name="Picture Placeholder 6"/>
          <p:cNvSpPr>
            <a:spLocks noGrp="1" noChangeAspect="1"/>
          </p:cNvSpPr>
          <p:nvPr>
            <p:ph type="pic" sz="quarter" idx="14"/>
          </p:nvPr>
        </p:nvSpPr>
        <p:spPr>
          <a:xfrm>
            <a:off x="0" y="0"/>
            <a:ext cx="12192000" cy="6858000"/>
          </a:xfrm>
        </p:spPr>
        <p:txBody>
          <a:bodyPr lIns="91440">
            <a:noAutofit/>
          </a:bodyPr>
          <a:lstStyle>
            <a:lvl1pPr algn="ctr">
              <a:defRPr/>
            </a:lvl1pPr>
          </a:lstStyle>
          <a:p>
            <a:r>
              <a:rPr lang="en-US" baseline="0"/>
              <a:t>Click icon to add picture</a:t>
            </a:r>
            <a:endParaRPr lang="en-US" dirty="0"/>
          </a:p>
        </p:txBody>
      </p:sp>
      <p:sp>
        <p:nvSpPr>
          <p:cNvPr id="4" name="Slide Number Placeholder 3"/>
          <p:cNvSpPr>
            <a:spLocks noGrp="1"/>
          </p:cNvSpPr>
          <p:nvPr>
            <p:ph type="sldNum" sz="quarter" idx="12"/>
          </p:nvPr>
        </p:nvSpPr>
        <p:spPr>
          <a:xfrm>
            <a:off x="11747687" y="6465381"/>
            <a:ext cx="431425" cy="365125"/>
          </a:xfrm>
          <a:prstGeom prst="rect">
            <a:avLst/>
          </a:prstGeom>
        </p:spPr>
        <p:txBody>
          <a:bodyPr/>
          <a:lstStyle/>
          <a:p>
            <a:fld id="{5AE1514C-5E56-4738-A1FF-4B1CFD2A3E36}" type="slidenum">
              <a:rPr lang="en-US" smtClean="0"/>
              <a:t>‹#›</a:t>
            </a:fld>
            <a:endParaRPr lang="en-US"/>
          </a:p>
        </p:txBody>
      </p:sp>
      <p:sp>
        <p:nvSpPr>
          <p:cNvPr id="2" name="Title 1"/>
          <p:cNvSpPr>
            <a:spLocks noGrp="1"/>
          </p:cNvSpPr>
          <p:nvPr>
            <p:ph type="title" hasCustomPrompt="1"/>
          </p:nvPr>
        </p:nvSpPr>
        <p:spPr>
          <a:xfrm>
            <a:off x="966652" y="2567613"/>
            <a:ext cx="8804365" cy="1403495"/>
          </a:xfrm>
          <a:prstGeom prst="rect">
            <a:avLst/>
          </a:prstGeom>
        </p:spPr>
        <p:txBody>
          <a:bodyPr/>
          <a:lstStyle>
            <a:lvl1pPr algn="l">
              <a:defRPr lang="en-US" sz="8800" b="1" i="0" kern="1200" spc="100" dirty="0">
                <a:gradFill>
                  <a:gsLst>
                    <a:gs pos="0">
                      <a:schemeClr val="accent1">
                        <a:lumMod val="5000"/>
                        <a:lumOff val="95000"/>
                      </a:schemeClr>
                    </a:gs>
                    <a:gs pos="100000">
                      <a:srgbClr val="FFFFFF"/>
                    </a:gs>
                  </a:gsLst>
                  <a:lin ang="5400000" scaled="1"/>
                </a:gradFill>
                <a:latin typeface="+mn-lt"/>
                <a:ea typeface="+mn-ea"/>
                <a:cs typeface="Segoe UI Semilight" panose="020B0402040204020203" pitchFamily="34" charset="0"/>
              </a:defRPr>
            </a:lvl1pPr>
          </a:lstStyle>
          <a:p>
            <a:r>
              <a:rPr lang="en-US" dirty="0"/>
              <a:t>CLICK TO EDIT</a:t>
            </a:r>
          </a:p>
        </p:txBody>
      </p:sp>
      <p:sp>
        <p:nvSpPr>
          <p:cNvPr id="5" name="Text Placeholder 4"/>
          <p:cNvSpPr>
            <a:spLocks noGrp="1"/>
          </p:cNvSpPr>
          <p:nvPr>
            <p:ph type="body" sz="quarter" idx="13" hasCustomPrompt="1"/>
          </p:nvPr>
        </p:nvSpPr>
        <p:spPr>
          <a:xfrm>
            <a:off x="1581150" y="3971108"/>
            <a:ext cx="9461500" cy="757130"/>
          </a:xfrm>
        </p:spPr>
        <p:txBody>
          <a:bodyPr/>
          <a:lstStyle>
            <a:lvl1pPr algn="l">
              <a:defRPr lang="en-US" sz="4800" b="1" i="0" kern="1200" spc="300" dirty="0" smtClean="0">
                <a:gradFill>
                  <a:gsLst>
                    <a:gs pos="0">
                      <a:schemeClr val="accent1">
                        <a:lumMod val="5000"/>
                        <a:lumOff val="95000"/>
                      </a:schemeClr>
                    </a:gs>
                    <a:gs pos="100000">
                      <a:srgbClr val="FFFFFF"/>
                    </a:gs>
                  </a:gsLst>
                  <a:lin ang="5400000" scaled="1"/>
                </a:gradFill>
                <a:latin typeface="+mn-lt"/>
                <a:ea typeface="+mn-ea"/>
                <a:cs typeface="Segoe UI Semilight" panose="020B0402040204020203" pitchFamily="34" charset="0"/>
              </a:defRPr>
            </a:lvl1pPr>
            <a:lvl2pPr algn="l">
              <a:defRPr/>
            </a:lvl2pPr>
            <a:lvl3pPr algn="l">
              <a:defRPr/>
            </a:lvl3pPr>
            <a:lvl4pPr algn="l">
              <a:defRPr/>
            </a:lvl4pPr>
            <a:lvl5pPr algn="l">
              <a:defRPr/>
            </a:lvl5pPr>
          </a:lstStyle>
          <a:p>
            <a:pPr lvl="0"/>
            <a:r>
              <a:rPr lang="en-US" dirty="0"/>
              <a:t>EDIT MASTER TEXT</a:t>
            </a:r>
          </a:p>
        </p:txBody>
      </p:sp>
    </p:spTree>
    <p:extLst>
      <p:ext uri="{BB962C8B-B14F-4D97-AF65-F5344CB8AC3E}">
        <p14:creationId xmlns:p14="http://schemas.microsoft.com/office/powerpoint/2010/main" val="535692361"/>
      </p:ext>
    </p:extLst>
  </p:cSld>
  <p:clrMapOvr>
    <a:overrideClrMapping bg1="dk1" tx1="lt1" bg2="dk2" tx2="lt2" accent1="accent1" accent2="accent2" accent3="accent3" accent4="accent4" accent5="accent5" accent6="accent6" hlink="hlink" folHlink="folHlink"/>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4_Quote dark option FLUSH LEFT">
    <p:spTree>
      <p:nvGrpSpPr>
        <p:cNvPr id="1" name=""/>
        <p:cNvGrpSpPr/>
        <p:nvPr/>
      </p:nvGrpSpPr>
      <p:grpSpPr>
        <a:xfrm>
          <a:off x="0" y="0"/>
          <a:ext cx="0" cy="0"/>
          <a:chOff x="0" y="0"/>
          <a:chExt cx="0" cy="0"/>
        </a:xfrm>
      </p:grpSpPr>
      <p:sp>
        <p:nvSpPr>
          <p:cNvPr id="8" name="Text Placeholder 7"/>
          <p:cNvSpPr>
            <a:spLocks noGrp="1"/>
          </p:cNvSpPr>
          <p:nvPr>
            <p:ph type="body" sz="quarter" idx="13" hasCustomPrompt="1"/>
          </p:nvPr>
        </p:nvSpPr>
        <p:spPr>
          <a:xfrm>
            <a:off x="304800" y="2884235"/>
            <a:ext cx="11658600" cy="1089529"/>
          </a:xfrm>
        </p:spPr>
        <p:txBody>
          <a:bodyPr anchor="ctr"/>
          <a:lstStyle>
            <a:lvl1pPr marL="231775" indent="-231775" algn="l">
              <a:spcBef>
                <a:spcPts val="0"/>
              </a:spcBef>
              <a:defRPr sz="3600" b="0" baseline="0">
                <a:gradFill>
                  <a:gsLst>
                    <a:gs pos="0">
                      <a:schemeClr val="accent1">
                        <a:lumMod val="5000"/>
                        <a:lumOff val="95000"/>
                      </a:schemeClr>
                    </a:gs>
                    <a:gs pos="100000">
                      <a:schemeClr val="bg1"/>
                    </a:gs>
                  </a:gsLst>
                  <a:lin ang="5400000" scaled="1"/>
                </a:gradFill>
              </a:defRPr>
            </a:lvl1pPr>
            <a:lvl2pPr marL="109538" indent="0" algn="l">
              <a:spcBef>
                <a:spcPts val="0"/>
              </a:spcBef>
              <a:defRPr sz="3600" b="1">
                <a:gradFill>
                  <a:gsLst>
                    <a:gs pos="0">
                      <a:schemeClr val="accent1">
                        <a:lumMod val="5000"/>
                        <a:lumOff val="95000"/>
                      </a:schemeClr>
                    </a:gs>
                    <a:gs pos="100000">
                      <a:schemeClr val="bg1"/>
                    </a:gs>
                  </a:gsLst>
                  <a:lin ang="5400000" scaled="1"/>
                </a:gradFill>
                <a:latin typeface="+mn-lt"/>
              </a:defRPr>
            </a:lvl2pPr>
          </a:lstStyle>
          <a:p>
            <a:pPr lvl="0"/>
            <a:r>
              <a:rPr lang="en-US" dirty="0"/>
              <a:t>“QUOTATION.”</a:t>
            </a:r>
          </a:p>
          <a:p>
            <a:pPr lvl="1"/>
            <a:r>
              <a:rPr lang="en-US" dirty="0"/>
              <a:t> BOLD</a:t>
            </a:r>
          </a:p>
        </p:txBody>
      </p:sp>
      <p:sp>
        <p:nvSpPr>
          <p:cNvPr id="7" name="Freeform: Shape 6"/>
          <p:cNvSpPr/>
          <p:nvPr userDrawn="1"/>
        </p:nvSpPr>
        <p:spPr>
          <a:xfrm>
            <a:off x="129521" y="0"/>
            <a:ext cx="2749481" cy="1364786"/>
          </a:xfrm>
          <a:custGeom>
            <a:avLst/>
            <a:gdLst>
              <a:gd name="connsiteX0" fmla="*/ 0 w 4741280"/>
              <a:gd name="connsiteY0" fmla="*/ 0 h 2353474"/>
              <a:gd name="connsiteX1" fmla="*/ 4741280 w 4741280"/>
              <a:gd name="connsiteY1" fmla="*/ 0 h 2353474"/>
              <a:gd name="connsiteX2" fmla="*/ 4729949 w 4741280"/>
              <a:gd name="connsiteY2" fmla="*/ 224399 h 2353474"/>
              <a:gd name="connsiteX3" fmla="*/ 2370640 w 4741280"/>
              <a:gd name="connsiteY3" fmla="*/ 2353474 h 2353474"/>
              <a:gd name="connsiteX4" fmla="*/ 11331 w 4741280"/>
              <a:gd name="connsiteY4" fmla="*/ 224399 h 23534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41280" h="2353474">
                <a:moveTo>
                  <a:pt x="0" y="0"/>
                </a:moveTo>
                <a:lnTo>
                  <a:pt x="4741280" y="0"/>
                </a:lnTo>
                <a:lnTo>
                  <a:pt x="4729949" y="224399"/>
                </a:lnTo>
                <a:cubicBezTo>
                  <a:pt x="4608502" y="1420269"/>
                  <a:pt x="3598552" y="2353474"/>
                  <a:pt x="2370640" y="2353474"/>
                </a:cubicBezTo>
                <a:cubicBezTo>
                  <a:pt x="1142728" y="2353474"/>
                  <a:pt x="132779" y="1420269"/>
                  <a:pt x="11331" y="224399"/>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sz="quarter" idx="14" hasCustomPrompt="1"/>
          </p:nvPr>
        </p:nvSpPr>
        <p:spPr>
          <a:xfrm>
            <a:off x="3865562" y="5276808"/>
            <a:ext cx="8097838" cy="369332"/>
          </a:xfrm>
        </p:spPr>
        <p:txBody>
          <a:bodyPr/>
          <a:lstStyle>
            <a:lvl1pPr algn="r">
              <a:spcBef>
                <a:spcPts val="0"/>
              </a:spcBef>
              <a:defRPr sz="2000" b="0">
                <a:solidFill>
                  <a:schemeClr val="bg1"/>
                </a:solidFill>
              </a:defRPr>
            </a:lvl1pPr>
            <a:lvl2pPr algn="r">
              <a:defRPr>
                <a:solidFill>
                  <a:schemeClr val="bg1"/>
                </a:solidFill>
              </a:defRPr>
            </a:lvl2pPr>
          </a:lstStyle>
          <a:p>
            <a:pPr lvl="0"/>
            <a:r>
              <a:rPr lang="en-US" dirty="0"/>
              <a:t>—Name and Company/Source goes here</a:t>
            </a:r>
          </a:p>
        </p:txBody>
      </p:sp>
    </p:spTree>
    <p:extLst>
      <p:ext uri="{BB962C8B-B14F-4D97-AF65-F5344CB8AC3E}">
        <p14:creationId xmlns:p14="http://schemas.microsoft.com/office/powerpoint/2010/main" val="536590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1.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2">
                <a:lumMod val="50000"/>
              </a:schemeClr>
            </a:gs>
            <a:gs pos="50000">
              <a:schemeClr val="bg2">
                <a:lumMod val="75000"/>
              </a:schemeClr>
            </a:gs>
            <a:gs pos="100000">
              <a:schemeClr val="bg2">
                <a:lumMod val="60000"/>
                <a:lumOff val="40000"/>
              </a:schemeClr>
            </a:gs>
          </a:gsLst>
          <a:lin ang="2520000" scaled="0"/>
          <a:tileRect/>
        </a:gradFill>
        <a:effectLst/>
      </p:bgPr>
    </p:bg>
    <p:spTree>
      <p:nvGrpSpPr>
        <p:cNvPr id="1" name=""/>
        <p:cNvGrpSpPr/>
        <p:nvPr/>
      </p:nvGrpSpPr>
      <p:grpSpPr>
        <a:xfrm>
          <a:off x="0" y="0"/>
          <a:ext cx="0" cy="0"/>
          <a:chOff x="0" y="0"/>
          <a:chExt cx="0" cy="0"/>
        </a:xfrm>
      </p:grpSpPr>
      <p:pic>
        <p:nvPicPr>
          <p:cNvPr id="7" name="Picture 6" descr="hashOverlay-FullResolve.png"/>
          <p:cNvPicPr>
            <a:picLocks noChangeAspect="1"/>
          </p:cNvPicPr>
          <p:nvPr/>
        </p:nvPicPr>
        <p:blipFill>
          <a:blip r:embed="rId21">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Placeholder 1"/>
          <p:cNvSpPr>
            <a:spLocks noGrp="1"/>
          </p:cNvSpPr>
          <p:nvPr>
            <p:ph type="title"/>
          </p:nvPr>
        </p:nvSpPr>
        <p:spPr>
          <a:xfrm>
            <a:off x="680321" y="753228"/>
            <a:ext cx="9613861" cy="108093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0321" y="2336873"/>
            <a:ext cx="9613861" cy="359931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0981" y="5936187"/>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9D6E9DEC-419B-4CC5-A080-3B06BD5A8291}" type="datetimeFigureOut">
              <a:rPr lang="en-US" smtClean="0"/>
              <a:t>9/1/2020</a:t>
            </a:fld>
            <a:endParaRPr lang="en-US" dirty="0"/>
          </a:p>
        </p:txBody>
      </p:sp>
      <p:sp>
        <p:nvSpPr>
          <p:cNvPr id="5" name="Footer Placeholder 4"/>
          <p:cNvSpPr>
            <a:spLocks noGrp="1"/>
          </p:cNvSpPr>
          <p:nvPr>
            <p:ph type="ftr" sz="quarter" idx="3"/>
          </p:nvPr>
        </p:nvSpPr>
        <p:spPr>
          <a:xfrm>
            <a:off x="680321" y="5936188"/>
            <a:ext cx="687066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729455" y="753227"/>
            <a:ext cx="1154151" cy="1090789"/>
          </a:xfrm>
          <a:prstGeom prst="rect">
            <a:avLst/>
          </a:prstGeom>
        </p:spPr>
        <p:txBody>
          <a:bodyPr vert="horz" lIns="91440" tIns="45720" rIns="91440" bIns="45720" rtlCol="0" anchor="ctr"/>
          <a:lstStyle>
            <a:lvl1pPr algn="l">
              <a:defRPr sz="3600">
                <a:solidFill>
                  <a:schemeClr val="tx1">
                    <a:tint val="75000"/>
                  </a:schemeClr>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455066551"/>
      </p:ext>
    </p:extLst>
  </p:cSld>
  <p:clrMap bg1="dk1" tx1="lt1" bg2="dk2" tx2="lt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 id="2147483682" r:id="rId12"/>
    <p:sldLayoutId id="2147483683" r:id="rId13"/>
    <p:sldLayoutId id="2147483684" r:id="rId14"/>
    <p:sldLayoutId id="2147483685" r:id="rId15"/>
    <p:sldLayoutId id="2147483686" r:id="rId16"/>
    <p:sldLayoutId id="2147483687" r:id="rId17"/>
    <p:sldLayoutId id="2147483688" r:id="rId18"/>
    <p:sldLayoutId id="2147483689" r:id="rId19"/>
  </p:sldLayoutIdLst>
  <p:hf sldNum="0" hdr="0" ftr="0" dt="0"/>
  <p:txStyles>
    <p:titleStyle>
      <a:lvl1pPr algn="l" defTabSz="914400" rtl="0" eaLnBrk="1" latinLnBrk="0" hangingPunct="1">
        <a:lnSpc>
          <a:spcPct val="90000"/>
        </a:lnSpc>
        <a:spcBef>
          <a:spcPct val="0"/>
        </a:spcBef>
        <a:buNone/>
        <a:defRPr sz="36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diagramLayout" Target="../diagrams/layout1.xml"/><Relationship Id="rId7" Type="http://schemas.openxmlformats.org/officeDocument/2006/relationships/diagramData" Target="../diagrams/data2.xml"/><Relationship Id="rId2" Type="http://schemas.openxmlformats.org/officeDocument/2006/relationships/diagramData" Target="../diagrams/data1.xml"/><Relationship Id="rId1" Type="http://schemas.openxmlformats.org/officeDocument/2006/relationships/slideLayout" Target="../slideLayouts/slideLayout4.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6.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0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10.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2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40.png"/><Relationship Id="rId2" Type="http://schemas.openxmlformats.org/officeDocument/2006/relationships/image" Target="../media/image130.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0.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2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7.png"/><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2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8.jpeg"/><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34.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29.png"/><Relationship Id="rId7" Type="http://schemas.openxmlformats.org/officeDocument/2006/relationships/image" Target="../media/image33.png"/><Relationship Id="rId2" Type="http://schemas.openxmlformats.org/officeDocument/2006/relationships/image" Target="../media/image20.png"/><Relationship Id="rId1" Type="http://schemas.openxmlformats.org/officeDocument/2006/relationships/slideLayout" Target="../slideLayouts/slideLayout2.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21.emf"/><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image" Target="../media/image37.png"/><Relationship Id="rId7" Type="http://schemas.openxmlformats.org/officeDocument/2006/relationships/image" Target="../media/image39.png"/><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38.png"/><Relationship Id="rId5" Type="http://schemas.openxmlformats.org/officeDocument/2006/relationships/image" Target="../media/image22.emf"/><Relationship Id="rId4" Type="http://schemas.openxmlformats.org/officeDocument/2006/relationships/oleObject" Target="../embeddings/oleObject1.bin"/><Relationship Id="rId9" Type="http://schemas.openxmlformats.org/officeDocument/2006/relationships/image" Target="../media/image23.png"/></Relationships>
</file>

<file path=ppt/slides/_rels/slide4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48.png"/><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43.png"/><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4.xml"/></Relationships>
</file>

<file path=ppt/slides/_rels/slide50.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png"/><Relationship Id="rId1" Type="http://schemas.openxmlformats.org/officeDocument/2006/relationships/slideLayout" Target="../slideLayouts/slideLayout4.xml"/><Relationship Id="rId4" Type="http://schemas.openxmlformats.org/officeDocument/2006/relationships/image" Target="../media/image59.png"/></Relationships>
</file>

<file path=ppt/slides/_rels/slide51.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Layout" Target="../slideLayouts/slideLayout4.xml"/><Relationship Id="rId5" Type="http://schemas.openxmlformats.org/officeDocument/2006/relationships/image" Target="../media/image63.png"/><Relationship Id="rId4" Type="http://schemas.openxmlformats.org/officeDocument/2006/relationships/image" Target="../media/image62.pn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65.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67.png"/><Relationship Id="rId1" Type="http://schemas.openxmlformats.org/officeDocument/2006/relationships/slideLayout" Target="../slideLayouts/slideLayout4.xml"/></Relationships>
</file>

<file path=ppt/slides/_rels/slide60.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69.png"/><Relationship Id="rId1" Type="http://schemas.openxmlformats.org/officeDocument/2006/relationships/slideLayout" Target="../slideLayouts/slideLayout4.xml"/></Relationships>
</file>

<file path=ppt/slides/_rels/slide61.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71.png"/><Relationship Id="rId1" Type="http://schemas.openxmlformats.org/officeDocument/2006/relationships/slideLayout" Target="../slideLayouts/slideLayout4.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3.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 name="Picture Placeholder 30"/>
          <p:cNvPicPr>
            <a:picLocks noGrp="1" noChangeAspect="1"/>
          </p:cNvPicPr>
          <p:nvPr>
            <p:ph type="pic" sz="quarter" idx="14"/>
          </p:nvPr>
        </p:nvPicPr>
        <p:blipFill>
          <a:blip r:embed="rId3">
            <a:extLst>
              <a:ext uri="{28A0092B-C50C-407E-A947-70E740481C1C}">
                <a14:useLocalDpi xmlns:a14="http://schemas.microsoft.com/office/drawing/2010/main" val="0"/>
              </a:ext>
            </a:extLst>
          </a:blip>
          <a:srcRect/>
          <a:stretch>
            <a:fillRect/>
          </a:stretch>
        </p:blipFill>
        <p:spPr/>
      </p:pic>
      <p:sp>
        <p:nvSpPr>
          <p:cNvPr id="3" name="Slide Number Placeholder 2"/>
          <p:cNvSpPr>
            <a:spLocks noGrp="1"/>
          </p:cNvSpPr>
          <p:nvPr>
            <p:ph type="sldNum" sz="quarter" idx="12"/>
          </p:nvPr>
        </p:nvSpPr>
        <p:spPr/>
        <p:txBody>
          <a:bodyPr/>
          <a:lstStyle/>
          <a:p>
            <a:fld id="{5AE1514C-5E56-4738-A1FF-4B1CFD2A3E36}" type="slidenum">
              <a:rPr lang="en-US" smtClean="0"/>
              <a:t>1</a:t>
            </a:fld>
            <a:endParaRPr lang="en-US"/>
          </a:p>
        </p:txBody>
      </p:sp>
      <p:sp>
        <p:nvSpPr>
          <p:cNvPr id="8" name="Text Placeholder 7"/>
          <p:cNvSpPr>
            <a:spLocks noGrp="1"/>
          </p:cNvSpPr>
          <p:nvPr>
            <p:ph type="body" sz="quarter" idx="13"/>
          </p:nvPr>
        </p:nvSpPr>
        <p:spPr>
          <a:xfrm>
            <a:off x="1374801" y="2691685"/>
            <a:ext cx="8387385" cy="2157991"/>
          </a:xfrm>
        </p:spPr>
        <p:txBody>
          <a:bodyPr>
            <a:normAutofit lnSpcReduction="10000"/>
          </a:bodyPr>
          <a:lstStyle/>
          <a:p>
            <a:pPr marL="1698625" indent="-1698625">
              <a:lnSpc>
                <a:spcPct val="120000"/>
              </a:lnSpc>
              <a:buNone/>
            </a:pPr>
            <a:r>
              <a:rPr lang="id-ID" sz="4000" dirty="0"/>
              <a:t>Topic 7: 	ANALISIS HIDROLOGI DRAINASE </a:t>
            </a:r>
            <a:r>
              <a:rPr lang="id-ID" sz="4000" dirty="0" smtClean="0"/>
              <a:t>JALAN</a:t>
            </a:r>
            <a:endParaRPr lang="id-ID" sz="4000" dirty="0"/>
          </a:p>
        </p:txBody>
      </p:sp>
      <p:sp>
        <p:nvSpPr>
          <p:cNvPr id="14" name="Oval 13"/>
          <p:cNvSpPr/>
          <p:nvPr/>
        </p:nvSpPr>
        <p:spPr>
          <a:xfrm>
            <a:off x="1219939" y="-739444"/>
            <a:ext cx="9107555" cy="9034439"/>
          </a:xfrm>
          <a:prstGeom prst="ellipse">
            <a:avLst/>
          </a:prstGeom>
          <a:noFill/>
          <a:ln w="19050">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AU" sz="1800" b="0" i="0" u="none" strike="noStrike" kern="0" cap="none" spc="0" normalizeH="0" baseline="0" noProof="0">
              <a:ln>
                <a:noFill/>
              </a:ln>
              <a:solidFill>
                <a:sysClr val="windowText" lastClr="000000"/>
              </a:solidFill>
              <a:effectLst/>
              <a:uLnTx/>
              <a:uFillTx/>
            </a:endParaRPr>
          </a:p>
        </p:txBody>
      </p:sp>
      <p:sp>
        <p:nvSpPr>
          <p:cNvPr id="15" name="Oval 14"/>
          <p:cNvSpPr/>
          <p:nvPr/>
        </p:nvSpPr>
        <p:spPr>
          <a:xfrm>
            <a:off x="1219939" y="-739444"/>
            <a:ext cx="9107555" cy="9034439"/>
          </a:xfrm>
          <a:prstGeom prst="ellipse">
            <a:avLst/>
          </a:prstGeom>
          <a:noFill/>
          <a:ln w="19050">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AU" sz="1800" b="0" i="0" u="none" strike="noStrike" kern="0" cap="none" spc="0" normalizeH="0" baseline="0" noProof="0">
              <a:ln>
                <a:noFill/>
              </a:ln>
              <a:solidFill>
                <a:sysClr val="windowText" lastClr="000000"/>
              </a:solidFill>
              <a:effectLst/>
              <a:uLnTx/>
              <a:uFillTx/>
            </a:endParaRPr>
          </a:p>
        </p:txBody>
      </p:sp>
      <p:sp>
        <p:nvSpPr>
          <p:cNvPr id="16" name="Oval 15"/>
          <p:cNvSpPr/>
          <p:nvPr/>
        </p:nvSpPr>
        <p:spPr>
          <a:xfrm>
            <a:off x="1219939" y="-739444"/>
            <a:ext cx="9107555" cy="9034439"/>
          </a:xfrm>
          <a:prstGeom prst="ellipse">
            <a:avLst/>
          </a:prstGeom>
          <a:noFill/>
          <a:ln w="19050">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AU" sz="1800" b="0" i="0" u="none" strike="noStrike" kern="0" cap="none" spc="0" normalizeH="0" baseline="0" noProof="0">
              <a:ln>
                <a:noFill/>
              </a:ln>
              <a:solidFill>
                <a:sysClr val="windowText" lastClr="000000"/>
              </a:solidFill>
              <a:effectLst/>
              <a:uLnTx/>
              <a:uFillTx/>
            </a:endParaRPr>
          </a:p>
        </p:txBody>
      </p:sp>
      <p:sp>
        <p:nvSpPr>
          <p:cNvPr id="10" name="Oval 9"/>
          <p:cNvSpPr/>
          <p:nvPr/>
        </p:nvSpPr>
        <p:spPr>
          <a:xfrm>
            <a:off x="5907634" y="3213970"/>
            <a:ext cx="2805809" cy="2783284"/>
          </a:xfrm>
          <a:prstGeom prst="ellipse">
            <a:avLst/>
          </a:prstGeom>
          <a:noFill/>
          <a:ln w="19050">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AU" sz="1800" b="0" i="0" u="none" strike="noStrike" kern="0" cap="none" spc="0" normalizeH="0" baseline="0" noProof="0">
              <a:ln>
                <a:noFill/>
              </a:ln>
              <a:solidFill>
                <a:sysClr val="windowText" lastClr="000000"/>
              </a:solidFill>
              <a:effectLst/>
              <a:uLnTx/>
              <a:uFillTx/>
            </a:endParaRPr>
          </a:p>
        </p:txBody>
      </p:sp>
      <p:sp>
        <p:nvSpPr>
          <p:cNvPr id="11" name="Oval 10"/>
          <p:cNvSpPr/>
          <p:nvPr/>
        </p:nvSpPr>
        <p:spPr>
          <a:xfrm>
            <a:off x="5907634" y="3213970"/>
            <a:ext cx="2805809" cy="2783284"/>
          </a:xfrm>
          <a:prstGeom prst="ellipse">
            <a:avLst/>
          </a:prstGeom>
          <a:noFill/>
          <a:ln w="19050">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AU" sz="1800" b="0" i="0" u="none" strike="noStrike" kern="0" cap="none" spc="0" normalizeH="0" baseline="0" noProof="0">
              <a:ln>
                <a:noFill/>
              </a:ln>
              <a:solidFill>
                <a:sysClr val="windowText" lastClr="000000"/>
              </a:solidFill>
              <a:effectLst/>
              <a:uLnTx/>
              <a:uFillTx/>
            </a:endParaRPr>
          </a:p>
        </p:txBody>
      </p:sp>
      <p:sp>
        <p:nvSpPr>
          <p:cNvPr id="12" name="Oval 11"/>
          <p:cNvSpPr/>
          <p:nvPr/>
        </p:nvSpPr>
        <p:spPr>
          <a:xfrm>
            <a:off x="5907634" y="3213970"/>
            <a:ext cx="2805809" cy="2783284"/>
          </a:xfrm>
          <a:prstGeom prst="ellipse">
            <a:avLst/>
          </a:prstGeom>
          <a:noFill/>
          <a:ln w="19050" cmpd="thinThick">
            <a:solidFill>
              <a:schemeClr val="accent1"/>
            </a:solid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AU" sz="1800" b="0" i="0" u="none" strike="noStrike" kern="0" cap="none" spc="0" normalizeH="0" baseline="0" noProof="0">
              <a:ln>
                <a:noFill/>
              </a:ln>
              <a:solidFill>
                <a:sysClr val="windowText" lastClr="000000"/>
              </a:solidFill>
              <a:effectLst/>
              <a:uLnTx/>
              <a:uFillTx/>
            </a:endParaRPr>
          </a:p>
        </p:txBody>
      </p:sp>
      <p:sp>
        <p:nvSpPr>
          <p:cNvPr id="9" name="Title 6"/>
          <p:cNvSpPr txBox="1">
            <a:spLocks/>
          </p:cNvSpPr>
          <p:nvPr/>
        </p:nvSpPr>
        <p:spPr>
          <a:xfrm>
            <a:off x="1679957" y="3280601"/>
            <a:ext cx="5909265" cy="874205"/>
          </a:xfrm>
          <a:prstGeom prst="rect">
            <a:avLst/>
          </a:prstGeom>
        </p:spPr>
        <p:txBody>
          <a:bodyPr vert="horz" lIns="91440" tIns="0" rIns="91440" bIns="0" rtlCol="0" anchor="ctr">
            <a:noAutofit/>
          </a:bodyPr>
          <a:lstStyle>
            <a:lvl1pPr algn="ctr" defTabSz="914400" rtl="0" eaLnBrk="1" latinLnBrk="0" hangingPunct="1">
              <a:lnSpc>
                <a:spcPct val="90000"/>
              </a:lnSpc>
              <a:spcBef>
                <a:spcPct val="0"/>
              </a:spcBef>
              <a:buNone/>
              <a:defRPr lang="en-US" sz="3200" b="1" i="0" kern="1200" spc="300" dirty="0">
                <a:solidFill>
                  <a:schemeClr val="tx1">
                    <a:lumMod val="85000"/>
                    <a:lumOff val="15000"/>
                  </a:schemeClr>
                </a:solidFill>
                <a:latin typeface="+mj-lt"/>
                <a:ea typeface="+mn-ea"/>
                <a:cs typeface="Segoe UI Semilight" panose="020B0402040204020203" pitchFamily="34" charset="0"/>
              </a:defRPr>
            </a:lvl1pPr>
          </a:lstStyle>
          <a:p>
            <a:endParaRPr lang="en-US" sz="8800" spc="-300" dirty="0">
              <a:gradFill>
                <a:gsLst>
                  <a:gs pos="0">
                    <a:schemeClr val="accent1">
                      <a:lumMod val="5000"/>
                      <a:lumOff val="95000"/>
                    </a:schemeClr>
                  </a:gs>
                  <a:gs pos="100000">
                    <a:schemeClr val="bg1"/>
                  </a:gs>
                </a:gsLst>
                <a:lin ang="5400000" scaled="1"/>
              </a:gradFill>
              <a:latin typeface="+mn-lt"/>
            </a:endParaRPr>
          </a:p>
        </p:txBody>
      </p:sp>
      <p:sp>
        <p:nvSpPr>
          <p:cNvPr id="19" name="Freeform: Shape 18"/>
          <p:cNvSpPr/>
          <p:nvPr/>
        </p:nvSpPr>
        <p:spPr>
          <a:xfrm>
            <a:off x="7066536" y="4361548"/>
            <a:ext cx="488128" cy="488128"/>
          </a:xfrm>
          <a:custGeom>
            <a:avLst/>
            <a:gdLst>
              <a:gd name="connsiteX0" fmla="*/ 244064 w 488128"/>
              <a:gd name="connsiteY0" fmla="*/ 0 h 488128"/>
              <a:gd name="connsiteX1" fmla="*/ 488128 w 488128"/>
              <a:gd name="connsiteY1" fmla="*/ 244064 h 488128"/>
              <a:gd name="connsiteX2" fmla="*/ 244064 w 488128"/>
              <a:gd name="connsiteY2" fmla="*/ 488128 h 488128"/>
              <a:gd name="connsiteX3" fmla="*/ 0 w 488128"/>
              <a:gd name="connsiteY3" fmla="*/ 244064 h 488128"/>
              <a:gd name="connsiteX4" fmla="*/ 244064 w 488128"/>
              <a:gd name="connsiteY4" fmla="*/ 0 h 4881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8128" h="488128">
                <a:moveTo>
                  <a:pt x="244064" y="0"/>
                </a:moveTo>
                <a:cubicBezTo>
                  <a:pt x="378857" y="0"/>
                  <a:pt x="488128" y="109271"/>
                  <a:pt x="488128" y="244064"/>
                </a:cubicBezTo>
                <a:cubicBezTo>
                  <a:pt x="488128" y="378857"/>
                  <a:pt x="378857" y="488128"/>
                  <a:pt x="244064" y="488128"/>
                </a:cubicBezTo>
                <a:cubicBezTo>
                  <a:pt x="109271" y="488128"/>
                  <a:pt x="0" y="378857"/>
                  <a:pt x="0" y="244064"/>
                </a:cubicBezTo>
                <a:cubicBezTo>
                  <a:pt x="0" y="109271"/>
                  <a:pt x="109271" y="0"/>
                  <a:pt x="24406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AU" sz="1800" b="0" i="0" u="none" strike="noStrike" kern="0" cap="none" spc="0" normalizeH="0" baseline="0" noProof="0">
              <a:ln>
                <a:noFill/>
              </a:ln>
              <a:solidFill>
                <a:sysClr val="windowText" lastClr="000000"/>
              </a:solidFill>
              <a:effectLst/>
              <a:uLnTx/>
              <a:uFillTx/>
            </a:endParaRPr>
          </a:p>
        </p:txBody>
      </p:sp>
    </p:spTree>
    <p:extLst>
      <p:ext uri="{BB962C8B-B14F-4D97-AF65-F5344CB8AC3E}">
        <p14:creationId xmlns:p14="http://schemas.microsoft.com/office/powerpoint/2010/main" val="17883257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par>
                                <p:cTn id="10" presetID="10" presetClass="exit" presetSubtype="0" fill="hold" grpId="1" nodeType="withEffect">
                                  <p:stCondLst>
                                    <p:cond delay="250"/>
                                  </p:stCondLst>
                                  <p:childTnLst>
                                    <p:animEffect transition="out" filter="fade">
                                      <p:cBhvr>
                                        <p:cTn id="11" dur="500"/>
                                        <p:tgtEl>
                                          <p:spTgt spid="14"/>
                                        </p:tgtEl>
                                      </p:cBhvr>
                                    </p:animEffect>
                                    <p:set>
                                      <p:cBhvr>
                                        <p:cTn id="12" dur="1" fill="hold">
                                          <p:stCondLst>
                                            <p:cond delay="499"/>
                                          </p:stCondLst>
                                        </p:cTn>
                                        <p:tgtEl>
                                          <p:spTgt spid="14"/>
                                        </p:tgtEl>
                                        <p:attrNameLst>
                                          <p:attrName>style.visibility</p:attrName>
                                        </p:attrNameLst>
                                      </p:cBhvr>
                                      <p:to>
                                        <p:strVal val="hidden"/>
                                      </p:to>
                                    </p:set>
                                  </p:childTnLst>
                                </p:cTn>
                              </p:par>
                              <p:par>
                                <p:cTn id="13" presetID="53" presetClass="entr" presetSubtype="16" fill="hold" grpId="0" nodeType="withEffect">
                                  <p:stCondLst>
                                    <p:cond delay="250"/>
                                  </p:stCondLst>
                                  <p:childTnLst>
                                    <p:set>
                                      <p:cBhvr>
                                        <p:cTn id="14" dur="1" fill="hold">
                                          <p:stCondLst>
                                            <p:cond delay="0"/>
                                          </p:stCondLst>
                                        </p:cTn>
                                        <p:tgtEl>
                                          <p:spTgt spid="15"/>
                                        </p:tgtEl>
                                        <p:attrNameLst>
                                          <p:attrName>style.visibility</p:attrName>
                                        </p:attrNameLst>
                                      </p:cBhvr>
                                      <p:to>
                                        <p:strVal val="visible"/>
                                      </p:to>
                                    </p:set>
                                    <p:anim calcmode="lin" valueType="num">
                                      <p:cBhvr>
                                        <p:cTn id="15" dur="500" fill="hold"/>
                                        <p:tgtEl>
                                          <p:spTgt spid="15"/>
                                        </p:tgtEl>
                                        <p:attrNameLst>
                                          <p:attrName>ppt_w</p:attrName>
                                        </p:attrNameLst>
                                      </p:cBhvr>
                                      <p:tavLst>
                                        <p:tav tm="0">
                                          <p:val>
                                            <p:fltVal val="0"/>
                                          </p:val>
                                        </p:tav>
                                        <p:tav tm="100000">
                                          <p:val>
                                            <p:strVal val="#ppt_w"/>
                                          </p:val>
                                        </p:tav>
                                      </p:tavLst>
                                    </p:anim>
                                    <p:anim calcmode="lin" valueType="num">
                                      <p:cBhvr>
                                        <p:cTn id="16" dur="500" fill="hold"/>
                                        <p:tgtEl>
                                          <p:spTgt spid="15"/>
                                        </p:tgtEl>
                                        <p:attrNameLst>
                                          <p:attrName>ppt_h</p:attrName>
                                        </p:attrNameLst>
                                      </p:cBhvr>
                                      <p:tavLst>
                                        <p:tav tm="0">
                                          <p:val>
                                            <p:fltVal val="0"/>
                                          </p:val>
                                        </p:tav>
                                        <p:tav tm="100000">
                                          <p:val>
                                            <p:strVal val="#ppt_h"/>
                                          </p:val>
                                        </p:tav>
                                      </p:tavLst>
                                    </p:anim>
                                    <p:animEffect transition="in" filter="fade">
                                      <p:cBhvr>
                                        <p:cTn id="17" dur="500"/>
                                        <p:tgtEl>
                                          <p:spTgt spid="15"/>
                                        </p:tgtEl>
                                      </p:cBhvr>
                                    </p:animEffect>
                                  </p:childTnLst>
                                </p:cTn>
                              </p:par>
                              <p:par>
                                <p:cTn id="18" presetID="10" presetClass="exit" presetSubtype="0" fill="hold" grpId="1" nodeType="withEffect">
                                  <p:stCondLst>
                                    <p:cond delay="500"/>
                                  </p:stCondLst>
                                  <p:childTnLst>
                                    <p:animEffect transition="out" filter="fade">
                                      <p:cBhvr>
                                        <p:cTn id="19" dur="500"/>
                                        <p:tgtEl>
                                          <p:spTgt spid="15"/>
                                        </p:tgtEl>
                                      </p:cBhvr>
                                    </p:animEffect>
                                    <p:set>
                                      <p:cBhvr>
                                        <p:cTn id="20" dur="1" fill="hold">
                                          <p:stCondLst>
                                            <p:cond delay="499"/>
                                          </p:stCondLst>
                                        </p:cTn>
                                        <p:tgtEl>
                                          <p:spTgt spid="15"/>
                                        </p:tgtEl>
                                        <p:attrNameLst>
                                          <p:attrName>style.visibility</p:attrName>
                                        </p:attrNameLst>
                                      </p:cBhvr>
                                      <p:to>
                                        <p:strVal val="hidden"/>
                                      </p:to>
                                    </p:set>
                                  </p:childTnLst>
                                </p:cTn>
                              </p:par>
                              <p:par>
                                <p:cTn id="21" presetID="53" presetClass="entr" presetSubtype="16" fill="hold" grpId="0" nodeType="withEffect">
                                  <p:stCondLst>
                                    <p:cond delay="500"/>
                                  </p:stCondLst>
                                  <p:childTnLst>
                                    <p:set>
                                      <p:cBhvr>
                                        <p:cTn id="22" dur="1" fill="hold">
                                          <p:stCondLst>
                                            <p:cond delay="0"/>
                                          </p:stCondLst>
                                        </p:cTn>
                                        <p:tgtEl>
                                          <p:spTgt spid="16"/>
                                        </p:tgtEl>
                                        <p:attrNameLst>
                                          <p:attrName>style.visibility</p:attrName>
                                        </p:attrNameLst>
                                      </p:cBhvr>
                                      <p:to>
                                        <p:strVal val="visible"/>
                                      </p:to>
                                    </p:set>
                                    <p:anim calcmode="lin" valueType="num">
                                      <p:cBhvr>
                                        <p:cTn id="23" dur="500" fill="hold"/>
                                        <p:tgtEl>
                                          <p:spTgt spid="16"/>
                                        </p:tgtEl>
                                        <p:attrNameLst>
                                          <p:attrName>ppt_w</p:attrName>
                                        </p:attrNameLst>
                                      </p:cBhvr>
                                      <p:tavLst>
                                        <p:tav tm="0">
                                          <p:val>
                                            <p:fltVal val="0"/>
                                          </p:val>
                                        </p:tav>
                                        <p:tav tm="100000">
                                          <p:val>
                                            <p:strVal val="#ppt_w"/>
                                          </p:val>
                                        </p:tav>
                                      </p:tavLst>
                                    </p:anim>
                                    <p:anim calcmode="lin" valueType="num">
                                      <p:cBhvr>
                                        <p:cTn id="24" dur="500" fill="hold"/>
                                        <p:tgtEl>
                                          <p:spTgt spid="16"/>
                                        </p:tgtEl>
                                        <p:attrNameLst>
                                          <p:attrName>ppt_h</p:attrName>
                                        </p:attrNameLst>
                                      </p:cBhvr>
                                      <p:tavLst>
                                        <p:tav tm="0">
                                          <p:val>
                                            <p:fltVal val="0"/>
                                          </p:val>
                                        </p:tav>
                                        <p:tav tm="100000">
                                          <p:val>
                                            <p:strVal val="#ppt_h"/>
                                          </p:val>
                                        </p:tav>
                                      </p:tavLst>
                                    </p:anim>
                                    <p:animEffect transition="in" filter="fade">
                                      <p:cBhvr>
                                        <p:cTn id="25" dur="500"/>
                                        <p:tgtEl>
                                          <p:spTgt spid="16"/>
                                        </p:tgtEl>
                                      </p:cBhvr>
                                    </p:animEffect>
                                  </p:childTnLst>
                                </p:cTn>
                              </p:par>
                              <p:par>
                                <p:cTn id="26" presetID="10" presetClass="exit" presetSubtype="0" fill="hold" grpId="1" nodeType="withEffect">
                                  <p:stCondLst>
                                    <p:cond delay="750"/>
                                  </p:stCondLst>
                                  <p:childTnLst>
                                    <p:animEffect transition="out" filter="fade">
                                      <p:cBhvr>
                                        <p:cTn id="27" dur="500"/>
                                        <p:tgtEl>
                                          <p:spTgt spid="16"/>
                                        </p:tgtEl>
                                      </p:cBhvr>
                                    </p:animEffect>
                                    <p:set>
                                      <p:cBhvr>
                                        <p:cTn id="28" dur="1" fill="hold">
                                          <p:stCondLst>
                                            <p:cond delay="499"/>
                                          </p:stCondLst>
                                        </p:cTn>
                                        <p:tgtEl>
                                          <p:spTgt spid="16"/>
                                        </p:tgtEl>
                                        <p:attrNameLst>
                                          <p:attrName>style.visibility</p:attrName>
                                        </p:attrNameLst>
                                      </p:cBhvr>
                                      <p:to>
                                        <p:strVal val="hidden"/>
                                      </p:to>
                                    </p:set>
                                  </p:childTnLst>
                                </p:cTn>
                              </p:par>
                              <p:par>
                                <p:cTn id="29" presetID="53" presetClass="entr" presetSubtype="16"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p:cTn id="31" dur="500" fill="hold"/>
                                        <p:tgtEl>
                                          <p:spTgt spid="10"/>
                                        </p:tgtEl>
                                        <p:attrNameLst>
                                          <p:attrName>ppt_w</p:attrName>
                                        </p:attrNameLst>
                                      </p:cBhvr>
                                      <p:tavLst>
                                        <p:tav tm="0">
                                          <p:val>
                                            <p:fltVal val="0"/>
                                          </p:val>
                                        </p:tav>
                                        <p:tav tm="100000">
                                          <p:val>
                                            <p:strVal val="#ppt_w"/>
                                          </p:val>
                                        </p:tav>
                                      </p:tavLst>
                                    </p:anim>
                                    <p:anim calcmode="lin" valueType="num">
                                      <p:cBhvr>
                                        <p:cTn id="32" dur="500" fill="hold"/>
                                        <p:tgtEl>
                                          <p:spTgt spid="10"/>
                                        </p:tgtEl>
                                        <p:attrNameLst>
                                          <p:attrName>ppt_h</p:attrName>
                                        </p:attrNameLst>
                                      </p:cBhvr>
                                      <p:tavLst>
                                        <p:tav tm="0">
                                          <p:val>
                                            <p:fltVal val="0"/>
                                          </p:val>
                                        </p:tav>
                                        <p:tav tm="100000">
                                          <p:val>
                                            <p:strVal val="#ppt_h"/>
                                          </p:val>
                                        </p:tav>
                                      </p:tavLst>
                                    </p:anim>
                                    <p:animEffect transition="in" filter="fade">
                                      <p:cBhvr>
                                        <p:cTn id="33" dur="500"/>
                                        <p:tgtEl>
                                          <p:spTgt spid="10"/>
                                        </p:tgtEl>
                                      </p:cBhvr>
                                    </p:animEffect>
                                  </p:childTnLst>
                                </p:cTn>
                              </p:par>
                              <p:par>
                                <p:cTn id="34" presetID="10" presetClass="exit" presetSubtype="0" fill="hold" grpId="1" nodeType="withEffect">
                                  <p:stCondLst>
                                    <p:cond delay="250"/>
                                  </p:stCondLst>
                                  <p:childTnLst>
                                    <p:animEffect transition="out" filter="fade">
                                      <p:cBhvr>
                                        <p:cTn id="35" dur="500"/>
                                        <p:tgtEl>
                                          <p:spTgt spid="10"/>
                                        </p:tgtEl>
                                      </p:cBhvr>
                                    </p:animEffect>
                                    <p:set>
                                      <p:cBhvr>
                                        <p:cTn id="36" dur="1" fill="hold">
                                          <p:stCondLst>
                                            <p:cond delay="499"/>
                                          </p:stCondLst>
                                        </p:cTn>
                                        <p:tgtEl>
                                          <p:spTgt spid="10"/>
                                        </p:tgtEl>
                                        <p:attrNameLst>
                                          <p:attrName>style.visibility</p:attrName>
                                        </p:attrNameLst>
                                      </p:cBhvr>
                                      <p:to>
                                        <p:strVal val="hidden"/>
                                      </p:to>
                                    </p:set>
                                  </p:childTnLst>
                                </p:cTn>
                              </p:par>
                              <p:par>
                                <p:cTn id="37" presetID="53" presetClass="entr" presetSubtype="16" fill="hold" grpId="0" nodeType="withEffect">
                                  <p:stCondLst>
                                    <p:cond delay="250"/>
                                  </p:stCondLst>
                                  <p:childTnLst>
                                    <p:set>
                                      <p:cBhvr>
                                        <p:cTn id="38" dur="1" fill="hold">
                                          <p:stCondLst>
                                            <p:cond delay="0"/>
                                          </p:stCondLst>
                                        </p:cTn>
                                        <p:tgtEl>
                                          <p:spTgt spid="11"/>
                                        </p:tgtEl>
                                        <p:attrNameLst>
                                          <p:attrName>style.visibility</p:attrName>
                                        </p:attrNameLst>
                                      </p:cBhvr>
                                      <p:to>
                                        <p:strVal val="visible"/>
                                      </p:to>
                                    </p:set>
                                    <p:anim calcmode="lin" valueType="num">
                                      <p:cBhvr>
                                        <p:cTn id="39" dur="500" fill="hold"/>
                                        <p:tgtEl>
                                          <p:spTgt spid="11"/>
                                        </p:tgtEl>
                                        <p:attrNameLst>
                                          <p:attrName>ppt_w</p:attrName>
                                        </p:attrNameLst>
                                      </p:cBhvr>
                                      <p:tavLst>
                                        <p:tav tm="0">
                                          <p:val>
                                            <p:fltVal val="0"/>
                                          </p:val>
                                        </p:tav>
                                        <p:tav tm="100000">
                                          <p:val>
                                            <p:strVal val="#ppt_w"/>
                                          </p:val>
                                        </p:tav>
                                      </p:tavLst>
                                    </p:anim>
                                    <p:anim calcmode="lin" valueType="num">
                                      <p:cBhvr>
                                        <p:cTn id="40" dur="500" fill="hold"/>
                                        <p:tgtEl>
                                          <p:spTgt spid="11"/>
                                        </p:tgtEl>
                                        <p:attrNameLst>
                                          <p:attrName>ppt_h</p:attrName>
                                        </p:attrNameLst>
                                      </p:cBhvr>
                                      <p:tavLst>
                                        <p:tav tm="0">
                                          <p:val>
                                            <p:fltVal val="0"/>
                                          </p:val>
                                        </p:tav>
                                        <p:tav tm="100000">
                                          <p:val>
                                            <p:strVal val="#ppt_h"/>
                                          </p:val>
                                        </p:tav>
                                      </p:tavLst>
                                    </p:anim>
                                    <p:animEffect transition="in" filter="fade">
                                      <p:cBhvr>
                                        <p:cTn id="41" dur="500"/>
                                        <p:tgtEl>
                                          <p:spTgt spid="11"/>
                                        </p:tgtEl>
                                      </p:cBhvr>
                                    </p:animEffect>
                                  </p:childTnLst>
                                </p:cTn>
                              </p:par>
                              <p:par>
                                <p:cTn id="42" presetID="10" presetClass="exit" presetSubtype="0" fill="hold" grpId="1" nodeType="withEffect">
                                  <p:stCondLst>
                                    <p:cond delay="500"/>
                                  </p:stCondLst>
                                  <p:childTnLst>
                                    <p:animEffect transition="out" filter="fade">
                                      <p:cBhvr>
                                        <p:cTn id="43" dur="500"/>
                                        <p:tgtEl>
                                          <p:spTgt spid="11"/>
                                        </p:tgtEl>
                                      </p:cBhvr>
                                    </p:animEffect>
                                    <p:set>
                                      <p:cBhvr>
                                        <p:cTn id="44" dur="1" fill="hold">
                                          <p:stCondLst>
                                            <p:cond delay="499"/>
                                          </p:stCondLst>
                                        </p:cTn>
                                        <p:tgtEl>
                                          <p:spTgt spid="11"/>
                                        </p:tgtEl>
                                        <p:attrNameLst>
                                          <p:attrName>style.visibility</p:attrName>
                                        </p:attrNameLst>
                                      </p:cBhvr>
                                      <p:to>
                                        <p:strVal val="hidden"/>
                                      </p:to>
                                    </p:set>
                                  </p:childTnLst>
                                </p:cTn>
                              </p:par>
                              <p:par>
                                <p:cTn id="45" presetID="53" presetClass="entr" presetSubtype="16" fill="hold" grpId="0" nodeType="withEffect">
                                  <p:stCondLst>
                                    <p:cond delay="500"/>
                                  </p:stCondLst>
                                  <p:childTnLst>
                                    <p:set>
                                      <p:cBhvr>
                                        <p:cTn id="46" dur="1" fill="hold">
                                          <p:stCondLst>
                                            <p:cond delay="0"/>
                                          </p:stCondLst>
                                        </p:cTn>
                                        <p:tgtEl>
                                          <p:spTgt spid="12"/>
                                        </p:tgtEl>
                                        <p:attrNameLst>
                                          <p:attrName>style.visibility</p:attrName>
                                        </p:attrNameLst>
                                      </p:cBhvr>
                                      <p:to>
                                        <p:strVal val="visible"/>
                                      </p:to>
                                    </p:set>
                                    <p:anim calcmode="lin" valueType="num">
                                      <p:cBhvr>
                                        <p:cTn id="47" dur="500" fill="hold"/>
                                        <p:tgtEl>
                                          <p:spTgt spid="12"/>
                                        </p:tgtEl>
                                        <p:attrNameLst>
                                          <p:attrName>ppt_w</p:attrName>
                                        </p:attrNameLst>
                                      </p:cBhvr>
                                      <p:tavLst>
                                        <p:tav tm="0">
                                          <p:val>
                                            <p:fltVal val="0"/>
                                          </p:val>
                                        </p:tav>
                                        <p:tav tm="100000">
                                          <p:val>
                                            <p:strVal val="#ppt_w"/>
                                          </p:val>
                                        </p:tav>
                                      </p:tavLst>
                                    </p:anim>
                                    <p:anim calcmode="lin" valueType="num">
                                      <p:cBhvr>
                                        <p:cTn id="48" dur="500" fill="hold"/>
                                        <p:tgtEl>
                                          <p:spTgt spid="12"/>
                                        </p:tgtEl>
                                        <p:attrNameLst>
                                          <p:attrName>ppt_h</p:attrName>
                                        </p:attrNameLst>
                                      </p:cBhvr>
                                      <p:tavLst>
                                        <p:tav tm="0">
                                          <p:val>
                                            <p:fltVal val="0"/>
                                          </p:val>
                                        </p:tav>
                                        <p:tav tm="100000">
                                          <p:val>
                                            <p:strVal val="#ppt_h"/>
                                          </p:val>
                                        </p:tav>
                                      </p:tavLst>
                                    </p:anim>
                                    <p:animEffect transition="in" filter="fade">
                                      <p:cBhvr>
                                        <p:cTn id="49" dur="500"/>
                                        <p:tgtEl>
                                          <p:spTgt spid="12"/>
                                        </p:tgtEl>
                                      </p:cBhvr>
                                    </p:animEffect>
                                  </p:childTnLst>
                                </p:cTn>
                              </p:par>
                              <p:par>
                                <p:cTn id="50" presetID="10" presetClass="exit" presetSubtype="0" fill="hold" grpId="1" nodeType="withEffect">
                                  <p:stCondLst>
                                    <p:cond delay="750"/>
                                  </p:stCondLst>
                                  <p:childTnLst>
                                    <p:animEffect transition="out" filter="fade">
                                      <p:cBhvr>
                                        <p:cTn id="51" dur="500"/>
                                        <p:tgtEl>
                                          <p:spTgt spid="12"/>
                                        </p:tgtEl>
                                      </p:cBhvr>
                                    </p:animEffect>
                                    <p:set>
                                      <p:cBhvr>
                                        <p:cTn id="52" dur="1" fill="hold">
                                          <p:stCondLst>
                                            <p:cond delay="499"/>
                                          </p:stCondLst>
                                        </p:cTn>
                                        <p:tgtEl>
                                          <p:spTgt spid="12"/>
                                        </p:tgtEl>
                                        <p:attrNameLst>
                                          <p:attrName>style.visibility</p:attrName>
                                        </p:attrNameLst>
                                      </p:cBhvr>
                                      <p:to>
                                        <p:strVal val="hidden"/>
                                      </p:to>
                                    </p:set>
                                  </p:childTnLst>
                                </p:cTn>
                              </p:par>
                            </p:childTnLst>
                          </p:cTn>
                        </p:par>
                        <p:par>
                          <p:cTn id="53" fill="hold">
                            <p:stCondLst>
                              <p:cond delay="1250"/>
                            </p:stCondLst>
                            <p:childTnLst>
                              <p:par>
                                <p:cTn id="54" presetID="1" presetClass="entr" presetSubtype="0" fill="hold" grpId="0" nodeType="afterEffect">
                                  <p:stCondLst>
                                    <p:cond delay="0"/>
                                  </p:stCondLst>
                                  <p:childTnLst>
                                    <p:set>
                                      <p:cBhvr>
                                        <p:cTn id="55"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4" grpId="1" animBg="1"/>
      <p:bldP spid="15" grpId="0" animBg="1"/>
      <p:bldP spid="15" grpId="1" animBg="1"/>
      <p:bldP spid="16" grpId="0" animBg="1"/>
      <p:bldP spid="16" grpId="1" animBg="1"/>
      <p:bldP spid="10" grpId="0" animBg="1"/>
      <p:bldP spid="10" grpId="1" animBg="1"/>
      <p:bldP spid="11" grpId="0" animBg="1"/>
      <p:bldP spid="11" grpId="1" animBg="1"/>
      <p:bldP spid="12" grpId="0" animBg="1"/>
      <p:bldP spid="12" grpId="1" animBg="1"/>
      <p:bldP spid="19"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9D66304-2285-42BC-90E4-6AB93AE4B1FD}"/>
              </a:ext>
            </a:extLst>
          </p:cNvPr>
          <p:cNvPicPr>
            <a:picLocks noGrp="1" noChangeAspect="1"/>
          </p:cNvPicPr>
          <p:nvPr>
            <p:ph type="pic" sz="quarter" idx="14"/>
          </p:nvPr>
        </p:nvPicPr>
        <p:blipFill>
          <a:blip r:embed="rId2"/>
          <a:srcRect t="21907" b="21907"/>
          <a:stretch>
            <a:fillRect/>
          </a:stretch>
        </p:blipFill>
        <p:spPr>
          <a:prstGeom prst="rect">
            <a:avLst/>
          </a:prstGeom>
        </p:spPr>
      </p:pic>
      <p:sp>
        <p:nvSpPr>
          <p:cNvPr id="3" name="Title 2">
            <a:extLst>
              <a:ext uri="{FF2B5EF4-FFF2-40B4-BE49-F238E27FC236}">
                <a16:creationId xmlns="" xmlns:a16="http://schemas.microsoft.com/office/drawing/2014/main" id="{36EB2091-D343-4A77-8F83-8AFC9ECADEDC}"/>
              </a:ext>
            </a:extLst>
          </p:cNvPr>
          <p:cNvSpPr>
            <a:spLocks noGrp="1"/>
          </p:cNvSpPr>
          <p:nvPr>
            <p:ph type="title"/>
          </p:nvPr>
        </p:nvSpPr>
        <p:spPr/>
        <p:txBody>
          <a:bodyPr>
            <a:normAutofit fontScale="90000"/>
          </a:bodyPr>
          <a:lstStyle/>
          <a:p>
            <a:r>
              <a:rPr lang="id-ID" dirty="0"/>
              <a:t>Analisa Hidrologi</a:t>
            </a:r>
          </a:p>
        </p:txBody>
      </p:sp>
      <p:sp>
        <p:nvSpPr>
          <p:cNvPr id="4" name="Text Placeholder 3">
            <a:extLst>
              <a:ext uri="{FF2B5EF4-FFF2-40B4-BE49-F238E27FC236}">
                <a16:creationId xmlns="" xmlns:a16="http://schemas.microsoft.com/office/drawing/2014/main" id="{F772BF24-9F15-4DDB-B5AC-71DBFCFE2BF1}"/>
              </a:ext>
            </a:extLst>
          </p:cNvPr>
          <p:cNvSpPr>
            <a:spLocks noGrp="1"/>
          </p:cNvSpPr>
          <p:nvPr>
            <p:ph type="body" sz="quarter" idx="13"/>
          </p:nvPr>
        </p:nvSpPr>
        <p:spPr/>
        <p:txBody>
          <a:bodyPr/>
          <a:lstStyle/>
          <a:p>
            <a:pPr marL="0" indent="0">
              <a:buNone/>
            </a:pPr>
            <a:r>
              <a:rPr lang="id-ID" dirty="0"/>
              <a:t>Drainase Jalan</a:t>
            </a:r>
          </a:p>
        </p:txBody>
      </p:sp>
    </p:spTree>
    <p:extLst>
      <p:ext uri="{BB962C8B-B14F-4D97-AF65-F5344CB8AC3E}">
        <p14:creationId xmlns:p14="http://schemas.microsoft.com/office/powerpoint/2010/main" val="2650899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 xmlns:a16="http://schemas.microsoft.com/office/drawing/2014/main" id="{558D3786-7C91-4DEB-8842-28586339F7D7}"/>
              </a:ext>
            </a:extLst>
          </p:cNvPr>
          <p:cNvSpPr>
            <a:spLocks noGrp="1"/>
          </p:cNvSpPr>
          <p:nvPr>
            <p:ph type="title"/>
          </p:nvPr>
        </p:nvSpPr>
        <p:spPr>
          <a:xfrm>
            <a:off x="105286" y="319595"/>
            <a:ext cx="9613861" cy="1080938"/>
          </a:xfrm>
        </p:spPr>
        <p:txBody>
          <a:bodyPr/>
          <a:lstStyle/>
          <a:p>
            <a:r>
              <a:rPr lang="id-ID" dirty="0"/>
              <a:t>RPS</a:t>
            </a:r>
          </a:p>
        </p:txBody>
      </p:sp>
      <p:graphicFrame>
        <p:nvGraphicFramePr>
          <p:cNvPr id="14" name="Content Placeholder 13">
            <a:extLst>
              <a:ext uri="{FF2B5EF4-FFF2-40B4-BE49-F238E27FC236}">
                <a16:creationId xmlns="" xmlns:a16="http://schemas.microsoft.com/office/drawing/2014/main" id="{C1EBC947-F82B-4A4B-8AB0-05A6E19A489E}"/>
              </a:ext>
            </a:extLst>
          </p:cNvPr>
          <p:cNvGraphicFramePr>
            <a:graphicFrameLocks noGrp="1"/>
          </p:cNvGraphicFramePr>
          <p:nvPr>
            <p:ph sz="half" idx="1"/>
            <p:extLst>
              <p:ext uri="{D42A27DB-BD31-4B8C-83A1-F6EECF244321}">
                <p14:modId xmlns:p14="http://schemas.microsoft.com/office/powerpoint/2010/main" val="345753522"/>
              </p:ext>
            </p:extLst>
          </p:nvPr>
        </p:nvGraphicFramePr>
        <p:xfrm>
          <a:off x="0" y="1055802"/>
          <a:ext cx="5594122" cy="56560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16" name="Content Placeholder 15">
            <a:extLst>
              <a:ext uri="{FF2B5EF4-FFF2-40B4-BE49-F238E27FC236}">
                <a16:creationId xmlns="" xmlns:a16="http://schemas.microsoft.com/office/drawing/2014/main" id="{0DCE43BD-378C-4F4F-8676-0DA5AD3B940A}"/>
              </a:ext>
            </a:extLst>
          </p:cNvPr>
          <p:cNvGraphicFramePr>
            <a:graphicFrameLocks noGrp="1"/>
          </p:cNvGraphicFramePr>
          <p:nvPr>
            <p:ph sz="half" idx="2"/>
            <p:extLst>
              <p:ext uri="{D42A27DB-BD31-4B8C-83A1-F6EECF244321}">
                <p14:modId xmlns:p14="http://schemas.microsoft.com/office/powerpoint/2010/main" val="749393299"/>
              </p:ext>
            </p:extLst>
          </p:nvPr>
        </p:nvGraphicFramePr>
        <p:xfrm>
          <a:off x="5669537" y="1055802"/>
          <a:ext cx="6019701" cy="580219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1151988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33400" y="6014848"/>
            <a:ext cx="11658600" cy="590931"/>
          </a:xfrm>
        </p:spPr>
        <p:txBody>
          <a:bodyPr/>
          <a:lstStyle/>
          <a:p>
            <a:r>
              <a:rPr lang="id-ID" dirty="0"/>
              <a:t>Drainase Jalan</a:t>
            </a:r>
            <a:endParaRPr lang="en-US" dirty="0"/>
          </a:p>
        </p:txBody>
      </p:sp>
      <p:graphicFrame>
        <p:nvGraphicFramePr>
          <p:cNvPr id="5" name="Content Placeholder 3" descr="Radial Picture List" title="SmartArt"/>
          <p:cNvGraphicFramePr>
            <a:graphicFrameLocks/>
          </p:cNvGraphicFramePr>
          <p:nvPr>
            <p:extLst/>
          </p:nvPr>
        </p:nvGraphicFramePr>
        <p:xfrm>
          <a:off x="1807367" y="690114"/>
          <a:ext cx="9389719" cy="5620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969691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ext Placeholder 17"/>
          <p:cNvSpPr>
            <a:spLocks noGrp="1"/>
          </p:cNvSpPr>
          <p:nvPr>
            <p:ph type="body" sz="quarter" idx="13"/>
          </p:nvPr>
        </p:nvSpPr>
        <p:spPr>
          <a:xfrm>
            <a:off x="201283" y="1236721"/>
            <a:ext cx="11280475" cy="5022914"/>
          </a:xfrm>
        </p:spPr>
        <p:txBody>
          <a:bodyPr/>
          <a:lstStyle/>
          <a:p>
            <a:r>
              <a:rPr lang="en-US" sz="2400" b="1" dirty="0">
                <a:solidFill>
                  <a:schemeClr val="bg1"/>
                </a:solidFill>
              </a:rPr>
              <a:t>“</a:t>
            </a:r>
            <a:r>
              <a:rPr lang="en-US" sz="2800" dirty="0" err="1">
                <a:solidFill>
                  <a:schemeClr val="bg1"/>
                </a:solidFill>
              </a:rPr>
              <a:t>Secara</a:t>
            </a:r>
            <a:r>
              <a:rPr lang="en-US" sz="2800" dirty="0">
                <a:solidFill>
                  <a:schemeClr val="bg1"/>
                </a:solidFill>
              </a:rPr>
              <a:t> </a:t>
            </a:r>
            <a:r>
              <a:rPr lang="en-US" sz="2800" dirty="0" err="1">
                <a:solidFill>
                  <a:schemeClr val="bg1"/>
                </a:solidFill>
              </a:rPr>
              <a:t>umum</a:t>
            </a:r>
            <a:r>
              <a:rPr lang="en-US" sz="2800" dirty="0">
                <a:solidFill>
                  <a:schemeClr val="bg1"/>
                </a:solidFill>
              </a:rPr>
              <a:t> </a:t>
            </a:r>
            <a:r>
              <a:rPr lang="en-US" sz="2800" dirty="0" err="1">
                <a:solidFill>
                  <a:schemeClr val="bg1"/>
                </a:solidFill>
              </a:rPr>
              <a:t>perencanaan</a:t>
            </a:r>
            <a:r>
              <a:rPr lang="en-US" sz="2800" dirty="0">
                <a:solidFill>
                  <a:schemeClr val="bg1"/>
                </a:solidFill>
              </a:rPr>
              <a:t> </a:t>
            </a:r>
            <a:r>
              <a:rPr lang="en-US" sz="2800" dirty="0" err="1">
                <a:solidFill>
                  <a:schemeClr val="bg1"/>
                </a:solidFill>
              </a:rPr>
              <a:t>sistem</a:t>
            </a:r>
            <a:r>
              <a:rPr lang="en-US" sz="2800" dirty="0">
                <a:solidFill>
                  <a:schemeClr val="bg1"/>
                </a:solidFill>
              </a:rPr>
              <a:t> </a:t>
            </a:r>
            <a:r>
              <a:rPr lang="en-US" sz="2800" dirty="0" err="1">
                <a:solidFill>
                  <a:schemeClr val="bg1"/>
                </a:solidFill>
              </a:rPr>
              <a:t>drainase</a:t>
            </a:r>
            <a:r>
              <a:rPr lang="en-US" sz="2800" dirty="0">
                <a:solidFill>
                  <a:schemeClr val="bg1"/>
                </a:solidFill>
              </a:rPr>
              <a:t> </a:t>
            </a:r>
            <a:r>
              <a:rPr lang="en-US" sz="2800" dirty="0" err="1">
                <a:solidFill>
                  <a:schemeClr val="bg1"/>
                </a:solidFill>
              </a:rPr>
              <a:t>jalan</a:t>
            </a:r>
            <a:r>
              <a:rPr lang="en-US" sz="2800" dirty="0">
                <a:solidFill>
                  <a:schemeClr val="bg1"/>
                </a:solidFill>
              </a:rPr>
              <a:t> </a:t>
            </a:r>
            <a:r>
              <a:rPr lang="en-US" sz="2800" dirty="0" err="1">
                <a:solidFill>
                  <a:schemeClr val="bg1"/>
                </a:solidFill>
              </a:rPr>
              <a:t>dimulai</a:t>
            </a:r>
            <a:r>
              <a:rPr lang="en-US" sz="2800" dirty="0">
                <a:solidFill>
                  <a:schemeClr val="bg1"/>
                </a:solidFill>
              </a:rPr>
              <a:t> </a:t>
            </a:r>
            <a:r>
              <a:rPr lang="en-US" sz="2800" dirty="0" err="1">
                <a:solidFill>
                  <a:schemeClr val="bg1"/>
                </a:solidFill>
              </a:rPr>
              <a:t>dengan</a:t>
            </a:r>
            <a:r>
              <a:rPr lang="en-US" sz="2800" dirty="0">
                <a:solidFill>
                  <a:schemeClr val="bg1"/>
                </a:solidFill>
              </a:rPr>
              <a:t> </a:t>
            </a:r>
            <a:r>
              <a:rPr lang="en-US" sz="2800" dirty="0" err="1">
                <a:solidFill>
                  <a:schemeClr val="bg1"/>
                </a:solidFill>
              </a:rPr>
              <a:t>memplot</a:t>
            </a:r>
            <a:r>
              <a:rPr lang="en-US" sz="2800" dirty="0">
                <a:solidFill>
                  <a:schemeClr val="bg1"/>
                </a:solidFill>
              </a:rPr>
              <a:t> </a:t>
            </a:r>
            <a:r>
              <a:rPr lang="en-US" sz="2800" dirty="0" err="1">
                <a:solidFill>
                  <a:schemeClr val="bg1"/>
                </a:solidFill>
              </a:rPr>
              <a:t>rute</a:t>
            </a:r>
            <a:r>
              <a:rPr lang="en-US" sz="2800" dirty="0">
                <a:solidFill>
                  <a:schemeClr val="bg1"/>
                </a:solidFill>
              </a:rPr>
              <a:t> </a:t>
            </a:r>
            <a:r>
              <a:rPr lang="en-US" sz="2800" dirty="0" err="1">
                <a:solidFill>
                  <a:schemeClr val="bg1"/>
                </a:solidFill>
              </a:rPr>
              <a:t>jalan</a:t>
            </a:r>
            <a:r>
              <a:rPr lang="en-US" sz="2800" dirty="0">
                <a:solidFill>
                  <a:schemeClr val="bg1"/>
                </a:solidFill>
              </a:rPr>
              <a:t> yang </a:t>
            </a:r>
            <a:r>
              <a:rPr lang="en-US" sz="2800" dirty="0" err="1">
                <a:solidFill>
                  <a:schemeClr val="bg1"/>
                </a:solidFill>
              </a:rPr>
              <a:t>akan</a:t>
            </a:r>
            <a:r>
              <a:rPr lang="en-US" sz="2800" dirty="0">
                <a:solidFill>
                  <a:schemeClr val="bg1"/>
                </a:solidFill>
              </a:rPr>
              <a:t> </a:t>
            </a:r>
            <a:r>
              <a:rPr lang="en-US" sz="2800" dirty="0" err="1">
                <a:solidFill>
                  <a:schemeClr val="bg1"/>
                </a:solidFill>
              </a:rPr>
              <a:t>ditinjau</a:t>
            </a:r>
            <a:r>
              <a:rPr lang="en-US" sz="2800" dirty="0">
                <a:solidFill>
                  <a:schemeClr val="bg1"/>
                </a:solidFill>
              </a:rPr>
              <a:t> di peta </a:t>
            </a:r>
            <a:r>
              <a:rPr lang="en-US" sz="2800" dirty="0" err="1">
                <a:solidFill>
                  <a:schemeClr val="bg1"/>
                </a:solidFill>
              </a:rPr>
              <a:t>topografi</a:t>
            </a:r>
            <a:r>
              <a:rPr lang="en-US" sz="2800" dirty="0">
                <a:solidFill>
                  <a:schemeClr val="bg1"/>
                </a:solidFill>
              </a:rPr>
              <a:t> yang </a:t>
            </a:r>
            <a:r>
              <a:rPr lang="en-US" sz="2800" dirty="0" err="1">
                <a:solidFill>
                  <a:schemeClr val="bg1"/>
                </a:solidFill>
              </a:rPr>
              <a:t>akan</a:t>
            </a:r>
            <a:r>
              <a:rPr lang="en-US" sz="2800" dirty="0">
                <a:solidFill>
                  <a:schemeClr val="bg1"/>
                </a:solidFill>
              </a:rPr>
              <a:t> </a:t>
            </a:r>
            <a:r>
              <a:rPr lang="en-US" sz="2800" dirty="0" err="1">
                <a:solidFill>
                  <a:schemeClr val="bg1"/>
                </a:solidFill>
              </a:rPr>
              <a:t>menentukan</a:t>
            </a:r>
            <a:r>
              <a:rPr lang="en-US" sz="2800" dirty="0">
                <a:solidFill>
                  <a:schemeClr val="bg1"/>
                </a:solidFill>
              </a:rPr>
              <a:t> </a:t>
            </a:r>
            <a:r>
              <a:rPr lang="en-US" sz="2800" dirty="0" err="1">
                <a:solidFill>
                  <a:schemeClr val="bg1"/>
                </a:solidFill>
              </a:rPr>
              <a:t>batas-batas</a:t>
            </a:r>
            <a:r>
              <a:rPr lang="en-US" sz="2800" dirty="0">
                <a:solidFill>
                  <a:schemeClr val="bg1"/>
                </a:solidFill>
              </a:rPr>
              <a:t> </a:t>
            </a:r>
            <a:r>
              <a:rPr lang="en-US" sz="2800" dirty="0" err="1">
                <a:solidFill>
                  <a:schemeClr val="bg1"/>
                </a:solidFill>
              </a:rPr>
              <a:t>daerah</a:t>
            </a:r>
            <a:r>
              <a:rPr lang="en-US" sz="2800" dirty="0">
                <a:solidFill>
                  <a:schemeClr val="bg1"/>
                </a:solidFill>
              </a:rPr>
              <a:t> </a:t>
            </a:r>
            <a:r>
              <a:rPr lang="en-US" sz="2800" dirty="0" err="1">
                <a:solidFill>
                  <a:schemeClr val="bg1"/>
                </a:solidFill>
              </a:rPr>
              <a:t>layanan</a:t>
            </a:r>
            <a:r>
              <a:rPr lang="en-US" sz="2800" dirty="0">
                <a:solidFill>
                  <a:schemeClr val="bg1"/>
                </a:solidFill>
              </a:rPr>
              <a:t> </a:t>
            </a:r>
            <a:r>
              <a:rPr lang="en-US" sz="2800" dirty="0" err="1">
                <a:solidFill>
                  <a:schemeClr val="bg1"/>
                </a:solidFill>
              </a:rPr>
              <a:t>maupun</a:t>
            </a:r>
            <a:r>
              <a:rPr lang="en-US" sz="2800" dirty="0">
                <a:solidFill>
                  <a:schemeClr val="bg1"/>
                </a:solidFill>
              </a:rPr>
              <a:t> data </a:t>
            </a:r>
            <a:r>
              <a:rPr lang="en-US" sz="2800" dirty="0" err="1">
                <a:solidFill>
                  <a:schemeClr val="bg1"/>
                </a:solidFill>
              </a:rPr>
              <a:t>data</a:t>
            </a:r>
            <a:r>
              <a:rPr lang="en-US" sz="2800" dirty="0">
                <a:solidFill>
                  <a:schemeClr val="bg1"/>
                </a:solidFill>
              </a:rPr>
              <a:t> lain </a:t>
            </a:r>
            <a:r>
              <a:rPr lang="en-US" sz="2800" dirty="0" err="1">
                <a:solidFill>
                  <a:schemeClr val="bg1"/>
                </a:solidFill>
              </a:rPr>
              <a:t>untuk</a:t>
            </a:r>
            <a:r>
              <a:rPr lang="en-US" sz="2800" dirty="0">
                <a:solidFill>
                  <a:schemeClr val="bg1"/>
                </a:solidFill>
              </a:rPr>
              <a:t> </a:t>
            </a:r>
            <a:r>
              <a:rPr lang="en-US" sz="2800" dirty="0" err="1">
                <a:solidFill>
                  <a:schemeClr val="bg1"/>
                </a:solidFill>
              </a:rPr>
              <a:t>mengenal</a:t>
            </a:r>
            <a:r>
              <a:rPr lang="en-US" sz="2800" dirty="0">
                <a:solidFill>
                  <a:schemeClr val="bg1"/>
                </a:solidFill>
              </a:rPr>
              <a:t>/</a:t>
            </a:r>
            <a:r>
              <a:rPr lang="en-US" sz="2800" dirty="0" err="1">
                <a:solidFill>
                  <a:schemeClr val="bg1"/>
                </a:solidFill>
              </a:rPr>
              <a:t>mengetahui</a:t>
            </a:r>
            <a:r>
              <a:rPr lang="en-US" sz="2800" dirty="0">
                <a:solidFill>
                  <a:schemeClr val="bg1"/>
                </a:solidFill>
              </a:rPr>
              <a:t> </a:t>
            </a:r>
            <a:r>
              <a:rPr lang="en-US" sz="2800" dirty="0" err="1">
                <a:solidFill>
                  <a:schemeClr val="bg1"/>
                </a:solidFill>
              </a:rPr>
              <a:t>daerah</a:t>
            </a:r>
            <a:r>
              <a:rPr lang="en-US" sz="2800" dirty="0">
                <a:solidFill>
                  <a:schemeClr val="bg1"/>
                </a:solidFill>
              </a:rPr>
              <a:t> </a:t>
            </a:r>
            <a:r>
              <a:rPr lang="en-US" sz="2800" dirty="0" err="1">
                <a:solidFill>
                  <a:schemeClr val="bg1"/>
                </a:solidFill>
              </a:rPr>
              <a:t>layanan</a:t>
            </a:r>
            <a:r>
              <a:rPr lang="en-US" sz="2800" dirty="0">
                <a:solidFill>
                  <a:schemeClr val="bg1"/>
                </a:solidFill>
              </a:rPr>
              <a:t>, </a:t>
            </a:r>
            <a:r>
              <a:rPr lang="en-US" sz="2800" dirty="0" err="1">
                <a:solidFill>
                  <a:schemeClr val="bg1"/>
                </a:solidFill>
              </a:rPr>
              <a:t>sehingga</a:t>
            </a:r>
            <a:r>
              <a:rPr lang="en-US" sz="2800" dirty="0">
                <a:solidFill>
                  <a:schemeClr val="bg1"/>
                </a:solidFill>
              </a:rPr>
              <a:t> </a:t>
            </a:r>
            <a:r>
              <a:rPr lang="en-US" sz="2800" dirty="0" err="1">
                <a:solidFill>
                  <a:schemeClr val="bg1"/>
                </a:solidFill>
              </a:rPr>
              <a:t>dapat</a:t>
            </a:r>
            <a:r>
              <a:rPr lang="en-US" sz="2800" dirty="0">
                <a:solidFill>
                  <a:schemeClr val="bg1"/>
                </a:solidFill>
              </a:rPr>
              <a:t> </a:t>
            </a:r>
            <a:r>
              <a:rPr lang="en-US" sz="2800" dirty="0" err="1">
                <a:solidFill>
                  <a:schemeClr val="bg1"/>
                </a:solidFill>
              </a:rPr>
              <a:t>diperkirakan</a:t>
            </a:r>
            <a:r>
              <a:rPr lang="en-US" sz="2800" dirty="0">
                <a:solidFill>
                  <a:schemeClr val="bg1"/>
                </a:solidFill>
              </a:rPr>
              <a:t> </a:t>
            </a:r>
            <a:r>
              <a:rPr lang="en-US" sz="2800" dirty="0" err="1">
                <a:solidFill>
                  <a:schemeClr val="bg1"/>
                </a:solidFill>
              </a:rPr>
              <a:t>kebutuhan</a:t>
            </a:r>
            <a:r>
              <a:rPr lang="en-US" sz="2800" dirty="0">
                <a:solidFill>
                  <a:schemeClr val="bg1"/>
                </a:solidFill>
              </a:rPr>
              <a:t> </a:t>
            </a:r>
            <a:r>
              <a:rPr lang="en-US" sz="2800" dirty="0" err="1">
                <a:solidFill>
                  <a:schemeClr val="bg1"/>
                </a:solidFill>
              </a:rPr>
              <a:t>penempatan</a:t>
            </a:r>
            <a:r>
              <a:rPr lang="en-US" sz="2800" dirty="0">
                <a:solidFill>
                  <a:schemeClr val="bg1"/>
                </a:solidFill>
              </a:rPr>
              <a:t> </a:t>
            </a:r>
            <a:r>
              <a:rPr lang="en-US" sz="2800" dirty="0" err="1">
                <a:solidFill>
                  <a:schemeClr val="bg1"/>
                </a:solidFill>
              </a:rPr>
              <a:t>bangunan</a:t>
            </a:r>
            <a:r>
              <a:rPr lang="en-US" sz="2800" dirty="0">
                <a:solidFill>
                  <a:schemeClr val="bg1"/>
                </a:solidFill>
              </a:rPr>
              <a:t> </a:t>
            </a:r>
            <a:r>
              <a:rPr lang="en-US" sz="2800" dirty="0" err="1">
                <a:solidFill>
                  <a:schemeClr val="bg1"/>
                </a:solidFill>
              </a:rPr>
              <a:t>drainase</a:t>
            </a:r>
            <a:r>
              <a:rPr lang="en-US" sz="2800" dirty="0">
                <a:solidFill>
                  <a:schemeClr val="bg1"/>
                </a:solidFill>
              </a:rPr>
              <a:t> </a:t>
            </a:r>
            <a:r>
              <a:rPr lang="en-US" sz="2800" dirty="0" err="1">
                <a:solidFill>
                  <a:schemeClr val="bg1"/>
                </a:solidFill>
              </a:rPr>
              <a:t>penunjang</a:t>
            </a:r>
            <a:r>
              <a:rPr lang="en-US" sz="2800" dirty="0">
                <a:solidFill>
                  <a:schemeClr val="bg1"/>
                </a:solidFill>
              </a:rPr>
              <a:t>, </a:t>
            </a:r>
            <a:r>
              <a:rPr lang="en-US" sz="2800" dirty="0" err="1">
                <a:solidFill>
                  <a:schemeClr val="bg1"/>
                </a:solidFill>
              </a:rPr>
              <a:t>menentukan</a:t>
            </a:r>
            <a:r>
              <a:rPr lang="en-US" sz="2800" dirty="0">
                <a:solidFill>
                  <a:schemeClr val="bg1"/>
                </a:solidFill>
              </a:rPr>
              <a:t> </a:t>
            </a:r>
            <a:r>
              <a:rPr lang="en-US" sz="2800" dirty="0" err="1">
                <a:solidFill>
                  <a:schemeClr val="bg1"/>
                </a:solidFill>
              </a:rPr>
              <a:t>penempatan</a:t>
            </a:r>
            <a:r>
              <a:rPr lang="en-US" sz="2800" dirty="0">
                <a:solidFill>
                  <a:schemeClr val="bg1"/>
                </a:solidFill>
              </a:rPr>
              <a:t> </a:t>
            </a:r>
            <a:r>
              <a:rPr lang="en-US" sz="2800" dirty="0" err="1">
                <a:solidFill>
                  <a:schemeClr val="bg1"/>
                </a:solidFill>
              </a:rPr>
              <a:t>awal</a:t>
            </a:r>
            <a:r>
              <a:rPr lang="en-US" sz="2800" dirty="0">
                <a:solidFill>
                  <a:schemeClr val="bg1"/>
                </a:solidFill>
              </a:rPr>
              <a:t> </a:t>
            </a:r>
            <a:r>
              <a:rPr lang="en-US" sz="2800" dirty="0" err="1">
                <a:solidFill>
                  <a:schemeClr val="bg1"/>
                </a:solidFill>
              </a:rPr>
              <a:t>bangunan</a:t>
            </a:r>
            <a:r>
              <a:rPr lang="en-US" sz="2800" dirty="0">
                <a:solidFill>
                  <a:schemeClr val="bg1"/>
                </a:solidFill>
              </a:rPr>
              <a:t> </a:t>
            </a:r>
            <a:r>
              <a:rPr lang="en-US" sz="2800" dirty="0" err="1">
                <a:solidFill>
                  <a:schemeClr val="bg1"/>
                </a:solidFill>
              </a:rPr>
              <a:t>seperti</a:t>
            </a:r>
            <a:r>
              <a:rPr lang="en-US" sz="2800" dirty="0">
                <a:solidFill>
                  <a:schemeClr val="bg1"/>
                </a:solidFill>
              </a:rPr>
              <a:t> </a:t>
            </a:r>
            <a:r>
              <a:rPr lang="en-US" sz="2800" dirty="0" err="1">
                <a:solidFill>
                  <a:schemeClr val="bg1"/>
                </a:solidFill>
              </a:rPr>
              <a:t>saluran</a:t>
            </a:r>
            <a:r>
              <a:rPr lang="en-US" sz="2800" dirty="0">
                <a:solidFill>
                  <a:schemeClr val="bg1"/>
                </a:solidFill>
              </a:rPr>
              <a:t> </a:t>
            </a:r>
            <a:r>
              <a:rPr lang="en-US" sz="2800" dirty="0" err="1">
                <a:solidFill>
                  <a:schemeClr val="bg1"/>
                </a:solidFill>
              </a:rPr>
              <a:t>samping</a:t>
            </a:r>
            <a:r>
              <a:rPr lang="en-US" sz="2800" dirty="0">
                <a:solidFill>
                  <a:schemeClr val="bg1"/>
                </a:solidFill>
              </a:rPr>
              <a:t> </a:t>
            </a:r>
            <a:r>
              <a:rPr lang="en-US" sz="2800" dirty="0" err="1">
                <a:solidFill>
                  <a:schemeClr val="bg1"/>
                </a:solidFill>
              </a:rPr>
              <a:t>jalan</a:t>
            </a:r>
            <a:r>
              <a:rPr lang="en-US" sz="2800" dirty="0">
                <a:solidFill>
                  <a:schemeClr val="bg1"/>
                </a:solidFill>
              </a:rPr>
              <a:t>, </a:t>
            </a:r>
            <a:r>
              <a:rPr lang="en-US" sz="2800" dirty="0" err="1">
                <a:solidFill>
                  <a:schemeClr val="bg1"/>
                </a:solidFill>
              </a:rPr>
              <a:t>fasilitas</a:t>
            </a:r>
            <a:r>
              <a:rPr lang="en-US" sz="2800" dirty="0">
                <a:solidFill>
                  <a:schemeClr val="bg1"/>
                </a:solidFill>
              </a:rPr>
              <a:t> </a:t>
            </a:r>
            <a:r>
              <a:rPr lang="en-US" sz="2800" dirty="0" err="1">
                <a:solidFill>
                  <a:schemeClr val="bg1"/>
                </a:solidFill>
              </a:rPr>
              <a:t>penahan</a:t>
            </a:r>
            <a:r>
              <a:rPr lang="en-US" sz="2800" dirty="0">
                <a:solidFill>
                  <a:schemeClr val="bg1"/>
                </a:solidFill>
              </a:rPr>
              <a:t> air </a:t>
            </a:r>
            <a:r>
              <a:rPr lang="en-US" sz="2800" dirty="0" err="1">
                <a:solidFill>
                  <a:schemeClr val="bg1"/>
                </a:solidFill>
              </a:rPr>
              <a:t>hujan</a:t>
            </a:r>
            <a:r>
              <a:rPr lang="en-US" sz="2800" dirty="0">
                <a:solidFill>
                  <a:schemeClr val="bg1"/>
                </a:solidFill>
              </a:rPr>
              <a:t> </a:t>
            </a:r>
            <a:r>
              <a:rPr lang="en-US" sz="2800" dirty="0" err="1">
                <a:solidFill>
                  <a:schemeClr val="bg1"/>
                </a:solidFill>
              </a:rPr>
              <a:t>dan</a:t>
            </a:r>
            <a:r>
              <a:rPr lang="en-US" sz="2800" dirty="0">
                <a:solidFill>
                  <a:schemeClr val="bg1"/>
                </a:solidFill>
              </a:rPr>
              <a:t> </a:t>
            </a:r>
            <a:r>
              <a:rPr lang="en-US" sz="2800" dirty="0" err="1">
                <a:solidFill>
                  <a:schemeClr val="bg1"/>
                </a:solidFill>
              </a:rPr>
              <a:t>bangunan</a:t>
            </a:r>
            <a:r>
              <a:rPr lang="en-US" sz="2800" dirty="0">
                <a:solidFill>
                  <a:schemeClr val="bg1"/>
                </a:solidFill>
              </a:rPr>
              <a:t> </a:t>
            </a:r>
            <a:r>
              <a:rPr lang="en-US" sz="2800" dirty="0" err="1">
                <a:solidFill>
                  <a:schemeClr val="bg1"/>
                </a:solidFill>
              </a:rPr>
              <a:t>pelengkap</a:t>
            </a:r>
            <a:r>
              <a:rPr lang="en-US" sz="2800" dirty="0">
                <a:solidFill>
                  <a:schemeClr val="bg1"/>
                </a:solidFill>
              </a:rPr>
              <a:t> </a:t>
            </a:r>
            <a:r>
              <a:rPr lang="en-US" sz="2400" dirty="0">
                <a:solidFill>
                  <a:schemeClr val="bg1"/>
                </a:solidFill>
              </a:rPr>
              <a:t>.”</a:t>
            </a:r>
            <a:endParaRPr lang="id-ID" sz="2400" dirty="0">
              <a:solidFill>
                <a:schemeClr val="bg1"/>
              </a:solidFill>
            </a:endParaRPr>
          </a:p>
          <a:p>
            <a:pPr marL="457200" indent="-457200">
              <a:buFont typeface="Arial" panose="020B0604020202020204" pitchFamily="34" charset="0"/>
              <a:buChar char="•"/>
            </a:pPr>
            <a:endParaRPr lang="id-ID" sz="3200" dirty="0">
              <a:solidFill>
                <a:schemeClr val="bg1"/>
              </a:solidFill>
            </a:endParaRPr>
          </a:p>
          <a:p>
            <a:pPr marL="457200" indent="-457200">
              <a:buFont typeface="Arial" panose="020B0604020202020204" pitchFamily="34" charset="0"/>
              <a:buChar char="•"/>
            </a:pPr>
            <a:r>
              <a:rPr lang="en-US" sz="3200" dirty="0" err="1">
                <a:solidFill>
                  <a:schemeClr val="bg1"/>
                </a:solidFill>
              </a:rPr>
              <a:t>memperhatikan</a:t>
            </a:r>
            <a:r>
              <a:rPr lang="en-US" sz="3200" dirty="0">
                <a:solidFill>
                  <a:schemeClr val="bg1"/>
                </a:solidFill>
              </a:rPr>
              <a:t> </a:t>
            </a:r>
            <a:r>
              <a:rPr lang="en-US" sz="3200" dirty="0" err="1">
                <a:solidFill>
                  <a:schemeClr val="bg1"/>
                </a:solidFill>
              </a:rPr>
              <a:t>pengaliran</a:t>
            </a:r>
            <a:r>
              <a:rPr lang="en-US" sz="3200" dirty="0">
                <a:solidFill>
                  <a:schemeClr val="bg1"/>
                </a:solidFill>
              </a:rPr>
              <a:t> air yang </a:t>
            </a:r>
            <a:r>
              <a:rPr lang="en-US" sz="3200" dirty="0" err="1">
                <a:solidFill>
                  <a:schemeClr val="bg1"/>
                </a:solidFill>
              </a:rPr>
              <a:t>ada</a:t>
            </a:r>
            <a:r>
              <a:rPr lang="en-US" sz="3200" dirty="0">
                <a:solidFill>
                  <a:schemeClr val="bg1"/>
                </a:solidFill>
              </a:rPr>
              <a:t> di </a:t>
            </a:r>
            <a:r>
              <a:rPr lang="en-US" sz="3200" dirty="0" err="1">
                <a:solidFill>
                  <a:schemeClr val="bg1"/>
                </a:solidFill>
              </a:rPr>
              <a:t>permukaan</a:t>
            </a:r>
            <a:r>
              <a:rPr lang="en-US" sz="3200" dirty="0">
                <a:solidFill>
                  <a:schemeClr val="bg1"/>
                </a:solidFill>
              </a:rPr>
              <a:t> (</a:t>
            </a:r>
            <a:r>
              <a:rPr lang="en-US" sz="3200" dirty="0" err="1">
                <a:solidFill>
                  <a:schemeClr val="bg1"/>
                </a:solidFill>
              </a:rPr>
              <a:t>drainase</a:t>
            </a:r>
            <a:r>
              <a:rPr lang="en-US" sz="3200" dirty="0">
                <a:solidFill>
                  <a:schemeClr val="bg1"/>
                </a:solidFill>
              </a:rPr>
              <a:t> </a:t>
            </a:r>
            <a:r>
              <a:rPr lang="en-US" sz="3200" dirty="0" err="1">
                <a:solidFill>
                  <a:schemeClr val="bg1"/>
                </a:solidFill>
              </a:rPr>
              <a:t>permukaan</a:t>
            </a:r>
            <a:r>
              <a:rPr lang="en-US" sz="3200" dirty="0">
                <a:solidFill>
                  <a:schemeClr val="bg1"/>
                </a:solidFill>
              </a:rPr>
              <a:t>) </a:t>
            </a:r>
            <a:r>
              <a:rPr lang="en-US" sz="3200" dirty="0" err="1">
                <a:solidFill>
                  <a:schemeClr val="bg1"/>
                </a:solidFill>
              </a:rPr>
              <a:t>maupun</a:t>
            </a:r>
            <a:r>
              <a:rPr lang="en-US" sz="3200" dirty="0">
                <a:solidFill>
                  <a:schemeClr val="bg1"/>
                </a:solidFill>
              </a:rPr>
              <a:t> yang </a:t>
            </a:r>
            <a:r>
              <a:rPr lang="en-US" sz="3200" dirty="0" err="1">
                <a:solidFill>
                  <a:schemeClr val="bg1"/>
                </a:solidFill>
              </a:rPr>
              <a:t>ada</a:t>
            </a:r>
            <a:r>
              <a:rPr lang="en-US" sz="3200" dirty="0">
                <a:solidFill>
                  <a:schemeClr val="bg1"/>
                </a:solidFill>
              </a:rPr>
              <a:t> di </a:t>
            </a:r>
            <a:r>
              <a:rPr lang="en-US" sz="3200" dirty="0" err="1">
                <a:solidFill>
                  <a:schemeClr val="bg1"/>
                </a:solidFill>
              </a:rPr>
              <a:t>bawah</a:t>
            </a:r>
            <a:r>
              <a:rPr lang="en-US" sz="3200" dirty="0">
                <a:solidFill>
                  <a:schemeClr val="bg1"/>
                </a:solidFill>
              </a:rPr>
              <a:t> </a:t>
            </a:r>
            <a:r>
              <a:rPr lang="en-US" sz="3200" dirty="0" err="1">
                <a:solidFill>
                  <a:schemeClr val="bg1"/>
                </a:solidFill>
              </a:rPr>
              <a:t>permukaan</a:t>
            </a:r>
            <a:r>
              <a:rPr lang="en-US" sz="3200" dirty="0">
                <a:solidFill>
                  <a:schemeClr val="bg1"/>
                </a:solidFill>
              </a:rPr>
              <a:t> </a:t>
            </a:r>
            <a:r>
              <a:rPr lang="en-US" sz="3200" dirty="0" err="1">
                <a:solidFill>
                  <a:schemeClr val="bg1"/>
                </a:solidFill>
              </a:rPr>
              <a:t>sesuai</a:t>
            </a:r>
            <a:r>
              <a:rPr lang="en-US" sz="3200" dirty="0">
                <a:solidFill>
                  <a:schemeClr val="bg1"/>
                </a:solidFill>
              </a:rPr>
              <a:t> data </a:t>
            </a:r>
            <a:r>
              <a:rPr lang="en-US" sz="3200" dirty="0" err="1">
                <a:solidFill>
                  <a:schemeClr val="bg1"/>
                </a:solidFill>
              </a:rPr>
              <a:t>analisis</a:t>
            </a:r>
            <a:r>
              <a:rPr lang="en-US" sz="3200" dirty="0">
                <a:solidFill>
                  <a:schemeClr val="bg1"/>
                </a:solidFill>
              </a:rPr>
              <a:t> </a:t>
            </a:r>
            <a:r>
              <a:rPr lang="en-US" sz="3200" dirty="0" err="1">
                <a:solidFill>
                  <a:schemeClr val="bg1"/>
                </a:solidFill>
              </a:rPr>
              <a:t>hidrologi</a:t>
            </a:r>
            <a:r>
              <a:rPr lang="en-US" sz="3200" dirty="0">
                <a:solidFill>
                  <a:schemeClr val="bg1"/>
                </a:solidFill>
              </a:rPr>
              <a:t> </a:t>
            </a:r>
            <a:r>
              <a:rPr lang="en-US" sz="3200" dirty="0" err="1">
                <a:solidFill>
                  <a:schemeClr val="bg1"/>
                </a:solidFill>
              </a:rPr>
              <a:t>untuk</a:t>
            </a:r>
            <a:r>
              <a:rPr lang="en-US" sz="3200" dirty="0">
                <a:solidFill>
                  <a:schemeClr val="bg1"/>
                </a:solidFill>
              </a:rPr>
              <a:t> </a:t>
            </a:r>
            <a:r>
              <a:rPr lang="en-US" sz="3200" dirty="0" err="1">
                <a:solidFill>
                  <a:schemeClr val="bg1"/>
                </a:solidFill>
              </a:rPr>
              <a:t>merencanakan</a:t>
            </a:r>
            <a:r>
              <a:rPr lang="en-US" sz="3200" dirty="0">
                <a:solidFill>
                  <a:schemeClr val="bg1"/>
                </a:solidFill>
              </a:rPr>
              <a:t> </a:t>
            </a:r>
            <a:r>
              <a:rPr lang="en-US" sz="3200" dirty="0" err="1">
                <a:solidFill>
                  <a:schemeClr val="bg1"/>
                </a:solidFill>
              </a:rPr>
              <a:t>teknis</a:t>
            </a:r>
            <a:r>
              <a:rPr lang="en-US" sz="3200" dirty="0">
                <a:solidFill>
                  <a:schemeClr val="bg1"/>
                </a:solidFill>
              </a:rPr>
              <a:t> </a:t>
            </a:r>
            <a:r>
              <a:rPr lang="en-US" sz="3200" dirty="0" err="1">
                <a:solidFill>
                  <a:schemeClr val="bg1"/>
                </a:solidFill>
              </a:rPr>
              <a:t>drainase</a:t>
            </a:r>
            <a:endParaRPr lang="en-US" sz="2000" dirty="0">
              <a:solidFill>
                <a:schemeClr val="bg1"/>
              </a:solidFill>
            </a:endParaRPr>
          </a:p>
        </p:txBody>
      </p:sp>
      <p:sp>
        <p:nvSpPr>
          <p:cNvPr id="3" name="Text Placeholder 2"/>
          <p:cNvSpPr>
            <a:spLocks noGrp="1"/>
          </p:cNvSpPr>
          <p:nvPr>
            <p:ph type="body" sz="quarter" idx="14"/>
          </p:nvPr>
        </p:nvSpPr>
        <p:spPr>
          <a:xfrm>
            <a:off x="3762045" y="6096556"/>
            <a:ext cx="8097838" cy="369332"/>
          </a:xfrm>
        </p:spPr>
        <p:txBody>
          <a:bodyPr/>
          <a:lstStyle/>
          <a:p>
            <a:r>
              <a:rPr lang="en-US" dirty="0"/>
              <a:t>—</a:t>
            </a:r>
            <a:r>
              <a:rPr lang="id-ID" dirty="0"/>
              <a:t>Drainase jalan </a:t>
            </a:r>
            <a:r>
              <a:rPr lang="en-US" dirty="0"/>
              <a:t>—</a:t>
            </a:r>
          </a:p>
        </p:txBody>
      </p:sp>
      <p:sp>
        <p:nvSpPr>
          <p:cNvPr id="2" name="Slide Number Placeholder 1"/>
          <p:cNvSpPr>
            <a:spLocks noGrp="1"/>
          </p:cNvSpPr>
          <p:nvPr>
            <p:ph type="sldNum" sz="quarter" idx="4294967295"/>
          </p:nvPr>
        </p:nvSpPr>
        <p:spPr>
          <a:xfrm>
            <a:off x="11760200" y="6465888"/>
            <a:ext cx="431800" cy="365125"/>
          </a:xfrm>
          <a:prstGeom prst="rect">
            <a:avLst/>
          </a:prstGeom>
        </p:spPr>
        <p:txBody>
          <a:bodyPr/>
          <a:lstStyle/>
          <a:p>
            <a:fld id="{5AE1514C-5E56-4738-A1FF-4B1CFD2A3E36}" type="slidenum">
              <a:rPr lang="en-US" smtClean="0"/>
              <a:pPr/>
              <a:t>5</a:t>
            </a:fld>
            <a:endParaRPr lang="en-US"/>
          </a:p>
        </p:txBody>
      </p:sp>
      <p:sp>
        <p:nvSpPr>
          <p:cNvPr id="9" name="TextBox 8"/>
          <p:cNvSpPr txBox="1"/>
          <p:nvPr/>
        </p:nvSpPr>
        <p:spPr>
          <a:xfrm>
            <a:off x="1112688" y="243410"/>
            <a:ext cx="670312" cy="580653"/>
          </a:xfrm>
          <a:custGeom>
            <a:avLst/>
            <a:gdLst>
              <a:gd name="connsiteX0" fmla="*/ 603423 w 670312"/>
              <a:gd name="connsiteY0" fmla="*/ 0 h 580653"/>
              <a:gd name="connsiteX1" fmla="*/ 670312 w 670312"/>
              <a:gd name="connsiteY1" fmla="*/ 126662 h 580653"/>
              <a:gd name="connsiteX2" fmla="*/ 557170 w 670312"/>
              <a:gd name="connsiteY2" fmla="*/ 203157 h 580653"/>
              <a:gd name="connsiteX3" fmla="*/ 522302 w 670312"/>
              <a:gd name="connsiteY3" fmla="*/ 293172 h 580653"/>
              <a:gd name="connsiteX4" fmla="*/ 670312 w 670312"/>
              <a:gd name="connsiteY4" fmla="*/ 293172 h 580653"/>
              <a:gd name="connsiteX5" fmla="*/ 670312 w 670312"/>
              <a:gd name="connsiteY5" fmla="*/ 580653 h 580653"/>
              <a:gd name="connsiteX6" fmla="*/ 360772 w 670312"/>
              <a:gd name="connsiteY6" fmla="*/ 580653 h 580653"/>
              <a:gd name="connsiteX7" fmla="*/ 360772 w 670312"/>
              <a:gd name="connsiteY7" fmla="*/ 342272 h 580653"/>
              <a:gd name="connsiteX8" fmla="*/ 415564 w 670312"/>
              <a:gd name="connsiteY8" fmla="*/ 134489 h 580653"/>
              <a:gd name="connsiteX9" fmla="*/ 603423 w 670312"/>
              <a:gd name="connsiteY9" fmla="*/ 0 h 580653"/>
              <a:gd name="connsiteX10" fmla="*/ 242650 w 670312"/>
              <a:gd name="connsiteY10" fmla="*/ 0 h 580653"/>
              <a:gd name="connsiteX11" fmla="*/ 309539 w 670312"/>
              <a:gd name="connsiteY11" fmla="*/ 126662 h 580653"/>
              <a:gd name="connsiteX12" fmla="*/ 196397 w 670312"/>
              <a:gd name="connsiteY12" fmla="*/ 203157 h 580653"/>
              <a:gd name="connsiteX13" fmla="*/ 161530 w 670312"/>
              <a:gd name="connsiteY13" fmla="*/ 293172 h 580653"/>
              <a:gd name="connsiteX14" fmla="*/ 309539 w 670312"/>
              <a:gd name="connsiteY14" fmla="*/ 293172 h 580653"/>
              <a:gd name="connsiteX15" fmla="*/ 309539 w 670312"/>
              <a:gd name="connsiteY15" fmla="*/ 580653 h 580653"/>
              <a:gd name="connsiteX16" fmla="*/ 0 w 670312"/>
              <a:gd name="connsiteY16" fmla="*/ 580653 h 580653"/>
              <a:gd name="connsiteX17" fmla="*/ 0 w 670312"/>
              <a:gd name="connsiteY17" fmla="*/ 342272 h 580653"/>
              <a:gd name="connsiteX18" fmla="*/ 54792 w 670312"/>
              <a:gd name="connsiteY18" fmla="*/ 134489 h 580653"/>
              <a:gd name="connsiteX19" fmla="*/ 242650 w 670312"/>
              <a:gd name="connsiteY19" fmla="*/ 0 h 5806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670312" h="580653">
                <a:moveTo>
                  <a:pt x="603423" y="0"/>
                </a:moveTo>
                <a:lnTo>
                  <a:pt x="670312" y="126662"/>
                </a:lnTo>
                <a:cubicBezTo>
                  <a:pt x="615757" y="152279"/>
                  <a:pt x="578043" y="177777"/>
                  <a:pt x="557170" y="203157"/>
                </a:cubicBezTo>
                <a:cubicBezTo>
                  <a:pt x="536297" y="228537"/>
                  <a:pt x="524674" y="258542"/>
                  <a:pt x="522302" y="293172"/>
                </a:cubicBezTo>
                <a:lnTo>
                  <a:pt x="670312" y="293172"/>
                </a:lnTo>
                <a:lnTo>
                  <a:pt x="670312" y="580653"/>
                </a:lnTo>
                <a:lnTo>
                  <a:pt x="360772" y="580653"/>
                </a:lnTo>
                <a:lnTo>
                  <a:pt x="360772" y="342272"/>
                </a:lnTo>
                <a:cubicBezTo>
                  <a:pt x="360772" y="254510"/>
                  <a:pt x="379036" y="185249"/>
                  <a:pt x="415564" y="134489"/>
                </a:cubicBezTo>
                <a:cubicBezTo>
                  <a:pt x="452092" y="83729"/>
                  <a:pt x="514712" y="38900"/>
                  <a:pt x="603423" y="0"/>
                </a:cubicBezTo>
                <a:close/>
                <a:moveTo>
                  <a:pt x="242650" y="0"/>
                </a:moveTo>
                <a:lnTo>
                  <a:pt x="309539" y="126662"/>
                </a:lnTo>
                <a:cubicBezTo>
                  <a:pt x="254985" y="152279"/>
                  <a:pt x="217271" y="177777"/>
                  <a:pt x="196397" y="203157"/>
                </a:cubicBezTo>
                <a:cubicBezTo>
                  <a:pt x="175524" y="228537"/>
                  <a:pt x="163902" y="258542"/>
                  <a:pt x="161530" y="293172"/>
                </a:cubicBezTo>
                <a:lnTo>
                  <a:pt x="309539" y="293172"/>
                </a:lnTo>
                <a:lnTo>
                  <a:pt x="309539" y="580653"/>
                </a:lnTo>
                <a:lnTo>
                  <a:pt x="0" y="580653"/>
                </a:lnTo>
                <a:lnTo>
                  <a:pt x="0" y="342272"/>
                </a:lnTo>
                <a:cubicBezTo>
                  <a:pt x="0" y="254510"/>
                  <a:pt x="18264" y="185249"/>
                  <a:pt x="54792" y="134489"/>
                </a:cubicBezTo>
                <a:cubicBezTo>
                  <a:pt x="91320" y="83729"/>
                  <a:pt x="153940" y="38900"/>
                  <a:pt x="242650" y="0"/>
                </a:cubicBezTo>
                <a:close/>
              </a:path>
            </a:pathLst>
          </a:custGeom>
          <a:solidFill>
            <a:schemeClr val="accent4"/>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en-US" sz="2800" dirty="0">
              <a:solidFill>
                <a:schemeClr val="tx2">
                  <a:lumMod val="50000"/>
                </a:schemeClr>
              </a:solidFill>
            </a:endParaRPr>
          </a:p>
        </p:txBody>
      </p:sp>
    </p:spTree>
    <p:extLst>
      <p:ext uri="{BB962C8B-B14F-4D97-AF65-F5344CB8AC3E}">
        <p14:creationId xmlns:p14="http://schemas.microsoft.com/office/powerpoint/2010/main" val="2376105647"/>
      </p:ext>
    </p:extLst>
  </p:cSld>
  <p:clrMapOvr>
    <a:masterClrMapping/>
  </p:clrMapOvr>
  <p:transition spd="slow">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Konsep</a:t>
            </a:r>
            <a:r>
              <a:rPr lang="en-US" dirty="0"/>
              <a:t> </a:t>
            </a:r>
            <a:r>
              <a:rPr lang="en-US" dirty="0" err="1"/>
              <a:t>drainase</a:t>
            </a:r>
            <a:r>
              <a:rPr lang="id-ID" dirty="0"/>
              <a:t> </a:t>
            </a:r>
            <a:r>
              <a:rPr lang="en-US" dirty="0"/>
              <a:t>Indonesia</a:t>
            </a:r>
            <a:endParaRPr lang="id-ID"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81872787"/>
              </p:ext>
            </p:extLst>
          </p:nvPr>
        </p:nvGraphicFramePr>
        <p:xfrm>
          <a:off x="-492871" y="1982860"/>
          <a:ext cx="10016434" cy="48751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235513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Sistem</a:t>
            </a:r>
            <a:r>
              <a:rPr lang="en-US" dirty="0"/>
              <a:t> </a:t>
            </a:r>
            <a:r>
              <a:rPr lang="en-US" dirty="0" err="1"/>
              <a:t>drainase</a:t>
            </a:r>
            <a:r>
              <a:rPr lang="en-US" dirty="0"/>
              <a:t> </a:t>
            </a:r>
            <a:r>
              <a:rPr lang="en-US" dirty="0" err="1"/>
              <a:t>jalan</a:t>
            </a:r>
            <a:endParaRPr lang="id-ID"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267029562"/>
              </p:ext>
            </p:extLst>
          </p:nvPr>
        </p:nvGraphicFramePr>
        <p:xfrm>
          <a:off x="594057" y="1906439"/>
          <a:ext cx="9613861" cy="486529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662709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Perencanaan</a:t>
            </a:r>
            <a:r>
              <a:rPr lang="en-US" dirty="0"/>
              <a:t> </a:t>
            </a:r>
            <a:r>
              <a:rPr lang="en-US" dirty="0" err="1"/>
              <a:t>drainase</a:t>
            </a:r>
            <a:r>
              <a:rPr lang="en-US" dirty="0"/>
              <a:t> </a:t>
            </a:r>
            <a:r>
              <a:rPr lang="en-US" dirty="0" err="1"/>
              <a:t>permukaan</a:t>
            </a:r>
            <a:r>
              <a:rPr lang="en-US" dirty="0"/>
              <a:t> </a:t>
            </a:r>
            <a:endParaRPr lang="id-ID" dirty="0"/>
          </a:p>
        </p:txBody>
      </p:sp>
      <p:sp>
        <p:nvSpPr>
          <p:cNvPr id="3" name="Content Placeholder 2"/>
          <p:cNvSpPr>
            <a:spLocks noGrp="1"/>
          </p:cNvSpPr>
          <p:nvPr>
            <p:ph idx="1"/>
          </p:nvPr>
        </p:nvSpPr>
        <p:spPr>
          <a:xfrm>
            <a:off x="680321" y="1906438"/>
            <a:ext cx="9613861" cy="4787660"/>
          </a:xfrm>
        </p:spPr>
        <p:txBody>
          <a:bodyPr>
            <a:noAutofit/>
          </a:bodyPr>
          <a:lstStyle/>
          <a:p>
            <a:r>
              <a:rPr lang="en-US" dirty="0" err="1">
                <a:solidFill>
                  <a:schemeClr val="bg1"/>
                </a:solidFill>
              </a:rPr>
              <a:t>saluran</a:t>
            </a:r>
            <a:r>
              <a:rPr lang="en-US" dirty="0">
                <a:solidFill>
                  <a:schemeClr val="bg1"/>
                </a:solidFill>
              </a:rPr>
              <a:t> </a:t>
            </a:r>
            <a:r>
              <a:rPr lang="en-US" dirty="0" err="1">
                <a:solidFill>
                  <a:schemeClr val="bg1"/>
                </a:solidFill>
              </a:rPr>
              <a:t>samping</a:t>
            </a:r>
            <a:r>
              <a:rPr lang="en-US" dirty="0">
                <a:solidFill>
                  <a:schemeClr val="bg1"/>
                </a:solidFill>
              </a:rPr>
              <a:t> </a:t>
            </a:r>
            <a:r>
              <a:rPr lang="en-US" dirty="0" err="1">
                <a:solidFill>
                  <a:schemeClr val="bg1"/>
                </a:solidFill>
              </a:rPr>
              <a:t>jalan</a:t>
            </a:r>
            <a:endParaRPr lang="id-ID" dirty="0">
              <a:solidFill>
                <a:schemeClr val="bg1"/>
              </a:solidFill>
            </a:endParaRPr>
          </a:p>
          <a:p>
            <a:r>
              <a:rPr lang="en-US" dirty="0" err="1">
                <a:solidFill>
                  <a:schemeClr val="bg1"/>
                </a:solidFill>
              </a:rPr>
              <a:t>saluran</a:t>
            </a:r>
            <a:r>
              <a:rPr lang="en-US" dirty="0">
                <a:solidFill>
                  <a:schemeClr val="bg1"/>
                </a:solidFill>
              </a:rPr>
              <a:t> </a:t>
            </a:r>
            <a:r>
              <a:rPr lang="en-US" dirty="0" err="1">
                <a:solidFill>
                  <a:schemeClr val="bg1"/>
                </a:solidFill>
              </a:rPr>
              <a:t>pada</a:t>
            </a:r>
            <a:r>
              <a:rPr lang="en-US" dirty="0">
                <a:solidFill>
                  <a:schemeClr val="bg1"/>
                </a:solidFill>
              </a:rPr>
              <a:t> </a:t>
            </a:r>
            <a:r>
              <a:rPr lang="en-US" dirty="0" err="1">
                <a:solidFill>
                  <a:schemeClr val="bg1"/>
                </a:solidFill>
              </a:rPr>
              <a:t>lereng</a:t>
            </a:r>
            <a:endParaRPr lang="id-ID" dirty="0">
              <a:solidFill>
                <a:schemeClr val="bg1"/>
              </a:solidFill>
            </a:endParaRPr>
          </a:p>
          <a:p>
            <a:r>
              <a:rPr lang="en-US" dirty="0" err="1">
                <a:solidFill>
                  <a:schemeClr val="bg1"/>
                </a:solidFill>
              </a:rPr>
              <a:t>kolam</a:t>
            </a:r>
            <a:r>
              <a:rPr lang="en-US" dirty="0">
                <a:solidFill>
                  <a:schemeClr val="bg1"/>
                </a:solidFill>
              </a:rPr>
              <a:t> </a:t>
            </a:r>
            <a:r>
              <a:rPr lang="en-US" dirty="0" err="1">
                <a:solidFill>
                  <a:schemeClr val="bg1"/>
                </a:solidFill>
              </a:rPr>
              <a:t>drainase</a:t>
            </a:r>
            <a:r>
              <a:rPr lang="en-US" dirty="0">
                <a:solidFill>
                  <a:schemeClr val="bg1"/>
                </a:solidFill>
              </a:rPr>
              <a:t> yang </a:t>
            </a:r>
            <a:r>
              <a:rPr lang="en-US" dirty="0" err="1">
                <a:solidFill>
                  <a:schemeClr val="bg1"/>
                </a:solidFill>
              </a:rPr>
              <a:t>terbatas</a:t>
            </a:r>
            <a:r>
              <a:rPr lang="en-US" dirty="0">
                <a:solidFill>
                  <a:schemeClr val="bg1"/>
                </a:solidFill>
              </a:rPr>
              <a:t> </a:t>
            </a:r>
            <a:r>
              <a:rPr lang="en-US" dirty="0" err="1">
                <a:solidFill>
                  <a:schemeClr val="bg1"/>
                </a:solidFill>
              </a:rPr>
              <a:t>pada</a:t>
            </a:r>
            <a:r>
              <a:rPr lang="en-US" dirty="0">
                <a:solidFill>
                  <a:schemeClr val="bg1"/>
                </a:solidFill>
              </a:rPr>
              <a:t> </a:t>
            </a:r>
            <a:r>
              <a:rPr lang="en-US" dirty="0" err="1">
                <a:solidFill>
                  <a:schemeClr val="bg1"/>
                </a:solidFill>
              </a:rPr>
              <a:t>aliran</a:t>
            </a:r>
            <a:r>
              <a:rPr lang="en-US" dirty="0">
                <a:solidFill>
                  <a:schemeClr val="bg1"/>
                </a:solidFill>
              </a:rPr>
              <a:t> </a:t>
            </a:r>
            <a:r>
              <a:rPr lang="en-US" dirty="0" err="1">
                <a:solidFill>
                  <a:schemeClr val="bg1"/>
                </a:solidFill>
              </a:rPr>
              <a:t>dari</a:t>
            </a:r>
            <a:r>
              <a:rPr lang="en-US" dirty="0">
                <a:solidFill>
                  <a:schemeClr val="bg1"/>
                </a:solidFill>
              </a:rPr>
              <a:t> </a:t>
            </a:r>
            <a:r>
              <a:rPr lang="en-US" dirty="0" err="1">
                <a:solidFill>
                  <a:schemeClr val="bg1"/>
                </a:solidFill>
              </a:rPr>
              <a:t>saluiaran</a:t>
            </a:r>
            <a:r>
              <a:rPr lang="en-US" dirty="0">
                <a:solidFill>
                  <a:schemeClr val="bg1"/>
                </a:solidFill>
              </a:rPr>
              <a:t> </a:t>
            </a:r>
            <a:r>
              <a:rPr lang="en-US" dirty="0" err="1">
                <a:solidFill>
                  <a:schemeClr val="bg1"/>
                </a:solidFill>
              </a:rPr>
              <a:t>samping</a:t>
            </a:r>
            <a:r>
              <a:rPr lang="en-US" dirty="0">
                <a:solidFill>
                  <a:schemeClr val="bg1"/>
                </a:solidFill>
              </a:rPr>
              <a:t> </a:t>
            </a:r>
            <a:r>
              <a:rPr lang="en-US" dirty="0" err="1">
                <a:solidFill>
                  <a:schemeClr val="bg1"/>
                </a:solidFill>
              </a:rPr>
              <a:t>jalan</a:t>
            </a:r>
            <a:endParaRPr lang="id-ID" dirty="0">
              <a:solidFill>
                <a:schemeClr val="bg1"/>
              </a:solidFill>
            </a:endParaRPr>
          </a:p>
          <a:p>
            <a:r>
              <a:rPr lang="en-US" dirty="0" err="1">
                <a:solidFill>
                  <a:schemeClr val="bg1"/>
                </a:solidFill>
              </a:rPr>
              <a:t>drainase</a:t>
            </a:r>
            <a:r>
              <a:rPr lang="en-US" dirty="0">
                <a:solidFill>
                  <a:schemeClr val="bg1"/>
                </a:solidFill>
              </a:rPr>
              <a:t> </a:t>
            </a:r>
            <a:r>
              <a:rPr lang="en-US" dirty="0" err="1">
                <a:solidFill>
                  <a:schemeClr val="bg1"/>
                </a:solidFill>
              </a:rPr>
              <a:t>bawah</a:t>
            </a:r>
            <a:r>
              <a:rPr lang="en-US" dirty="0">
                <a:solidFill>
                  <a:schemeClr val="bg1"/>
                </a:solidFill>
              </a:rPr>
              <a:t> </a:t>
            </a:r>
            <a:r>
              <a:rPr lang="en-US" dirty="0" err="1">
                <a:solidFill>
                  <a:schemeClr val="bg1"/>
                </a:solidFill>
              </a:rPr>
              <a:t>permukaan</a:t>
            </a:r>
            <a:r>
              <a:rPr lang="en-US" dirty="0">
                <a:solidFill>
                  <a:schemeClr val="bg1"/>
                </a:solidFill>
              </a:rPr>
              <a:t> yang </a:t>
            </a:r>
            <a:r>
              <a:rPr lang="en-US" dirty="0" err="1">
                <a:solidFill>
                  <a:schemeClr val="bg1"/>
                </a:solidFill>
              </a:rPr>
              <a:t>dapat</a:t>
            </a:r>
            <a:r>
              <a:rPr lang="en-US" dirty="0">
                <a:solidFill>
                  <a:schemeClr val="bg1"/>
                </a:solidFill>
              </a:rPr>
              <a:t> </a:t>
            </a:r>
            <a:r>
              <a:rPr lang="en-US" dirty="0" err="1">
                <a:solidFill>
                  <a:schemeClr val="bg1"/>
                </a:solidFill>
              </a:rPr>
              <a:t>mempengaruhi</a:t>
            </a:r>
            <a:r>
              <a:rPr lang="en-US" dirty="0">
                <a:solidFill>
                  <a:schemeClr val="bg1"/>
                </a:solidFill>
              </a:rPr>
              <a:t> </a:t>
            </a:r>
            <a:r>
              <a:rPr lang="en-US" dirty="0" err="1">
                <a:solidFill>
                  <a:schemeClr val="bg1"/>
                </a:solidFill>
              </a:rPr>
              <a:t>konstruksi</a:t>
            </a:r>
            <a:r>
              <a:rPr lang="en-US" dirty="0">
                <a:solidFill>
                  <a:schemeClr val="bg1"/>
                </a:solidFill>
              </a:rPr>
              <a:t> </a:t>
            </a:r>
            <a:r>
              <a:rPr lang="en-US" dirty="0" err="1">
                <a:solidFill>
                  <a:schemeClr val="bg1"/>
                </a:solidFill>
              </a:rPr>
              <a:t>perkeraian</a:t>
            </a:r>
            <a:r>
              <a:rPr lang="en-US" dirty="0">
                <a:solidFill>
                  <a:schemeClr val="bg1"/>
                </a:solidFill>
              </a:rPr>
              <a:t> </a:t>
            </a:r>
            <a:r>
              <a:rPr lang="en-US" dirty="0" err="1">
                <a:solidFill>
                  <a:schemeClr val="bg1"/>
                </a:solidFill>
              </a:rPr>
              <a:t>jalan</a:t>
            </a:r>
            <a:r>
              <a:rPr lang="en-US" dirty="0">
                <a:solidFill>
                  <a:schemeClr val="bg1"/>
                </a:solidFill>
              </a:rPr>
              <a:t>, </a:t>
            </a:r>
            <a:r>
              <a:rPr lang="en-US" dirty="0" err="1">
                <a:solidFill>
                  <a:schemeClr val="bg1"/>
                </a:solidFill>
              </a:rPr>
              <a:t>serta</a:t>
            </a:r>
            <a:r>
              <a:rPr lang="en-US" dirty="0">
                <a:solidFill>
                  <a:schemeClr val="bg1"/>
                </a:solidFill>
              </a:rPr>
              <a:t> </a:t>
            </a:r>
            <a:endParaRPr lang="id-ID" dirty="0">
              <a:solidFill>
                <a:schemeClr val="bg1"/>
              </a:solidFill>
            </a:endParaRPr>
          </a:p>
          <a:p>
            <a:r>
              <a:rPr lang="en-US" dirty="0" err="1">
                <a:solidFill>
                  <a:schemeClr val="bg1"/>
                </a:solidFill>
              </a:rPr>
              <a:t>aspek</a:t>
            </a:r>
            <a:r>
              <a:rPr lang="en-US" dirty="0">
                <a:solidFill>
                  <a:schemeClr val="bg1"/>
                </a:solidFill>
              </a:rPr>
              <a:t> </a:t>
            </a:r>
            <a:r>
              <a:rPr lang="en-US" dirty="0" err="1">
                <a:solidFill>
                  <a:schemeClr val="bg1"/>
                </a:solidFill>
              </a:rPr>
              <a:t>aspek</a:t>
            </a:r>
            <a:r>
              <a:rPr lang="en-US" dirty="0">
                <a:solidFill>
                  <a:schemeClr val="bg1"/>
                </a:solidFill>
              </a:rPr>
              <a:t> </a:t>
            </a:r>
            <a:r>
              <a:rPr lang="en-US" dirty="0" err="1">
                <a:solidFill>
                  <a:schemeClr val="bg1"/>
                </a:solidFill>
              </a:rPr>
              <a:t>lingkungan</a:t>
            </a:r>
            <a:r>
              <a:rPr lang="en-US" dirty="0">
                <a:solidFill>
                  <a:schemeClr val="bg1"/>
                </a:solidFill>
              </a:rPr>
              <a:t> yang </a:t>
            </a:r>
            <a:r>
              <a:rPr lang="en-US" dirty="0" err="1">
                <a:solidFill>
                  <a:schemeClr val="bg1"/>
                </a:solidFill>
              </a:rPr>
              <a:t>perlu</a:t>
            </a:r>
            <a:r>
              <a:rPr lang="en-US" dirty="0">
                <a:solidFill>
                  <a:schemeClr val="bg1"/>
                </a:solidFill>
              </a:rPr>
              <a:t> </a:t>
            </a:r>
            <a:r>
              <a:rPr lang="en-US" dirty="0" err="1">
                <a:solidFill>
                  <a:schemeClr val="bg1"/>
                </a:solidFill>
              </a:rPr>
              <a:t>diperhatikan</a:t>
            </a:r>
            <a:r>
              <a:rPr lang="en-US" dirty="0">
                <a:solidFill>
                  <a:schemeClr val="bg1"/>
                </a:solidFill>
              </a:rPr>
              <a:t> </a:t>
            </a:r>
            <a:r>
              <a:rPr lang="en-US" dirty="0" err="1">
                <a:solidFill>
                  <a:schemeClr val="bg1"/>
                </a:solidFill>
              </a:rPr>
              <a:t>karena</a:t>
            </a:r>
            <a:r>
              <a:rPr lang="en-US" dirty="0">
                <a:solidFill>
                  <a:schemeClr val="bg1"/>
                </a:solidFill>
              </a:rPr>
              <a:t> </a:t>
            </a:r>
            <a:r>
              <a:rPr lang="en-US" dirty="0" err="1">
                <a:solidFill>
                  <a:schemeClr val="bg1"/>
                </a:solidFill>
              </a:rPr>
              <a:t>dapat</a:t>
            </a:r>
            <a:r>
              <a:rPr lang="en-US" dirty="0">
                <a:solidFill>
                  <a:schemeClr val="bg1"/>
                </a:solidFill>
              </a:rPr>
              <a:t> </a:t>
            </a:r>
            <a:r>
              <a:rPr lang="en-US" dirty="0" err="1">
                <a:solidFill>
                  <a:schemeClr val="bg1"/>
                </a:solidFill>
              </a:rPr>
              <a:t>mempengaruhi</a:t>
            </a:r>
            <a:r>
              <a:rPr lang="en-US" dirty="0">
                <a:solidFill>
                  <a:schemeClr val="bg1"/>
                </a:solidFill>
              </a:rPr>
              <a:t> </a:t>
            </a:r>
            <a:r>
              <a:rPr lang="en-US" dirty="0" err="1">
                <a:solidFill>
                  <a:schemeClr val="bg1"/>
                </a:solidFill>
              </a:rPr>
              <a:t>konstruksi</a:t>
            </a:r>
            <a:r>
              <a:rPr lang="en-US" dirty="0">
                <a:solidFill>
                  <a:schemeClr val="bg1"/>
                </a:solidFill>
              </a:rPr>
              <a:t> </a:t>
            </a:r>
            <a:r>
              <a:rPr lang="en-US" dirty="0" err="1">
                <a:solidFill>
                  <a:schemeClr val="bg1"/>
                </a:solidFill>
              </a:rPr>
              <a:t>jalan</a:t>
            </a:r>
            <a:r>
              <a:rPr lang="en-US" dirty="0">
                <a:solidFill>
                  <a:schemeClr val="bg1"/>
                </a:solidFill>
              </a:rPr>
              <a:t>. </a:t>
            </a:r>
            <a:endParaRPr lang="id-ID" dirty="0">
              <a:solidFill>
                <a:schemeClr val="bg1"/>
              </a:solidFill>
            </a:endParaRPr>
          </a:p>
          <a:p>
            <a:r>
              <a:rPr lang="en-US" dirty="0" err="1">
                <a:solidFill>
                  <a:schemeClr val="bg1"/>
                </a:solidFill>
              </a:rPr>
              <a:t>Drainase</a:t>
            </a:r>
            <a:r>
              <a:rPr lang="en-US" dirty="0">
                <a:solidFill>
                  <a:schemeClr val="bg1"/>
                </a:solidFill>
              </a:rPr>
              <a:t> </a:t>
            </a:r>
            <a:r>
              <a:rPr lang="en-US" dirty="0" err="1">
                <a:solidFill>
                  <a:schemeClr val="bg1"/>
                </a:solidFill>
              </a:rPr>
              <a:t>bawah</a:t>
            </a:r>
            <a:r>
              <a:rPr lang="en-US" dirty="0">
                <a:solidFill>
                  <a:schemeClr val="bg1"/>
                </a:solidFill>
              </a:rPr>
              <a:t> </a:t>
            </a:r>
            <a:r>
              <a:rPr lang="en-US" dirty="0" err="1">
                <a:solidFill>
                  <a:schemeClr val="bg1"/>
                </a:solidFill>
              </a:rPr>
              <a:t>permukaan</a:t>
            </a:r>
            <a:r>
              <a:rPr lang="en-US" dirty="0">
                <a:solidFill>
                  <a:schemeClr val="bg1"/>
                </a:solidFill>
              </a:rPr>
              <a:t> </a:t>
            </a:r>
            <a:r>
              <a:rPr lang="en-US" dirty="0" err="1">
                <a:solidFill>
                  <a:schemeClr val="bg1"/>
                </a:solidFill>
              </a:rPr>
              <a:t>bertujuan</a:t>
            </a:r>
            <a:r>
              <a:rPr lang="en-US" dirty="0">
                <a:solidFill>
                  <a:schemeClr val="bg1"/>
                </a:solidFill>
              </a:rPr>
              <a:t> </a:t>
            </a:r>
            <a:r>
              <a:rPr lang="en-US" dirty="0" err="1">
                <a:solidFill>
                  <a:schemeClr val="bg1"/>
                </a:solidFill>
              </a:rPr>
              <a:t>untuk</a:t>
            </a:r>
            <a:r>
              <a:rPr lang="en-US" dirty="0">
                <a:solidFill>
                  <a:schemeClr val="bg1"/>
                </a:solidFill>
              </a:rPr>
              <a:t> </a:t>
            </a:r>
            <a:r>
              <a:rPr lang="en-US" dirty="0" err="1">
                <a:solidFill>
                  <a:schemeClr val="bg1"/>
                </a:solidFill>
              </a:rPr>
              <a:t>menurunkan</a:t>
            </a:r>
            <a:r>
              <a:rPr lang="en-US" dirty="0">
                <a:solidFill>
                  <a:schemeClr val="bg1"/>
                </a:solidFill>
              </a:rPr>
              <a:t> </a:t>
            </a:r>
            <a:r>
              <a:rPr lang="en-US" dirty="0" err="1">
                <a:solidFill>
                  <a:schemeClr val="bg1"/>
                </a:solidFill>
              </a:rPr>
              <a:t>muka</a:t>
            </a:r>
            <a:r>
              <a:rPr lang="en-US" dirty="0">
                <a:solidFill>
                  <a:schemeClr val="bg1"/>
                </a:solidFill>
              </a:rPr>
              <a:t> air </a:t>
            </a:r>
            <a:r>
              <a:rPr lang="en-US" dirty="0" err="1">
                <a:solidFill>
                  <a:schemeClr val="bg1"/>
                </a:solidFill>
              </a:rPr>
              <a:t>tanah</a:t>
            </a:r>
            <a:r>
              <a:rPr lang="en-US" dirty="0">
                <a:solidFill>
                  <a:schemeClr val="bg1"/>
                </a:solidFill>
              </a:rPr>
              <a:t> </a:t>
            </a:r>
            <a:r>
              <a:rPr lang="en-US" dirty="0" err="1">
                <a:solidFill>
                  <a:schemeClr val="bg1"/>
                </a:solidFill>
              </a:rPr>
              <a:t>dan</a:t>
            </a:r>
            <a:r>
              <a:rPr lang="en-US" dirty="0">
                <a:solidFill>
                  <a:schemeClr val="bg1"/>
                </a:solidFill>
              </a:rPr>
              <a:t> </a:t>
            </a:r>
            <a:r>
              <a:rPr lang="en-US" dirty="0" err="1">
                <a:solidFill>
                  <a:schemeClr val="bg1"/>
                </a:solidFill>
              </a:rPr>
              <a:t>mencegat</a:t>
            </a:r>
            <a:r>
              <a:rPr lang="en-US" dirty="0">
                <a:solidFill>
                  <a:schemeClr val="bg1"/>
                </a:solidFill>
              </a:rPr>
              <a:t> </a:t>
            </a:r>
            <a:r>
              <a:rPr lang="en-US" dirty="0" err="1">
                <a:solidFill>
                  <a:schemeClr val="bg1"/>
                </a:solidFill>
              </a:rPr>
              <a:t>serta</a:t>
            </a:r>
            <a:r>
              <a:rPr lang="en-US" dirty="0">
                <a:solidFill>
                  <a:schemeClr val="bg1"/>
                </a:solidFill>
              </a:rPr>
              <a:t> </a:t>
            </a:r>
            <a:r>
              <a:rPr lang="en-US" dirty="0" err="1">
                <a:solidFill>
                  <a:schemeClr val="bg1"/>
                </a:solidFill>
              </a:rPr>
              <a:t>membuang</a:t>
            </a:r>
            <a:r>
              <a:rPr lang="en-US" dirty="0">
                <a:solidFill>
                  <a:schemeClr val="bg1"/>
                </a:solidFill>
              </a:rPr>
              <a:t> air </a:t>
            </a:r>
            <a:r>
              <a:rPr lang="en-US" dirty="0" err="1">
                <a:solidFill>
                  <a:schemeClr val="bg1"/>
                </a:solidFill>
              </a:rPr>
              <a:t>infiltrasi</a:t>
            </a:r>
            <a:r>
              <a:rPr lang="en-US" dirty="0">
                <a:solidFill>
                  <a:schemeClr val="bg1"/>
                </a:solidFill>
              </a:rPr>
              <a:t> </a:t>
            </a:r>
            <a:r>
              <a:rPr lang="en-US" dirty="0" err="1">
                <a:solidFill>
                  <a:schemeClr val="bg1"/>
                </a:solidFill>
              </a:rPr>
              <a:t>dari</a:t>
            </a:r>
            <a:r>
              <a:rPr lang="en-US" dirty="0">
                <a:solidFill>
                  <a:schemeClr val="bg1"/>
                </a:solidFill>
              </a:rPr>
              <a:t> </a:t>
            </a:r>
            <a:r>
              <a:rPr lang="en-US" dirty="0" err="1">
                <a:solidFill>
                  <a:schemeClr val="bg1"/>
                </a:solidFill>
              </a:rPr>
              <a:t>daerah</a:t>
            </a:r>
            <a:r>
              <a:rPr lang="en-US" dirty="0">
                <a:solidFill>
                  <a:schemeClr val="bg1"/>
                </a:solidFill>
              </a:rPr>
              <a:t> </a:t>
            </a:r>
            <a:r>
              <a:rPr lang="en-US" dirty="0" err="1">
                <a:solidFill>
                  <a:schemeClr val="bg1"/>
                </a:solidFill>
              </a:rPr>
              <a:t>sekitar</a:t>
            </a:r>
            <a:r>
              <a:rPr lang="en-US" dirty="0">
                <a:solidFill>
                  <a:schemeClr val="bg1"/>
                </a:solidFill>
              </a:rPr>
              <a:t> </a:t>
            </a:r>
            <a:r>
              <a:rPr lang="en-US" dirty="0" err="1">
                <a:solidFill>
                  <a:schemeClr val="bg1"/>
                </a:solidFill>
              </a:rPr>
              <a:t>jalan</a:t>
            </a:r>
            <a:r>
              <a:rPr lang="en-US" dirty="0">
                <a:solidFill>
                  <a:schemeClr val="bg1"/>
                </a:solidFill>
              </a:rPr>
              <a:t> </a:t>
            </a:r>
            <a:r>
              <a:rPr lang="en-US" dirty="0" err="1">
                <a:solidFill>
                  <a:schemeClr val="bg1"/>
                </a:solidFill>
              </a:rPr>
              <a:t>dan</a:t>
            </a:r>
            <a:r>
              <a:rPr lang="en-US" dirty="0">
                <a:solidFill>
                  <a:schemeClr val="bg1"/>
                </a:solidFill>
              </a:rPr>
              <a:t> </a:t>
            </a:r>
            <a:r>
              <a:rPr lang="en-US" dirty="0" err="1">
                <a:solidFill>
                  <a:schemeClr val="bg1"/>
                </a:solidFill>
              </a:rPr>
              <a:t>permukaan</a:t>
            </a:r>
            <a:r>
              <a:rPr lang="en-US" dirty="0">
                <a:solidFill>
                  <a:schemeClr val="bg1"/>
                </a:solidFill>
              </a:rPr>
              <a:t> </a:t>
            </a:r>
            <a:r>
              <a:rPr lang="en-US" dirty="0" err="1">
                <a:solidFill>
                  <a:schemeClr val="bg1"/>
                </a:solidFill>
              </a:rPr>
              <a:t>jalan</a:t>
            </a:r>
            <a:r>
              <a:rPr lang="en-US" dirty="0">
                <a:solidFill>
                  <a:schemeClr val="bg1"/>
                </a:solidFill>
              </a:rPr>
              <a:t> </a:t>
            </a:r>
            <a:r>
              <a:rPr lang="en-US" dirty="0" err="1">
                <a:solidFill>
                  <a:schemeClr val="bg1"/>
                </a:solidFill>
              </a:rPr>
              <a:t>atau</a:t>
            </a:r>
            <a:r>
              <a:rPr lang="en-US" dirty="0">
                <a:solidFill>
                  <a:schemeClr val="bg1"/>
                </a:solidFill>
              </a:rPr>
              <a:t> air yang </a:t>
            </a:r>
            <a:r>
              <a:rPr lang="en-US" dirty="0" err="1">
                <a:solidFill>
                  <a:schemeClr val="bg1"/>
                </a:solidFill>
              </a:rPr>
              <a:t>naik</a:t>
            </a:r>
            <a:r>
              <a:rPr lang="en-US" dirty="0">
                <a:solidFill>
                  <a:schemeClr val="bg1"/>
                </a:solidFill>
              </a:rPr>
              <a:t> </a:t>
            </a:r>
            <a:r>
              <a:rPr lang="en-US" dirty="0" err="1">
                <a:solidFill>
                  <a:schemeClr val="bg1"/>
                </a:solidFill>
              </a:rPr>
              <a:t>dari</a:t>
            </a:r>
            <a:r>
              <a:rPr lang="en-US" dirty="0">
                <a:solidFill>
                  <a:schemeClr val="bg1"/>
                </a:solidFill>
              </a:rPr>
              <a:t> subgrade </a:t>
            </a:r>
            <a:r>
              <a:rPr lang="en-US" dirty="0" err="1">
                <a:solidFill>
                  <a:schemeClr val="bg1"/>
                </a:solidFill>
              </a:rPr>
              <a:t>jalan</a:t>
            </a:r>
            <a:r>
              <a:rPr lang="en-US" dirty="0">
                <a:solidFill>
                  <a:schemeClr val="bg1"/>
                </a:solidFill>
              </a:rPr>
              <a:t>. </a:t>
            </a:r>
            <a:endParaRPr lang="id-ID" dirty="0">
              <a:solidFill>
                <a:schemeClr val="bg1"/>
              </a:solidFill>
            </a:endParaRPr>
          </a:p>
          <a:p>
            <a:endParaRPr lang="id-ID" dirty="0">
              <a:solidFill>
                <a:schemeClr val="bg1"/>
              </a:solidFill>
            </a:endParaRPr>
          </a:p>
        </p:txBody>
      </p:sp>
    </p:spTree>
    <p:extLst>
      <p:ext uri="{BB962C8B-B14F-4D97-AF65-F5344CB8AC3E}">
        <p14:creationId xmlns:p14="http://schemas.microsoft.com/office/powerpoint/2010/main" val="7606717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a:t>Analisis</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480721193"/>
              </p:ext>
            </p:extLst>
          </p:nvPr>
        </p:nvGraphicFramePr>
        <p:xfrm>
          <a:off x="681038" y="2336800"/>
          <a:ext cx="9613900" cy="35988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648175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a:t>Hidrologi</a:t>
            </a:r>
          </a:p>
        </p:txBody>
      </p:sp>
      <p:sp>
        <p:nvSpPr>
          <p:cNvPr id="3" name="Content Placeholder 2"/>
          <p:cNvSpPr>
            <a:spLocks noGrp="1"/>
          </p:cNvSpPr>
          <p:nvPr>
            <p:ph idx="1"/>
          </p:nvPr>
        </p:nvSpPr>
        <p:spPr>
          <a:xfrm>
            <a:off x="576804" y="2087591"/>
            <a:ext cx="9613861" cy="4554747"/>
          </a:xfrm>
          <a:solidFill>
            <a:schemeClr val="tx2"/>
          </a:solidFill>
        </p:spPr>
        <p:txBody>
          <a:bodyPr>
            <a:noAutofit/>
          </a:bodyPr>
          <a:lstStyle/>
          <a:p>
            <a:r>
              <a:rPr lang="en-US" sz="1800" dirty="0" err="1">
                <a:solidFill>
                  <a:schemeClr val="bg1"/>
                </a:solidFill>
              </a:rPr>
              <a:t>Hidrologi</a:t>
            </a:r>
            <a:r>
              <a:rPr lang="en-US" sz="1800" dirty="0">
                <a:solidFill>
                  <a:schemeClr val="bg1"/>
                </a:solidFill>
              </a:rPr>
              <a:t> (</a:t>
            </a:r>
            <a:r>
              <a:rPr lang="en-US" sz="1800" dirty="0" err="1">
                <a:solidFill>
                  <a:schemeClr val="bg1"/>
                </a:solidFill>
              </a:rPr>
              <a:t>berasal</a:t>
            </a:r>
            <a:r>
              <a:rPr lang="en-US" sz="1800" dirty="0">
                <a:solidFill>
                  <a:schemeClr val="bg1"/>
                </a:solidFill>
              </a:rPr>
              <a:t> </a:t>
            </a:r>
            <a:r>
              <a:rPr lang="en-US" sz="1800" dirty="0" err="1">
                <a:solidFill>
                  <a:schemeClr val="bg1"/>
                </a:solidFill>
              </a:rPr>
              <a:t>dari</a:t>
            </a:r>
            <a:r>
              <a:rPr lang="en-US" sz="1800" dirty="0">
                <a:solidFill>
                  <a:schemeClr val="bg1"/>
                </a:solidFill>
              </a:rPr>
              <a:t> Bahasa </a:t>
            </a:r>
            <a:r>
              <a:rPr lang="en-US" sz="1800" dirty="0" err="1">
                <a:solidFill>
                  <a:schemeClr val="bg1"/>
                </a:solidFill>
              </a:rPr>
              <a:t>Yunani</a:t>
            </a:r>
            <a:r>
              <a:rPr lang="en-US" sz="1800" dirty="0">
                <a:solidFill>
                  <a:schemeClr val="bg1"/>
                </a:solidFill>
              </a:rPr>
              <a:t>: </a:t>
            </a:r>
            <a:r>
              <a:rPr lang="en-US" sz="1800" dirty="0" err="1">
                <a:solidFill>
                  <a:schemeClr val="bg1"/>
                </a:solidFill>
              </a:rPr>
              <a:t>Hydrologia</a:t>
            </a:r>
            <a:r>
              <a:rPr lang="en-US" sz="1800" dirty="0">
                <a:solidFill>
                  <a:schemeClr val="bg1"/>
                </a:solidFill>
              </a:rPr>
              <a:t>, "</a:t>
            </a:r>
            <a:r>
              <a:rPr lang="en-US" sz="1800" dirty="0" err="1">
                <a:solidFill>
                  <a:schemeClr val="bg1"/>
                </a:solidFill>
              </a:rPr>
              <a:t>ilmu</a:t>
            </a:r>
            <a:r>
              <a:rPr lang="en-US" sz="1800" dirty="0">
                <a:solidFill>
                  <a:schemeClr val="bg1"/>
                </a:solidFill>
              </a:rPr>
              <a:t> air") </a:t>
            </a:r>
            <a:r>
              <a:rPr lang="en-US" sz="1800" dirty="0" err="1">
                <a:solidFill>
                  <a:schemeClr val="bg1"/>
                </a:solidFill>
              </a:rPr>
              <a:t>adalah</a:t>
            </a:r>
            <a:r>
              <a:rPr lang="en-US" sz="1800" dirty="0">
                <a:solidFill>
                  <a:schemeClr val="bg1"/>
                </a:solidFill>
              </a:rPr>
              <a:t> </a:t>
            </a:r>
            <a:r>
              <a:rPr lang="en-US" sz="1800" dirty="0" err="1">
                <a:solidFill>
                  <a:schemeClr val="bg1"/>
                </a:solidFill>
              </a:rPr>
              <a:t>cabang</a:t>
            </a:r>
            <a:r>
              <a:rPr lang="en-US" sz="1800" dirty="0">
                <a:solidFill>
                  <a:schemeClr val="bg1"/>
                </a:solidFill>
              </a:rPr>
              <a:t> </a:t>
            </a:r>
            <a:r>
              <a:rPr lang="en-US" sz="1800" dirty="0" err="1">
                <a:solidFill>
                  <a:schemeClr val="bg1"/>
                </a:solidFill>
              </a:rPr>
              <a:t>ilmu</a:t>
            </a:r>
            <a:r>
              <a:rPr lang="en-US" sz="1800" dirty="0">
                <a:solidFill>
                  <a:schemeClr val="bg1"/>
                </a:solidFill>
              </a:rPr>
              <a:t> </a:t>
            </a:r>
            <a:r>
              <a:rPr lang="en-US" sz="1800" dirty="0" err="1">
                <a:solidFill>
                  <a:schemeClr val="bg1"/>
                </a:solidFill>
              </a:rPr>
              <a:t>Geografi</a:t>
            </a:r>
            <a:r>
              <a:rPr lang="en-US" sz="1800" dirty="0">
                <a:solidFill>
                  <a:schemeClr val="bg1"/>
                </a:solidFill>
              </a:rPr>
              <a:t> yang </a:t>
            </a:r>
            <a:r>
              <a:rPr lang="en-US" sz="1800" dirty="0" err="1">
                <a:solidFill>
                  <a:schemeClr val="bg1"/>
                </a:solidFill>
              </a:rPr>
              <a:t>mempelajari</a:t>
            </a:r>
            <a:r>
              <a:rPr lang="en-US" sz="1800" dirty="0">
                <a:solidFill>
                  <a:schemeClr val="bg1"/>
                </a:solidFill>
              </a:rPr>
              <a:t> </a:t>
            </a:r>
            <a:r>
              <a:rPr lang="en-US" sz="1800" dirty="0" err="1">
                <a:solidFill>
                  <a:schemeClr val="bg1"/>
                </a:solidFill>
              </a:rPr>
              <a:t>pergerakan</a:t>
            </a:r>
            <a:r>
              <a:rPr lang="en-US" sz="1800" dirty="0">
                <a:solidFill>
                  <a:schemeClr val="bg1"/>
                </a:solidFill>
              </a:rPr>
              <a:t>, </a:t>
            </a:r>
            <a:r>
              <a:rPr lang="en-US" sz="1800" dirty="0" err="1">
                <a:solidFill>
                  <a:schemeClr val="bg1"/>
                </a:solidFill>
              </a:rPr>
              <a:t>distribusi</a:t>
            </a:r>
            <a:r>
              <a:rPr lang="en-US" sz="1800" dirty="0">
                <a:solidFill>
                  <a:schemeClr val="bg1"/>
                </a:solidFill>
              </a:rPr>
              <a:t>, </a:t>
            </a:r>
            <a:r>
              <a:rPr lang="en-US" sz="1800" dirty="0" err="1">
                <a:solidFill>
                  <a:schemeClr val="bg1"/>
                </a:solidFill>
              </a:rPr>
              <a:t>dan</a:t>
            </a:r>
            <a:r>
              <a:rPr lang="en-US" sz="1800" dirty="0">
                <a:solidFill>
                  <a:schemeClr val="bg1"/>
                </a:solidFill>
              </a:rPr>
              <a:t> </a:t>
            </a:r>
            <a:r>
              <a:rPr lang="en-US" sz="1800" dirty="0" err="1">
                <a:solidFill>
                  <a:schemeClr val="bg1"/>
                </a:solidFill>
              </a:rPr>
              <a:t>kualitas</a:t>
            </a:r>
            <a:r>
              <a:rPr lang="en-US" sz="1800" dirty="0">
                <a:solidFill>
                  <a:schemeClr val="bg1"/>
                </a:solidFill>
              </a:rPr>
              <a:t> air di </a:t>
            </a:r>
            <a:r>
              <a:rPr lang="en-US" sz="1800" dirty="0" err="1">
                <a:solidFill>
                  <a:schemeClr val="bg1"/>
                </a:solidFill>
              </a:rPr>
              <a:t>seluruh</a:t>
            </a:r>
            <a:r>
              <a:rPr lang="en-US" sz="1800" dirty="0">
                <a:solidFill>
                  <a:schemeClr val="bg1"/>
                </a:solidFill>
              </a:rPr>
              <a:t> </a:t>
            </a:r>
            <a:r>
              <a:rPr lang="en-US" sz="1800" dirty="0" err="1">
                <a:solidFill>
                  <a:schemeClr val="bg1"/>
                </a:solidFill>
              </a:rPr>
              <a:t>Bumi</a:t>
            </a:r>
            <a:r>
              <a:rPr lang="en-US" sz="1800" dirty="0">
                <a:solidFill>
                  <a:schemeClr val="bg1"/>
                </a:solidFill>
              </a:rPr>
              <a:t>, </a:t>
            </a:r>
            <a:r>
              <a:rPr lang="en-US" sz="1800" dirty="0" err="1">
                <a:solidFill>
                  <a:schemeClr val="bg1"/>
                </a:solidFill>
              </a:rPr>
              <a:t>termasuk</a:t>
            </a:r>
            <a:r>
              <a:rPr lang="en-US" sz="1800" dirty="0">
                <a:solidFill>
                  <a:schemeClr val="bg1"/>
                </a:solidFill>
              </a:rPr>
              <a:t> </a:t>
            </a:r>
            <a:r>
              <a:rPr lang="en-US" sz="1800" dirty="0" err="1">
                <a:solidFill>
                  <a:schemeClr val="bg1"/>
                </a:solidFill>
              </a:rPr>
              <a:t>siklus</a:t>
            </a:r>
            <a:r>
              <a:rPr lang="en-US" sz="1800" dirty="0">
                <a:solidFill>
                  <a:schemeClr val="bg1"/>
                </a:solidFill>
              </a:rPr>
              <a:t> </a:t>
            </a:r>
            <a:r>
              <a:rPr lang="en-US" sz="1800" dirty="0" err="1">
                <a:solidFill>
                  <a:schemeClr val="bg1"/>
                </a:solidFill>
              </a:rPr>
              <a:t>hidrologi</a:t>
            </a:r>
            <a:r>
              <a:rPr lang="en-US" sz="1800" dirty="0">
                <a:solidFill>
                  <a:schemeClr val="bg1"/>
                </a:solidFill>
              </a:rPr>
              <a:t> </a:t>
            </a:r>
            <a:r>
              <a:rPr lang="en-US" sz="1800" dirty="0" err="1">
                <a:solidFill>
                  <a:schemeClr val="bg1"/>
                </a:solidFill>
              </a:rPr>
              <a:t>dan</a:t>
            </a:r>
            <a:r>
              <a:rPr lang="en-US" sz="1800" dirty="0">
                <a:solidFill>
                  <a:schemeClr val="bg1"/>
                </a:solidFill>
              </a:rPr>
              <a:t> </a:t>
            </a:r>
            <a:r>
              <a:rPr lang="en-US" sz="1800" dirty="0" err="1">
                <a:solidFill>
                  <a:schemeClr val="bg1"/>
                </a:solidFill>
              </a:rPr>
              <a:t>sumber</a:t>
            </a:r>
            <a:r>
              <a:rPr lang="en-US" sz="1800" dirty="0">
                <a:solidFill>
                  <a:schemeClr val="bg1"/>
                </a:solidFill>
              </a:rPr>
              <a:t> </a:t>
            </a:r>
            <a:r>
              <a:rPr lang="en-US" sz="1800" dirty="0" err="1">
                <a:solidFill>
                  <a:schemeClr val="bg1"/>
                </a:solidFill>
              </a:rPr>
              <a:t>daya</a:t>
            </a:r>
            <a:r>
              <a:rPr lang="en-US" sz="1800" dirty="0">
                <a:solidFill>
                  <a:schemeClr val="bg1"/>
                </a:solidFill>
              </a:rPr>
              <a:t> air.  </a:t>
            </a:r>
            <a:endParaRPr lang="id-ID" sz="1800" dirty="0">
              <a:solidFill>
                <a:schemeClr val="bg1"/>
              </a:solidFill>
            </a:endParaRPr>
          </a:p>
          <a:p>
            <a:r>
              <a:rPr lang="en-US" sz="1800" dirty="0" err="1">
                <a:solidFill>
                  <a:schemeClr val="bg1"/>
                </a:solidFill>
              </a:rPr>
              <a:t>Hidrologi</a:t>
            </a:r>
            <a:r>
              <a:rPr lang="en-US" sz="1800" dirty="0">
                <a:solidFill>
                  <a:schemeClr val="bg1"/>
                </a:solidFill>
              </a:rPr>
              <a:t> </a:t>
            </a:r>
            <a:r>
              <a:rPr lang="en-US" sz="1800" dirty="0" err="1">
                <a:solidFill>
                  <a:schemeClr val="bg1"/>
                </a:solidFill>
              </a:rPr>
              <a:t>Adalah</a:t>
            </a:r>
            <a:r>
              <a:rPr lang="en-US" sz="1800" dirty="0">
                <a:solidFill>
                  <a:schemeClr val="bg1"/>
                </a:solidFill>
              </a:rPr>
              <a:t> </a:t>
            </a:r>
            <a:r>
              <a:rPr lang="en-US" sz="1800" dirty="0" err="1">
                <a:solidFill>
                  <a:schemeClr val="bg1"/>
                </a:solidFill>
              </a:rPr>
              <a:t>suatu</a:t>
            </a:r>
            <a:r>
              <a:rPr lang="en-US" sz="1800" dirty="0">
                <a:solidFill>
                  <a:schemeClr val="bg1"/>
                </a:solidFill>
              </a:rPr>
              <a:t> </a:t>
            </a:r>
            <a:r>
              <a:rPr lang="en-US" sz="1800" dirty="0" err="1">
                <a:solidFill>
                  <a:schemeClr val="bg1"/>
                </a:solidFill>
              </a:rPr>
              <a:t>ilmu</a:t>
            </a:r>
            <a:r>
              <a:rPr lang="en-US" sz="1800" dirty="0">
                <a:solidFill>
                  <a:schemeClr val="bg1"/>
                </a:solidFill>
              </a:rPr>
              <a:t> yang </a:t>
            </a:r>
            <a:r>
              <a:rPr lang="en-US" sz="1800" dirty="0" err="1">
                <a:solidFill>
                  <a:schemeClr val="bg1"/>
                </a:solidFill>
              </a:rPr>
              <a:t>mempelajari</a:t>
            </a:r>
            <a:r>
              <a:rPr lang="en-US" sz="1800" dirty="0">
                <a:solidFill>
                  <a:schemeClr val="bg1"/>
                </a:solidFill>
              </a:rPr>
              <a:t> air </a:t>
            </a:r>
            <a:r>
              <a:rPr lang="en-US" sz="1800" dirty="0" err="1">
                <a:solidFill>
                  <a:schemeClr val="bg1"/>
                </a:solidFill>
              </a:rPr>
              <a:t>dibumi</a:t>
            </a:r>
            <a:r>
              <a:rPr lang="en-US" sz="1800" dirty="0">
                <a:solidFill>
                  <a:schemeClr val="bg1"/>
                </a:solidFill>
              </a:rPr>
              <a:t>, </a:t>
            </a:r>
            <a:r>
              <a:rPr lang="en-US" sz="1800" dirty="0" err="1">
                <a:solidFill>
                  <a:schemeClr val="bg1"/>
                </a:solidFill>
              </a:rPr>
              <a:t>kejadian</a:t>
            </a:r>
            <a:r>
              <a:rPr lang="en-US" sz="1800" dirty="0">
                <a:solidFill>
                  <a:schemeClr val="bg1"/>
                </a:solidFill>
              </a:rPr>
              <a:t>, </a:t>
            </a:r>
            <a:r>
              <a:rPr lang="en-US" sz="1800" dirty="0" err="1">
                <a:solidFill>
                  <a:schemeClr val="bg1"/>
                </a:solidFill>
              </a:rPr>
              <a:t>sirkulasi</a:t>
            </a:r>
            <a:r>
              <a:rPr lang="en-US" sz="1800" dirty="0">
                <a:solidFill>
                  <a:schemeClr val="bg1"/>
                </a:solidFill>
              </a:rPr>
              <a:t> </a:t>
            </a:r>
            <a:r>
              <a:rPr lang="en-US" sz="1800" dirty="0" err="1">
                <a:solidFill>
                  <a:schemeClr val="bg1"/>
                </a:solidFill>
              </a:rPr>
              <a:t>dan</a:t>
            </a:r>
            <a:r>
              <a:rPr lang="en-US" sz="1800" dirty="0">
                <a:solidFill>
                  <a:schemeClr val="bg1"/>
                </a:solidFill>
              </a:rPr>
              <a:t> </a:t>
            </a:r>
            <a:r>
              <a:rPr lang="en-US" sz="1800" dirty="0" err="1">
                <a:solidFill>
                  <a:schemeClr val="bg1"/>
                </a:solidFill>
              </a:rPr>
              <a:t>distribusi</a:t>
            </a:r>
            <a:r>
              <a:rPr lang="en-US" sz="1800" dirty="0">
                <a:solidFill>
                  <a:schemeClr val="bg1"/>
                </a:solidFill>
              </a:rPr>
              <a:t>, </a:t>
            </a:r>
            <a:r>
              <a:rPr lang="en-US" sz="1800" dirty="0" err="1">
                <a:solidFill>
                  <a:schemeClr val="bg1"/>
                </a:solidFill>
              </a:rPr>
              <a:t>sifat-sifat</a:t>
            </a:r>
            <a:r>
              <a:rPr lang="en-US" sz="1800" dirty="0">
                <a:solidFill>
                  <a:schemeClr val="bg1"/>
                </a:solidFill>
              </a:rPr>
              <a:t> </a:t>
            </a:r>
            <a:r>
              <a:rPr lang="en-US" sz="1800" dirty="0" err="1">
                <a:solidFill>
                  <a:schemeClr val="bg1"/>
                </a:solidFill>
              </a:rPr>
              <a:t>kimia</a:t>
            </a:r>
            <a:r>
              <a:rPr lang="en-US" sz="1800" dirty="0">
                <a:solidFill>
                  <a:schemeClr val="bg1"/>
                </a:solidFill>
              </a:rPr>
              <a:t> </a:t>
            </a:r>
            <a:r>
              <a:rPr lang="en-US" sz="1800" dirty="0" err="1">
                <a:solidFill>
                  <a:schemeClr val="bg1"/>
                </a:solidFill>
              </a:rPr>
              <a:t>dan</a:t>
            </a:r>
            <a:r>
              <a:rPr lang="en-US" sz="1800" dirty="0">
                <a:solidFill>
                  <a:schemeClr val="bg1"/>
                </a:solidFill>
              </a:rPr>
              <a:t> </a:t>
            </a:r>
            <a:r>
              <a:rPr lang="en-US" sz="1800" dirty="0" err="1">
                <a:solidFill>
                  <a:schemeClr val="bg1"/>
                </a:solidFill>
              </a:rPr>
              <a:t>fisika</a:t>
            </a:r>
            <a:r>
              <a:rPr lang="en-US" sz="1800" dirty="0">
                <a:solidFill>
                  <a:schemeClr val="bg1"/>
                </a:solidFill>
              </a:rPr>
              <a:t> </a:t>
            </a:r>
            <a:r>
              <a:rPr lang="en-US" sz="1800" dirty="0" err="1">
                <a:solidFill>
                  <a:schemeClr val="bg1"/>
                </a:solidFill>
              </a:rPr>
              <a:t>dan</a:t>
            </a:r>
            <a:r>
              <a:rPr lang="en-US" sz="1800" dirty="0">
                <a:solidFill>
                  <a:schemeClr val="bg1"/>
                </a:solidFill>
              </a:rPr>
              <a:t> </a:t>
            </a:r>
            <a:r>
              <a:rPr lang="en-US" sz="1800" dirty="0" err="1">
                <a:solidFill>
                  <a:schemeClr val="bg1"/>
                </a:solidFill>
              </a:rPr>
              <a:t>reaksinya</a:t>
            </a:r>
            <a:r>
              <a:rPr lang="en-US" sz="1800" dirty="0">
                <a:solidFill>
                  <a:schemeClr val="bg1"/>
                </a:solidFill>
              </a:rPr>
              <a:t> </a:t>
            </a:r>
            <a:r>
              <a:rPr lang="en-US" sz="1800" dirty="0" err="1">
                <a:solidFill>
                  <a:schemeClr val="bg1"/>
                </a:solidFill>
              </a:rPr>
              <a:t>dengan</a:t>
            </a:r>
            <a:r>
              <a:rPr lang="en-US" sz="1800" dirty="0">
                <a:solidFill>
                  <a:schemeClr val="bg1"/>
                </a:solidFill>
              </a:rPr>
              <a:t> </a:t>
            </a:r>
            <a:r>
              <a:rPr lang="en-US" sz="1800" dirty="0" err="1">
                <a:solidFill>
                  <a:schemeClr val="bg1"/>
                </a:solidFill>
              </a:rPr>
              <a:t>lingkungan</a:t>
            </a:r>
            <a:r>
              <a:rPr lang="en-US" sz="1800" dirty="0">
                <a:solidFill>
                  <a:schemeClr val="bg1"/>
                </a:solidFill>
              </a:rPr>
              <a:t>, </a:t>
            </a:r>
            <a:r>
              <a:rPr lang="en-US" sz="1800" dirty="0" err="1">
                <a:solidFill>
                  <a:schemeClr val="bg1"/>
                </a:solidFill>
              </a:rPr>
              <a:t>termasuk</a:t>
            </a:r>
            <a:r>
              <a:rPr lang="en-US" sz="1800" dirty="0">
                <a:solidFill>
                  <a:schemeClr val="bg1"/>
                </a:solidFill>
              </a:rPr>
              <a:t> </a:t>
            </a:r>
            <a:r>
              <a:rPr lang="en-US" sz="1800" dirty="0" err="1">
                <a:solidFill>
                  <a:schemeClr val="bg1"/>
                </a:solidFill>
              </a:rPr>
              <a:t>hubungannya</a:t>
            </a:r>
            <a:r>
              <a:rPr lang="en-US" sz="1800" dirty="0">
                <a:solidFill>
                  <a:schemeClr val="bg1"/>
                </a:solidFill>
              </a:rPr>
              <a:t> </a:t>
            </a:r>
            <a:r>
              <a:rPr lang="en-US" sz="1800" dirty="0" err="1">
                <a:solidFill>
                  <a:schemeClr val="bg1"/>
                </a:solidFill>
              </a:rPr>
              <a:t>dengan</a:t>
            </a:r>
            <a:r>
              <a:rPr lang="en-US" sz="1800" dirty="0">
                <a:solidFill>
                  <a:schemeClr val="bg1"/>
                </a:solidFill>
              </a:rPr>
              <a:t> </a:t>
            </a:r>
            <a:r>
              <a:rPr lang="en-US" sz="1800" dirty="0" err="1">
                <a:solidFill>
                  <a:schemeClr val="bg1"/>
                </a:solidFill>
              </a:rPr>
              <a:t>mahkluk</a:t>
            </a:r>
            <a:r>
              <a:rPr lang="en-US" sz="1800" dirty="0">
                <a:solidFill>
                  <a:schemeClr val="bg1"/>
                </a:solidFill>
              </a:rPr>
              <a:t> </a:t>
            </a:r>
            <a:r>
              <a:rPr lang="en-US" sz="1800" dirty="0" err="1">
                <a:solidFill>
                  <a:schemeClr val="bg1"/>
                </a:solidFill>
              </a:rPr>
              <a:t>hidup</a:t>
            </a:r>
            <a:r>
              <a:rPr lang="en-US" sz="1800" dirty="0">
                <a:solidFill>
                  <a:schemeClr val="bg1"/>
                </a:solidFill>
              </a:rPr>
              <a:t>. </a:t>
            </a:r>
            <a:endParaRPr lang="id-ID" sz="1800" dirty="0">
              <a:solidFill>
                <a:schemeClr val="bg1"/>
              </a:solidFill>
            </a:endParaRPr>
          </a:p>
          <a:p>
            <a:r>
              <a:rPr lang="en-US" sz="1800" dirty="0">
                <a:solidFill>
                  <a:schemeClr val="bg1"/>
                </a:solidFill>
              </a:rPr>
              <a:t>Domain </a:t>
            </a:r>
            <a:r>
              <a:rPr lang="en-US" sz="1800" dirty="0" err="1">
                <a:solidFill>
                  <a:schemeClr val="bg1"/>
                </a:solidFill>
              </a:rPr>
              <a:t>hidrologi</a:t>
            </a:r>
            <a:r>
              <a:rPr lang="en-US" sz="1800" dirty="0">
                <a:solidFill>
                  <a:schemeClr val="bg1"/>
                </a:solidFill>
              </a:rPr>
              <a:t> </a:t>
            </a:r>
            <a:r>
              <a:rPr lang="en-US" sz="1800" dirty="0" err="1">
                <a:solidFill>
                  <a:schemeClr val="bg1"/>
                </a:solidFill>
              </a:rPr>
              <a:t>mencakup</a:t>
            </a:r>
            <a:r>
              <a:rPr lang="en-US" sz="1800" dirty="0">
                <a:solidFill>
                  <a:schemeClr val="bg1"/>
                </a:solidFill>
              </a:rPr>
              <a:t> </a:t>
            </a:r>
            <a:r>
              <a:rPr lang="en-US" sz="1800" dirty="0" err="1">
                <a:solidFill>
                  <a:schemeClr val="bg1"/>
                </a:solidFill>
              </a:rPr>
              <a:t>seluruh</a:t>
            </a:r>
            <a:r>
              <a:rPr lang="en-US" sz="1800" dirty="0">
                <a:solidFill>
                  <a:schemeClr val="bg1"/>
                </a:solidFill>
              </a:rPr>
              <a:t> </a:t>
            </a:r>
            <a:r>
              <a:rPr lang="en-US" sz="1800" dirty="0" err="1">
                <a:solidFill>
                  <a:schemeClr val="bg1"/>
                </a:solidFill>
              </a:rPr>
              <a:t>sejarah</a:t>
            </a:r>
            <a:r>
              <a:rPr lang="en-US" sz="1800" dirty="0">
                <a:solidFill>
                  <a:schemeClr val="bg1"/>
                </a:solidFill>
              </a:rPr>
              <a:t> </a:t>
            </a:r>
            <a:r>
              <a:rPr lang="en-US" sz="1800" dirty="0" err="1">
                <a:solidFill>
                  <a:schemeClr val="bg1"/>
                </a:solidFill>
              </a:rPr>
              <a:t>keberadaan</a:t>
            </a:r>
            <a:r>
              <a:rPr lang="en-US" sz="1800" dirty="0">
                <a:solidFill>
                  <a:schemeClr val="bg1"/>
                </a:solidFill>
              </a:rPr>
              <a:t> air di </a:t>
            </a:r>
            <a:r>
              <a:rPr lang="en-US" sz="1800" dirty="0" err="1">
                <a:solidFill>
                  <a:schemeClr val="bg1"/>
                </a:solidFill>
              </a:rPr>
              <a:t>bumi</a:t>
            </a:r>
            <a:r>
              <a:rPr lang="en-US" sz="1800" dirty="0">
                <a:solidFill>
                  <a:schemeClr val="bg1"/>
                </a:solidFill>
              </a:rPr>
              <a:t>. </a:t>
            </a:r>
            <a:endParaRPr lang="id-ID" sz="1800" dirty="0">
              <a:solidFill>
                <a:schemeClr val="bg1"/>
              </a:solidFill>
            </a:endParaRPr>
          </a:p>
          <a:p>
            <a:r>
              <a:rPr lang="en-US" sz="1800" dirty="0" err="1">
                <a:solidFill>
                  <a:schemeClr val="bg1"/>
                </a:solidFill>
              </a:rPr>
              <a:t>Hidrologi</a:t>
            </a:r>
            <a:r>
              <a:rPr lang="en-US" sz="1800" dirty="0">
                <a:solidFill>
                  <a:schemeClr val="bg1"/>
                </a:solidFill>
              </a:rPr>
              <a:t> </a:t>
            </a:r>
            <a:r>
              <a:rPr lang="en-US" sz="1800" dirty="0" err="1">
                <a:solidFill>
                  <a:schemeClr val="bg1"/>
                </a:solidFill>
              </a:rPr>
              <a:t>disebut</a:t>
            </a:r>
            <a:r>
              <a:rPr lang="en-US" sz="1800" dirty="0">
                <a:solidFill>
                  <a:schemeClr val="bg1"/>
                </a:solidFill>
              </a:rPr>
              <a:t> </a:t>
            </a:r>
            <a:r>
              <a:rPr lang="en-US" sz="1800" dirty="0" err="1">
                <a:solidFill>
                  <a:schemeClr val="bg1"/>
                </a:solidFill>
              </a:rPr>
              <a:t>sebagai</a:t>
            </a:r>
            <a:r>
              <a:rPr lang="en-US" sz="1800" dirty="0">
                <a:solidFill>
                  <a:schemeClr val="bg1"/>
                </a:solidFill>
              </a:rPr>
              <a:t> </a:t>
            </a:r>
            <a:r>
              <a:rPr lang="en-US" sz="1800" dirty="0" err="1">
                <a:solidFill>
                  <a:schemeClr val="bg1"/>
                </a:solidFill>
              </a:rPr>
              <a:t>sain</a:t>
            </a:r>
            <a:r>
              <a:rPr lang="en-US" sz="1800" dirty="0">
                <a:solidFill>
                  <a:schemeClr val="bg1"/>
                </a:solidFill>
              </a:rPr>
              <a:t> </a:t>
            </a:r>
            <a:r>
              <a:rPr lang="en-US" sz="1800" dirty="0" err="1">
                <a:solidFill>
                  <a:schemeClr val="bg1"/>
                </a:solidFill>
              </a:rPr>
              <a:t>karena</a:t>
            </a:r>
            <a:r>
              <a:rPr lang="en-US" sz="1800" dirty="0">
                <a:solidFill>
                  <a:schemeClr val="bg1"/>
                </a:solidFill>
              </a:rPr>
              <a:t> </a:t>
            </a:r>
            <a:r>
              <a:rPr lang="en-US" sz="1800" dirty="0" err="1">
                <a:solidFill>
                  <a:schemeClr val="bg1"/>
                </a:solidFill>
              </a:rPr>
              <a:t>hidrologi</a:t>
            </a:r>
            <a:r>
              <a:rPr lang="en-US" sz="1800" dirty="0">
                <a:solidFill>
                  <a:schemeClr val="bg1"/>
                </a:solidFill>
              </a:rPr>
              <a:t> </a:t>
            </a:r>
            <a:r>
              <a:rPr lang="en-US" sz="1800" dirty="0" err="1">
                <a:solidFill>
                  <a:schemeClr val="bg1"/>
                </a:solidFill>
              </a:rPr>
              <a:t>ini</a:t>
            </a:r>
            <a:r>
              <a:rPr lang="en-US" sz="1800" dirty="0">
                <a:solidFill>
                  <a:schemeClr val="bg1"/>
                </a:solidFill>
              </a:rPr>
              <a:t> </a:t>
            </a:r>
            <a:r>
              <a:rPr lang="en-US" sz="1800" dirty="0" err="1">
                <a:solidFill>
                  <a:schemeClr val="bg1"/>
                </a:solidFill>
              </a:rPr>
              <a:t>diturunkan</a:t>
            </a:r>
            <a:r>
              <a:rPr lang="en-US" sz="1800" dirty="0">
                <a:solidFill>
                  <a:schemeClr val="bg1"/>
                </a:solidFill>
              </a:rPr>
              <a:t> </a:t>
            </a:r>
            <a:r>
              <a:rPr lang="en-US" sz="1800" dirty="0" err="1">
                <a:solidFill>
                  <a:schemeClr val="bg1"/>
                </a:solidFill>
              </a:rPr>
              <a:t>dari</a:t>
            </a:r>
            <a:r>
              <a:rPr lang="en-US" sz="1800" dirty="0">
                <a:solidFill>
                  <a:schemeClr val="bg1"/>
                </a:solidFill>
              </a:rPr>
              <a:t> </a:t>
            </a:r>
            <a:r>
              <a:rPr lang="en-US" sz="1800" dirty="0" err="1">
                <a:solidFill>
                  <a:schemeClr val="bg1"/>
                </a:solidFill>
              </a:rPr>
              <a:t>ilmu-ilmu</a:t>
            </a:r>
            <a:r>
              <a:rPr lang="en-US" sz="1800" dirty="0">
                <a:solidFill>
                  <a:schemeClr val="bg1"/>
                </a:solidFill>
              </a:rPr>
              <a:t> </a:t>
            </a:r>
            <a:r>
              <a:rPr lang="en-US" sz="1800" dirty="0" err="1">
                <a:solidFill>
                  <a:schemeClr val="bg1"/>
                </a:solidFill>
              </a:rPr>
              <a:t>dasar</a:t>
            </a:r>
            <a:r>
              <a:rPr lang="en-US" sz="1800" dirty="0">
                <a:solidFill>
                  <a:schemeClr val="bg1"/>
                </a:solidFill>
              </a:rPr>
              <a:t> </a:t>
            </a:r>
            <a:r>
              <a:rPr lang="en-US" sz="1800" dirty="0" err="1">
                <a:solidFill>
                  <a:schemeClr val="bg1"/>
                </a:solidFill>
              </a:rPr>
              <a:t>seperti</a:t>
            </a:r>
            <a:r>
              <a:rPr lang="en-US" sz="1800" dirty="0">
                <a:solidFill>
                  <a:schemeClr val="bg1"/>
                </a:solidFill>
              </a:rPr>
              <a:t> </a:t>
            </a:r>
            <a:r>
              <a:rPr lang="en-US" sz="1800" dirty="0" err="1">
                <a:solidFill>
                  <a:schemeClr val="bg1"/>
                </a:solidFill>
              </a:rPr>
              <a:t>matematika</a:t>
            </a:r>
            <a:r>
              <a:rPr lang="en-US" sz="1800" dirty="0">
                <a:solidFill>
                  <a:schemeClr val="bg1"/>
                </a:solidFill>
              </a:rPr>
              <a:t>, </a:t>
            </a:r>
            <a:r>
              <a:rPr lang="en-US" sz="1800" dirty="0" err="1">
                <a:solidFill>
                  <a:schemeClr val="bg1"/>
                </a:solidFill>
              </a:rPr>
              <a:t>fisika</a:t>
            </a:r>
            <a:r>
              <a:rPr lang="en-US" sz="1800" dirty="0">
                <a:solidFill>
                  <a:schemeClr val="bg1"/>
                </a:solidFill>
              </a:rPr>
              <a:t>, </a:t>
            </a:r>
            <a:r>
              <a:rPr lang="en-US" sz="1800" dirty="0" err="1">
                <a:solidFill>
                  <a:schemeClr val="bg1"/>
                </a:solidFill>
              </a:rPr>
              <a:t>meteorologi</a:t>
            </a:r>
            <a:r>
              <a:rPr lang="en-US" sz="1800" dirty="0">
                <a:solidFill>
                  <a:schemeClr val="bg1"/>
                </a:solidFill>
              </a:rPr>
              <a:t> </a:t>
            </a:r>
            <a:r>
              <a:rPr lang="en-US" sz="1800" dirty="0" err="1">
                <a:solidFill>
                  <a:schemeClr val="bg1"/>
                </a:solidFill>
              </a:rPr>
              <a:t>dan</a:t>
            </a:r>
            <a:r>
              <a:rPr lang="en-US" sz="1800" dirty="0">
                <a:solidFill>
                  <a:schemeClr val="bg1"/>
                </a:solidFill>
              </a:rPr>
              <a:t> </a:t>
            </a:r>
            <a:r>
              <a:rPr lang="en-US" sz="1800" dirty="0" err="1">
                <a:solidFill>
                  <a:schemeClr val="bg1"/>
                </a:solidFill>
              </a:rPr>
              <a:t>geologi</a:t>
            </a:r>
            <a:r>
              <a:rPr lang="en-US" sz="1800" dirty="0">
                <a:solidFill>
                  <a:schemeClr val="bg1"/>
                </a:solidFill>
              </a:rPr>
              <a:t>. </a:t>
            </a:r>
            <a:endParaRPr lang="id-ID" sz="1800" dirty="0">
              <a:solidFill>
                <a:schemeClr val="bg1"/>
              </a:solidFill>
            </a:endParaRPr>
          </a:p>
          <a:p>
            <a:r>
              <a:rPr lang="en-US" sz="1800" dirty="0" err="1">
                <a:solidFill>
                  <a:schemeClr val="bg1"/>
                </a:solidFill>
              </a:rPr>
              <a:t>Hidrologi</a:t>
            </a:r>
            <a:r>
              <a:rPr lang="en-US" sz="1800" dirty="0">
                <a:solidFill>
                  <a:schemeClr val="bg1"/>
                </a:solidFill>
              </a:rPr>
              <a:t> </a:t>
            </a:r>
            <a:r>
              <a:rPr lang="en-US" sz="1800" dirty="0" err="1">
                <a:solidFill>
                  <a:schemeClr val="bg1"/>
                </a:solidFill>
              </a:rPr>
              <a:t>disebut</a:t>
            </a:r>
            <a:r>
              <a:rPr lang="en-US" sz="1800" dirty="0">
                <a:solidFill>
                  <a:schemeClr val="bg1"/>
                </a:solidFill>
              </a:rPr>
              <a:t> juga </a:t>
            </a:r>
            <a:r>
              <a:rPr lang="en-US" sz="1800" dirty="0" err="1">
                <a:solidFill>
                  <a:schemeClr val="bg1"/>
                </a:solidFill>
              </a:rPr>
              <a:t>sebagai</a:t>
            </a:r>
            <a:r>
              <a:rPr lang="en-US" sz="1800" dirty="0">
                <a:solidFill>
                  <a:schemeClr val="bg1"/>
                </a:solidFill>
              </a:rPr>
              <a:t> </a:t>
            </a:r>
            <a:r>
              <a:rPr lang="en-US" sz="1800" dirty="0" err="1">
                <a:solidFill>
                  <a:schemeClr val="bg1"/>
                </a:solidFill>
              </a:rPr>
              <a:t>Profesi</a:t>
            </a:r>
            <a:r>
              <a:rPr lang="en-US" sz="1800" dirty="0">
                <a:solidFill>
                  <a:schemeClr val="bg1"/>
                </a:solidFill>
              </a:rPr>
              <a:t> </a:t>
            </a:r>
            <a:r>
              <a:rPr lang="en-US" sz="1800" dirty="0" err="1">
                <a:solidFill>
                  <a:schemeClr val="bg1"/>
                </a:solidFill>
              </a:rPr>
              <a:t>karena</a:t>
            </a:r>
            <a:r>
              <a:rPr lang="en-US" sz="1800" dirty="0">
                <a:solidFill>
                  <a:schemeClr val="bg1"/>
                </a:solidFill>
              </a:rPr>
              <a:t> </a:t>
            </a:r>
            <a:r>
              <a:rPr lang="en-US" sz="1800" dirty="0" err="1">
                <a:solidFill>
                  <a:schemeClr val="bg1"/>
                </a:solidFill>
              </a:rPr>
              <a:t>seorang</a:t>
            </a:r>
            <a:r>
              <a:rPr lang="en-US" sz="1800" dirty="0">
                <a:solidFill>
                  <a:schemeClr val="bg1"/>
                </a:solidFill>
              </a:rPr>
              <a:t> </a:t>
            </a:r>
            <a:r>
              <a:rPr lang="en-US" sz="1800" dirty="0" err="1">
                <a:solidFill>
                  <a:schemeClr val="bg1"/>
                </a:solidFill>
              </a:rPr>
              <a:t>ahli</a:t>
            </a:r>
            <a:r>
              <a:rPr lang="en-US" sz="1800" dirty="0">
                <a:solidFill>
                  <a:schemeClr val="bg1"/>
                </a:solidFill>
              </a:rPr>
              <a:t> </a:t>
            </a:r>
            <a:r>
              <a:rPr lang="en-US" sz="1800" dirty="0" err="1">
                <a:solidFill>
                  <a:schemeClr val="bg1"/>
                </a:solidFill>
              </a:rPr>
              <a:t>hidrologi</a:t>
            </a:r>
            <a:r>
              <a:rPr lang="en-US" sz="1800" dirty="0">
                <a:solidFill>
                  <a:schemeClr val="bg1"/>
                </a:solidFill>
              </a:rPr>
              <a:t> </a:t>
            </a:r>
            <a:r>
              <a:rPr lang="en-US" sz="1800" dirty="0" err="1">
                <a:solidFill>
                  <a:schemeClr val="bg1"/>
                </a:solidFill>
              </a:rPr>
              <a:t>berusaha</a:t>
            </a:r>
            <a:r>
              <a:rPr lang="en-US" sz="1800" dirty="0">
                <a:solidFill>
                  <a:schemeClr val="bg1"/>
                </a:solidFill>
              </a:rPr>
              <a:t> </a:t>
            </a:r>
            <a:r>
              <a:rPr lang="en-US" sz="1800" dirty="0" err="1">
                <a:solidFill>
                  <a:schemeClr val="bg1"/>
                </a:solidFill>
              </a:rPr>
              <a:t>mengaplikasikan</a:t>
            </a:r>
            <a:r>
              <a:rPr lang="en-US" sz="1800" dirty="0">
                <a:solidFill>
                  <a:schemeClr val="bg1"/>
                </a:solidFill>
              </a:rPr>
              <a:t> </a:t>
            </a:r>
            <a:r>
              <a:rPr lang="en-US" sz="1800" dirty="0" err="1">
                <a:solidFill>
                  <a:schemeClr val="bg1"/>
                </a:solidFill>
              </a:rPr>
              <a:t>pengetahuannya</a:t>
            </a:r>
            <a:r>
              <a:rPr lang="en-US" sz="1800" dirty="0">
                <a:solidFill>
                  <a:schemeClr val="bg1"/>
                </a:solidFill>
              </a:rPr>
              <a:t> </a:t>
            </a:r>
            <a:r>
              <a:rPr lang="en-US" sz="1800" dirty="0" err="1">
                <a:solidFill>
                  <a:schemeClr val="bg1"/>
                </a:solidFill>
              </a:rPr>
              <a:t>untuk</a:t>
            </a:r>
            <a:r>
              <a:rPr lang="en-US" sz="1800" dirty="0">
                <a:solidFill>
                  <a:schemeClr val="bg1"/>
                </a:solidFill>
              </a:rPr>
              <a:t> </a:t>
            </a:r>
            <a:r>
              <a:rPr lang="en-US" sz="1800" dirty="0" err="1">
                <a:solidFill>
                  <a:schemeClr val="bg1"/>
                </a:solidFill>
              </a:rPr>
              <a:t>memecahkan</a:t>
            </a:r>
            <a:r>
              <a:rPr lang="en-US" sz="1800" dirty="0">
                <a:solidFill>
                  <a:schemeClr val="bg1"/>
                </a:solidFill>
              </a:rPr>
              <a:t> </a:t>
            </a:r>
            <a:r>
              <a:rPr lang="en-US" sz="1800" dirty="0" err="1">
                <a:solidFill>
                  <a:schemeClr val="bg1"/>
                </a:solidFill>
              </a:rPr>
              <a:t>masalah-masalah</a:t>
            </a:r>
            <a:r>
              <a:rPr lang="en-US" sz="1800" dirty="0">
                <a:solidFill>
                  <a:schemeClr val="bg1"/>
                </a:solidFill>
              </a:rPr>
              <a:t> </a:t>
            </a:r>
            <a:r>
              <a:rPr lang="en-US" sz="1800" dirty="0" err="1">
                <a:solidFill>
                  <a:schemeClr val="bg1"/>
                </a:solidFill>
              </a:rPr>
              <a:t>dalam</a:t>
            </a:r>
            <a:r>
              <a:rPr lang="en-US" sz="1800" dirty="0">
                <a:solidFill>
                  <a:schemeClr val="bg1"/>
                </a:solidFill>
              </a:rPr>
              <a:t> </a:t>
            </a:r>
            <a:r>
              <a:rPr lang="en-US" sz="1800" dirty="0" err="1">
                <a:solidFill>
                  <a:schemeClr val="bg1"/>
                </a:solidFill>
              </a:rPr>
              <a:t>kehidupan</a:t>
            </a:r>
            <a:r>
              <a:rPr lang="en-US" sz="1800" dirty="0">
                <a:solidFill>
                  <a:schemeClr val="bg1"/>
                </a:solidFill>
              </a:rPr>
              <a:t> </a:t>
            </a:r>
            <a:r>
              <a:rPr lang="en-US" sz="1800" dirty="0" err="1">
                <a:solidFill>
                  <a:schemeClr val="bg1"/>
                </a:solidFill>
              </a:rPr>
              <a:t>sehingga</a:t>
            </a:r>
            <a:r>
              <a:rPr lang="en-US" sz="1800" dirty="0">
                <a:solidFill>
                  <a:schemeClr val="bg1"/>
                </a:solidFill>
              </a:rPr>
              <a:t> </a:t>
            </a:r>
            <a:r>
              <a:rPr lang="en-US" sz="1800" dirty="0" err="1">
                <a:solidFill>
                  <a:schemeClr val="bg1"/>
                </a:solidFill>
              </a:rPr>
              <a:t>dengannya</a:t>
            </a:r>
            <a:r>
              <a:rPr lang="en-US" sz="1800" dirty="0">
                <a:solidFill>
                  <a:schemeClr val="bg1"/>
                </a:solidFill>
              </a:rPr>
              <a:t> </a:t>
            </a:r>
            <a:r>
              <a:rPr lang="en-US" sz="1800" dirty="0" err="1">
                <a:solidFill>
                  <a:schemeClr val="bg1"/>
                </a:solidFill>
              </a:rPr>
              <a:t>akan</a:t>
            </a:r>
            <a:r>
              <a:rPr lang="en-US" sz="1800" dirty="0">
                <a:solidFill>
                  <a:schemeClr val="bg1"/>
                </a:solidFill>
              </a:rPr>
              <a:t> </a:t>
            </a:r>
            <a:r>
              <a:rPr lang="en-US" sz="1800" dirty="0" err="1">
                <a:solidFill>
                  <a:schemeClr val="bg1"/>
                </a:solidFill>
              </a:rPr>
              <a:t>membuat</a:t>
            </a:r>
            <a:r>
              <a:rPr lang="en-US" sz="1800" dirty="0">
                <a:solidFill>
                  <a:schemeClr val="bg1"/>
                </a:solidFill>
              </a:rPr>
              <a:t> </a:t>
            </a:r>
            <a:r>
              <a:rPr lang="en-US" sz="1800" dirty="0" err="1">
                <a:solidFill>
                  <a:schemeClr val="bg1"/>
                </a:solidFill>
              </a:rPr>
              <a:t>hidup</a:t>
            </a:r>
            <a:r>
              <a:rPr lang="en-US" sz="1800" dirty="0">
                <a:solidFill>
                  <a:schemeClr val="bg1"/>
                </a:solidFill>
              </a:rPr>
              <a:t> </a:t>
            </a:r>
            <a:r>
              <a:rPr lang="en-US" sz="1800" dirty="0" err="1">
                <a:solidFill>
                  <a:schemeClr val="bg1"/>
                </a:solidFill>
              </a:rPr>
              <a:t>manusia</a:t>
            </a:r>
            <a:r>
              <a:rPr lang="en-US" sz="1800" dirty="0">
                <a:solidFill>
                  <a:schemeClr val="bg1"/>
                </a:solidFill>
              </a:rPr>
              <a:t> </a:t>
            </a:r>
            <a:r>
              <a:rPr lang="en-US" sz="1800" dirty="0" err="1">
                <a:solidFill>
                  <a:schemeClr val="bg1"/>
                </a:solidFill>
              </a:rPr>
              <a:t>menjadi</a:t>
            </a:r>
            <a:r>
              <a:rPr lang="en-US" sz="1800" dirty="0">
                <a:solidFill>
                  <a:schemeClr val="bg1"/>
                </a:solidFill>
              </a:rPr>
              <a:t> </a:t>
            </a:r>
            <a:r>
              <a:rPr lang="en-US" sz="1800" dirty="0" err="1">
                <a:solidFill>
                  <a:schemeClr val="bg1"/>
                </a:solidFill>
              </a:rPr>
              <a:t>lebih</a:t>
            </a:r>
            <a:r>
              <a:rPr lang="en-US" sz="1800" dirty="0">
                <a:solidFill>
                  <a:schemeClr val="bg1"/>
                </a:solidFill>
              </a:rPr>
              <a:t> </a:t>
            </a:r>
            <a:r>
              <a:rPr lang="en-US" sz="1800" dirty="0" err="1">
                <a:solidFill>
                  <a:schemeClr val="bg1"/>
                </a:solidFill>
              </a:rPr>
              <a:t>baik</a:t>
            </a:r>
            <a:r>
              <a:rPr lang="en-US" sz="1800" dirty="0">
                <a:solidFill>
                  <a:schemeClr val="bg1"/>
                </a:solidFill>
              </a:rPr>
              <a:t>. </a:t>
            </a:r>
            <a:endParaRPr lang="id-ID" sz="1800" dirty="0">
              <a:solidFill>
                <a:schemeClr val="bg1"/>
              </a:solidFill>
            </a:endParaRPr>
          </a:p>
          <a:p>
            <a:r>
              <a:rPr lang="en-US" sz="1800" dirty="0" err="1">
                <a:solidFill>
                  <a:schemeClr val="bg1"/>
                </a:solidFill>
              </a:rPr>
              <a:t>Tugas</a:t>
            </a:r>
            <a:r>
              <a:rPr lang="en-US" sz="1800" dirty="0">
                <a:solidFill>
                  <a:schemeClr val="bg1"/>
                </a:solidFill>
              </a:rPr>
              <a:t> </a:t>
            </a:r>
            <a:r>
              <a:rPr lang="en-US" sz="1800" dirty="0" err="1">
                <a:solidFill>
                  <a:schemeClr val="bg1"/>
                </a:solidFill>
              </a:rPr>
              <a:t>seorang</a:t>
            </a:r>
            <a:r>
              <a:rPr lang="en-US" sz="1800" dirty="0">
                <a:solidFill>
                  <a:schemeClr val="bg1"/>
                </a:solidFill>
              </a:rPr>
              <a:t> </a:t>
            </a:r>
            <a:r>
              <a:rPr lang="en-US" sz="1800" dirty="0" err="1">
                <a:solidFill>
                  <a:schemeClr val="bg1"/>
                </a:solidFill>
              </a:rPr>
              <a:t>ahli</a:t>
            </a:r>
            <a:r>
              <a:rPr lang="en-US" sz="1800" dirty="0">
                <a:solidFill>
                  <a:schemeClr val="bg1"/>
                </a:solidFill>
              </a:rPr>
              <a:t> </a:t>
            </a:r>
            <a:r>
              <a:rPr lang="en-US" sz="1800" dirty="0" err="1">
                <a:solidFill>
                  <a:schemeClr val="bg1"/>
                </a:solidFill>
              </a:rPr>
              <a:t>hidrologi</a:t>
            </a:r>
            <a:r>
              <a:rPr lang="en-US" sz="1800" dirty="0">
                <a:solidFill>
                  <a:schemeClr val="bg1"/>
                </a:solidFill>
              </a:rPr>
              <a:t> </a:t>
            </a:r>
            <a:r>
              <a:rPr lang="en-US" sz="1800" dirty="0" err="1">
                <a:solidFill>
                  <a:schemeClr val="bg1"/>
                </a:solidFill>
              </a:rPr>
              <a:t>secara</a:t>
            </a:r>
            <a:r>
              <a:rPr lang="en-US" sz="1800" dirty="0">
                <a:solidFill>
                  <a:schemeClr val="bg1"/>
                </a:solidFill>
              </a:rPr>
              <a:t> </a:t>
            </a:r>
            <a:r>
              <a:rPr lang="en-US" sz="1800" dirty="0" err="1">
                <a:solidFill>
                  <a:schemeClr val="bg1"/>
                </a:solidFill>
              </a:rPr>
              <a:t>praktis</a:t>
            </a:r>
            <a:r>
              <a:rPr lang="en-US" sz="1800" dirty="0">
                <a:solidFill>
                  <a:schemeClr val="bg1"/>
                </a:solidFill>
              </a:rPr>
              <a:t> </a:t>
            </a:r>
            <a:r>
              <a:rPr lang="en-US" sz="1800" dirty="0" err="1">
                <a:solidFill>
                  <a:schemeClr val="bg1"/>
                </a:solidFill>
              </a:rPr>
              <a:t>adalah</a:t>
            </a:r>
            <a:r>
              <a:rPr lang="en-US" sz="1800" dirty="0">
                <a:solidFill>
                  <a:schemeClr val="bg1"/>
                </a:solidFill>
              </a:rPr>
              <a:t> </a:t>
            </a:r>
            <a:r>
              <a:rPr lang="en-US" sz="1800" dirty="0" err="1">
                <a:solidFill>
                  <a:schemeClr val="bg1"/>
                </a:solidFill>
              </a:rPr>
              <a:t>menentukan</a:t>
            </a:r>
            <a:r>
              <a:rPr lang="en-US" sz="1800" dirty="0">
                <a:solidFill>
                  <a:schemeClr val="bg1"/>
                </a:solidFill>
              </a:rPr>
              <a:t> input air </a:t>
            </a:r>
            <a:r>
              <a:rPr lang="en-US" sz="1800" dirty="0" err="1">
                <a:solidFill>
                  <a:schemeClr val="bg1"/>
                </a:solidFill>
              </a:rPr>
              <a:t>dan</a:t>
            </a:r>
            <a:r>
              <a:rPr lang="en-US" sz="1800" dirty="0">
                <a:solidFill>
                  <a:schemeClr val="bg1"/>
                </a:solidFill>
              </a:rPr>
              <a:t> </a:t>
            </a:r>
            <a:r>
              <a:rPr lang="en-US" sz="1800" dirty="0" err="1">
                <a:solidFill>
                  <a:schemeClr val="bg1"/>
                </a:solidFill>
              </a:rPr>
              <a:t>bentukan</a:t>
            </a:r>
            <a:r>
              <a:rPr lang="en-US" sz="1800" dirty="0">
                <a:solidFill>
                  <a:schemeClr val="bg1"/>
                </a:solidFill>
              </a:rPr>
              <a:t> air </a:t>
            </a:r>
            <a:r>
              <a:rPr lang="en-US" sz="1800" dirty="0" err="1">
                <a:solidFill>
                  <a:schemeClr val="bg1"/>
                </a:solidFill>
              </a:rPr>
              <a:t>lainnya</a:t>
            </a:r>
            <a:r>
              <a:rPr lang="en-US" sz="1800" dirty="0">
                <a:solidFill>
                  <a:schemeClr val="bg1"/>
                </a:solidFill>
              </a:rPr>
              <a:t> </a:t>
            </a:r>
            <a:r>
              <a:rPr lang="en-US" sz="1800" dirty="0" err="1">
                <a:solidFill>
                  <a:schemeClr val="bg1"/>
                </a:solidFill>
              </a:rPr>
              <a:t>kedalam</a:t>
            </a:r>
            <a:r>
              <a:rPr lang="en-US" sz="1800" dirty="0">
                <a:solidFill>
                  <a:schemeClr val="bg1"/>
                </a:solidFill>
              </a:rPr>
              <a:t> </a:t>
            </a:r>
            <a:r>
              <a:rPr lang="en-US" sz="1800" dirty="0" err="1">
                <a:solidFill>
                  <a:schemeClr val="bg1"/>
                </a:solidFill>
              </a:rPr>
              <a:t>suatu</a:t>
            </a:r>
            <a:r>
              <a:rPr lang="en-US" sz="1800" dirty="0">
                <a:solidFill>
                  <a:schemeClr val="bg1"/>
                </a:solidFill>
              </a:rPr>
              <a:t> </a:t>
            </a:r>
            <a:r>
              <a:rPr lang="en-US" sz="1800" dirty="0" err="1">
                <a:solidFill>
                  <a:schemeClr val="bg1"/>
                </a:solidFill>
              </a:rPr>
              <a:t>sistem</a:t>
            </a:r>
            <a:r>
              <a:rPr lang="en-US" sz="1800" dirty="0">
                <a:solidFill>
                  <a:schemeClr val="bg1"/>
                </a:solidFill>
              </a:rPr>
              <a:t> </a:t>
            </a:r>
            <a:r>
              <a:rPr lang="en-US" sz="1800" dirty="0" err="1">
                <a:solidFill>
                  <a:schemeClr val="bg1"/>
                </a:solidFill>
              </a:rPr>
              <a:t>sumber</a:t>
            </a:r>
            <a:r>
              <a:rPr lang="en-US" sz="1800" dirty="0">
                <a:solidFill>
                  <a:schemeClr val="bg1"/>
                </a:solidFill>
              </a:rPr>
              <a:t> </a:t>
            </a:r>
            <a:r>
              <a:rPr lang="en-US" sz="1800" dirty="0" err="1">
                <a:solidFill>
                  <a:schemeClr val="bg1"/>
                </a:solidFill>
              </a:rPr>
              <a:t>daya</a:t>
            </a:r>
            <a:r>
              <a:rPr lang="en-US" sz="1800" dirty="0">
                <a:solidFill>
                  <a:schemeClr val="bg1"/>
                </a:solidFill>
              </a:rPr>
              <a:t> air, </a:t>
            </a:r>
            <a:r>
              <a:rPr lang="en-US" sz="1800" dirty="0" err="1">
                <a:solidFill>
                  <a:schemeClr val="bg1"/>
                </a:solidFill>
              </a:rPr>
              <a:t>seperti</a:t>
            </a:r>
            <a:r>
              <a:rPr lang="en-US" sz="1800" dirty="0">
                <a:solidFill>
                  <a:schemeClr val="bg1"/>
                </a:solidFill>
              </a:rPr>
              <a:t> </a:t>
            </a:r>
            <a:r>
              <a:rPr lang="en-US" sz="1800" dirty="0" err="1">
                <a:solidFill>
                  <a:schemeClr val="bg1"/>
                </a:solidFill>
              </a:rPr>
              <a:t>sungai</a:t>
            </a:r>
            <a:r>
              <a:rPr lang="en-US" sz="1800" dirty="0">
                <a:solidFill>
                  <a:schemeClr val="bg1"/>
                </a:solidFill>
              </a:rPr>
              <a:t>, </a:t>
            </a:r>
            <a:r>
              <a:rPr lang="en-US" sz="1800" dirty="0" err="1">
                <a:solidFill>
                  <a:schemeClr val="bg1"/>
                </a:solidFill>
              </a:rPr>
              <a:t>danau</a:t>
            </a:r>
            <a:r>
              <a:rPr lang="en-US" sz="1800" dirty="0">
                <a:solidFill>
                  <a:schemeClr val="bg1"/>
                </a:solidFill>
              </a:rPr>
              <a:t> </a:t>
            </a:r>
            <a:r>
              <a:rPr lang="en-US" sz="1800" dirty="0" err="1">
                <a:solidFill>
                  <a:schemeClr val="bg1"/>
                </a:solidFill>
              </a:rPr>
              <a:t>atau</a:t>
            </a:r>
            <a:r>
              <a:rPr lang="en-US" sz="1800" dirty="0">
                <a:solidFill>
                  <a:schemeClr val="bg1"/>
                </a:solidFill>
              </a:rPr>
              <a:t> aquifer </a:t>
            </a:r>
            <a:r>
              <a:rPr lang="en-US" sz="1800" dirty="0" err="1">
                <a:solidFill>
                  <a:schemeClr val="bg1"/>
                </a:solidFill>
              </a:rPr>
              <a:t>dan</a:t>
            </a:r>
            <a:r>
              <a:rPr lang="en-US" sz="1800" dirty="0">
                <a:solidFill>
                  <a:schemeClr val="bg1"/>
                </a:solidFill>
              </a:rPr>
              <a:t> </a:t>
            </a:r>
            <a:r>
              <a:rPr lang="en-US" sz="1800" dirty="0" err="1">
                <a:solidFill>
                  <a:schemeClr val="bg1"/>
                </a:solidFill>
              </a:rPr>
              <a:t>menelusuri</a:t>
            </a:r>
            <a:r>
              <a:rPr lang="en-US" sz="1800" dirty="0">
                <a:solidFill>
                  <a:schemeClr val="bg1"/>
                </a:solidFill>
              </a:rPr>
              <a:t> </a:t>
            </a:r>
            <a:r>
              <a:rPr lang="en-US" sz="1800" dirty="0" err="1">
                <a:solidFill>
                  <a:schemeClr val="bg1"/>
                </a:solidFill>
              </a:rPr>
              <a:t>penggerakan</a:t>
            </a:r>
            <a:r>
              <a:rPr lang="en-US" sz="1800" dirty="0">
                <a:solidFill>
                  <a:schemeClr val="bg1"/>
                </a:solidFill>
              </a:rPr>
              <a:t> air </a:t>
            </a:r>
            <a:r>
              <a:rPr lang="en-US" sz="1800" dirty="0" err="1">
                <a:solidFill>
                  <a:schemeClr val="bg1"/>
                </a:solidFill>
              </a:rPr>
              <a:t>melewati</a:t>
            </a:r>
            <a:r>
              <a:rPr lang="en-US" sz="1800" dirty="0">
                <a:solidFill>
                  <a:schemeClr val="bg1"/>
                </a:solidFill>
              </a:rPr>
              <a:t> </a:t>
            </a:r>
            <a:r>
              <a:rPr lang="en-US" sz="1800" dirty="0" err="1">
                <a:solidFill>
                  <a:schemeClr val="bg1"/>
                </a:solidFill>
              </a:rPr>
              <a:t>sistem</a:t>
            </a:r>
            <a:r>
              <a:rPr lang="en-US" sz="1800" dirty="0">
                <a:solidFill>
                  <a:schemeClr val="bg1"/>
                </a:solidFill>
              </a:rPr>
              <a:t>.</a:t>
            </a:r>
            <a:endParaRPr lang="id-ID" sz="1800" dirty="0">
              <a:solidFill>
                <a:schemeClr val="bg1"/>
              </a:solidFill>
            </a:endParaRPr>
          </a:p>
          <a:p>
            <a:endParaRPr lang="id-ID" sz="1800" dirty="0">
              <a:solidFill>
                <a:schemeClr val="bg1"/>
              </a:solidFill>
            </a:endParaRPr>
          </a:p>
        </p:txBody>
      </p:sp>
    </p:spTree>
    <p:extLst>
      <p:ext uri="{BB962C8B-B14F-4D97-AF65-F5344CB8AC3E}">
        <p14:creationId xmlns:p14="http://schemas.microsoft.com/office/powerpoint/2010/main" val="22914701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Siklus</a:t>
            </a:r>
            <a:r>
              <a:rPr lang="en-US" dirty="0"/>
              <a:t> </a:t>
            </a:r>
            <a:r>
              <a:rPr lang="en-US" dirty="0" err="1"/>
              <a:t>hidrologi</a:t>
            </a:r>
            <a:endParaRPr lang="id-ID" dirty="0"/>
          </a:p>
        </p:txBody>
      </p:sp>
      <p:sp>
        <p:nvSpPr>
          <p:cNvPr id="3" name="Content Placeholder 2"/>
          <p:cNvSpPr>
            <a:spLocks noGrp="1"/>
          </p:cNvSpPr>
          <p:nvPr>
            <p:ph idx="1"/>
          </p:nvPr>
        </p:nvSpPr>
        <p:spPr>
          <a:solidFill>
            <a:schemeClr val="tx2"/>
          </a:solidFill>
        </p:spPr>
        <p:txBody>
          <a:bodyPr>
            <a:normAutofit/>
          </a:bodyPr>
          <a:lstStyle/>
          <a:p>
            <a:r>
              <a:rPr lang="id-ID" sz="3200" dirty="0">
                <a:solidFill>
                  <a:schemeClr val="bg1"/>
                </a:solidFill>
              </a:rPr>
              <a:t>P</a:t>
            </a:r>
            <a:r>
              <a:rPr lang="en-US" sz="3200" dirty="0" err="1">
                <a:solidFill>
                  <a:schemeClr val="bg1"/>
                </a:solidFill>
              </a:rPr>
              <a:t>rinsip</a:t>
            </a:r>
            <a:r>
              <a:rPr lang="en-US" sz="3200" dirty="0">
                <a:solidFill>
                  <a:schemeClr val="bg1"/>
                </a:solidFill>
              </a:rPr>
              <a:t> </a:t>
            </a:r>
            <a:r>
              <a:rPr lang="en-US" sz="3200" dirty="0" err="1">
                <a:solidFill>
                  <a:schemeClr val="bg1"/>
                </a:solidFill>
              </a:rPr>
              <a:t>dasar</a:t>
            </a:r>
            <a:r>
              <a:rPr lang="en-US" sz="3200" dirty="0">
                <a:solidFill>
                  <a:schemeClr val="bg1"/>
                </a:solidFill>
              </a:rPr>
              <a:t> yang paling </a:t>
            </a:r>
            <a:r>
              <a:rPr lang="en-US" sz="3200" dirty="0" err="1">
                <a:solidFill>
                  <a:schemeClr val="bg1"/>
                </a:solidFill>
              </a:rPr>
              <a:t>utama</a:t>
            </a:r>
            <a:r>
              <a:rPr lang="en-US" sz="3200" dirty="0">
                <a:solidFill>
                  <a:schemeClr val="bg1"/>
                </a:solidFill>
              </a:rPr>
              <a:t> </a:t>
            </a:r>
            <a:r>
              <a:rPr lang="en-US" sz="3200" dirty="0" err="1">
                <a:solidFill>
                  <a:schemeClr val="bg1"/>
                </a:solidFill>
              </a:rPr>
              <a:t>dalam</a:t>
            </a:r>
            <a:r>
              <a:rPr lang="en-US" sz="3200" dirty="0">
                <a:solidFill>
                  <a:schemeClr val="bg1"/>
                </a:solidFill>
              </a:rPr>
              <a:t> </a:t>
            </a:r>
            <a:r>
              <a:rPr lang="en-US" sz="3200" dirty="0" err="1">
                <a:solidFill>
                  <a:schemeClr val="bg1"/>
                </a:solidFill>
              </a:rPr>
              <a:t>hidrologi</a:t>
            </a:r>
            <a:r>
              <a:rPr lang="en-US" sz="3200" dirty="0">
                <a:solidFill>
                  <a:schemeClr val="bg1"/>
                </a:solidFill>
              </a:rPr>
              <a:t>. </a:t>
            </a:r>
            <a:endParaRPr lang="id-ID" sz="3200" dirty="0">
              <a:solidFill>
                <a:schemeClr val="bg1"/>
              </a:solidFill>
            </a:endParaRPr>
          </a:p>
          <a:p>
            <a:r>
              <a:rPr lang="id-ID" sz="3200" dirty="0">
                <a:solidFill>
                  <a:schemeClr val="bg1"/>
                </a:solidFill>
              </a:rPr>
              <a:t>s</a:t>
            </a:r>
            <a:r>
              <a:rPr lang="en-US" sz="3200" dirty="0" err="1">
                <a:solidFill>
                  <a:schemeClr val="bg1"/>
                </a:solidFill>
              </a:rPr>
              <a:t>ebagai</a:t>
            </a:r>
            <a:r>
              <a:rPr lang="en-US" sz="3200" dirty="0">
                <a:solidFill>
                  <a:schemeClr val="bg1"/>
                </a:solidFill>
              </a:rPr>
              <a:t> </a:t>
            </a:r>
            <a:r>
              <a:rPr lang="en-US" sz="3200" dirty="0" err="1">
                <a:solidFill>
                  <a:schemeClr val="bg1"/>
                </a:solidFill>
              </a:rPr>
              <a:t>suatu</a:t>
            </a:r>
            <a:r>
              <a:rPr lang="en-US" sz="3200" dirty="0">
                <a:solidFill>
                  <a:schemeClr val="bg1"/>
                </a:solidFill>
              </a:rPr>
              <a:t> </a:t>
            </a:r>
            <a:r>
              <a:rPr lang="en-US" sz="3200" dirty="0" err="1">
                <a:solidFill>
                  <a:schemeClr val="bg1"/>
                </a:solidFill>
              </a:rPr>
              <a:t>rangkaian</a:t>
            </a:r>
            <a:r>
              <a:rPr lang="en-US" sz="3200" dirty="0">
                <a:solidFill>
                  <a:schemeClr val="bg1"/>
                </a:solidFill>
              </a:rPr>
              <a:t> yang </a:t>
            </a:r>
            <a:r>
              <a:rPr lang="en-US" sz="3200" dirty="0" err="1">
                <a:solidFill>
                  <a:schemeClr val="bg1"/>
                </a:solidFill>
              </a:rPr>
              <a:t>rumit</a:t>
            </a:r>
            <a:r>
              <a:rPr lang="en-US" sz="3200" dirty="0">
                <a:solidFill>
                  <a:schemeClr val="bg1"/>
                </a:solidFill>
              </a:rPr>
              <a:t> </a:t>
            </a:r>
            <a:r>
              <a:rPr lang="en-US" sz="3200" dirty="0" err="1">
                <a:solidFill>
                  <a:schemeClr val="bg1"/>
                </a:solidFill>
              </a:rPr>
              <a:t>dari</a:t>
            </a:r>
            <a:r>
              <a:rPr lang="en-US" sz="3200" dirty="0">
                <a:solidFill>
                  <a:schemeClr val="bg1"/>
                </a:solidFill>
              </a:rPr>
              <a:t> </a:t>
            </a:r>
            <a:r>
              <a:rPr lang="en-US" sz="3200" dirty="0" err="1">
                <a:solidFill>
                  <a:schemeClr val="bg1"/>
                </a:solidFill>
              </a:rPr>
              <a:t>peredaran</a:t>
            </a:r>
            <a:r>
              <a:rPr lang="en-US" sz="3200" dirty="0">
                <a:solidFill>
                  <a:schemeClr val="bg1"/>
                </a:solidFill>
              </a:rPr>
              <a:t> air </a:t>
            </a:r>
            <a:r>
              <a:rPr lang="en-US" sz="3200" dirty="0" err="1">
                <a:solidFill>
                  <a:schemeClr val="bg1"/>
                </a:solidFill>
              </a:rPr>
              <a:t>dalam</a:t>
            </a:r>
            <a:r>
              <a:rPr lang="en-US" sz="3200" dirty="0">
                <a:solidFill>
                  <a:schemeClr val="bg1"/>
                </a:solidFill>
              </a:rPr>
              <a:t> </a:t>
            </a:r>
            <a:r>
              <a:rPr lang="en-US" sz="3200" dirty="0" err="1">
                <a:solidFill>
                  <a:schemeClr val="bg1"/>
                </a:solidFill>
              </a:rPr>
              <a:t>berbagai</a:t>
            </a:r>
            <a:r>
              <a:rPr lang="en-US" sz="3200" dirty="0">
                <a:solidFill>
                  <a:schemeClr val="bg1"/>
                </a:solidFill>
              </a:rPr>
              <a:t> </a:t>
            </a:r>
            <a:r>
              <a:rPr lang="en-US" sz="3200" dirty="0" err="1">
                <a:solidFill>
                  <a:schemeClr val="bg1"/>
                </a:solidFill>
              </a:rPr>
              <a:t>wujud</a:t>
            </a:r>
            <a:r>
              <a:rPr lang="en-US" sz="3200" dirty="0">
                <a:solidFill>
                  <a:schemeClr val="bg1"/>
                </a:solidFill>
              </a:rPr>
              <a:t> (</a:t>
            </a:r>
            <a:r>
              <a:rPr lang="en-US" sz="3200" dirty="0" err="1">
                <a:solidFill>
                  <a:schemeClr val="bg1"/>
                </a:solidFill>
              </a:rPr>
              <a:t>cair</a:t>
            </a:r>
            <a:r>
              <a:rPr lang="en-US" sz="3200" dirty="0">
                <a:solidFill>
                  <a:schemeClr val="bg1"/>
                </a:solidFill>
              </a:rPr>
              <a:t> </a:t>
            </a:r>
            <a:r>
              <a:rPr lang="en-US" sz="3200" dirty="0" err="1">
                <a:solidFill>
                  <a:schemeClr val="bg1"/>
                </a:solidFill>
              </a:rPr>
              <a:t>dan</a:t>
            </a:r>
            <a:r>
              <a:rPr lang="en-US" sz="3200" dirty="0">
                <a:solidFill>
                  <a:schemeClr val="bg1"/>
                </a:solidFill>
              </a:rPr>
              <a:t> </a:t>
            </a:r>
            <a:r>
              <a:rPr lang="en-US" sz="3200" dirty="0" err="1">
                <a:solidFill>
                  <a:schemeClr val="bg1"/>
                </a:solidFill>
              </a:rPr>
              <a:t>uap</a:t>
            </a:r>
            <a:r>
              <a:rPr lang="en-US" sz="3200" dirty="0">
                <a:solidFill>
                  <a:schemeClr val="bg1"/>
                </a:solidFill>
              </a:rPr>
              <a:t> air) </a:t>
            </a:r>
            <a:r>
              <a:rPr lang="en-US" sz="3200" dirty="0" err="1">
                <a:solidFill>
                  <a:schemeClr val="bg1"/>
                </a:solidFill>
              </a:rPr>
              <a:t>pada</a:t>
            </a:r>
            <a:r>
              <a:rPr lang="en-US" sz="3200" dirty="0">
                <a:solidFill>
                  <a:schemeClr val="bg1"/>
                </a:solidFill>
              </a:rPr>
              <a:t> </a:t>
            </a:r>
            <a:r>
              <a:rPr lang="en-US" sz="3200" dirty="0" err="1">
                <a:solidFill>
                  <a:schemeClr val="bg1"/>
                </a:solidFill>
              </a:rPr>
              <a:t>permukaan</a:t>
            </a:r>
            <a:r>
              <a:rPr lang="en-US" sz="3200" dirty="0">
                <a:solidFill>
                  <a:schemeClr val="bg1"/>
                </a:solidFill>
              </a:rPr>
              <a:t>, di </a:t>
            </a:r>
            <a:r>
              <a:rPr lang="en-US" sz="3200" dirty="0" err="1">
                <a:solidFill>
                  <a:schemeClr val="bg1"/>
                </a:solidFill>
              </a:rPr>
              <a:t>bawah</a:t>
            </a:r>
            <a:r>
              <a:rPr lang="en-US" sz="3200" dirty="0">
                <a:solidFill>
                  <a:schemeClr val="bg1"/>
                </a:solidFill>
              </a:rPr>
              <a:t> </a:t>
            </a:r>
            <a:r>
              <a:rPr lang="en-US" sz="3200" dirty="0" err="1">
                <a:solidFill>
                  <a:schemeClr val="bg1"/>
                </a:solidFill>
              </a:rPr>
              <a:t>permukaan</a:t>
            </a:r>
            <a:r>
              <a:rPr lang="en-US" sz="3200" dirty="0">
                <a:solidFill>
                  <a:schemeClr val="bg1"/>
                </a:solidFill>
              </a:rPr>
              <a:t> </a:t>
            </a:r>
            <a:r>
              <a:rPr lang="en-US" sz="3200" dirty="0" err="1">
                <a:solidFill>
                  <a:schemeClr val="bg1"/>
                </a:solidFill>
              </a:rPr>
              <a:t>bumi</a:t>
            </a:r>
            <a:r>
              <a:rPr lang="en-US" sz="3200" dirty="0">
                <a:solidFill>
                  <a:schemeClr val="bg1"/>
                </a:solidFill>
              </a:rPr>
              <a:t> </a:t>
            </a:r>
            <a:r>
              <a:rPr lang="en-US" sz="3200" dirty="0" err="1">
                <a:solidFill>
                  <a:schemeClr val="bg1"/>
                </a:solidFill>
              </a:rPr>
              <a:t>dan</a:t>
            </a:r>
            <a:r>
              <a:rPr lang="en-US" sz="3200" dirty="0">
                <a:solidFill>
                  <a:schemeClr val="bg1"/>
                </a:solidFill>
              </a:rPr>
              <a:t> di </a:t>
            </a:r>
            <a:r>
              <a:rPr lang="en-US" sz="3200" dirty="0" err="1">
                <a:solidFill>
                  <a:schemeClr val="bg1"/>
                </a:solidFill>
              </a:rPr>
              <a:t>atmosfir</a:t>
            </a:r>
            <a:r>
              <a:rPr lang="en-US" sz="3200" dirty="0">
                <a:solidFill>
                  <a:schemeClr val="bg1"/>
                </a:solidFill>
              </a:rPr>
              <a:t>, </a:t>
            </a:r>
            <a:r>
              <a:rPr lang="en-US" sz="3200" dirty="0" err="1">
                <a:solidFill>
                  <a:schemeClr val="bg1"/>
                </a:solidFill>
              </a:rPr>
              <a:t>dimana</a:t>
            </a:r>
            <a:r>
              <a:rPr lang="en-US" sz="3200" dirty="0">
                <a:solidFill>
                  <a:schemeClr val="bg1"/>
                </a:solidFill>
              </a:rPr>
              <a:t> </a:t>
            </a:r>
            <a:r>
              <a:rPr lang="en-US" sz="3200" dirty="0" err="1">
                <a:solidFill>
                  <a:schemeClr val="bg1"/>
                </a:solidFill>
              </a:rPr>
              <a:t>hukum</a:t>
            </a:r>
            <a:r>
              <a:rPr lang="en-US" sz="3200" dirty="0">
                <a:solidFill>
                  <a:schemeClr val="bg1"/>
                </a:solidFill>
              </a:rPr>
              <a:t> </a:t>
            </a:r>
            <a:r>
              <a:rPr lang="en-US" sz="3200" dirty="0" err="1">
                <a:solidFill>
                  <a:schemeClr val="bg1"/>
                </a:solidFill>
              </a:rPr>
              <a:t>kekentalan</a:t>
            </a:r>
            <a:r>
              <a:rPr lang="en-US" sz="3200" dirty="0">
                <a:solidFill>
                  <a:schemeClr val="bg1"/>
                </a:solidFill>
              </a:rPr>
              <a:t> </a:t>
            </a:r>
            <a:r>
              <a:rPr lang="en-US" sz="3200" dirty="0" err="1">
                <a:solidFill>
                  <a:schemeClr val="bg1"/>
                </a:solidFill>
              </a:rPr>
              <a:t>massa</a:t>
            </a:r>
            <a:r>
              <a:rPr lang="en-US" sz="3200" dirty="0">
                <a:solidFill>
                  <a:schemeClr val="bg1"/>
                </a:solidFill>
              </a:rPr>
              <a:t> </a:t>
            </a:r>
            <a:r>
              <a:rPr lang="en-US" sz="3200" dirty="0" err="1">
                <a:solidFill>
                  <a:schemeClr val="bg1"/>
                </a:solidFill>
              </a:rPr>
              <a:t>ditampilkan</a:t>
            </a:r>
            <a:r>
              <a:rPr lang="en-US" sz="3200" dirty="0">
                <a:solidFill>
                  <a:schemeClr val="bg1"/>
                </a:solidFill>
              </a:rPr>
              <a:t> </a:t>
            </a:r>
            <a:r>
              <a:rPr lang="en-US" sz="3200" dirty="0" err="1">
                <a:solidFill>
                  <a:schemeClr val="bg1"/>
                </a:solidFill>
              </a:rPr>
              <a:t>sebagai</a:t>
            </a:r>
            <a:r>
              <a:rPr lang="en-US" sz="3200" dirty="0">
                <a:solidFill>
                  <a:schemeClr val="bg1"/>
                </a:solidFill>
              </a:rPr>
              <a:t> </a:t>
            </a:r>
            <a:r>
              <a:rPr lang="en-US" sz="3200" dirty="0" err="1">
                <a:solidFill>
                  <a:schemeClr val="bg1"/>
                </a:solidFill>
              </a:rPr>
              <a:t>azas</a:t>
            </a:r>
            <a:r>
              <a:rPr lang="en-US" sz="3200" dirty="0">
                <a:solidFill>
                  <a:schemeClr val="bg1"/>
                </a:solidFill>
              </a:rPr>
              <a:t> yang paling </a:t>
            </a:r>
            <a:r>
              <a:rPr lang="en-US" sz="3200" dirty="0" err="1">
                <a:solidFill>
                  <a:schemeClr val="bg1"/>
                </a:solidFill>
              </a:rPr>
              <a:t>mendasar</a:t>
            </a:r>
            <a:endParaRPr lang="id-ID" sz="3200" dirty="0">
              <a:solidFill>
                <a:schemeClr val="bg1"/>
              </a:solidFill>
            </a:endParaRPr>
          </a:p>
        </p:txBody>
      </p:sp>
    </p:spTree>
    <p:extLst>
      <p:ext uri="{BB962C8B-B14F-4D97-AF65-F5344CB8AC3E}">
        <p14:creationId xmlns:p14="http://schemas.microsoft.com/office/powerpoint/2010/main" val="25838362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0321" y="753228"/>
            <a:ext cx="9613861" cy="451913"/>
          </a:xfrm>
        </p:spPr>
        <p:txBody>
          <a:bodyPr>
            <a:normAutofit fontScale="90000"/>
          </a:bodyPr>
          <a:lstStyle/>
          <a:p>
            <a:r>
              <a:rPr lang="id-ID" dirty="0"/>
              <a:t>Siklus Hidrologi</a:t>
            </a:r>
          </a:p>
        </p:txBody>
      </p:sp>
      <p:pic>
        <p:nvPicPr>
          <p:cNvPr id="4" name="Content Placeholder 3"/>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80321" y="1205141"/>
            <a:ext cx="10813005" cy="5652859"/>
          </a:xfrm>
          <a:prstGeom prst="rect">
            <a:avLst/>
          </a:prstGeom>
          <a:noFill/>
          <a:ln>
            <a:noFill/>
          </a:ln>
        </p:spPr>
      </p:pic>
      <p:sp>
        <p:nvSpPr>
          <p:cNvPr id="5" name="Rectangle 4"/>
          <p:cNvSpPr/>
          <p:nvPr/>
        </p:nvSpPr>
        <p:spPr>
          <a:xfrm>
            <a:off x="6873075" y="6185941"/>
            <a:ext cx="3121367" cy="369332"/>
          </a:xfrm>
          <a:prstGeom prst="rect">
            <a:avLst/>
          </a:prstGeom>
        </p:spPr>
        <p:txBody>
          <a:bodyPr wrap="none">
            <a:spAutoFit/>
          </a:bodyPr>
          <a:lstStyle/>
          <a:p>
            <a:pPr algn="ctr">
              <a:spcAft>
                <a:spcPts val="0"/>
              </a:spcAft>
            </a:pPr>
            <a:r>
              <a:rPr lang="en-US" dirty="0" err="1">
                <a:solidFill>
                  <a:srgbClr val="000000"/>
                </a:solidFill>
                <a:latin typeface="Arial" panose="020B0604020202020204" pitchFamily="34" charset="0"/>
                <a:ea typeface="Times New Roman" panose="02020603050405020304" pitchFamily="18" charset="0"/>
                <a:cs typeface="Calibri" panose="020F0502020204030204" pitchFamily="34" charset="0"/>
              </a:rPr>
              <a:t>Gambar</a:t>
            </a:r>
            <a:r>
              <a:rPr lang="en-US" dirty="0">
                <a:solidFill>
                  <a:srgbClr val="000000"/>
                </a:solidFill>
                <a:latin typeface="Arial" panose="020B0604020202020204" pitchFamily="34" charset="0"/>
                <a:ea typeface="Times New Roman" panose="02020603050405020304" pitchFamily="18" charset="0"/>
                <a:cs typeface="Calibri" panose="020F0502020204030204" pitchFamily="34" charset="0"/>
              </a:rPr>
              <a:t> 4.1: </a:t>
            </a:r>
            <a:r>
              <a:rPr lang="en-US" dirty="0" err="1">
                <a:solidFill>
                  <a:srgbClr val="000000"/>
                </a:solidFill>
                <a:latin typeface="Arial" panose="020B0604020202020204" pitchFamily="34" charset="0"/>
                <a:ea typeface="Times New Roman" panose="02020603050405020304" pitchFamily="18" charset="0"/>
                <a:cs typeface="Calibri" panose="020F0502020204030204" pitchFamily="34" charset="0"/>
              </a:rPr>
              <a:t>Siklus</a:t>
            </a:r>
            <a:r>
              <a:rPr lang="en-US" dirty="0">
                <a:solidFill>
                  <a:srgbClr val="000000"/>
                </a:solidFill>
                <a:latin typeface="Arial" panose="020B0604020202020204" pitchFamily="34" charset="0"/>
                <a:ea typeface="Times New Roman" panose="02020603050405020304" pitchFamily="18" charset="0"/>
                <a:cs typeface="Calibri" panose="020F0502020204030204" pitchFamily="34" charset="0"/>
              </a:rPr>
              <a:t> </a:t>
            </a:r>
            <a:r>
              <a:rPr lang="en-US" dirty="0" err="1">
                <a:solidFill>
                  <a:srgbClr val="000000"/>
                </a:solidFill>
                <a:latin typeface="Arial" panose="020B0604020202020204" pitchFamily="34" charset="0"/>
                <a:ea typeface="Times New Roman" panose="02020603050405020304" pitchFamily="18" charset="0"/>
                <a:cs typeface="Calibri" panose="020F0502020204030204" pitchFamily="34" charset="0"/>
              </a:rPr>
              <a:t>Hidrologi</a:t>
            </a:r>
            <a:endParaRPr lang="id-ID" dirty="0">
              <a:latin typeface="Arial" panose="020B0604020202020204" pitchFamily="34" charset="0"/>
              <a:ea typeface="Times New Roman" panose="02020603050405020304" pitchFamily="18" charset="0"/>
              <a:cs typeface="Calibri" panose="020F0502020204030204" pitchFamily="34" charset="0"/>
            </a:endParaRPr>
          </a:p>
        </p:txBody>
      </p:sp>
    </p:spTree>
    <p:extLst>
      <p:ext uri="{BB962C8B-B14F-4D97-AF65-F5344CB8AC3E}">
        <p14:creationId xmlns:p14="http://schemas.microsoft.com/office/powerpoint/2010/main" val="23096804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err="1"/>
              <a:t>Waterbasin</a:t>
            </a:r>
            <a:r>
              <a:rPr lang="id-ID" dirty="0"/>
              <a:t>/</a:t>
            </a:r>
            <a:r>
              <a:rPr lang="id-ID" dirty="0" err="1"/>
              <a:t>Catchment</a:t>
            </a:r>
            <a:r>
              <a:rPr lang="id-ID" dirty="0"/>
              <a:t> Area</a:t>
            </a:r>
          </a:p>
        </p:txBody>
      </p:sp>
      <p:sp>
        <p:nvSpPr>
          <p:cNvPr id="3" name="Content Placeholder 2"/>
          <p:cNvSpPr>
            <a:spLocks noGrp="1"/>
          </p:cNvSpPr>
          <p:nvPr>
            <p:ph idx="1"/>
          </p:nvPr>
        </p:nvSpPr>
        <p:spPr>
          <a:xfrm>
            <a:off x="602684" y="1834166"/>
            <a:ext cx="9613861" cy="4946196"/>
          </a:xfrm>
          <a:solidFill>
            <a:schemeClr val="tx2"/>
          </a:solidFill>
        </p:spPr>
        <p:txBody>
          <a:bodyPr>
            <a:noAutofit/>
          </a:bodyPr>
          <a:lstStyle/>
          <a:p>
            <a:r>
              <a:rPr lang="id-ID" dirty="0">
                <a:solidFill>
                  <a:schemeClr val="bg1"/>
                </a:solidFill>
              </a:rPr>
              <a:t>Water basin atau daerah aliran sungai </a:t>
            </a:r>
          </a:p>
          <a:p>
            <a:pPr lvl="1"/>
            <a:r>
              <a:rPr lang="id-ID" sz="1800" dirty="0">
                <a:solidFill>
                  <a:schemeClr val="bg1"/>
                </a:solidFill>
              </a:rPr>
              <a:t>d</a:t>
            </a:r>
            <a:r>
              <a:rPr lang="en-US" sz="1800" dirty="0" err="1">
                <a:solidFill>
                  <a:schemeClr val="bg1"/>
                </a:solidFill>
              </a:rPr>
              <a:t>aerah</a:t>
            </a:r>
            <a:r>
              <a:rPr lang="en-US" sz="1800" dirty="0">
                <a:solidFill>
                  <a:schemeClr val="bg1"/>
                </a:solidFill>
              </a:rPr>
              <a:t> </a:t>
            </a:r>
            <a:r>
              <a:rPr lang="en-US" sz="1800" dirty="0" err="1">
                <a:solidFill>
                  <a:schemeClr val="bg1"/>
                </a:solidFill>
              </a:rPr>
              <a:t>pengaliran</a:t>
            </a:r>
            <a:r>
              <a:rPr lang="en-US" sz="1800" dirty="0">
                <a:solidFill>
                  <a:schemeClr val="bg1"/>
                </a:solidFill>
              </a:rPr>
              <a:t> </a:t>
            </a:r>
            <a:r>
              <a:rPr lang="id-ID" sz="1800" dirty="0">
                <a:solidFill>
                  <a:schemeClr val="bg1"/>
                </a:solidFill>
              </a:rPr>
              <a:t>yaitu</a:t>
            </a:r>
            <a:r>
              <a:rPr lang="en-US" sz="1800" dirty="0">
                <a:solidFill>
                  <a:schemeClr val="bg1"/>
                </a:solidFill>
              </a:rPr>
              <a:t> </a:t>
            </a:r>
            <a:r>
              <a:rPr lang="en-US" sz="1800" dirty="0" err="1">
                <a:solidFill>
                  <a:schemeClr val="bg1"/>
                </a:solidFill>
              </a:rPr>
              <a:t>daerah</a:t>
            </a:r>
            <a:r>
              <a:rPr lang="en-US" sz="1800" dirty="0">
                <a:solidFill>
                  <a:schemeClr val="bg1"/>
                </a:solidFill>
              </a:rPr>
              <a:t> </a:t>
            </a:r>
            <a:r>
              <a:rPr lang="en-US" sz="1800" dirty="0" err="1">
                <a:solidFill>
                  <a:schemeClr val="bg1"/>
                </a:solidFill>
              </a:rPr>
              <a:t>tempat</a:t>
            </a:r>
            <a:r>
              <a:rPr lang="en-US" sz="1800" dirty="0">
                <a:solidFill>
                  <a:schemeClr val="bg1"/>
                </a:solidFill>
              </a:rPr>
              <a:t> </a:t>
            </a:r>
            <a:r>
              <a:rPr lang="en-US" sz="1800" dirty="0" err="1">
                <a:solidFill>
                  <a:schemeClr val="bg1"/>
                </a:solidFill>
              </a:rPr>
              <a:t>presipitasi</a:t>
            </a:r>
            <a:r>
              <a:rPr lang="en-US" sz="1800" dirty="0">
                <a:solidFill>
                  <a:schemeClr val="bg1"/>
                </a:solidFill>
              </a:rPr>
              <a:t> </a:t>
            </a:r>
            <a:r>
              <a:rPr lang="en-US" sz="1800" dirty="0" err="1">
                <a:solidFill>
                  <a:schemeClr val="bg1"/>
                </a:solidFill>
              </a:rPr>
              <a:t>itu</a:t>
            </a:r>
            <a:r>
              <a:rPr lang="en-US" sz="1800" dirty="0">
                <a:solidFill>
                  <a:schemeClr val="bg1"/>
                </a:solidFill>
              </a:rPr>
              <a:t> </a:t>
            </a:r>
            <a:r>
              <a:rPr lang="en-US" sz="1800" dirty="0" err="1">
                <a:solidFill>
                  <a:schemeClr val="bg1"/>
                </a:solidFill>
              </a:rPr>
              <a:t>mengkonsentrasi</a:t>
            </a:r>
            <a:r>
              <a:rPr lang="en-US" sz="1800" dirty="0">
                <a:solidFill>
                  <a:schemeClr val="bg1"/>
                </a:solidFill>
              </a:rPr>
              <a:t> </a:t>
            </a:r>
            <a:r>
              <a:rPr lang="en-US" sz="1800" dirty="0" err="1">
                <a:solidFill>
                  <a:schemeClr val="bg1"/>
                </a:solidFill>
              </a:rPr>
              <a:t>ke</a:t>
            </a:r>
            <a:r>
              <a:rPr lang="en-US" sz="1800" dirty="0">
                <a:solidFill>
                  <a:schemeClr val="bg1"/>
                </a:solidFill>
              </a:rPr>
              <a:t> </a:t>
            </a:r>
            <a:r>
              <a:rPr lang="en-US" sz="1800" dirty="0" err="1">
                <a:solidFill>
                  <a:schemeClr val="bg1"/>
                </a:solidFill>
              </a:rPr>
              <a:t>sungai</a:t>
            </a:r>
            <a:r>
              <a:rPr lang="en-US" sz="1800" dirty="0">
                <a:solidFill>
                  <a:schemeClr val="bg1"/>
                </a:solidFill>
              </a:rPr>
              <a:t>. </a:t>
            </a:r>
            <a:endParaRPr lang="id-ID" sz="1800" dirty="0">
              <a:solidFill>
                <a:schemeClr val="bg1"/>
              </a:solidFill>
            </a:endParaRPr>
          </a:p>
          <a:p>
            <a:pPr lvl="1"/>
            <a:r>
              <a:rPr lang="en-US" sz="1800" dirty="0" err="1">
                <a:solidFill>
                  <a:schemeClr val="bg1"/>
                </a:solidFill>
              </a:rPr>
              <a:t>Garis</a:t>
            </a:r>
            <a:r>
              <a:rPr lang="en-US" sz="1800" dirty="0">
                <a:solidFill>
                  <a:schemeClr val="bg1"/>
                </a:solidFill>
              </a:rPr>
              <a:t> </a:t>
            </a:r>
            <a:r>
              <a:rPr lang="en-US" sz="1800" dirty="0" err="1">
                <a:solidFill>
                  <a:schemeClr val="bg1"/>
                </a:solidFill>
              </a:rPr>
              <a:t>batas</a:t>
            </a:r>
            <a:r>
              <a:rPr lang="en-US" sz="1800" dirty="0">
                <a:solidFill>
                  <a:schemeClr val="bg1"/>
                </a:solidFill>
              </a:rPr>
              <a:t> </a:t>
            </a:r>
            <a:r>
              <a:rPr lang="en-US" sz="1800" dirty="0" err="1">
                <a:solidFill>
                  <a:schemeClr val="bg1"/>
                </a:solidFill>
              </a:rPr>
              <a:t>daerah-daerah</a:t>
            </a:r>
            <a:r>
              <a:rPr lang="en-US" sz="1800" dirty="0">
                <a:solidFill>
                  <a:schemeClr val="bg1"/>
                </a:solidFill>
              </a:rPr>
              <a:t> </a:t>
            </a:r>
            <a:r>
              <a:rPr lang="en-US" sz="1800" dirty="0" err="1">
                <a:solidFill>
                  <a:schemeClr val="bg1"/>
                </a:solidFill>
              </a:rPr>
              <a:t>aliran</a:t>
            </a:r>
            <a:r>
              <a:rPr lang="en-US" sz="1800" dirty="0">
                <a:solidFill>
                  <a:schemeClr val="bg1"/>
                </a:solidFill>
              </a:rPr>
              <a:t> yang </a:t>
            </a:r>
            <a:r>
              <a:rPr lang="en-US" sz="1800" dirty="0" err="1">
                <a:solidFill>
                  <a:schemeClr val="bg1"/>
                </a:solidFill>
              </a:rPr>
              <a:t>berdampingan</a:t>
            </a:r>
            <a:r>
              <a:rPr lang="en-US" sz="1800" dirty="0">
                <a:solidFill>
                  <a:schemeClr val="bg1"/>
                </a:solidFill>
              </a:rPr>
              <a:t> </a:t>
            </a:r>
            <a:r>
              <a:rPr lang="en-US" sz="1800" dirty="0" err="1">
                <a:solidFill>
                  <a:schemeClr val="bg1"/>
                </a:solidFill>
              </a:rPr>
              <a:t>disebut</a:t>
            </a:r>
            <a:r>
              <a:rPr lang="en-US" sz="1800" dirty="0">
                <a:solidFill>
                  <a:schemeClr val="bg1"/>
                </a:solidFill>
              </a:rPr>
              <a:t> </a:t>
            </a:r>
            <a:r>
              <a:rPr lang="en-US" sz="1800" dirty="0" err="1">
                <a:solidFill>
                  <a:schemeClr val="bg1"/>
                </a:solidFill>
              </a:rPr>
              <a:t>batas</a:t>
            </a:r>
            <a:r>
              <a:rPr lang="en-US" sz="1800" dirty="0">
                <a:solidFill>
                  <a:schemeClr val="bg1"/>
                </a:solidFill>
              </a:rPr>
              <a:t> </a:t>
            </a:r>
            <a:r>
              <a:rPr lang="en-US" sz="1800" dirty="0" err="1">
                <a:solidFill>
                  <a:schemeClr val="bg1"/>
                </a:solidFill>
              </a:rPr>
              <a:t>daerah</a:t>
            </a:r>
            <a:r>
              <a:rPr lang="en-US" sz="1800" dirty="0">
                <a:solidFill>
                  <a:schemeClr val="bg1"/>
                </a:solidFill>
              </a:rPr>
              <a:t> </a:t>
            </a:r>
            <a:r>
              <a:rPr lang="en-US" sz="1800" dirty="0" err="1">
                <a:solidFill>
                  <a:schemeClr val="bg1"/>
                </a:solidFill>
              </a:rPr>
              <a:t>pengaliran</a:t>
            </a:r>
            <a:r>
              <a:rPr lang="en-US" sz="1800" dirty="0">
                <a:solidFill>
                  <a:schemeClr val="bg1"/>
                </a:solidFill>
              </a:rPr>
              <a:t>. </a:t>
            </a:r>
            <a:endParaRPr lang="id-ID" sz="1800" dirty="0">
              <a:solidFill>
                <a:schemeClr val="bg1"/>
              </a:solidFill>
            </a:endParaRPr>
          </a:p>
          <a:p>
            <a:pPr lvl="1"/>
            <a:r>
              <a:rPr lang="en-US" sz="1800" dirty="0">
                <a:solidFill>
                  <a:schemeClr val="bg1"/>
                </a:solidFill>
              </a:rPr>
              <a:t>Luas </a:t>
            </a:r>
            <a:r>
              <a:rPr lang="en-US" sz="1800" dirty="0" err="1">
                <a:solidFill>
                  <a:schemeClr val="bg1"/>
                </a:solidFill>
              </a:rPr>
              <a:t>daerah</a:t>
            </a:r>
            <a:r>
              <a:rPr lang="en-US" sz="1800" dirty="0">
                <a:solidFill>
                  <a:schemeClr val="bg1"/>
                </a:solidFill>
              </a:rPr>
              <a:t> </a:t>
            </a:r>
            <a:r>
              <a:rPr lang="en-US" sz="1800" dirty="0" err="1">
                <a:solidFill>
                  <a:schemeClr val="bg1"/>
                </a:solidFill>
              </a:rPr>
              <a:t>pengaliran</a:t>
            </a:r>
            <a:r>
              <a:rPr lang="en-US" sz="1800" dirty="0">
                <a:solidFill>
                  <a:schemeClr val="bg1"/>
                </a:solidFill>
              </a:rPr>
              <a:t> </a:t>
            </a:r>
            <a:r>
              <a:rPr lang="en-US" sz="1800" dirty="0" err="1">
                <a:solidFill>
                  <a:schemeClr val="bg1"/>
                </a:solidFill>
              </a:rPr>
              <a:t>diperkirakan</a:t>
            </a:r>
            <a:r>
              <a:rPr lang="en-US" sz="1800" dirty="0">
                <a:solidFill>
                  <a:schemeClr val="bg1"/>
                </a:solidFill>
              </a:rPr>
              <a:t> </a:t>
            </a:r>
            <a:r>
              <a:rPr lang="en-US" sz="1800" dirty="0" err="1">
                <a:solidFill>
                  <a:schemeClr val="bg1"/>
                </a:solidFill>
              </a:rPr>
              <a:t>dengan</a:t>
            </a:r>
            <a:r>
              <a:rPr lang="en-US" sz="1800" dirty="0">
                <a:solidFill>
                  <a:schemeClr val="bg1"/>
                </a:solidFill>
              </a:rPr>
              <a:t> </a:t>
            </a:r>
            <a:r>
              <a:rPr lang="en-US" sz="1800" dirty="0" err="1">
                <a:solidFill>
                  <a:schemeClr val="bg1"/>
                </a:solidFill>
              </a:rPr>
              <a:t>pengukuran</a:t>
            </a:r>
            <a:r>
              <a:rPr lang="en-US" sz="1800" dirty="0">
                <a:solidFill>
                  <a:schemeClr val="bg1"/>
                </a:solidFill>
              </a:rPr>
              <a:t> </a:t>
            </a:r>
            <a:r>
              <a:rPr lang="en-US" sz="1800" dirty="0" err="1">
                <a:solidFill>
                  <a:schemeClr val="bg1"/>
                </a:solidFill>
              </a:rPr>
              <a:t>daerah</a:t>
            </a:r>
            <a:r>
              <a:rPr lang="en-US" sz="1800" dirty="0">
                <a:solidFill>
                  <a:schemeClr val="bg1"/>
                </a:solidFill>
              </a:rPr>
              <a:t> </a:t>
            </a:r>
            <a:r>
              <a:rPr lang="en-US" sz="1800" dirty="0" err="1">
                <a:solidFill>
                  <a:schemeClr val="bg1"/>
                </a:solidFill>
              </a:rPr>
              <a:t>itu</a:t>
            </a:r>
            <a:r>
              <a:rPr lang="en-US" sz="1800" dirty="0">
                <a:solidFill>
                  <a:schemeClr val="bg1"/>
                </a:solidFill>
              </a:rPr>
              <a:t> </a:t>
            </a:r>
            <a:r>
              <a:rPr lang="en-US" sz="1800" dirty="0" err="1">
                <a:solidFill>
                  <a:schemeClr val="bg1"/>
                </a:solidFill>
              </a:rPr>
              <a:t>pada</a:t>
            </a:r>
            <a:r>
              <a:rPr lang="en-US" sz="1800" dirty="0">
                <a:solidFill>
                  <a:schemeClr val="bg1"/>
                </a:solidFill>
              </a:rPr>
              <a:t> </a:t>
            </a:r>
            <a:r>
              <a:rPr lang="en-US" sz="1800" dirty="0" err="1">
                <a:solidFill>
                  <a:schemeClr val="bg1"/>
                </a:solidFill>
              </a:rPr>
              <a:t>peta</a:t>
            </a:r>
            <a:r>
              <a:rPr lang="en-US" sz="1800" dirty="0">
                <a:solidFill>
                  <a:schemeClr val="bg1"/>
                </a:solidFill>
              </a:rPr>
              <a:t> </a:t>
            </a:r>
            <a:r>
              <a:rPr lang="en-US" sz="1800" dirty="0" err="1">
                <a:solidFill>
                  <a:schemeClr val="bg1"/>
                </a:solidFill>
              </a:rPr>
              <a:t>topografi</a:t>
            </a:r>
            <a:r>
              <a:rPr lang="en-US" sz="1800" dirty="0">
                <a:solidFill>
                  <a:schemeClr val="bg1"/>
                </a:solidFill>
              </a:rPr>
              <a:t> </a:t>
            </a:r>
            <a:r>
              <a:rPr lang="en-US" sz="1800" dirty="0" err="1">
                <a:solidFill>
                  <a:schemeClr val="bg1"/>
                </a:solidFill>
              </a:rPr>
              <a:t>luasan</a:t>
            </a:r>
            <a:r>
              <a:rPr lang="en-US" sz="1800" dirty="0">
                <a:solidFill>
                  <a:schemeClr val="bg1"/>
                </a:solidFill>
              </a:rPr>
              <a:t> </a:t>
            </a:r>
            <a:r>
              <a:rPr lang="en-US" sz="1800" dirty="0" err="1">
                <a:solidFill>
                  <a:schemeClr val="bg1"/>
                </a:solidFill>
              </a:rPr>
              <a:t>ini</a:t>
            </a:r>
            <a:r>
              <a:rPr lang="en-US" sz="1800" dirty="0">
                <a:solidFill>
                  <a:schemeClr val="bg1"/>
                </a:solidFill>
              </a:rPr>
              <a:t> </a:t>
            </a:r>
            <a:r>
              <a:rPr lang="en-US" sz="1800" dirty="0" err="1">
                <a:solidFill>
                  <a:schemeClr val="bg1"/>
                </a:solidFill>
              </a:rPr>
              <a:t>dinamakan</a:t>
            </a:r>
            <a:r>
              <a:rPr lang="en-US" sz="1800" dirty="0">
                <a:solidFill>
                  <a:schemeClr val="bg1"/>
                </a:solidFill>
              </a:rPr>
              <a:t> Daerah </a:t>
            </a:r>
            <a:r>
              <a:rPr lang="en-US" sz="1800" dirty="0" err="1">
                <a:solidFill>
                  <a:schemeClr val="bg1"/>
                </a:solidFill>
              </a:rPr>
              <a:t>aliran</a:t>
            </a:r>
            <a:r>
              <a:rPr lang="en-US" sz="1800" dirty="0">
                <a:solidFill>
                  <a:schemeClr val="bg1"/>
                </a:solidFill>
              </a:rPr>
              <a:t> </a:t>
            </a:r>
            <a:r>
              <a:rPr lang="en-US" sz="1800" dirty="0" err="1">
                <a:solidFill>
                  <a:schemeClr val="bg1"/>
                </a:solidFill>
              </a:rPr>
              <a:t>sungai</a:t>
            </a:r>
            <a:r>
              <a:rPr lang="en-US" sz="1800" dirty="0">
                <a:solidFill>
                  <a:schemeClr val="bg1"/>
                </a:solidFill>
              </a:rPr>
              <a:t> (DAS). </a:t>
            </a:r>
            <a:endParaRPr lang="id-ID" sz="1800" dirty="0">
              <a:solidFill>
                <a:schemeClr val="bg1"/>
              </a:solidFill>
            </a:endParaRPr>
          </a:p>
          <a:p>
            <a:r>
              <a:rPr lang="en-US" dirty="0">
                <a:solidFill>
                  <a:schemeClr val="bg1"/>
                </a:solidFill>
              </a:rPr>
              <a:t>Daerah </a:t>
            </a:r>
            <a:r>
              <a:rPr lang="en-US" dirty="0" err="1">
                <a:solidFill>
                  <a:schemeClr val="bg1"/>
                </a:solidFill>
              </a:rPr>
              <a:t>pengaliran</a:t>
            </a:r>
            <a:r>
              <a:rPr lang="en-US" dirty="0">
                <a:solidFill>
                  <a:schemeClr val="bg1"/>
                </a:solidFill>
              </a:rPr>
              <a:t>, </a:t>
            </a:r>
            <a:r>
              <a:rPr lang="en-US" dirty="0" err="1">
                <a:solidFill>
                  <a:schemeClr val="bg1"/>
                </a:solidFill>
              </a:rPr>
              <a:t>topografi</a:t>
            </a:r>
            <a:r>
              <a:rPr lang="en-US" dirty="0">
                <a:solidFill>
                  <a:schemeClr val="bg1"/>
                </a:solidFill>
              </a:rPr>
              <a:t>, </a:t>
            </a:r>
            <a:r>
              <a:rPr lang="en-US" dirty="0" err="1">
                <a:solidFill>
                  <a:schemeClr val="bg1"/>
                </a:solidFill>
              </a:rPr>
              <a:t>tumbuh-tumbuhan</a:t>
            </a:r>
            <a:r>
              <a:rPr lang="en-US" dirty="0">
                <a:solidFill>
                  <a:schemeClr val="bg1"/>
                </a:solidFill>
              </a:rPr>
              <a:t> </a:t>
            </a:r>
            <a:r>
              <a:rPr lang="en-US" dirty="0" err="1">
                <a:solidFill>
                  <a:schemeClr val="bg1"/>
                </a:solidFill>
              </a:rPr>
              <a:t>dan</a:t>
            </a:r>
            <a:r>
              <a:rPr lang="en-US" dirty="0">
                <a:solidFill>
                  <a:schemeClr val="bg1"/>
                </a:solidFill>
              </a:rPr>
              <a:t> </a:t>
            </a:r>
            <a:r>
              <a:rPr lang="en-US" dirty="0" err="1">
                <a:solidFill>
                  <a:schemeClr val="bg1"/>
                </a:solidFill>
              </a:rPr>
              <a:t>geologi</a:t>
            </a:r>
            <a:r>
              <a:rPr lang="en-US" dirty="0">
                <a:solidFill>
                  <a:schemeClr val="bg1"/>
                </a:solidFill>
              </a:rPr>
              <a:t> </a:t>
            </a:r>
            <a:r>
              <a:rPr lang="en-US" dirty="0" err="1">
                <a:solidFill>
                  <a:schemeClr val="bg1"/>
                </a:solidFill>
              </a:rPr>
              <a:t>mempunyai</a:t>
            </a:r>
            <a:r>
              <a:rPr lang="en-US" dirty="0">
                <a:solidFill>
                  <a:schemeClr val="bg1"/>
                </a:solidFill>
              </a:rPr>
              <a:t> </a:t>
            </a:r>
            <a:r>
              <a:rPr lang="en-US" dirty="0" err="1">
                <a:solidFill>
                  <a:schemeClr val="bg1"/>
                </a:solidFill>
              </a:rPr>
              <a:t>pengaruh</a:t>
            </a:r>
            <a:r>
              <a:rPr lang="en-US" dirty="0">
                <a:solidFill>
                  <a:schemeClr val="bg1"/>
                </a:solidFill>
              </a:rPr>
              <a:t> </a:t>
            </a:r>
            <a:r>
              <a:rPr lang="en-US" dirty="0" err="1">
                <a:solidFill>
                  <a:schemeClr val="bg1"/>
                </a:solidFill>
              </a:rPr>
              <a:t>terhadap</a:t>
            </a:r>
            <a:r>
              <a:rPr lang="en-US" dirty="0">
                <a:solidFill>
                  <a:schemeClr val="bg1"/>
                </a:solidFill>
              </a:rPr>
              <a:t> debit </a:t>
            </a:r>
            <a:r>
              <a:rPr lang="en-US" dirty="0" err="1">
                <a:solidFill>
                  <a:schemeClr val="bg1"/>
                </a:solidFill>
              </a:rPr>
              <a:t>banjir</a:t>
            </a:r>
            <a:r>
              <a:rPr lang="en-US" dirty="0">
                <a:solidFill>
                  <a:schemeClr val="bg1"/>
                </a:solidFill>
              </a:rPr>
              <a:t>, </a:t>
            </a:r>
            <a:r>
              <a:rPr lang="en-US" dirty="0" err="1">
                <a:solidFill>
                  <a:schemeClr val="bg1"/>
                </a:solidFill>
              </a:rPr>
              <a:t>corak</a:t>
            </a:r>
            <a:r>
              <a:rPr lang="en-US" dirty="0">
                <a:solidFill>
                  <a:schemeClr val="bg1"/>
                </a:solidFill>
              </a:rPr>
              <a:t> </a:t>
            </a:r>
            <a:r>
              <a:rPr lang="en-US" dirty="0" err="1">
                <a:solidFill>
                  <a:schemeClr val="bg1"/>
                </a:solidFill>
              </a:rPr>
              <a:t>banjir</a:t>
            </a:r>
            <a:r>
              <a:rPr lang="en-US" dirty="0">
                <a:solidFill>
                  <a:schemeClr val="bg1"/>
                </a:solidFill>
              </a:rPr>
              <a:t>, debit </a:t>
            </a:r>
            <a:r>
              <a:rPr lang="en-US" dirty="0" err="1">
                <a:solidFill>
                  <a:schemeClr val="bg1"/>
                </a:solidFill>
              </a:rPr>
              <a:t>pengaliran</a:t>
            </a:r>
            <a:r>
              <a:rPr lang="en-US" dirty="0">
                <a:solidFill>
                  <a:schemeClr val="bg1"/>
                </a:solidFill>
              </a:rPr>
              <a:t> </a:t>
            </a:r>
            <a:r>
              <a:rPr lang="en-US" dirty="0" err="1">
                <a:solidFill>
                  <a:schemeClr val="bg1"/>
                </a:solidFill>
              </a:rPr>
              <a:t>dasar</a:t>
            </a:r>
            <a:r>
              <a:rPr lang="en-US" dirty="0">
                <a:solidFill>
                  <a:schemeClr val="bg1"/>
                </a:solidFill>
              </a:rPr>
              <a:t> </a:t>
            </a:r>
            <a:r>
              <a:rPr lang="en-US" dirty="0" err="1">
                <a:solidFill>
                  <a:schemeClr val="bg1"/>
                </a:solidFill>
              </a:rPr>
              <a:t>dan</a:t>
            </a:r>
            <a:r>
              <a:rPr lang="en-US" dirty="0">
                <a:solidFill>
                  <a:schemeClr val="bg1"/>
                </a:solidFill>
              </a:rPr>
              <a:t> lain- lain. </a:t>
            </a:r>
            <a:endParaRPr lang="id-ID" dirty="0">
              <a:solidFill>
                <a:schemeClr val="bg1"/>
              </a:solidFill>
            </a:endParaRPr>
          </a:p>
          <a:p>
            <a:r>
              <a:rPr lang="en-US" dirty="0" err="1">
                <a:solidFill>
                  <a:schemeClr val="bg1"/>
                </a:solidFill>
              </a:rPr>
              <a:t>Kawasan</a:t>
            </a:r>
            <a:r>
              <a:rPr lang="en-US" dirty="0">
                <a:solidFill>
                  <a:schemeClr val="bg1"/>
                </a:solidFill>
              </a:rPr>
              <a:t> DAS </a:t>
            </a:r>
            <a:r>
              <a:rPr lang="en-US" dirty="0" err="1">
                <a:solidFill>
                  <a:schemeClr val="bg1"/>
                </a:solidFill>
              </a:rPr>
              <a:t>dibatasi</a:t>
            </a:r>
            <a:r>
              <a:rPr lang="en-US" dirty="0">
                <a:solidFill>
                  <a:schemeClr val="bg1"/>
                </a:solidFill>
              </a:rPr>
              <a:t> </a:t>
            </a:r>
            <a:r>
              <a:rPr lang="en-US" dirty="0" err="1">
                <a:solidFill>
                  <a:schemeClr val="bg1"/>
                </a:solidFill>
              </a:rPr>
              <a:t>oleh</a:t>
            </a:r>
            <a:r>
              <a:rPr lang="en-US" dirty="0">
                <a:solidFill>
                  <a:schemeClr val="bg1"/>
                </a:solidFill>
              </a:rPr>
              <a:t> </a:t>
            </a:r>
            <a:r>
              <a:rPr lang="en-US" dirty="0" err="1">
                <a:solidFill>
                  <a:schemeClr val="bg1"/>
                </a:solidFill>
              </a:rPr>
              <a:t>titik-titik</a:t>
            </a:r>
            <a:r>
              <a:rPr lang="en-US" dirty="0">
                <a:solidFill>
                  <a:schemeClr val="bg1"/>
                </a:solidFill>
              </a:rPr>
              <a:t> </a:t>
            </a:r>
            <a:r>
              <a:rPr lang="en-US" dirty="0" err="1">
                <a:solidFill>
                  <a:schemeClr val="bg1"/>
                </a:solidFill>
              </a:rPr>
              <a:t>tinggi</a:t>
            </a:r>
            <a:r>
              <a:rPr lang="en-US" dirty="0">
                <a:solidFill>
                  <a:schemeClr val="bg1"/>
                </a:solidFill>
              </a:rPr>
              <a:t> di mana air yang </a:t>
            </a:r>
            <a:r>
              <a:rPr lang="en-US" dirty="0" err="1">
                <a:solidFill>
                  <a:schemeClr val="bg1"/>
                </a:solidFill>
              </a:rPr>
              <a:t>berasal</a:t>
            </a:r>
            <a:r>
              <a:rPr lang="en-US" dirty="0">
                <a:solidFill>
                  <a:schemeClr val="bg1"/>
                </a:solidFill>
              </a:rPr>
              <a:t> </a:t>
            </a:r>
            <a:r>
              <a:rPr lang="en-US" dirty="0" err="1">
                <a:solidFill>
                  <a:schemeClr val="bg1"/>
                </a:solidFill>
              </a:rPr>
              <a:t>dari</a:t>
            </a:r>
            <a:r>
              <a:rPr lang="en-US" dirty="0">
                <a:solidFill>
                  <a:schemeClr val="bg1"/>
                </a:solidFill>
              </a:rPr>
              <a:t> air </a:t>
            </a:r>
            <a:r>
              <a:rPr lang="en-US" dirty="0" err="1">
                <a:solidFill>
                  <a:schemeClr val="bg1"/>
                </a:solidFill>
              </a:rPr>
              <a:t>hujan</a:t>
            </a:r>
            <a:r>
              <a:rPr lang="en-US" dirty="0">
                <a:solidFill>
                  <a:schemeClr val="bg1"/>
                </a:solidFill>
              </a:rPr>
              <a:t> yang </a:t>
            </a:r>
            <a:r>
              <a:rPr lang="en-US" dirty="0" err="1">
                <a:solidFill>
                  <a:schemeClr val="bg1"/>
                </a:solidFill>
              </a:rPr>
              <a:t>jatuh</a:t>
            </a:r>
            <a:r>
              <a:rPr lang="en-US" dirty="0">
                <a:solidFill>
                  <a:schemeClr val="bg1"/>
                </a:solidFill>
              </a:rPr>
              <a:t>, </a:t>
            </a:r>
            <a:r>
              <a:rPr lang="en-US" dirty="0" err="1">
                <a:solidFill>
                  <a:schemeClr val="bg1"/>
                </a:solidFill>
              </a:rPr>
              <a:t>terkumpul</a:t>
            </a:r>
            <a:r>
              <a:rPr lang="en-US" dirty="0">
                <a:solidFill>
                  <a:schemeClr val="bg1"/>
                </a:solidFill>
              </a:rPr>
              <a:t> </a:t>
            </a:r>
            <a:r>
              <a:rPr lang="en-US" dirty="0" err="1">
                <a:solidFill>
                  <a:schemeClr val="bg1"/>
                </a:solidFill>
              </a:rPr>
              <a:t>dalam</a:t>
            </a:r>
            <a:r>
              <a:rPr lang="en-US" dirty="0">
                <a:solidFill>
                  <a:schemeClr val="bg1"/>
                </a:solidFill>
              </a:rPr>
              <a:t> </a:t>
            </a:r>
            <a:r>
              <a:rPr lang="en-US" dirty="0" err="1">
                <a:solidFill>
                  <a:schemeClr val="bg1"/>
                </a:solidFill>
              </a:rPr>
              <a:t>kawasan</a:t>
            </a:r>
            <a:r>
              <a:rPr lang="en-US" dirty="0">
                <a:solidFill>
                  <a:schemeClr val="bg1"/>
                </a:solidFill>
              </a:rPr>
              <a:t> </a:t>
            </a:r>
            <a:r>
              <a:rPr lang="en-US" dirty="0" err="1">
                <a:solidFill>
                  <a:schemeClr val="bg1"/>
                </a:solidFill>
              </a:rPr>
              <a:t>tersebut</a:t>
            </a:r>
            <a:r>
              <a:rPr lang="en-US" dirty="0">
                <a:solidFill>
                  <a:schemeClr val="bg1"/>
                </a:solidFill>
              </a:rPr>
              <a:t>. </a:t>
            </a:r>
            <a:endParaRPr lang="id-ID" dirty="0">
              <a:solidFill>
                <a:schemeClr val="bg1"/>
              </a:solidFill>
            </a:endParaRPr>
          </a:p>
          <a:p>
            <a:r>
              <a:rPr lang="en-US" dirty="0" err="1">
                <a:solidFill>
                  <a:schemeClr val="bg1"/>
                </a:solidFill>
              </a:rPr>
              <a:t>Guna</a:t>
            </a:r>
            <a:r>
              <a:rPr lang="en-US" dirty="0">
                <a:solidFill>
                  <a:schemeClr val="bg1"/>
                </a:solidFill>
              </a:rPr>
              <a:t> </a:t>
            </a:r>
            <a:r>
              <a:rPr lang="en-US" dirty="0" err="1">
                <a:solidFill>
                  <a:schemeClr val="bg1"/>
                </a:solidFill>
              </a:rPr>
              <a:t>dari</a:t>
            </a:r>
            <a:r>
              <a:rPr lang="en-US" dirty="0">
                <a:solidFill>
                  <a:schemeClr val="bg1"/>
                </a:solidFill>
              </a:rPr>
              <a:t> DAS </a:t>
            </a:r>
            <a:r>
              <a:rPr lang="en-US" dirty="0" err="1">
                <a:solidFill>
                  <a:schemeClr val="bg1"/>
                </a:solidFill>
              </a:rPr>
              <a:t>adalah</a:t>
            </a:r>
            <a:r>
              <a:rPr lang="en-US" dirty="0">
                <a:solidFill>
                  <a:schemeClr val="bg1"/>
                </a:solidFill>
              </a:rPr>
              <a:t> </a:t>
            </a:r>
            <a:r>
              <a:rPr lang="en-US" dirty="0" err="1">
                <a:solidFill>
                  <a:schemeClr val="bg1"/>
                </a:solidFill>
              </a:rPr>
              <a:t>menerima</a:t>
            </a:r>
            <a:r>
              <a:rPr lang="en-US" dirty="0">
                <a:solidFill>
                  <a:schemeClr val="bg1"/>
                </a:solidFill>
              </a:rPr>
              <a:t>, </a:t>
            </a:r>
            <a:r>
              <a:rPr lang="en-US" dirty="0" err="1">
                <a:solidFill>
                  <a:schemeClr val="bg1"/>
                </a:solidFill>
              </a:rPr>
              <a:t>menyimpan</a:t>
            </a:r>
            <a:r>
              <a:rPr lang="en-US" dirty="0">
                <a:solidFill>
                  <a:schemeClr val="bg1"/>
                </a:solidFill>
              </a:rPr>
              <a:t>, </a:t>
            </a:r>
            <a:r>
              <a:rPr lang="en-US" dirty="0" err="1">
                <a:solidFill>
                  <a:schemeClr val="bg1"/>
                </a:solidFill>
              </a:rPr>
              <a:t>dan</a:t>
            </a:r>
            <a:r>
              <a:rPr lang="en-US" dirty="0">
                <a:solidFill>
                  <a:schemeClr val="bg1"/>
                </a:solidFill>
              </a:rPr>
              <a:t> </a:t>
            </a:r>
            <a:r>
              <a:rPr lang="en-US" dirty="0" err="1">
                <a:solidFill>
                  <a:schemeClr val="bg1"/>
                </a:solidFill>
              </a:rPr>
              <a:t>mengalirkan</a:t>
            </a:r>
            <a:r>
              <a:rPr lang="en-US" dirty="0">
                <a:solidFill>
                  <a:schemeClr val="bg1"/>
                </a:solidFill>
              </a:rPr>
              <a:t> air </a:t>
            </a:r>
            <a:r>
              <a:rPr lang="en-US" dirty="0" err="1">
                <a:solidFill>
                  <a:schemeClr val="bg1"/>
                </a:solidFill>
              </a:rPr>
              <a:t>hujan</a:t>
            </a:r>
            <a:r>
              <a:rPr lang="en-US" dirty="0">
                <a:solidFill>
                  <a:schemeClr val="bg1"/>
                </a:solidFill>
              </a:rPr>
              <a:t> yang </a:t>
            </a:r>
            <a:r>
              <a:rPr lang="en-US" dirty="0" err="1">
                <a:solidFill>
                  <a:schemeClr val="bg1"/>
                </a:solidFill>
              </a:rPr>
              <a:t>jatuh</a:t>
            </a:r>
            <a:r>
              <a:rPr lang="en-US" dirty="0">
                <a:solidFill>
                  <a:schemeClr val="bg1"/>
                </a:solidFill>
              </a:rPr>
              <a:t> di </a:t>
            </a:r>
            <a:r>
              <a:rPr lang="en-US" dirty="0" err="1">
                <a:solidFill>
                  <a:schemeClr val="bg1"/>
                </a:solidFill>
              </a:rPr>
              <a:t>atasnya</a:t>
            </a:r>
            <a:r>
              <a:rPr lang="en-US" dirty="0">
                <a:solidFill>
                  <a:schemeClr val="bg1"/>
                </a:solidFill>
              </a:rPr>
              <a:t> </a:t>
            </a:r>
            <a:r>
              <a:rPr lang="en-US" dirty="0" err="1">
                <a:solidFill>
                  <a:schemeClr val="bg1"/>
                </a:solidFill>
              </a:rPr>
              <a:t>melalui</a:t>
            </a:r>
            <a:r>
              <a:rPr lang="en-US" dirty="0">
                <a:solidFill>
                  <a:schemeClr val="bg1"/>
                </a:solidFill>
              </a:rPr>
              <a:t> </a:t>
            </a:r>
            <a:r>
              <a:rPr lang="en-US" dirty="0" err="1">
                <a:solidFill>
                  <a:schemeClr val="bg1"/>
                </a:solidFill>
              </a:rPr>
              <a:t>sungai</a:t>
            </a:r>
            <a:r>
              <a:rPr lang="en-US" dirty="0">
                <a:solidFill>
                  <a:schemeClr val="bg1"/>
                </a:solidFill>
              </a:rPr>
              <a:t>. </a:t>
            </a:r>
            <a:endParaRPr lang="id-ID" dirty="0">
              <a:solidFill>
                <a:schemeClr val="bg1"/>
              </a:solidFill>
            </a:endParaRPr>
          </a:p>
          <a:p>
            <a:endParaRPr lang="id-ID" dirty="0">
              <a:solidFill>
                <a:schemeClr val="bg1"/>
              </a:solidFill>
            </a:endParaRPr>
          </a:p>
        </p:txBody>
      </p:sp>
    </p:spTree>
    <p:extLst>
      <p:ext uri="{BB962C8B-B14F-4D97-AF65-F5344CB8AC3E}">
        <p14:creationId xmlns:p14="http://schemas.microsoft.com/office/powerpoint/2010/main" val="25454910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a:t>Bentuk DAS</a:t>
            </a:r>
          </a:p>
        </p:txBody>
      </p:sp>
      <p:pic>
        <p:nvPicPr>
          <p:cNvPr id="4" name="Content Placeholder 3"/>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913928" y="2259162"/>
            <a:ext cx="8785809" cy="3598863"/>
          </a:xfrm>
          <a:prstGeom prst="rect">
            <a:avLst/>
          </a:prstGeom>
          <a:noFill/>
          <a:ln>
            <a:noFill/>
          </a:ln>
        </p:spPr>
      </p:pic>
      <p:sp>
        <p:nvSpPr>
          <p:cNvPr id="5" name="Rectangle 4"/>
          <p:cNvSpPr/>
          <p:nvPr/>
        </p:nvSpPr>
        <p:spPr>
          <a:xfrm>
            <a:off x="425570" y="5959855"/>
            <a:ext cx="9468928" cy="369332"/>
          </a:xfrm>
          <a:prstGeom prst="rect">
            <a:avLst/>
          </a:prstGeom>
        </p:spPr>
        <p:txBody>
          <a:bodyPr wrap="square">
            <a:spAutoFit/>
          </a:bodyPr>
          <a:lstStyle/>
          <a:p>
            <a:pPr algn="ctr">
              <a:spcAft>
                <a:spcPts val="0"/>
              </a:spcAft>
            </a:pPr>
            <a:r>
              <a:rPr lang="en-US" dirty="0" err="1">
                <a:solidFill>
                  <a:srgbClr val="000000"/>
                </a:solidFill>
                <a:latin typeface="Arial" panose="020B0604020202020204" pitchFamily="34" charset="0"/>
                <a:ea typeface="Times New Roman" panose="02020603050405020304" pitchFamily="18" charset="0"/>
                <a:cs typeface="Calibri" panose="020F0502020204030204" pitchFamily="34" charset="0"/>
              </a:rPr>
              <a:t>Gambar</a:t>
            </a:r>
            <a:r>
              <a:rPr lang="en-US" dirty="0">
                <a:solidFill>
                  <a:srgbClr val="000000"/>
                </a:solidFill>
                <a:latin typeface="Arial" panose="020B0604020202020204" pitchFamily="34" charset="0"/>
                <a:ea typeface="Times New Roman" panose="02020603050405020304" pitchFamily="18" charset="0"/>
                <a:cs typeface="Calibri" panose="020F0502020204030204" pitchFamily="34" charset="0"/>
              </a:rPr>
              <a:t> 4.2:</a:t>
            </a:r>
            <a:r>
              <a:rPr lang="id-ID" dirty="0">
                <a:solidFill>
                  <a:srgbClr val="000000"/>
                </a:solidFill>
                <a:latin typeface="Arial" panose="020B0604020202020204" pitchFamily="34" charset="0"/>
                <a:ea typeface="Times New Roman" panose="02020603050405020304" pitchFamily="18" charset="0"/>
                <a:cs typeface="Calibri" panose="020F0502020204030204" pitchFamily="34" charset="0"/>
              </a:rPr>
              <a:t> Bentuk Daerah Aliran Sungai (a) Bulu Burung; (b) Radial; (c) Pararel</a:t>
            </a:r>
            <a:endParaRPr lang="id-ID" dirty="0">
              <a:latin typeface="Arial" panose="020B0604020202020204" pitchFamily="34" charset="0"/>
              <a:ea typeface="Times New Roman" panose="02020603050405020304" pitchFamily="18" charset="0"/>
              <a:cs typeface="Calibri" panose="020F0502020204030204" pitchFamily="34" charset="0"/>
            </a:endParaRPr>
          </a:p>
        </p:txBody>
      </p:sp>
      <p:sp>
        <p:nvSpPr>
          <p:cNvPr id="6" name="Content Placeholder 5">
            <a:extLst>
              <a:ext uri="{FF2B5EF4-FFF2-40B4-BE49-F238E27FC236}">
                <a16:creationId xmlns="" xmlns:a16="http://schemas.microsoft.com/office/drawing/2014/main" id="{412F6216-3EFE-4D15-B673-898119FDF4F3}"/>
              </a:ext>
            </a:extLst>
          </p:cNvPr>
          <p:cNvSpPr txBox="1">
            <a:spLocks/>
          </p:cNvSpPr>
          <p:nvPr/>
        </p:nvSpPr>
        <p:spPr>
          <a:xfrm>
            <a:off x="4592236" y="642373"/>
            <a:ext cx="6272022" cy="238358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a:lstStyle>
          <a:p>
            <a:r>
              <a:rPr lang="id-ID"/>
              <a:t>Dipengaruhi</a:t>
            </a:r>
          </a:p>
          <a:p>
            <a:pPr lvl="1"/>
            <a:r>
              <a:rPr lang="id-ID"/>
              <a:t>Topographi</a:t>
            </a:r>
          </a:p>
          <a:p>
            <a:pPr lvl="1"/>
            <a:r>
              <a:rPr lang="id-ID"/>
              <a:t>Geologi</a:t>
            </a:r>
          </a:p>
          <a:p>
            <a:pPr lvl="1"/>
            <a:r>
              <a:rPr lang="id-ID"/>
              <a:t>Tata Guna Lahan</a:t>
            </a:r>
            <a:endParaRPr lang="id-ID" dirty="0"/>
          </a:p>
        </p:txBody>
      </p:sp>
    </p:spTree>
    <p:extLst>
      <p:ext uri="{BB962C8B-B14F-4D97-AF65-F5344CB8AC3E}">
        <p14:creationId xmlns:p14="http://schemas.microsoft.com/office/powerpoint/2010/main" val="18624866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Faktor-faktor</a:t>
            </a:r>
            <a:r>
              <a:rPr lang="en-US" dirty="0"/>
              <a:t> </a:t>
            </a:r>
            <a:r>
              <a:rPr lang="en-US" dirty="0" err="1"/>
              <a:t>uta</a:t>
            </a:r>
            <a:r>
              <a:rPr lang="id-ID" dirty="0" err="1"/>
              <a:t>ma</a:t>
            </a:r>
            <a:endParaRPr lang="id-ID" dirty="0"/>
          </a:p>
        </p:txBody>
      </p:sp>
      <p:sp>
        <p:nvSpPr>
          <p:cNvPr id="3" name="Content Placeholder 2"/>
          <p:cNvSpPr>
            <a:spLocks noGrp="1"/>
          </p:cNvSpPr>
          <p:nvPr>
            <p:ph idx="1"/>
          </p:nvPr>
        </p:nvSpPr>
        <p:spPr>
          <a:xfrm>
            <a:off x="680321" y="1949570"/>
            <a:ext cx="9613861" cy="4718649"/>
          </a:xfrm>
          <a:solidFill>
            <a:schemeClr val="tx2"/>
          </a:solidFill>
        </p:spPr>
        <p:txBody>
          <a:bodyPr>
            <a:noAutofit/>
          </a:bodyPr>
          <a:lstStyle/>
          <a:p>
            <a:r>
              <a:rPr lang="en-US" sz="3200" dirty="0" err="1">
                <a:solidFill>
                  <a:schemeClr val="bg1"/>
                </a:solidFill>
              </a:rPr>
              <a:t>koefisien</a:t>
            </a:r>
            <a:r>
              <a:rPr lang="en-US" sz="3200" dirty="0">
                <a:solidFill>
                  <a:schemeClr val="bg1"/>
                </a:solidFill>
              </a:rPr>
              <a:t> </a:t>
            </a:r>
            <a:r>
              <a:rPr lang="en-US" sz="3200" i="1" dirty="0">
                <a:solidFill>
                  <a:schemeClr val="bg1"/>
                </a:solidFill>
              </a:rPr>
              <a:t>run off</a:t>
            </a:r>
            <a:r>
              <a:rPr lang="en-US" sz="3200" dirty="0">
                <a:solidFill>
                  <a:schemeClr val="bg1"/>
                </a:solidFill>
              </a:rPr>
              <a:t>, </a:t>
            </a:r>
            <a:r>
              <a:rPr lang="en-US" sz="3200" dirty="0" err="1">
                <a:solidFill>
                  <a:schemeClr val="bg1"/>
                </a:solidFill>
              </a:rPr>
              <a:t>yaitu</a:t>
            </a:r>
            <a:r>
              <a:rPr lang="en-US" sz="3200" dirty="0">
                <a:solidFill>
                  <a:schemeClr val="bg1"/>
                </a:solidFill>
              </a:rPr>
              <a:t> </a:t>
            </a:r>
            <a:r>
              <a:rPr lang="en-US" sz="3200" dirty="0" err="1">
                <a:solidFill>
                  <a:schemeClr val="bg1"/>
                </a:solidFill>
              </a:rPr>
              <a:t>suatu</a:t>
            </a:r>
            <a:r>
              <a:rPr lang="en-US" sz="3200" dirty="0">
                <a:solidFill>
                  <a:schemeClr val="bg1"/>
                </a:solidFill>
              </a:rPr>
              <a:t> </a:t>
            </a:r>
            <a:r>
              <a:rPr lang="en-US" sz="3200" dirty="0" err="1">
                <a:solidFill>
                  <a:schemeClr val="bg1"/>
                </a:solidFill>
              </a:rPr>
              <a:t>angka</a:t>
            </a:r>
            <a:r>
              <a:rPr lang="en-US" sz="3200" dirty="0">
                <a:solidFill>
                  <a:schemeClr val="bg1"/>
                </a:solidFill>
              </a:rPr>
              <a:t> </a:t>
            </a:r>
            <a:r>
              <a:rPr lang="en-US" sz="3200" dirty="0" err="1">
                <a:solidFill>
                  <a:schemeClr val="bg1"/>
                </a:solidFill>
              </a:rPr>
              <a:t>pendekatan</a:t>
            </a:r>
            <a:r>
              <a:rPr lang="en-US" sz="3200" dirty="0">
                <a:solidFill>
                  <a:schemeClr val="bg1"/>
                </a:solidFill>
              </a:rPr>
              <a:t> yang </a:t>
            </a:r>
            <a:r>
              <a:rPr lang="en-US" sz="3200" dirty="0" err="1">
                <a:solidFill>
                  <a:schemeClr val="bg1"/>
                </a:solidFill>
              </a:rPr>
              <a:t>menunjukkan</a:t>
            </a:r>
            <a:r>
              <a:rPr lang="en-US" sz="3200" dirty="0">
                <a:solidFill>
                  <a:schemeClr val="bg1"/>
                </a:solidFill>
              </a:rPr>
              <a:t> </a:t>
            </a:r>
            <a:r>
              <a:rPr lang="en-US" sz="3200" dirty="0" err="1">
                <a:solidFill>
                  <a:schemeClr val="bg1"/>
                </a:solidFill>
              </a:rPr>
              <a:t>perbandingan</a:t>
            </a:r>
            <a:r>
              <a:rPr lang="en-US" sz="3200" dirty="0">
                <a:solidFill>
                  <a:schemeClr val="bg1"/>
                </a:solidFill>
              </a:rPr>
              <a:t> </a:t>
            </a:r>
            <a:r>
              <a:rPr lang="en-US" sz="3200" dirty="0" err="1">
                <a:solidFill>
                  <a:schemeClr val="bg1"/>
                </a:solidFill>
              </a:rPr>
              <a:t>antara</a:t>
            </a:r>
            <a:r>
              <a:rPr lang="en-US" sz="3200" dirty="0">
                <a:solidFill>
                  <a:schemeClr val="bg1"/>
                </a:solidFill>
              </a:rPr>
              <a:t> </a:t>
            </a:r>
            <a:r>
              <a:rPr lang="en-US" sz="3200" dirty="0" err="1">
                <a:solidFill>
                  <a:schemeClr val="bg1"/>
                </a:solidFill>
              </a:rPr>
              <a:t>jumlah</a:t>
            </a:r>
            <a:r>
              <a:rPr lang="en-US" sz="3200" dirty="0">
                <a:solidFill>
                  <a:schemeClr val="bg1"/>
                </a:solidFill>
              </a:rPr>
              <a:t> air yang </a:t>
            </a:r>
            <a:r>
              <a:rPr lang="en-US" sz="3200" dirty="0" err="1">
                <a:solidFill>
                  <a:schemeClr val="bg1"/>
                </a:solidFill>
              </a:rPr>
              <a:t>mengalir</a:t>
            </a:r>
            <a:r>
              <a:rPr lang="en-US" sz="3200" dirty="0">
                <a:solidFill>
                  <a:schemeClr val="bg1"/>
                </a:solidFill>
              </a:rPr>
              <a:t> di </a:t>
            </a:r>
            <a:r>
              <a:rPr lang="en-US" sz="3200" dirty="0" err="1">
                <a:solidFill>
                  <a:schemeClr val="bg1"/>
                </a:solidFill>
              </a:rPr>
              <a:t>atas</a:t>
            </a:r>
            <a:r>
              <a:rPr lang="en-US" sz="3200" dirty="0">
                <a:solidFill>
                  <a:schemeClr val="bg1"/>
                </a:solidFill>
              </a:rPr>
              <a:t> </a:t>
            </a:r>
            <a:r>
              <a:rPr lang="en-US" sz="3200" dirty="0" err="1">
                <a:solidFill>
                  <a:schemeClr val="bg1"/>
                </a:solidFill>
              </a:rPr>
              <a:t>permukaan</a:t>
            </a:r>
            <a:r>
              <a:rPr lang="en-US" sz="3200" dirty="0">
                <a:solidFill>
                  <a:schemeClr val="bg1"/>
                </a:solidFill>
              </a:rPr>
              <a:t> </a:t>
            </a:r>
            <a:r>
              <a:rPr lang="en-US" sz="3200" dirty="0" err="1">
                <a:solidFill>
                  <a:schemeClr val="bg1"/>
                </a:solidFill>
              </a:rPr>
              <a:t>tanah</a:t>
            </a:r>
            <a:r>
              <a:rPr lang="en-US" sz="3200" dirty="0">
                <a:solidFill>
                  <a:schemeClr val="bg1"/>
                </a:solidFill>
              </a:rPr>
              <a:t> </a:t>
            </a:r>
            <a:r>
              <a:rPr lang="en-US" sz="3200" dirty="0" err="1">
                <a:solidFill>
                  <a:schemeClr val="bg1"/>
                </a:solidFill>
              </a:rPr>
              <a:t>dengan</a:t>
            </a:r>
            <a:r>
              <a:rPr lang="en-US" sz="3200" dirty="0">
                <a:solidFill>
                  <a:schemeClr val="bg1"/>
                </a:solidFill>
              </a:rPr>
              <a:t> </a:t>
            </a:r>
            <a:r>
              <a:rPr lang="en-US" sz="3200" dirty="0" err="1">
                <a:solidFill>
                  <a:schemeClr val="bg1"/>
                </a:solidFill>
              </a:rPr>
              <a:t>curah</a:t>
            </a:r>
            <a:r>
              <a:rPr lang="en-US" sz="3200" dirty="0">
                <a:solidFill>
                  <a:schemeClr val="bg1"/>
                </a:solidFill>
              </a:rPr>
              <a:t> </a:t>
            </a:r>
            <a:r>
              <a:rPr lang="en-US" sz="3200" dirty="0" err="1">
                <a:solidFill>
                  <a:schemeClr val="bg1"/>
                </a:solidFill>
              </a:rPr>
              <a:t>hujan</a:t>
            </a:r>
            <a:endParaRPr lang="id-ID" sz="3200" dirty="0">
              <a:solidFill>
                <a:schemeClr val="bg1"/>
              </a:solidFill>
            </a:endParaRPr>
          </a:p>
          <a:p>
            <a:r>
              <a:rPr lang="id-ID" sz="3200" dirty="0">
                <a:solidFill>
                  <a:schemeClr val="bg1"/>
                </a:solidFill>
              </a:rPr>
              <a:t>B</a:t>
            </a:r>
            <a:r>
              <a:rPr lang="en-US" sz="3200" dirty="0" err="1">
                <a:solidFill>
                  <a:schemeClr val="bg1"/>
                </a:solidFill>
              </a:rPr>
              <a:t>erpengaruh</a:t>
            </a:r>
            <a:r>
              <a:rPr lang="en-US" sz="3200" dirty="0">
                <a:solidFill>
                  <a:schemeClr val="bg1"/>
                </a:solidFill>
              </a:rPr>
              <a:t> </a:t>
            </a:r>
            <a:r>
              <a:rPr lang="en-US" sz="3200" dirty="0" err="1">
                <a:solidFill>
                  <a:schemeClr val="bg1"/>
                </a:solidFill>
              </a:rPr>
              <a:t>besar</a:t>
            </a:r>
            <a:r>
              <a:rPr lang="en-US" sz="3200" dirty="0">
                <a:solidFill>
                  <a:schemeClr val="bg1"/>
                </a:solidFill>
              </a:rPr>
              <a:t> </a:t>
            </a:r>
            <a:r>
              <a:rPr lang="en-US" sz="3200" dirty="0" err="1">
                <a:solidFill>
                  <a:schemeClr val="bg1"/>
                </a:solidFill>
              </a:rPr>
              <a:t>terhadap</a:t>
            </a:r>
            <a:r>
              <a:rPr lang="en-US" sz="3200" dirty="0">
                <a:solidFill>
                  <a:schemeClr val="bg1"/>
                </a:solidFill>
              </a:rPr>
              <a:t> </a:t>
            </a:r>
            <a:r>
              <a:rPr lang="en-US" sz="3200" dirty="0" err="1">
                <a:solidFill>
                  <a:schemeClr val="bg1"/>
                </a:solidFill>
              </a:rPr>
              <a:t>besarnya</a:t>
            </a:r>
            <a:r>
              <a:rPr lang="en-US" sz="3200" dirty="0">
                <a:solidFill>
                  <a:schemeClr val="bg1"/>
                </a:solidFill>
              </a:rPr>
              <a:t> volume </a:t>
            </a:r>
            <a:r>
              <a:rPr lang="en-US" sz="3200" dirty="0" err="1">
                <a:solidFill>
                  <a:schemeClr val="bg1"/>
                </a:solidFill>
              </a:rPr>
              <a:t>aliran</a:t>
            </a:r>
            <a:r>
              <a:rPr lang="en-US" sz="3200" dirty="0">
                <a:solidFill>
                  <a:schemeClr val="bg1"/>
                </a:solidFill>
              </a:rPr>
              <a:t> </a:t>
            </a:r>
            <a:r>
              <a:rPr lang="en-US" sz="3200" dirty="0" err="1">
                <a:solidFill>
                  <a:schemeClr val="bg1"/>
                </a:solidFill>
              </a:rPr>
              <a:t>permukaan</a:t>
            </a:r>
            <a:r>
              <a:rPr lang="en-US" sz="3200" dirty="0">
                <a:solidFill>
                  <a:schemeClr val="bg1"/>
                </a:solidFill>
              </a:rPr>
              <a:t> (</a:t>
            </a:r>
            <a:r>
              <a:rPr lang="en-US" sz="3200" i="1" dirty="0">
                <a:solidFill>
                  <a:schemeClr val="bg1"/>
                </a:solidFill>
              </a:rPr>
              <a:t>surface run off)</a:t>
            </a:r>
            <a:r>
              <a:rPr lang="en-US" sz="3200" dirty="0">
                <a:solidFill>
                  <a:schemeClr val="bg1"/>
                </a:solidFill>
              </a:rPr>
              <a:t> </a:t>
            </a:r>
            <a:r>
              <a:rPr lang="en-US" sz="3200" dirty="0" err="1">
                <a:solidFill>
                  <a:schemeClr val="bg1"/>
                </a:solidFill>
              </a:rPr>
              <a:t>pada</a:t>
            </a:r>
            <a:r>
              <a:rPr lang="en-US" sz="3200" dirty="0">
                <a:solidFill>
                  <a:schemeClr val="bg1"/>
                </a:solidFill>
              </a:rPr>
              <a:t> </a:t>
            </a:r>
            <a:r>
              <a:rPr lang="en-US" sz="3200" dirty="0" err="1">
                <a:solidFill>
                  <a:schemeClr val="bg1"/>
                </a:solidFill>
              </a:rPr>
              <a:t>suatu</a:t>
            </a:r>
            <a:r>
              <a:rPr lang="en-US" sz="3200" dirty="0">
                <a:solidFill>
                  <a:schemeClr val="bg1"/>
                </a:solidFill>
              </a:rPr>
              <a:t> </a:t>
            </a:r>
            <a:r>
              <a:rPr lang="en-US" sz="3200" dirty="0" err="1">
                <a:solidFill>
                  <a:schemeClr val="bg1"/>
                </a:solidFill>
              </a:rPr>
              <a:t>kawasan</a:t>
            </a:r>
            <a:endParaRPr lang="id-ID" sz="3200" dirty="0">
              <a:solidFill>
                <a:schemeClr val="bg1"/>
              </a:solidFill>
            </a:endParaRPr>
          </a:p>
          <a:p>
            <a:pPr lvl="1"/>
            <a:r>
              <a:rPr lang="en-US" sz="2800" dirty="0" err="1">
                <a:solidFill>
                  <a:schemeClr val="bg1"/>
                </a:solidFill>
              </a:rPr>
              <a:t>topografi</a:t>
            </a:r>
            <a:r>
              <a:rPr lang="en-US" sz="2800" dirty="0">
                <a:solidFill>
                  <a:schemeClr val="bg1"/>
                </a:solidFill>
              </a:rPr>
              <a:t>, </a:t>
            </a:r>
            <a:endParaRPr lang="id-ID" sz="2800" dirty="0">
              <a:solidFill>
                <a:schemeClr val="bg1"/>
              </a:solidFill>
            </a:endParaRPr>
          </a:p>
          <a:p>
            <a:pPr lvl="1"/>
            <a:r>
              <a:rPr lang="en-US" sz="2800" dirty="0" err="1">
                <a:solidFill>
                  <a:schemeClr val="bg1"/>
                </a:solidFill>
              </a:rPr>
              <a:t>geologi</a:t>
            </a:r>
            <a:r>
              <a:rPr lang="en-US" sz="2800" dirty="0">
                <a:solidFill>
                  <a:schemeClr val="bg1"/>
                </a:solidFill>
              </a:rPr>
              <a:t>, </a:t>
            </a:r>
            <a:endParaRPr lang="id-ID" sz="2800" dirty="0">
              <a:solidFill>
                <a:schemeClr val="bg1"/>
              </a:solidFill>
            </a:endParaRPr>
          </a:p>
          <a:p>
            <a:pPr lvl="1"/>
            <a:r>
              <a:rPr lang="en-US" sz="2800" dirty="0" err="1">
                <a:solidFill>
                  <a:schemeClr val="bg1"/>
                </a:solidFill>
              </a:rPr>
              <a:t>tata</a:t>
            </a:r>
            <a:r>
              <a:rPr lang="en-US" sz="2800" dirty="0">
                <a:solidFill>
                  <a:schemeClr val="bg1"/>
                </a:solidFill>
              </a:rPr>
              <a:t> </a:t>
            </a:r>
            <a:r>
              <a:rPr lang="en-US" sz="2800" dirty="0" err="1">
                <a:solidFill>
                  <a:schemeClr val="bg1"/>
                </a:solidFill>
              </a:rPr>
              <a:t>guna</a:t>
            </a:r>
            <a:r>
              <a:rPr lang="en-US" sz="2800" dirty="0">
                <a:solidFill>
                  <a:schemeClr val="bg1"/>
                </a:solidFill>
              </a:rPr>
              <a:t> </a:t>
            </a:r>
            <a:r>
              <a:rPr lang="en-US" sz="2800" dirty="0" err="1">
                <a:solidFill>
                  <a:schemeClr val="bg1"/>
                </a:solidFill>
              </a:rPr>
              <a:t>lahan</a:t>
            </a:r>
            <a:r>
              <a:rPr lang="en-US" sz="2800" dirty="0">
                <a:solidFill>
                  <a:schemeClr val="bg1"/>
                </a:solidFill>
              </a:rPr>
              <a:t>.</a:t>
            </a:r>
            <a:endParaRPr lang="id-ID" sz="2800" dirty="0">
              <a:solidFill>
                <a:schemeClr val="bg1"/>
              </a:solidFill>
            </a:endParaRPr>
          </a:p>
          <a:p>
            <a:endParaRPr lang="id-ID" sz="3200" dirty="0">
              <a:solidFill>
                <a:schemeClr val="bg1"/>
              </a:solidFill>
            </a:endParaRPr>
          </a:p>
        </p:txBody>
      </p:sp>
    </p:spTree>
    <p:extLst>
      <p:ext uri="{BB962C8B-B14F-4D97-AF65-F5344CB8AC3E}">
        <p14:creationId xmlns:p14="http://schemas.microsoft.com/office/powerpoint/2010/main" val="164674575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t>Karakteristik</a:t>
            </a:r>
            <a:r>
              <a:rPr lang="en-US" b="1" dirty="0"/>
              <a:t> Meteorology</a:t>
            </a:r>
            <a:endParaRPr lang="id-ID"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697884864"/>
              </p:ext>
            </p:extLst>
          </p:nvPr>
        </p:nvGraphicFramePr>
        <p:xfrm>
          <a:off x="681038" y="2336800"/>
          <a:ext cx="9613900" cy="35988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666229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a:t>Data Hidrologi</a:t>
            </a:r>
          </a:p>
        </p:txBody>
      </p:sp>
      <p:sp>
        <p:nvSpPr>
          <p:cNvPr id="3" name="Content Placeholder 2"/>
          <p:cNvSpPr>
            <a:spLocks noGrp="1"/>
          </p:cNvSpPr>
          <p:nvPr>
            <p:ph idx="1"/>
          </p:nvPr>
        </p:nvSpPr>
        <p:spPr>
          <a:xfrm>
            <a:off x="680321" y="2070340"/>
            <a:ext cx="9613861" cy="4201064"/>
          </a:xfrm>
          <a:solidFill>
            <a:schemeClr val="tx2"/>
          </a:solidFill>
        </p:spPr>
        <p:txBody>
          <a:bodyPr>
            <a:noAutofit/>
          </a:bodyPr>
          <a:lstStyle/>
          <a:p>
            <a:r>
              <a:rPr lang="en-US" dirty="0" err="1">
                <a:solidFill>
                  <a:schemeClr val="bg1"/>
                </a:solidFill>
              </a:rPr>
              <a:t>keberhasilan</a:t>
            </a:r>
            <a:r>
              <a:rPr lang="en-US" dirty="0">
                <a:solidFill>
                  <a:schemeClr val="bg1"/>
                </a:solidFill>
              </a:rPr>
              <a:t> </a:t>
            </a:r>
            <a:r>
              <a:rPr lang="en-US" dirty="0" err="1">
                <a:solidFill>
                  <a:schemeClr val="bg1"/>
                </a:solidFill>
              </a:rPr>
              <a:t>suatu</a:t>
            </a:r>
            <a:r>
              <a:rPr lang="en-US" dirty="0">
                <a:solidFill>
                  <a:schemeClr val="bg1"/>
                </a:solidFill>
              </a:rPr>
              <a:t> </a:t>
            </a:r>
            <a:r>
              <a:rPr lang="en-US" dirty="0" err="1">
                <a:solidFill>
                  <a:schemeClr val="bg1"/>
                </a:solidFill>
              </a:rPr>
              <a:t>perencanaan</a:t>
            </a:r>
            <a:r>
              <a:rPr lang="en-US" dirty="0">
                <a:solidFill>
                  <a:schemeClr val="bg1"/>
                </a:solidFill>
              </a:rPr>
              <a:t> </a:t>
            </a:r>
            <a:r>
              <a:rPr lang="en-US" dirty="0" err="1">
                <a:solidFill>
                  <a:schemeClr val="bg1"/>
                </a:solidFill>
              </a:rPr>
              <a:t>bangunan</a:t>
            </a:r>
            <a:r>
              <a:rPr lang="en-US" dirty="0">
                <a:solidFill>
                  <a:schemeClr val="bg1"/>
                </a:solidFill>
              </a:rPr>
              <a:t> air </a:t>
            </a:r>
            <a:r>
              <a:rPr lang="en-US" dirty="0" err="1">
                <a:solidFill>
                  <a:schemeClr val="bg1"/>
                </a:solidFill>
              </a:rPr>
              <a:t>sangat</a:t>
            </a:r>
            <a:r>
              <a:rPr lang="en-US" dirty="0">
                <a:solidFill>
                  <a:schemeClr val="bg1"/>
                </a:solidFill>
              </a:rPr>
              <a:t> </a:t>
            </a:r>
            <a:r>
              <a:rPr lang="en-US" dirty="0" err="1">
                <a:solidFill>
                  <a:schemeClr val="bg1"/>
                </a:solidFill>
              </a:rPr>
              <a:t>tergantung</a:t>
            </a:r>
            <a:r>
              <a:rPr lang="en-US" dirty="0">
                <a:solidFill>
                  <a:schemeClr val="bg1"/>
                </a:solidFill>
              </a:rPr>
              <a:t> </a:t>
            </a:r>
            <a:r>
              <a:rPr lang="en-US" dirty="0" err="1">
                <a:solidFill>
                  <a:schemeClr val="bg1"/>
                </a:solidFill>
              </a:rPr>
              <a:t>kepada</a:t>
            </a:r>
            <a:r>
              <a:rPr lang="en-US" dirty="0">
                <a:solidFill>
                  <a:schemeClr val="bg1"/>
                </a:solidFill>
              </a:rPr>
              <a:t> </a:t>
            </a:r>
            <a:r>
              <a:rPr lang="en-US" dirty="0" err="1">
                <a:solidFill>
                  <a:schemeClr val="bg1"/>
                </a:solidFill>
              </a:rPr>
              <a:t>kelengkapan</a:t>
            </a:r>
            <a:r>
              <a:rPr lang="en-US" dirty="0">
                <a:solidFill>
                  <a:schemeClr val="bg1"/>
                </a:solidFill>
              </a:rPr>
              <a:t> </a:t>
            </a:r>
            <a:r>
              <a:rPr lang="en-US" dirty="0" err="1">
                <a:solidFill>
                  <a:schemeClr val="bg1"/>
                </a:solidFill>
              </a:rPr>
              <a:t>dan</a:t>
            </a:r>
            <a:r>
              <a:rPr lang="en-US" dirty="0">
                <a:solidFill>
                  <a:schemeClr val="bg1"/>
                </a:solidFill>
              </a:rPr>
              <a:t> </a:t>
            </a:r>
            <a:r>
              <a:rPr lang="en-US" dirty="0" err="1">
                <a:solidFill>
                  <a:schemeClr val="bg1"/>
                </a:solidFill>
              </a:rPr>
              <a:t>keakuratan</a:t>
            </a:r>
            <a:r>
              <a:rPr lang="en-US" dirty="0">
                <a:solidFill>
                  <a:schemeClr val="bg1"/>
                </a:solidFill>
              </a:rPr>
              <a:t> data</a:t>
            </a:r>
            <a:r>
              <a:rPr lang="id-ID" dirty="0">
                <a:solidFill>
                  <a:schemeClr val="bg1"/>
                </a:solidFill>
              </a:rPr>
              <a:t> hidrologi</a:t>
            </a:r>
          </a:p>
          <a:p>
            <a:pPr lvl="1"/>
            <a:r>
              <a:rPr lang="en-US" dirty="0">
                <a:solidFill>
                  <a:schemeClr val="bg1"/>
                </a:solidFill>
              </a:rPr>
              <a:t>data </a:t>
            </a:r>
            <a:r>
              <a:rPr lang="en-US" dirty="0" err="1">
                <a:solidFill>
                  <a:schemeClr val="bg1"/>
                </a:solidFill>
              </a:rPr>
              <a:t>curah</a:t>
            </a:r>
            <a:r>
              <a:rPr lang="en-US" dirty="0">
                <a:solidFill>
                  <a:schemeClr val="bg1"/>
                </a:solidFill>
              </a:rPr>
              <a:t> </a:t>
            </a:r>
            <a:r>
              <a:rPr lang="en-US" dirty="0" err="1">
                <a:solidFill>
                  <a:schemeClr val="bg1"/>
                </a:solidFill>
              </a:rPr>
              <a:t>hujan</a:t>
            </a:r>
            <a:r>
              <a:rPr lang="en-US" dirty="0">
                <a:solidFill>
                  <a:schemeClr val="bg1"/>
                </a:solidFill>
              </a:rPr>
              <a:t>, </a:t>
            </a:r>
            <a:endParaRPr lang="id-ID" dirty="0">
              <a:solidFill>
                <a:schemeClr val="bg1"/>
              </a:solidFill>
            </a:endParaRPr>
          </a:p>
          <a:p>
            <a:pPr lvl="1"/>
            <a:r>
              <a:rPr lang="en-US" dirty="0">
                <a:solidFill>
                  <a:schemeClr val="bg1"/>
                </a:solidFill>
              </a:rPr>
              <a:t>data debit </a:t>
            </a:r>
            <a:r>
              <a:rPr lang="en-US" dirty="0" err="1">
                <a:solidFill>
                  <a:schemeClr val="bg1"/>
                </a:solidFill>
              </a:rPr>
              <a:t>dan</a:t>
            </a:r>
            <a:r>
              <a:rPr lang="en-US" dirty="0">
                <a:solidFill>
                  <a:schemeClr val="bg1"/>
                </a:solidFill>
              </a:rPr>
              <a:t> </a:t>
            </a:r>
            <a:r>
              <a:rPr lang="en-US" dirty="0" err="1">
                <a:solidFill>
                  <a:schemeClr val="bg1"/>
                </a:solidFill>
              </a:rPr>
              <a:t>tinggi</a:t>
            </a:r>
            <a:r>
              <a:rPr lang="en-US" dirty="0">
                <a:solidFill>
                  <a:schemeClr val="bg1"/>
                </a:solidFill>
              </a:rPr>
              <a:t> </a:t>
            </a:r>
            <a:r>
              <a:rPr lang="en-US" dirty="0" err="1">
                <a:solidFill>
                  <a:schemeClr val="bg1"/>
                </a:solidFill>
              </a:rPr>
              <a:t>muka</a:t>
            </a:r>
            <a:r>
              <a:rPr lang="en-US" dirty="0">
                <a:solidFill>
                  <a:schemeClr val="bg1"/>
                </a:solidFill>
              </a:rPr>
              <a:t> air, </a:t>
            </a:r>
            <a:endParaRPr lang="id-ID" dirty="0">
              <a:solidFill>
                <a:schemeClr val="bg1"/>
              </a:solidFill>
            </a:endParaRPr>
          </a:p>
          <a:p>
            <a:pPr lvl="1"/>
            <a:r>
              <a:rPr lang="en-US" dirty="0">
                <a:solidFill>
                  <a:schemeClr val="bg1"/>
                </a:solidFill>
              </a:rPr>
              <a:t>data </a:t>
            </a:r>
            <a:r>
              <a:rPr lang="en-US" dirty="0" err="1">
                <a:solidFill>
                  <a:schemeClr val="bg1"/>
                </a:solidFill>
              </a:rPr>
              <a:t>daerah</a:t>
            </a:r>
            <a:r>
              <a:rPr lang="en-US" dirty="0">
                <a:solidFill>
                  <a:schemeClr val="bg1"/>
                </a:solidFill>
              </a:rPr>
              <a:t> </a:t>
            </a:r>
            <a:r>
              <a:rPr lang="en-US" dirty="0" err="1">
                <a:solidFill>
                  <a:schemeClr val="bg1"/>
                </a:solidFill>
              </a:rPr>
              <a:t>pengaliran</a:t>
            </a:r>
            <a:r>
              <a:rPr lang="en-US" dirty="0">
                <a:solidFill>
                  <a:schemeClr val="bg1"/>
                </a:solidFill>
              </a:rPr>
              <a:t> air </a:t>
            </a:r>
            <a:r>
              <a:rPr lang="en-US" dirty="0" err="1">
                <a:solidFill>
                  <a:schemeClr val="bg1"/>
                </a:solidFill>
              </a:rPr>
              <a:t>hujan</a:t>
            </a:r>
            <a:r>
              <a:rPr lang="en-US" dirty="0">
                <a:solidFill>
                  <a:schemeClr val="bg1"/>
                </a:solidFill>
              </a:rPr>
              <a:t> (</a:t>
            </a:r>
            <a:r>
              <a:rPr lang="en-US" i="1" dirty="0">
                <a:solidFill>
                  <a:schemeClr val="bg1"/>
                </a:solidFill>
              </a:rPr>
              <a:t>catchment area</a:t>
            </a:r>
            <a:r>
              <a:rPr lang="en-US" dirty="0">
                <a:solidFill>
                  <a:schemeClr val="bg1"/>
                </a:solidFill>
              </a:rPr>
              <a:t>).</a:t>
            </a:r>
            <a:endParaRPr lang="id-ID" dirty="0">
              <a:solidFill>
                <a:schemeClr val="bg1"/>
              </a:solidFill>
            </a:endParaRPr>
          </a:p>
          <a:p>
            <a:r>
              <a:rPr lang="en-US" dirty="0">
                <a:solidFill>
                  <a:schemeClr val="bg1"/>
                </a:solidFill>
              </a:rPr>
              <a:t>Data </a:t>
            </a:r>
            <a:r>
              <a:rPr lang="en-US" dirty="0" err="1">
                <a:solidFill>
                  <a:schemeClr val="bg1"/>
                </a:solidFill>
              </a:rPr>
              <a:t>hidrologi</a:t>
            </a:r>
            <a:r>
              <a:rPr lang="en-US" dirty="0">
                <a:solidFill>
                  <a:schemeClr val="bg1"/>
                </a:solidFill>
              </a:rPr>
              <a:t> </a:t>
            </a:r>
            <a:r>
              <a:rPr lang="en-US" dirty="0" err="1">
                <a:solidFill>
                  <a:schemeClr val="bg1"/>
                </a:solidFill>
              </a:rPr>
              <a:t>adalah</a:t>
            </a:r>
            <a:r>
              <a:rPr lang="en-US" dirty="0">
                <a:solidFill>
                  <a:schemeClr val="bg1"/>
                </a:solidFill>
              </a:rPr>
              <a:t> </a:t>
            </a:r>
            <a:r>
              <a:rPr lang="en-US" dirty="0" err="1">
                <a:solidFill>
                  <a:schemeClr val="bg1"/>
                </a:solidFill>
              </a:rPr>
              <a:t>kumpulan</a:t>
            </a:r>
            <a:r>
              <a:rPr lang="en-US" dirty="0">
                <a:solidFill>
                  <a:schemeClr val="bg1"/>
                </a:solidFill>
              </a:rPr>
              <a:t> </a:t>
            </a:r>
            <a:r>
              <a:rPr lang="en-US" dirty="0" err="1">
                <a:solidFill>
                  <a:schemeClr val="bg1"/>
                </a:solidFill>
              </a:rPr>
              <a:t>keterangan</a:t>
            </a:r>
            <a:r>
              <a:rPr lang="en-US" dirty="0">
                <a:solidFill>
                  <a:schemeClr val="bg1"/>
                </a:solidFill>
              </a:rPr>
              <a:t> </a:t>
            </a:r>
            <a:r>
              <a:rPr lang="en-US" dirty="0" err="1">
                <a:solidFill>
                  <a:schemeClr val="bg1"/>
                </a:solidFill>
              </a:rPr>
              <a:t>atau</a:t>
            </a:r>
            <a:r>
              <a:rPr lang="en-US" dirty="0">
                <a:solidFill>
                  <a:schemeClr val="bg1"/>
                </a:solidFill>
              </a:rPr>
              <a:t> </a:t>
            </a:r>
            <a:r>
              <a:rPr lang="en-US" dirty="0" err="1">
                <a:solidFill>
                  <a:schemeClr val="bg1"/>
                </a:solidFill>
              </a:rPr>
              <a:t>fakta</a:t>
            </a:r>
            <a:r>
              <a:rPr lang="en-US" dirty="0">
                <a:solidFill>
                  <a:schemeClr val="bg1"/>
                </a:solidFill>
              </a:rPr>
              <a:t> </a:t>
            </a:r>
            <a:r>
              <a:rPr lang="en-US" dirty="0" err="1">
                <a:solidFill>
                  <a:schemeClr val="bg1"/>
                </a:solidFill>
              </a:rPr>
              <a:t>mengenai</a:t>
            </a:r>
            <a:r>
              <a:rPr lang="en-US" dirty="0">
                <a:solidFill>
                  <a:schemeClr val="bg1"/>
                </a:solidFill>
              </a:rPr>
              <a:t> </a:t>
            </a:r>
            <a:r>
              <a:rPr lang="en-US" dirty="0" err="1">
                <a:solidFill>
                  <a:schemeClr val="bg1"/>
                </a:solidFill>
              </a:rPr>
              <a:t>penomena</a:t>
            </a:r>
            <a:r>
              <a:rPr lang="en-US" dirty="0">
                <a:solidFill>
                  <a:schemeClr val="bg1"/>
                </a:solidFill>
              </a:rPr>
              <a:t> </a:t>
            </a:r>
            <a:r>
              <a:rPr lang="en-US" dirty="0" err="1">
                <a:solidFill>
                  <a:schemeClr val="bg1"/>
                </a:solidFill>
              </a:rPr>
              <a:t>hidrologi</a:t>
            </a:r>
            <a:r>
              <a:rPr lang="en-US" dirty="0">
                <a:solidFill>
                  <a:schemeClr val="bg1"/>
                </a:solidFill>
              </a:rPr>
              <a:t> (</a:t>
            </a:r>
            <a:r>
              <a:rPr lang="en-US" i="1" dirty="0">
                <a:solidFill>
                  <a:schemeClr val="bg1"/>
                </a:solidFill>
              </a:rPr>
              <a:t>hydrologic phenomena</a:t>
            </a:r>
            <a:r>
              <a:rPr lang="en-US" dirty="0">
                <a:solidFill>
                  <a:schemeClr val="bg1"/>
                </a:solidFill>
              </a:rPr>
              <a:t>). </a:t>
            </a:r>
            <a:endParaRPr lang="id-ID" dirty="0">
              <a:solidFill>
                <a:schemeClr val="bg1"/>
              </a:solidFill>
            </a:endParaRPr>
          </a:p>
          <a:p>
            <a:r>
              <a:rPr lang="en-US" dirty="0" err="1">
                <a:solidFill>
                  <a:schemeClr val="bg1"/>
                </a:solidFill>
              </a:rPr>
              <a:t>bahan</a:t>
            </a:r>
            <a:r>
              <a:rPr lang="en-US" dirty="0">
                <a:solidFill>
                  <a:schemeClr val="bg1"/>
                </a:solidFill>
              </a:rPr>
              <a:t> </a:t>
            </a:r>
            <a:r>
              <a:rPr lang="en-US" dirty="0" err="1">
                <a:solidFill>
                  <a:schemeClr val="bg1"/>
                </a:solidFill>
              </a:rPr>
              <a:t>informasi</a:t>
            </a:r>
            <a:r>
              <a:rPr lang="en-US" dirty="0">
                <a:solidFill>
                  <a:schemeClr val="bg1"/>
                </a:solidFill>
              </a:rPr>
              <a:t> yang </a:t>
            </a:r>
            <a:r>
              <a:rPr lang="en-US" dirty="0" err="1">
                <a:solidFill>
                  <a:schemeClr val="bg1"/>
                </a:solidFill>
              </a:rPr>
              <a:t>sangat</a:t>
            </a:r>
            <a:r>
              <a:rPr lang="en-US" dirty="0">
                <a:solidFill>
                  <a:schemeClr val="bg1"/>
                </a:solidFill>
              </a:rPr>
              <a:t> </a:t>
            </a:r>
            <a:r>
              <a:rPr lang="en-US" dirty="0" err="1">
                <a:solidFill>
                  <a:schemeClr val="bg1"/>
                </a:solidFill>
              </a:rPr>
              <a:t>penting</a:t>
            </a:r>
            <a:r>
              <a:rPr lang="en-US" dirty="0">
                <a:solidFill>
                  <a:schemeClr val="bg1"/>
                </a:solidFill>
              </a:rPr>
              <a:t> </a:t>
            </a:r>
            <a:r>
              <a:rPr lang="en-US" dirty="0" err="1">
                <a:solidFill>
                  <a:schemeClr val="bg1"/>
                </a:solidFill>
              </a:rPr>
              <a:t>dalam</a:t>
            </a:r>
            <a:r>
              <a:rPr lang="en-US" dirty="0">
                <a:solidFill>
                  <a:schemeClr val="bg1"/>
                </a:solidFill>
              </a:rPr>
              <a:t> </a:t>
            </a:r>
            <a:r>
              <a:rPr lang="en-US" dirty="0" err="1">
                <a:solidFill>
                  <a:schemeClr val="bg1"/>
                </a:solidFill>
              </a:rPr>
              <a:t>pelaksanaan</a:t>
            </a:r>
            <a:r>
              <a:rPr lang="en-US" dirty="0">
                <a:solidFill>
                  <a:schemeClr val="bg1"/>
                </a:solidFill>
              </a:rPr>
              <a:t> </a:t>
            </a:r>
            <a:r>
              <a:rPr lang="en-US" dirty="0" err="1">
                <a:solidFill>
                  <a:schemeClr val="bg1"/>
                </a:solidFill>
              </a:rPr>
              <a:t>inventarisasi</a:t>
            </a:r>
            <a:r>
              <a:rPr lang="en-US" dirty="0">
                <a:solidFill>
                  <a:schemeClr val="bg1"/>
                </a:solidFill>
              </a:rPr>
              <a:t> </a:t>
            </a:r>
            <a:r>
              <a:rPr lang="en-US" dirty="0" err="1">
                <a:solidFill>
                  <a:schemeClr val="bg1"/>
                </a:solidFill>
              </a:rPr>
              <a:t>potensi</a:t>
            </a:r>
            <a:r>
              <a:rPr lang="en-US" dirty="0">
                <a:solidFill>
                  <a:schemeClr val="bg1"/>
                </a:solidFill>
              </a:rPr>
              <a:t> </a:t>
            </a:r>
            <a:r>
              <a:rPr lang="en-US" dirty="0" err="1">
                <a:solidFill>
                  <a:schemeClr val="bg1"/>
                </a:solidFill>
              </a:rPr>
              <a:t>sumber-sumber</a:t>
            </a:r>
            <a:r>
              <a:rPr lang="en-US" dirty="0">
                <a:solidFill>
                  <a:schemeClr val="bg1"/>
                </a:solidFill>
              </a:rPr>
              <a:t> air, </a:t>
            </a:r>
            <a:r>
              <a:rPr lang="en-US" dirty="0" err="1">
                <a:solidFill>
                  <a:schemeClr val="bg1"/>
                </a:solidFill>
              </a:rPr>
              <a:t>pemanfaatan</a:t>
            </a:r>
            <a:r>
              <a:rPr lang="en-US" dirty="0">
                <a:solidFill>
                  <a:schemeClr val="bg1"/>
                </a:solidFill>
              </a:rPr>
              <a:t> </a:t>
            </a:r>
            <a:r>
              <a:rPr lang="en-US" dirty="0" err="1">
                <a:solidFill>
                  <a:schemeClr val="bg1"/>
                </a:solidFill>
              </a:rPr>
              <a:t>dan</a:t>
            </a:r>
            <a:r>
              <a:rPr lang="en-US" dirty="0">
                <a:solidFill>
                  <a:schemeClr val="bg1"/>
                </a:solidFill>
              </a:rPr>
              <a:t> </a:t>
            </a:r>
            <a:r>
              <a:rPr lang="en-US" dirty="0" err="1">
                <a:solidFill>
                  <a:schemeClr val="bg1"/>
                </a:solidFill>
              </a:rPr>
              <a:t>pengelolaan</a:t>
            </a:r>
            <a:r>
              <a:rPr lang="en-US" dirty="0">
                <a:solidFill>
                  <a:schemeClr val="bg1"/>
                </a:solidFill>
              </a:rPr>
              <a:t> </a:t>
            </a:r>
            <a:r>
              <a:rPr lang="en-US" dirty="0" err="1">
                <a:solidFill>
                  <a:schemeClr val="bg1"/>
                </a:solidFill>
              </a:rPr>
              <a:t>sumber-sumber</a:t>
            </a:r>
            <a:r>
              <a:rPr lang="en-US" dirty="0">
                <a:solidFill>
                  <a:schemeClr val="bg1"/>
                </a:solidFill>
              </a:rPr>
              <a:t> air yang </a:t>
            </a:r>
            <a:r>
              <a:rPr lang="en-US" dirty="0" err="1">
                <a:solidFill>
                  <a:schemeClr val="bg1"/>
                </a:solidFill>
              </a:rPr>
              <a:t>tepat</a:t>
            </a:r>
            <a:r>
              <a:rPr lang="en-US" dirty="0">
                <a:solidFill>
                  <a:schemeClr val="bg1"/>
                </a:solidFill>
              </a:rPr>
              <a:t> </a:t>
            </a:r>
            <a:r>
              <a:rPr lang="en-US" dirty="0" err="1">
                <a:solidFill>
                  <a:schemeClr val="bg1"/>
                </a:solidFill>
              </a:rPr>
              <a:t>dan</a:t>
            </a:r>
            <a:r>
              <a:rPr lang="en-US" dirty="0">
                <a:solidFill>
                  <a:schemeClr val="bg1"/>
                </a:solidFill>
              </a:rPr>
              <a:t> </a:t>
            </a:r>
            <a:r>
              <a:rPr lang="en-US" dirty="0" err="1">
                <a:solidFill>
                  <a:schemeClr val="bg1"/>
                </a:solidFill>
              </a:rPr>
              <a:t>rehabilitasi</a:t>
            </a:r>
            <a:r>
              <a:rPr lang="en-US" dirty="0">
                <a:solidFill>
                  <a:schemeClr val="bg1"/>
                </a:solidFill>
              </a:rPr>
              <a:t> </a:t>
            </a:r>
            <a:r>
              <a:rPr lang="en-US" dirty="0" err="1">
                <a:solidFill>
                  <a:schemeClr val="bg1"/>
                </a:solidFill>
              </a:rPr>
              <a:t>sumber-sumber</a:t>
            </a:r>
            <a:r>
              <a:rPr lang="en-US" dirty="0">
                <a:solidFill>
                  <a:schemeClr val="bg1"/>
                </a:solidFill>
              </a:rPr>
              <a:t> </a:t>
            </a:r>
            <a:r>
              <a:rPr lang="en-US" dirty="0" err="1">
                <a:solidFill>
                  <a:schemeClr val="bg1"/>
                </a:solidFill>
              </a:rPr>
              <a:t>alam</a:t>
            </a:r>
            <a:r>
              <a:rPr lang="en-US" dirty="0">
                <a:solidFill>
                  <a:schemeClr val="bg1"/>
                </a:solidFill>
              </a:rPr>
              <a:t> </a:t>
            </a:r>
            <a:r>
              <a:rPr lang="en-US" dirty="0" err="1">
                <a:solidFill>
                  <a:schemeClr val="bg1"/>
                </a:solidFill>
              </a:rPr>
              <a:t>seperti</a:t>
            </a:r>
            <a:r>
              <a:rPr lang="en-US" dirty="0">
                <a:solidFill>
                  <a:schemeClr val="bg1"/>
                </a:solidFill>
              </a:rPr>
              <a:t> air, </a:t>
            </a:r>
            <a:r>
              <a:rPr lang="en-US" dirty="0" err="1">
                <a:solidFill>
                  <a:schemeClr val="bg1"/>
                </a:solidFill>
              </a:rPr>
              <a:t>tanah</a:t>
            </a:r>
            <a:r>
              <a:rPr lang="en-US" dirty="0">
                <a:solidFill>
                  <a:schemeClr val="bg1"/>
                </a:solidFill>
              </a:rPr>
              <a:t> </a:t>
            </a:r>
            <a:r>
              <a:rPr lang="en-US" dirty="0" err="1">
                <a:solidFill>
                  <a:schemeClr val="bg1"/>
                </a:solidFill>
              </a:rPr>
              <a:t>dan</a:t>
            </a:r>
            <a:r>
              <a:rPr lang="en-US" dirty="0">
                <a:solidFill>
                  <a:schemeClr val="bg1"/>
                </a:solidFill>
              </a:rPr>
              <a:t> </a:t>
            </a:r>
            <a:r>
              <a:rPr lang="en-US" dirty="0" err="1">
                <a:solidFill>
                  <a:schemeClr val="bg1"/>
                </a:solidFill>
              </a:rPr>
              <a:t>hutan</a:t>
            </a:r>
            <a:r>
              <a:rPr lang="en-US" dirty="0">
                <a:solidFill>
                  <a:schemeClr val="bg1"/>
                </a:solidFill>
              </a:rPr>
              <a:t> yang </a:t>
            </a:r>
            <a:r>
              <a:rPr lang="en-US" dirty="0" err="1">
                <a:solidFill>
                  <a:schemeClr val="bg1"/>
                </a:solidFill>
              </a:rPr>
              <a:t>telah</a:t>
            </a:r>
            <a:r>
              <a:rPr lang="en-US" dirty="0">
                <a:solidFill>
                  <a:schemeClr val="bg1"/>
                </a:solidFill>
              </a:rPr>
              <a:t> </a:t>
            </a:r>
            <a:r>
              <a:rPr lang="en-US" dirty="0" err="1">
                <a:solidFill>
                  <a:schemeClr val="bg1"/>
                </a:solidFill>
              </a:rPr>
              <a:t>rusak</a:t>
            </a:r>
            <a:endParaRPr lang="id-ID" dirty="0">
              <a:solidFill>
                <a:schemeClr val="bg1"/>
              </a:solidFill>
            </a:endParaRPr>
          </a:p>
        </p:txBody>
      </p:sp>
    </p:spTree>
    <p:extLst>
      <p:ext uri="{BB962C8B-B14F-4D97-AF65-F5344CB8AC3E}">
        <p14:creationId xmlns:p14="http://schemas.microsoft.com/office/powerpoint/2010/main" val="35916533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a:t>Data curah hujan</a:t>
            </a:r>
          </a:p>
        </p:txBody>
      </p:sp>
      <p:sp>
        <p:nvSpPr>
          <p:cNvPr id="3" name="Content Placeholder 2"/>
          <p:cNvSpPr>
            <a:spLocks noGrp="1"/>
          </p:cNvSpPr>
          <p:nvPr>
            <p:ph idx="1"/>
          </p:nvPr>
        </p:nvSpPr>
        <p:spPr/>
        <p:txBody>
          <a:bodyPr/>
          <a:lstStyle/>
          <a:p>
            <a:r>
              <a:rPr lang="en-US" dirty="0" err="1"/>
              <a:t>Analisa</a:t>
            </a:r>
            <a:r>
              <a:rPr lang="en-US" dirty="0"/>
              <a:t> </a:t>
            </a:r>
            <a:r>
              <a:rPr lang="en-US" dirty="0" err="1"/>
              <a:t>hidrologi</a:t>
            </a:r>
            <a:r>
              <a:rPr lang="en-US" dirty="0"/>
              <a:t> </a:t>
            </a:r>
            <a:r>
              <a:rPr lang="en-US" dirty="0" err="1"/>
              <a:t>untuk</a:t>
            </a:r>
            <a:r>
              <a:rPr lang="en-US" dirty="0"/>
              <a:t> </a:t>
            </a:r>
            <a:r>
              <a:rPr lang="en-US" dirty="0" err="1"/>
              <a:t>pekerjaan</a:t>
            </a:r>
            <a:r>
              <a:rPr lang="en-US" dirty="0"/>
              <a:t> </a:t>
            </a:r>
            <a:r>
              <a:rPr lang="en-US" dirty="0" err="1"/>
              <a:t>jalan</a:t>
            </a:r>
            <a:r>
              <a:rPr lang="en-US" dirty="0"/>
              <a:t> </a:t>
            </a:r>
            <a:r>
              <a:rPr lang="en-US" dirty="0" err="1"/>
              <a:t>dan</a:t>
            </a:r>
            <a:r>
              <a:rPr lang="en-US" dirty="0"/>
              <a:t> </a:t>
            </a:r>
            <a:r>
              <a:rPr lang="en-US" dirty="0" err="1"/>
              <a:t>jembatan</a:t>
            </a:r>
            <a:r>
              <a:rPr lang="en-US" dirty="0"/>
              <a:t> </a:t>
            </a:r>
            <a:r>
              <a:rPr lang="en-US" dirty="0" err="1"/>
              <a:t>umumnya</a:t>
            </a:r>
            <a:r>
              <a:rPr lang="en-US" dirty="0"/>
              <a:t> paling </a:t>
            </a:r>
            <a:r>
              <a:rPr lang="en-US" dirty="0" err="1"/>
              <a:t>membutuhkan</a:t>
            </a:r>
            <a:r>
              <a:rPr lang="en-US" dirty="0"/>
              <a:t> data </a:t>
            </a:r>
            <a:r>
              <a:rPr lang="en-US" dirty="0" err="1"/>
              <a:t>intensitas</a:t>
            </a:r>
            <a:r>
              <a:rPr lang="en-US" dirty="0"/>
              <a:t> </a:t>
            </a:r>
            <a:r>
              <a:rPr lang="en-US" dirty="0" err="1"/>
              <a:t>curah</a:t>
            </a:r>
            <a:r>
              <a:rPr lang="en-US" dirty="0"/>
              <a:t> </a:t>
            </a:r>
            <a:r>
              <a:rPr lang="en-US" dirty="0" err="1"/>
              <a:t>hujan</a:t>
            </a:r>
            <a:r>
              <a:rPr lang="en-US" dirty="0"/>
              <a:t>. </a:t>
            </a:r>
            <a:endParaRPr lang="id-ID" dirty="0"/>
          </a:p>
          <a:p>
            <a:r>
              <a:rPr lang="en-US" dirty="0"/>
              <a:t>Data </a:t>
            </a:r>
            <a:r>
              <a:rPr lang="en-US" dirty="0" err="1"/>
              <a:t>curah</a:t>
            </a:r>
            <a:r>
              <a:rPr lang="en-US" dirty="0"/>
              <a:t> </a:t>
            </a:r>
            <a:r>
              <a:rPr lang="en-US" dirty="0" err="1"/>
              <a:t>hujan</a:t>
            </a:r>
            <a:r>
              <a:rPr lang="en-US" dirty="0"/>
              <a:t> </a:t>
            </a:r>
            <a:r>
              <a:rPr lang="en-US" dirty="0" err="1"/>
              <a:t>merupakan</a:t>
            </a:r>
            <a:r>
              <a:rPr lang="en-US" dirty="0"/>
              <a:t> </a:t>
            </a:r>
            <a:r>
              <a:rPr lang="en-US" dirty="0" err="1"/>
              <a:t>komponen</a:t>
            </a:r>
            <a:r>
              <a:rPr lang="en-US" dirty="0"/>
              <a:t> </a:t>
            </a:r>
            <a:r>
              <a:rPr lang="en-US" dirty="0" err="1"/>
              <a:t>masukan</a:t>
            </a:r>
            <a:r>
              <a:rPr lang="en-US" dirty="0"/>
              <a:t> yang paling </a:t>
            </a:r>
            <a:r>
              <a:rPr lang="en-US" dirty="0" err="1"/>
              <a:t>penting</a:t>
            </a:r>
            <a:r>
              <a:rPr lang="en-US" dirty="0"/>
              <a:t> </a:t>
            </a:r>
            <a:r>
              <a:rPr lang="en-US" dirty="0" err="1"/>
              <a:t>dalam</a:t>
            </a:r>
            <a:r>
              <a:rPr lang="en-US" dirty="0"/>
              <a:t> proses </a:t>
            </a:r>
            <a:r>
              <a:rPr lang="en-US" dirty="0" err="1"/>
              <a:t>hidrologi</a:t>
            </a:r>
            <a:r>
              <a:rPr lang="en-US" dirty="0"/>
              <a:t>, </a:t>
            </a:r>
            <a:r>
              <a:rPr lang="en-US" dirty="0" err="1"/>
              <a:t>karena</a:t>
            </a:r>
            <a:r>
              <a:rPr lang="en-US" dirty="0"/>
              <a:t> </a:t>
            </a:r>
            <a:r>
              <a:rPr lang="en-US" dirty="0" err="1"/>
              <a:t>jumlah</a:t>
            </a:r>
            <a:r>
              <a:rPr lang="en-US" dirty="0"/>
              <a:t> </a:t>
            </a:r>
            <a:r>
              <a:rPr lang="en-US" dirty="0" err="1"/>
              <a:t>kedalaman</a:t>
            </a:r>
            <a:r>
              <a:rPr lang="en-US" dirty="0"/>
              <a:t> </a:t>
            </a:r>
            <a:r>
              <a:rPr lang="en-US" dirty="0" err="1"/>
              <a:t>hujan</a:t>
            </a:r>
            <a:r>
              <a:rPr lang="en-US" dirty="0"/>
              <a:t> (</a:t>
            </a:r>
            <a:r>
              <a:rPr lang="en-US" i="1" dirty="0"/>
              <a:t>rainfall depth</a:t>
            </a:r>
            <a:r>
              <a:rPr lang="en-US" dirty="0"/>
              <a:t>) </a:t>
            </a:r>
            <a:r>
              <a:rPr lang="en-US" dirty="0" err="1"/>
              <a:t>akan</a:t>
            </a:r>
            <a:r>
              <a:rPr lang="en-US" dirty="0"/>
              <a:t> </a:t>
            </a:r>
            <a:r>
              <a:rPr lang="en-US" dirty="0" err="1"/>
              <a:t>dialihragamkan</a:t>
            </a:r>
            <a:r>
              <a:rPr lang="en-US" dirty="0"/>
              <a:t> </a:t>
            </a:r>
            <a:r>
              <a:rPr lang="en-US" dirty="0" err="1"/>
              <a:t>menjadi</a:t>
            </a:r>
            <a:r>
              <a:rPr lang="en-US" dirty="0"/>
              <a:t> </a:t>
            </a:r>
            <a:r>
              <a:rPr lang="en-US" dirty="0" err="1"/>
              <a:t>aliran</a:t>
            </a:r>
            <a:r>
              <a:rPr lang="en-US" dirty="0"/>
              <a:t> di </a:t>
            </a:r>
            <a:r>
              <a:rPr lang="en-US" dirty="0" err="1"/>
              <a:t>sungai</a:t>
            </a:r>
            <a:r>
              <a:rPr lang="en-US" dirty="0"/>
              <a:t>, </a:t>
            </a:r>
            <a:r>
              <a:rPr lang="en-US" dirty="0" err="1"/>
              <a:t>baik</a:t>
            </a:r>
            <a:r>
              <a:rPr lang="en-US" dirty="0"/>
              <a:t> </a:t>
            </a:r>
            <a:r>
              <a:rPr lang="en-US" dirty="0" err="1"/>
              <a:t>melalui</a:t>
            </a:r>
            <a:r>
              <a:rPr lang="en-US" dirty="0"/>
              <a:t> </a:t>
            </a:r>
            <a:r>
              <a:rPr lang="en-US" dirty="0" err="1"/>
              <a:t>limpasan</a:t>
            </a:r>
            <a:r>
              <a:rPr lang="en-US" dirty="0"/>
              <a:t> </a:t>
            </a:r>
            <a:r>
              <a:rPr lang="en-US" dirty="0" err="1"/>
              <a:t>permukaan</a:t>
            </a:r>
            <a:r>
              <a:rPr lang="en-US" dirty="0"/>
              <a:t> (</a:t>
            </a:r>
            <a:r>
              <a:rPr lang="en-US" i="1" dirty="0"/>
              <a:t>surface runoff</a:t>
            </a:r>
            <a:r>
              <a:rPr lang="en-US" dirty="0"/>
              <a:t>),</a:t>
            </a:r>
            <a:r>
              <a:rPr lang="id-ID" dirty="0"/>
              <a:t> </a:t>
            </a:r>
            <a:r>
              <a:rPr lang="en-US" dirty="0" err="1"/>
              <a:t>aliran</a:t>
            </a:r>
            <a:r>
              <a:rPr lang="en-US" dirty="0"/>
              <a:t> </a:t>
            </a:r>
            <a:r>
              <a:rPr lang="en-US" dirty="0" err="1"/>
              <a:t>antara</a:t>
            </a:r>
            <a:r>
              <a:rPr lang="en-US" dirty="0"/>
              <a:t> (</a:t>
            </a:r>
            <a:r>
              <a:rPr lang="en-US" i="1" dirty="0"/>
              <a:t>interflow, sub surface flow</a:t>
            </a:r>
            <a:r>
              <a:rPr lang="en-US" dirty="0"/>
              <a:t>) </a:t>
            </a:r>
            <a:r>
              <a:rPr lang="en-US" dirty="0" err="1"/>
              <a:t>maupun</a:t>
            </a:r>
            <a:r>
              <a:rPr lang="en-US" dirty="0"/>
              <a:t> </a:t>
            </a:r>
            <a:r>
              <a:rPr lang="en-US" dirty="0" err="1"/>
              <a:t>sebagai</a:t>
            </a:r>
            <a:r>
              <a:rPr lang="en-US" dirty="0"/>
              <a:t> </a:t>
            </a:r>
            <a:r>
              <a:rPr lang="en-US" dirty="0" err="1"/>
              <a:t>aliran</a:t>
            </a:r>
            <a:r>
              <a:rPr lang="en-US" dirty="0"/>
              <a:t> air </a:t>
            </a:r>
            <a:r>
              <a:rPr lang="en-US" dirty="0" err="1"/>
              <a:t>tanah</a:t>
            </a:r>
            <a:r>
              <a:rPr lang="en-US" dirty="0"/>
              <a:t> (</a:t>
            </a:r>
            <a:r>
              <a:rPr lang="en-US" i="1" dirty="0"/>
              <a:t>groundwater</a:t>
            </a:r>
            <a:r>
              <a:rPr lang="en-US" dirty="0"/>
              <a:t>).</a:t>
            </a:r>
            <a:endParaRPr lang="id-ID" dirty="0"/>
          </a:p>
          <a:p>
            <a:endParaRPr lang="id-ID" dirty="0"/>
          </a:p>
        </p:txBody>
      </p:sp>
    </p:spTree>
    <p:extLst>
      <p:ext uri="{BB962C8B-B14F-4D97-AF65-F5344CB8AC3E}">
        <p14:creationId xmlns:p14="http://schemas.microsoft.com/office/powerpoint/2010/main" val="162476478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itle 1"/>
              <p:cNvSpPr>
                <a:spLocks noGrp="1"/>
              </p:cNvSpPr>
              <p:nvPr>
                <p:ph type="title"/>
              </p:nvPr>
            </p:nvSpPr>
            <p:spPr/>
            <p:txBody>
              <a:bodyPr/>
              <a:lstStyle/>
              <a:p>
                <a:r>
                  <a:rPr lang="en-US" dirty="0"/>
                  <a:t>Durasi </a:t>
                </a:r>
                <a:r>
                  <a:rPr lang="en-US" dirty="0" err="1"/>
                  <a:t>hujan</a:t>
                </a:r>
                <a:r>
                  <a:rPr lang="en-US" dirty="0"/>
                  <a:t> (</a:t>
                </a:r>
                <a14:m>
                  <m:oMath xmlns:m="http://schemas.openxmlformats.org/officeDocument/2006/math">
                    <m:r>
                      <a:rPr lang="en-US" i="1">
                        <a:latin typeface="Cambria Math" panose="02040503050406030204" pitchFamily="18" charset="0"/>
                      </a:rPr>
                      <m:t>𝑡</m:t>
                    </m:r>
                  </m:oMath>
                </a14:m>
                <a:r>
                  <a:rPr lang="en-US" dirty="0"/>
                  <a:t>)</a:t>
                </a:r>
                <a:endParaRPr lang="id-ID" dirty="0"/>
              </a:p>
            </p:txBody>
          </p:sp>
        </mc:Choice>
        <mc:Fallback xmlns="">
          <p:sp>
            <p:nvSpPr>
              <p:cNvPr id="2" name="Title 1"/>
              <p:cNvSpPr>
                <a:spLocks noGrp="1" noRot="1" noChangeAspect="1" noMove="1" noResize="1" noEditPoints="1" noAdjustHandles="1" noChangeArrowheads="1" noChangeShapeType="1" noTextEdit="1"/>
              </p:cNvSpPr>
              <p:nvPr>
                <p:ph type="title"/>
              </p:nvPr>
            </p:nvSpPr>
            <p:spPr>
              <a:blipFill>
                <a:blip r:embed="rId2"/>
                <a:stretch>
                  <a:fillRect l="-1966"/>
                </a:stretch>
              </a:blipFill>
            </p:spPr>
            <p:txBody>
              <a:bodyPr/>
              <a:lstStyle/>
              <a:p>
                <a:r>
                  <a:rPr lang="id-ID">
                    <a:noFill/>
                  </a:rPr>
                  <a:t> </a:t>
                </a:r>
              </a:p>
            </p:txBody>
          </p:sp>
        </mc:Fallback>
      </mc:AlternateContent>
      <p:sp>
        <p:nvSpPr>
          <p:cNvPr id="3" name="Content Placeholder 2"/>
          <p:cNvSpPr>
            <a:spLocks noGrp="1"/>
          </p:cNvSpPr>
          <p:nvPr>
            <p:ph idx="1"/>
          </p:nvPr>
        </p:nvSpPr>
        <p:spPr>
          <a:xfrm>
            <a:off x="680321" y="2336872"/>
            <a:ext cx="9613861" cy="3943157"/>
          </a:xfrm>
          <a:solidFill>
            <a:schemeClr val="tx2"/>
          </a:solidFill>
        </p:spPr>
        <p:txBody>
          <a:bodyPr>
            <a:noAutofit/>
          </a:bodyPr>
          <a:lstStyle/>
          <a:p>
            <a:r>
              <a:rPr lang="en-US" sz="3200" dirty="0" err="1">
                <a:solidFill>
                  <a:schemeClr val="bg1"/>
                </a:solidFill>
              </a:rPr>
              <a:t>lamanya</a:t>
            </a:r>
            <a:r>
              <a:rPr lang="en-US" sz="3200" dirty="0">
                <a:solidFill>
                  <a:schemeClr val="bg1"/>
                </a:solidFill>
              </a:rPr>
              <a:t> </a:t>
            </a:r>
            <a:r>
              <a:rPr lang="en-US" sz="3200" dirty="0" err="1">
                <a:solidFill>
                  <a:schemeClr val="bg1"/>
                </a:solidFill>
              </a:rPr>
              <a:t>kejadian</a:t>
            </a:r>
            <a:r>
              <a:rPr lang="en-US" sz="3200" dirty="0">
                <a:solidFill>
                  <a:schemeClr val="bg1"/>
                </a:solidFill>
              </a:rPr>
              <a:t> </a:t>
            </a:r>
            <a:r>
              <a:rPr lang="en-US" sz="3200" dirty="0" err="1">
                <a:solidFill>
                  <a:schemeClr val="bg1"/>
                </a:solidFill>
              </a:rPr>
              <a:t>hujan</a:t>
            </a:r>
            <a:r>
              <a:rPr lang="en-US" sz="3200" dirty="0">
                <a:solidFill>
                  <a:schemeClr val="bg1"/>
                </a:solidFill>
              </a:rPr>
              <a:t> yang </a:t>
            </a:r>
            <a:r>
              <a:rPr lang="en-US" sz="3200" dirty="0" err="1">
                <a:solidFill>
                  <a:schemeClr val="bg1"/>
                </a:solidFill>
              </a:rPr>
              <a:t>diperoleh</a:t>
            </a:r>
            <a:r>
              <a:rPr lang="en-US" sz="3200" dirty="0">
                <a:solidFill>
                  <a:schemeClr val="bg1"/>
                </a:solidFill>
              </a:rPr>
              <a:t> </a:t>
            </a:r>
            <a:r>
              <a:rPr lang="en-US" sz="3200" dirty="0" err="1">
                <a:solidFill>
                  <a:schemeClr val="bg1"/>
                </a:solidFill>
              </a:rPr>
              <a:t>dari</a:t>
            </a:r>
            <a:r>
              <a:rPr lang="en-US" sz="3200" dirty="0">
                <a:solidFill>
                  <a:schemeClr val="bg1"/>
                </a:solidFill>
              </a:rPr>
              <a:t> </a:t>
            </a:r>
            <a:r>
              <a:rPr lang="en-US" sz="3200" dirty="0" err="1">
                <a:solidFill>
                  <a:schemeClr val="bg1"/>
                </a:solidFill>
              </a:rPr>
              <a:t>hasil</a:t>
            </a:r>
            <a:r>
              <a:rPr lang="en-US" sz="3200" dirty="0">
                <a:solidFill>
                  <a:schemeClr val="bg1"/>
                </a:solidFill>
              </a:rPr>
              <a:t> </a:t>
            </a:r>
            <a:r>
              <a:rPr lang="en-US" sz="3200" dirty="0" err="1">
                <a:solidFill>
                  <a:schemeClr val="bg1"/>
                </a:solidFill>
              </a:rPr>
              <a:t>pencatatan</a:t>
            </a:r>
            <a:r>
              <a:rPr lang="en-US" sz="3200" dirty="0">
                <a:solidFill>
                  <a:schemeClr val="bg1"/>
                </a:solidFill>
              </a:rPr>
              <a:t> </a:t>
            </a:r>
            <a:r>
              <a:rPr lang="en-US" sz="3200" dirty="0" err="1">
                <a:solidFill>
                  <a:schemeClr val="bg1"/>
                </a:solidFill>
              </a:rPr>
              <a:t>alat</a:t>
            </a:r>
            <a:r>
              <a:rPr lang="en-US" sz="3200" dirty="0">
                <a:solidFill>
                  <a:schemeClr val="bg1"/>
                </a:solidFill>
              </a:rPr>
              <a:t> </a:t>
            </a:r>
            <a:r>
              <a:rPr lang="en-US" sz="3200" dirty="0" err="1">
                <a:solidFill>
                  <a:schemeClr val="bg1"/>
                </a:solidFill>
              </a:rPr>
              <a:t>ukur</a:t>
            </a:r>
            <a:r>
              <a:rPr lang="en-US" sz="3200" dirty="0">
                <a:solidFill>
                  <a:schemeClr val="bg1"/>
                </a:solidFill>
              </a:rPr>
              <a:t> </a:t>
            </a:r>
            <a:r>
              <a:rPr lang="en-US" sz="3200" dirty="0" err="1">
                <a:solidFill>
                  <a:schemeClr val="bg1"/>
                </a:solidFill>
              </a:rPr>
              <a:t>hujan</a:t>
            </a:r>
            <a:r>
              <a:rPr lang="en-US" sz="3200" dirty="0">
                <a:solidFill>
                  <a:schemeClr val="bg1"/>
                </a:solidFill>
              </a:rPr>
              <a:t> </a:t>
            </a:r>
            <a:r>
              <a:rPr lang="en-US" sz="3200" dirty="0" err="1">
                <a:solidFill>
                  <a:schemeClr val="bg1"/>
                </a:solidFill>
              </a:rPr>
              <a:t>otomatis</a:t>
            </a:r>
            <a:r>
              <a:rPr lang="en-US" sz="3200" dirty="0">
                <a:solidFill>
                  <a:schemeClr val="bg1"/>
                </a:solidFill>
              </a:rPr>
              <a:t> (</a:t>
            </a:r>
            <a:r>
              <a:rPr lang="en-US" sz="3200" dirty="0" err="1">
                <a:solidFill>
                  <a:schemeClr val="bg1"/>
                </a:solidFill>
              </a:rPr>
              <a:t>dalam</a:t>
            </a:r>
            <a:r>
              <a:rPr lang="en-US" sz="3200" dirty="0">
                <a:solidFill>
                  <a:schemeClr val="bg1"/>
                </a:solidFill>
              </a:rPr>
              <a:t> </a:t>
            </a:r>
            <a:r>
              <a:rPr lang="en-US" sz="3200" dirty="0" err="1">
                <a:solidFill>
                  <a:schemeClr val="bg1"/>
                </a:solidFill>
              </a:rPr>
              <a:t>menitan</a:t>
            </a:r>
            <a:r>
              <a:rPr lang="en-US" sz="3200" dirty="0">
                <a:solidFill>
                  <a:schemeClr val="bg1"/>
                </a:solidFill>
              </a:rPr>
              <a:t>, jam-</a:t>
            </a:r>
            <a:r>
              <a:rPr lang="en-US" sz="3200" dirty="0" err="1">
                <a:solidFill>
                  <a:schemeClr val="bg1"/>
                </a:solidFill>
              </a:rPr>
              <a:t>jaman</a:t>
            </a:r>
            <a:r>
              <a:rPr lang="en-US" sz="3200" dirty="0">
                <a:solidFill>
                  <a:schemeClr val="bg1"/>
                </a:solidFill>
              </a:rPr>
              <a:t> </a:t>
            </a:r>
            <a:r>
              <a:rPr lang="en-US" sz="3200" dirty="0" err="1">
                <a:solidFill>
                  <a:schemeClr val="bg1"/>
                </a:solidFill>
              </a:rPr>
              <a:t>ataupun</a:t>
            </a:r>
            <a:r>
              <a:rPr lang="en-US" sz="3200" dirty="0">
                <a:solidFill>
                  <a:schemeClr val="bg1"/>
                </a:solidFill>
              </a:rPr>
              <a:t> </a:t>
            </a:r>
            <a:r>
              <a:rPr lang="en-US" sz="3200" dirty="0" err="1">
                <a:solidFill>
                  <a:schemeClr val="bg1"/>
                </a:solidFill>
              </a:rPr>
              <a:t>harian</a:t>
            </a:r>
            <a:r>
              <a:rPr lang="en-US" sz="3200" dirty="0">
                <a:solidFill>
                  <a:schemeClr val="bg1"/>
                </a:solidFill>
              </a:rPr>
              <a:t>). </a:t>
            </a:r>
            <a:endParaRPr lang="id-ID" sz="3200" dirty="0">
              <a:solidFill>
                <a:schemeClr val="bg1"/>
              </a:solidFill>
            </a:endParaRPr>
          </a:p>
          <a:p>
            <a:r>
              <a:rPr lang="id-ID" sz="3200" dirty="0">
                <a:solidFill>
                  <a:schemeClr val="bg1"/>
                </a:solidFill>
              </a:rPr>
              <a:t>P</a:t>
            </a:r>
            <a:r>
              <a:rPr lang="en-US" sz="3200" dirty="0" err="1">
                <a:solidFill>
                  <a:schemeClr val="bg1"/>
                </a:solidFill>
              </a:rPr>
              <a:t>erencanaan</a:t>
            </a:r>
            <a:r>
              <a:rPr lang="en-US" sz="3200" dirty="0">
                <a:solidFill>
                  <a:schemeClr val="bg1"/>
                </a:solidFill>
              </a:rPr>
              <a:t> </a:t>
            </a:r>
            <a:r>
              <a:rPr lang="en-US" sz="3200" dirty="0" err="1">
                <a:solidFill>
                  <a:schemeClr val="bg1"/>
                </a:solidFill>
              </a:rPr>
              <a:t>drainase</a:t>
            </a:r>
            <a:r>
              <a:rPr lang="en-US" sz="3200" dirty="0">
                <a:solidFill>
                  <a:schemeClr val="bg1"/>
                </a:solidFill>
              </a:rPr>
              <a:t>, </a:t>
            </a:r>
            <a:r>
              <a:rPr lang="en-US" sz="3200" dirty="0" err="1">
                <a:solidFill>
                  <a:schemeClr val="bg1"/>
                </a:solidFill>
              </a:rPr>
              <a:t>durasi</a:t>
            </a:r>
            <a:r>
              <a:rPr lang="en-US" sz="3200" dirty="0">
                <a:solidFill>
                  <a:schemeClr val="bg1"/>
                </a:solidFill>
              </a:rPr>
              <a:t> </a:t>
            </a:r>
            <a:r>
              <a:rPr lang="en-US" sz="3200" dirty="0" err="1">
                <a:solidFill>
                  <a:schemeClr val="bg1"/>
                </a:solidFill>
              </a:rPr>
              <a:t>hujan</a:t>
            </a:r>
            <a:r>
              <a:rPr lang="en-US" sz="3200" dirty="0">
                <a:solidFill>
                  <a:schemeClr val="bg1"/>
                </a:solidFill>
              </a:rPr>
              <a:t> </a:t>
            </a:r>
            <a:r>
              <a:rPr lang="en-US" sz="3200" dirty="0" err="1">
                <a:solidFill>
                  <a:schemeClr val="bg1"/>
                </a:solidFill>
              </a:rPr>
              <a:t>sering</a:t>
            </a:r>
            <a:r>
              <a:rPr lang="en-US" sz="3200" dirty="0">
                <a:solidFill>
                  <a:schemeClr val="bg1"/>
                </a:solidFill>
              </a:rPr>
              <a:t> </a:t>
            </a:r>
            <a:r>
              <a:rPr lang="en-US" sz="3200" dirty="0" err="1">
                <a:solidFill>
                  <a:schemeClr val="bg1"/>
                </a:solidFill>
              </a:rPr>
              <a:t>diakitkan</a:t>
            </a:r>
            <a:r>
              <a:rPr lang="en-US" sz="3200" dirty="0">
                <a:solidFill>
                  <a:schemeClr val="bg1"/>
                </a:solidFill>
              </a:rPr>
              <a:t> </a:t>
            </a:r>
            <a:r>
              <a:rPr lang="en-US" sz="3200" dirty="0" err="1">
                <a:solidFill>
                  <a:schemeClr val="bg1"/>
                </a:solidFill>
              </a:rPr>
              <a:t>dengan</a:t>
            </a:r>
            <a:r>
              <a:rPr lang="en-US" sz="3200" dirty="0">
                <a:solidFill>
                  <a:schemeClr val="bg1"/>
                </a:solidFill>
              </a:rPr>
              <a:t> </a:t>
            </a:r>
            <a:r>
              <a:rPr lang="en-US" sz="3200" dirty="0" err="1">
                <a:solidFill>
                  <a:schemeClr val="bg1"/>
                </a:solidFill>
              </a:rPr>
              <a:t>waktu</a:t>
            </a:r>
            <a:r>
              <a:rPr lang="en-US" sz="3200" dirty="0">
                <a:solidFill>
                  <a:schemeClr val="bg1"/>
                </a:solidFill>
              </a:rPr>
              <a:t> </a:t>
            </a:r>
            <a:r>
              <a:rPr lang="en-US" sz="3200" dirty="0" err="1">
                <a:solidFill>
                  <a:schemeClr val="bg1"/>
                </a:solidFill>
              </a:rPr>
              <a:t>konsentrasi</a:t>
            </a:r>
            <a:r>
              <a:rPr lang="en-US" sz="3200" dirty="0">
                <a:solidFill>
                  <a:schemeClr val="bg1"/>
                </a:solidFill>
              </a:rPr>
              <a:t>, </a:t>
            </a:r>
            <a:r>
              <a:rPr lang="en-US" sz="3200" dirty="0" err="1">
                <a:solidFill>
                  <a:schemeClr val="bg1"/>
                </a:solidFill>
              </a:rPr>
              <a:t>khususnya</a:t>
            </a:r>
            <a:r>
              <a:rPr lang="en-US" sz="3200" dirty="0">
                <a:solidFill>
                  <a:schemeClr val="bg1"/>
                </a:solidFill>
              </a:rPr>
              <a:t> </a:t>
            </a:r>
            <a:r>
              <a:rPr lang="en-US" sz="3200" dirty="0" err="1">
                <a:solidFill>
                  <a:schemeClr val="bg1"/>
                </a:solidFill>
              </a:rPr>
              <a:t>pada</a:t>
            </a:r>
            <a:r>
              <a:rPr lang="en-US" sz="3200" dirty="0">
                <a:solidFill>
                  <a:schemeClr val="bg1"/>
                </a:solidFill>
              </a:rPr>
              <a:t> </a:t>
            </a:r>
            <a:r>
              <a:rPr lang="en-US" sz="3200" dirty="0" err="1">
                <a:solidFill>
                  <a:schemeClr val="bg1"/>
                </a:solidFill>
              </a:rPr>
              <a:t>drainase</a:t>
            </a:r>
            <a:r>
              <a:rPr lang="en-US" sz="3200" dirty="0">
                <a:solidFill>
                  <a:schemeClr val="bg1"/>
                </a:solidFill>
              </a:rPr>
              <a:t> </a:t>
            </a:r>
            <a:r>
              <a:rPr lang="en-US" sz="3200" dirty="0" err="1">
                <a:solidFill>
                  <a:schemeClr val="bg1"/>
                </a:solidFill>
              </a:rPr>
              <a:t>permukaan</a:t>
            </a:r>
            <a:r>
              <a:rPr lang="en-US" sz="3200" dirty="0">
                <a:solidFill>
                  <a:schemeClr val="bg1"/>
                </a:solidFill>
              </a:rPr>
              <a:t> </a:t>
            </a:r>
            <a:r>
              <a:rPr lang="en-US" sz="3200" dirty="0" err="1">
                <a:solidFill>
                  <a:schemeClr val="bg1"/>
                </a:solidFill>
              </a:rPr>
              <a:t>diperlukan</a:t>
            </a:r>
            <a:r>
              <a:rPr lang="en-US" sz="3200" dirty="0">
                <a:solidFill>
                  <a:schemeClr val="bg1"/>
                </a:solidFill>
              </a:rPr>
              <a:t> </a:t>
            </a:r>
            <a:r>
              <a:rPr lang="en-US" sz="3200" dirty="0" err="1">
                <a:solidFill>
                  <a:schemeClr val="bg1"/>
                </a:solidFill>
              </a:rPr>
              <a:t>durasi</a:t>
            </a:r>
            <a:r>
              <a:rPr lang="en-US" sz="3200" dirty="0">
                <a:solidFill>
                  <a:schemeClr val="bg1"/>
                </a:solidFill>
              </a:rPr>
              <a:t> </a:t>
            </a:r>
            <a:r>
              <a:rPr lang="en-US" sz="3200" dirty="0" err="1">
                <a:solidFill>
                  <a:schemeClr val="bg1"/>
                </a:solidFill>
              </a:rPr>
              <a:t>relatif</a:t>
            </a:r>
            <a:r>
              <a:rPr lang="en-US" sz="3200" dirty="0">
                <a:solidFill>
                  <a:schemeClr val="bg1"/>
                </a:solidFill>
              </a:rPr>
              <a:t> </a:t>
            </a:r>
            <a:r>
              <a:rPr lang="en-US" sz="3200" dirty="0" err="1">
                <a:solidFill>
                  <a:schemeClr val="bg1"/>
                </a:solidFill>
              </a:rPr>
              <a:t>pendek</a:t>
            </a:r>
            <a:r>
              <a:rPr lang="en-US" sz="3200" dirty="0">
                <a:solidFill>
                  <a:schemeClr val="bg1"/>
                </a:solidFill>
              </a:rPr>
              <a:t>, </a:t>
            </a:r>
            <a:r>
              <a:rPr lang="en-US" sz="3200" dirty="0" err="1">
                <a:solidFill>
                  <a:schemeClr val="bg1"/>
                </a:solidFill>
              </a:rPr>
              <a:t>mengingat</a:t>
            </a:r>
            <a:r>
              <a:rPr lang="en-US" sz="3200" dirty="0">
                <a:solidFill>
                  <a:schemeClr val="bg1"/>
                </a:solidFill>
              </a:rPr>
              <a:t> </a:t>
            </a:r>
            <a:r>
              <a:rPr lang="en-US" sz="3200" dirty="0" err="1">
                <a:solidFill>
                  <a:schemeClr val="bg1"/>
                </a:solidFill>
              </a:rPr>
              <a:t>akan</a:t>
            </a:r>
            <a:r>
              <a:rPr lang="en-US" sz="3200" dirty="0">
                <a:solidFill>
                  <a:schemeClr val="bg1"/>
                </a:solidFill>
              </a:rPr>
              <a:t> </a:t>
            </a:r>
            <a:r>
              <a:rPr lang="en-US" sz="3200" dirty="0" err="1">
                <a:solidFill>
                  <a:schemeClr val="bg1"/>
                </a:solidFill>
              </a:rPr>
              <a:t>toleransi</a:t>
            </a:r>
            <a:r>
              <a:rPr lang="en-US" sz="3200" dirty="0">
                <a:solidFill>
                  <a:schemeClr val="bg1"/>
                </a:solidFill>
              </a:rPr>
              <a:t> </a:t>
            </a:r>
            <a:r>
              <a:rPr lang="en-US" sz="3200" dirty="0" err="1">
                <a:solidFill>
                  <a:schemeClr val="bg1"/>
                </a:solidFill>
              </a:rPr>
              <a:t>lamanya</a:t>
            </a:r>
            <a:r>
              <a:rPr lang="en-US" sz="3200" dirty="0">
                <a:solidFill>
                  <a:schemeClr val="bg1"/>
                </a:solidFill>
              </a:rPr>
              <a:t> </a:t>
            </a:r>
            <a:r>
              <a:rPr lang="en-US" sz="3200" dirty="0" err="1">
                <a:solidFill>
                  <a:schemeClr val="bg1"/>
                </a:solidFill>
              </a:rPr>
              <a:t>genangan</a:t>
            </a:r>
            <a:endParaRPr lang="id-ID" sz="3200" dirty="0">
              <a:solidFill>
                <a:schemeClr val="bg1"/>
              </a:solidFill>
            </a:endParaRPr>
          </a:p>
        </p:txBody>
      </p:sp>
    </p:spTree>
    <p:extLst>
      <p:ext uri="{BB962C8B-B14F-4D97-AF65-F5344CB8AC3E}">
        <p14:creationId xmlns:p14="http://schemas.microsoft.com/office/powerpoint/2010/main" val="332797014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Intensitas</a:t>
            </a:r>
            <a:r>
              <a:rPr lang="en-US" dirty="0"/>
              <a:t> Curah </a:t>
            </a:r>
            <a:r>
              <a:rPr lang="en-US" dirty="0" err="1"/>
              <a:t>Hujan</a:t>
            </a:r>
            <a:endParaRPr lang="id-ID"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solidFill>
                <a:schemeClr val="tx2"/>
              </a:solidFill>
            </p:spPr>
            <p:txBody>
              <a:bodyPr>
                <a:normAutofit fontScale="92500" lnSpcReduction="10000"/>
              </a:bodyPr>
              <a:lstStyle/>
              <a:p>
                <a:r>
                  <a:rPr lang="en-US" dirty="0">
                    <a:solidFill>
                      <a:schemeClr val="bg1"/>
                    </a:solidFill>
                  </a:rPr>
                  <a:t>jumlah </a:t>
                </a:r>
                <a:r>
                  <a:rPr lang="en-US" dirty="0" err="1">
                    <a:solidFill>
                      <a:schemeClr val="bg1"/>
                    </a:solidFill>
                  </a:rPr>
                  <a:t>hujan</a:t>
                </a:r>
                <a:r>
                  <a:rPr lang="en-US" dirty="0">
                    <a:solidFill>
                      <a:schemeClr val="bg1"/>
                    </a:solidFill>
                  </a:rPr>
                  <a:t> </a:t>
                </a:r>
                <a:r>
                  <a:rPr lang="en-US" dirty="0" err="1">
                    <a:solidFill>
                      <a:schemeClr val="bg1"/>
                    </a:solidFill>
                  </a:rPr>
                  <a:t>dalam</a:t>
                </a:r>
                <a:r>
                  <a:rPr lang="en-US" dirty="0">
                    <a:solidFill>
                      <a:schemeClr val="bg1"/>
                    </a:solidFill>
                  </a:rPr>
                  <a:t> </a:t>
                </a:r>
                <a:r>
                  <a:rPr lang="en-US" dirty="0" err="1">
                    <a:solidFill>
                      <a:schemeClr val="bg1"/>
                    </a:solidFill>
                  </a:rPr>
                  <a:t>tiap</a:t>
                </a:r>
                <a:r>
                  <a:rPr lang="en-US" dirty="0">
                    <a:solidFill>
                      <a:schemeClr val="bg1"/>
                    </a:solidFill>
                  </a:rPr>
                  <a:t> </a:t>
                </a:r>
                <a:r>
                  <a:rPr lang="en-US" dirty="0" err="1">
                    <a:solidFill>
                      <a:schemeClr val="bg1"/>
                    </a:solidFill>
                  </a:rPr>
                  <a:t>satuan</a:t>
                </a:r>
                <a:r>
                  <a:rPr lang="en-US" dirty="0">
                    <a:solidFill>
                      <a:schemeClr val="bg1"/>
                    </a:solidFill>
                  </a:rPr>
                  <a:t> </a:t>
                </a:r>
                <a:r>
                  <a:rPr lang="en-US" dirty="0" err="1">
                    <a:solidFill>
                      <a:schemeClr val="bg1"/>
                    </a:solidFill>
                  </a:rPr>
                  <a:t>waktu</a:t>
                </a:r>
                <a:r>
                  <a:rPr lang="en-US" dirty="0">
                    <a:solidFill>
                      <a:schemeClr val="bg1"/>
                    </a:solidFill>
                  </a:rPr>
                  <a:t>, yang </a:t>
                </a:r>
                <a:r>
                  <a:rPr lang="en-US" dirty="0" err="1">
                    <a:solidFill>
                      <a:schemeClr val="bg1"/>
                    </a:solidFill>
                  </a:rPr>
                  <a:t>biasanya</a:t>
                </a:r>
                <a:r>
                  <a:rPr lang="en-US" dirty="0">
                    <a:solidFill>
                      <a:schemeClr val="bg1"/>
                    </a:solidFill>
                  </a:rPr>
                  <a:t> </a:t>
                </a:r>
                <a:r>
                  <a:rPr lang="en-US" dirty="0" err="1">
                    <a:solidFill>
                      <a:schemeClr val="bg1"/>
                    </a:solidFill>
                  </a:rPr>
                  <a:t>dinyatakan</a:t>
                </a:r>
                <a:r>
                  <a:rPr lang="en-US" dirty="0">
                    <a:solidFill>
                      <a:schemeClr val="bg1"/>
                    </a:solidFill>
                  </a:rPr>
                  <a:t> </a:t>
                </a:r>
                <a:r>
                  <a:rPr lang="en-US" dirty="0" err="1">
                    <a:solidFill>
                      <a:schemeClr val="bg1"/>
                    </a:solidFill>
                  </a:rPr>
                  <a:t>dalam</a:t>
                </a:r>
                <a:r>
                  <a:rPr lang="en-US" dirty="0">
                    <a:solidFill>
                      <a:schemeClr val="bg1"/>
                    </a:solidFill>
                  </a:rPr>
                  <a:t> </a:t>
                </a:r>
                <a:r>
                  <a:rPr lang="en-US" dirty="0" err="1">
                    <a:solidFill>
                      <a:schemeClr val="bg1"/>
                    </a:solidFill>
                  </a:rPr>
                  <a:t>milimeter</a:t>
                </a:r>
                <a:r>
                  <a:rPr lang="en-US" dirty="0">
                    <a:solidFill>
                      <a:schemeClr val="bg1"/>
                    </a:solidFill>
                  </a:rPr>
                  <a:t> per jam. </a:t>
                </a:r>
                <a:endParaRPr lang="id-ID" dirty="0">
                  <a:solidFill>
                    <a:schemeClr val="bg1"/>
                  </a:solidFill>
                </a:endParaRPr>
              </a:p>
              <a:p>
                <a:r>
                  <a:rPr lang="en-US" dirty="0" err="1">
                    <a:solidFill>
                      <a:schemeClr val="bg1"/>
                    </a:solidFill>
                  </a:rPr>
                  <a:t>Besarnya</a:t>
                </a:r>
                <a:r>
                  <a:rPr lang="en-US" dirty="0">
                    <a:solidFill>
                      <a:schemeClr val="bg1"/>
                    </a:solidFill>
                  </a:rPr>
                  <a:t> </a:t>
                </a:r>
                <a:r>
                  <a:rPr lang="en-US" dirty="0" err="1">
                    <a:solidFill>
                      <a:schemeClr val="bg1"/>
                    </a:solidFill>
                  </a:rPr>
                  <a:t>intensitas</a:t>
                </a:r>
                <a:r>
                  <a:rPr lang="en-US" dirty="0">
                    <a:solidFill>
                      <a:schemeClr val="bg1"/>
                    </a:solidFill>
                  </a:rPr>
                  <a:t> </a:t>
                </a:r>
                <a:r>
                  <a:rPr lang="en-US" dirty="0" err="1">
                    <a:solidFill>
                      <a:schemeClr val="bg1"/>
                    </a:solidFill>
                  </a:rPr>
                  <a:t>curah</a:t>
                </a:r>
                <a:r>
                  <a:rPr lang="en-US" dirty="0">
                    <a:solidFill>
                      <a:schemeClr val="bg1"/>
                    </a:solidFill>
                  </a:rPr>
                  <a:t> </a:t>
                </a:r>
                <a:r>
                  <a:rPr lang="en-US" dirty="0" err="1">
                    <a:solidFill>
                      <a:schemeClr val="bg1"/>
                    </a:solidFill>
                  </a:rPr>
                  <a:t>hujan</a:t>
                </a:r>
                <a:r>
                  <a:rPr lang="en-US" dirty="0">
                    <a:solidFill>
                      <a:schemeClr val="bg1"/>
                    </a:solidFill>
                  </a:rPr>
                  <a:t> </a:t>
                </a:r>
                <a:r>
                  <a:rPr lang="en-US" dirty="0" err="1">
                    <a:solidFill>
                      <a:schemeClr val="bg1"/>
                    </a:solidFill>
                  </a:rPr>
                  <a:t>berbeda-beda</a:t>
                </a:r>
                <a:r>
                  <a:rPr lang="en-US" dirty="0">
                    <a:solidFill>
                      <a:schemeClr val="bg1"/>
                    </a:solidFill>
                  </a:rPr>
                  <a:t>, </a:t>
                </a:r>
                <a:r>
                  <a:rPr lang="en-US" dirty="0" err="1">
                    <a:solidFill>
                      <a:schemeClr val="bg1"/>
                    </a:solidFill>
                  </a:rPr>
                  <a:t>tergantung</a:t>
                </a:r>
                <a:r>
                  <a:rPr lang="en-US" dirty="0">
                    <a:solidFill>
                      <a:schemeClr val="bg1"/>
                    </a:solidFill>
                  </a:rPr>
                  <a:t> </a:t>
                </a:r>
                <a:r>
                  <a:rPr lang="en-US" dirty="0" err="1">
                    <a:solidFill>
                      <a:schemeClr val="bg1"/>
                    </a:solidFill>
                  </a:rPr>
                  <a:t>dengan</a:t>
                </a:r>
                <a:r>
                  <a:rPr lang="en-US" dirty="0">
                    <a:solidFill>
                      <a:schemeClr val="bg1"/>
                    </a:solidFill>
                  </a:rPr>
                  <a:t> </a:t>
                </a:r>
                <a:r>
                  <a:rPr lang="en-US" dirty="0" err="1">
                    <a:solidFill>
                      <a:schemeClr val="bg1"/>
                    </a:solidFill>
                  </a:rPr>
                  <a:t>lamanya</a:t>
                </a:r>
                <a:r>
                  <a:rPr lang="en-US" dirty="0">
                    <a:solidFill>
                      <a:schemeClr val="bg1"/>
                    </a:solidFill>
                  </a:rPr>
                  <a:t> </a:t>
                </a:r>
                <a:r>
                  <a:rPr lang="en-US" dirty="0" err="1">
                    <a:solidFill>
                      <a:schemeClr val="bg1"/>
                    </a:solidFill>
                  </a:rPr>
                  <a:t>curah</a:t>
                </a:r>
                <a:r>
                  <a:rPr lang="en-US" dirty="0">
                    <a:solidFill>
                      <a:schemeClr val="bg1"/>
                    </a:solidFill>
                  </a:rPr>
                  <a:t> </a:t>
                </a:r>
                <a:r>
                  <a:rPr lang="en-US" dirty="0" err="1">
                    <a:solidFill>
                      <a:schemeClr val="bg1"/>
                    </a:solidFill>
                  </a:rPr>
                  <a:t>hujan</a:t>
                </a:r>
                <a:r>
                  <a:rPr lang="en-US" dirty="0">
                    <a:solidFill>
                      <a:schemeClr val="bg1"/>
                    </a:solidFill>
                  </a:rPr>
                  <a:t> </a:t>
                </a:r>
                <a:r>
                  <a:rPr lang="en-US" dirty="0" err="1">
                    <a:solidFill>
                      <a:schemeClr val="bg1"/>
                    </a:solidFill>
                  </a:rPr>
                  <a:t>dan</a:t>
                </a:r>
                <a:r>
                  <a:rPr lang="en-US" dirty="0">
                    <a:solidFill>
                      <a:schemeClr val="bg1"/>
                    </a:solidFill>
                  </a:rPr>
                  <a:t> </a:t>
                </a:r>
                <a:r>
                  <a:rPr lang="en-US" dirty="0" err="1">
                    <a:solidFill>
                      <a:schemeClr val="bg1"/>
                    </a:solidFill>
                  </a:rPr>
                  <a:t>frekuensi</a:t>
                </a:r>
                <a:r>
                  <a:rPr lang="en-US" dirty="0">
                    <a:solidFill>
                      <a:schemeClr val="bg1"/>
                    </a:solidFill>
                  </a:rPr>
                  <a:t> </a:t>
                </a:r>
                <a:r>
                  <a:rPr lang="en-US" dirty="0" err="1">
                    <a:solidFill>
                      <a:schemeClr val="bg1"/>
                    </a:solidFill>
                  </a:rPr>
                  <a:t>kejadian</a:t>
                </a:r>
                <a:r>
                  <a:rPr lang="en-US" dirty="0">
                    <a:solidFill>
                      <a:schemeClr val="bg1"/>
                    </a:solidFill>
                  </a:rPr>
                  <a:t>. </a:t>
                </a:r>
                <a:endParaRPr lang="id-ID" dirty="0">
                  <a:solidFill>
                    <a:schemeClr val="bg1"/>
                  </a:solidFill>
                </a:endParaRPr>
              </a:p>
              <a:p>
                <a:r>
                  <a:rPr lang="en-US" dirty="0" err="1">
                    <a:solidFill>
                      <a:schemeClr val="bg1"/>
                    </a:solidFill>
                  </a:rPr>
                  <a:t>umumnya</a:t>
                </a:r>
                <a:r>
                  <a:rPr lang="en-US" dirty="0">
                    <a:solidFill>
                      <a:schemeClr val="bg1"/>
                    </a:solidFill>
                  </a:rPr>
                  <a:t> </a:t>
                </a:r>
                <a:r>
                  <a:rPr lang="en-US" dirty="0" err="1">
                    <a:solidFill>
                      <a:schemeClr val="bg1"/>
                    </a:solidFill>
                  </a:rPr>
                  <a:t>semakin</a:t>
                </a:r>
                <a:r>
                  <a:rPr lang="en-US" dirty="0">
                    <a:solidFill>
                      <a:schemeClr val="bg1"/>
                    </a:solidFill>
                  </a:rPr>
                  <a:t> </a:t>
                </a:r>
                <a:r>
                  <a:rPr lang="en-US" dirty="0" err="1">
                    <a:solidFill>
                      <a:schemeClr val="bg1"/>
                    </a:solidFill>
                  </a:rPr>
                  <a:t>besar</a:t>
                </a:r>
                <a:r>
                  <a:rPr lang="en-US" dirty="0">
                    <a:solidFill>
                      <a:schemeClr val="bg1"/>
                    </a:solidFill>
                  </a:rPr>
                  <a:t> </a:t>
                </a:r>
                <a:r>
                  <a:rPr lang="en-US" dirty="0" err="1">
                    <a:solidFill>
                      <a:schemeClr val="bg1"/>
                    </a:solidFill>
                  </a:rPr>
                  <a:t>durasi</a:t>
                </a:r>
                <a:r>
                  <a:rPr lang="en-US" dirty="0">
                    <a:solidFill>
                      <a:schemeClr val="bg1"/>
                    </a:solidFill>
                  </a:rPr>
                  <a:t> </a:t>
                </a:r>
                <a:r>
                  <a:rPr lang="en-US" dirty="0" err="1">
                    <a:solidFill>
                      <a:schemeClr val="bg1"/>
                    </a:solidFill>
                  </a:rPr>
                  <a:t>hujan</a:t>
                </a:r>
                <a:r>
                  <a:rPr lang="en-US" dirty="0">
                    <a:solidFill>
                      <a:schemeClr val="bg1"/>
                    </a:solidFill>
                  </a:rPr>
                  <a:t> (</a:t>
                </a:r>
                <a14:m>
                  <m:oMath xmlns:m="http://schemas.openxmlformats.org/officeDocument/2006/math">
                    <m:r>
                      <a:rPr lang="en-US" i="1">
                        <a:solidFill>
                          <a:schemeClr val="bg1"/>
                        </a:solidFill>
                        <a:latin typeface="Cambria Math" panose="02040503050406030204" pitchFamily="18" charset="0"/>
                      </a:rPr>
                      <m:t>𝑡</m:t>
                    </m:r>
                  </m:oMath>
                </a14:m>
                <a:r>
                  <a:rPr lang="en-US" dirty="0">
                    <a:solidFill>
                      <a:schemeClr val="bg1"/>
                    </a:solidFill>
                  </a:rPr>
                  <a:t>), </a:t>
                </a:r>
                <a:r>
                  <a:rPr lang="en-US" dirty="0" err="1">
                    <a:solidFill>
                      <a:schemeClr val="bg1"/>
                    </a:solidFill>
                  </a:rPr>
                  <a:t>intensitas</a:t>
                </a:r>
                <a:r>
                  <a:rPr lang="en-US" dirty="0">
                    <a:solidFill>
                      <a:schemeClr val="bg1"/>
                    </a:solidFill>
                  </a:rPr>
                  <a:t> </a:t>
                </a:r>
                <a:r>
                  <a:rPr lang="en-US" dirty="0" err="1">
                    <a:solidFill>
                      <a:schemeClr val="bg1"/>
                    </a:solidFill>
                  </a:rPr>
                  <a:t>hujannya</a:t>
                </a:r>
                <a:r>
                  <a:rPr lang="en-US" dirty="0">
                    <a:solidFill>
                      <a:schemeClr val="bg1"/>
                    </a:solidFill>
                  </a:rPr>
                  <a:t> </a:t>
                </a:r>
                <a:r>
                  <a:rPr lang="en-US" dirty="0" err="1">
                    <a:solidFill>
                      <a:schemeClr val="bg1"/>
                    </a:solidFill>
                  </a:rPr>
                  <a:t>semakin</a:t>
                </a:r>
                <a:r>
                  <a:rPr lang="en-US" dirty="0">
                    <a:solidFill>
                      <a:schemeClr val="bg1"/>
                    </a:solidFill>
                  </a:rPr>
                  <a:t> </a:t>
                </a:r>
                <a:r>
                  <a:rPr lang="en-US" dirty="0" err="1">
                    <a:solidFill>
                      <a:schemeClr val="bg1"/>
                    </a:solidFill>
                  </a:rPr>
                  <a:t>kecil</a:t>
                </a:r>
                <a:r>
                  <a:rPr lang="en-US" dirty="0">
                    <a:solidFill>
                      <a:schemeClr val="bg1"/>
                    </a:solidFill>
                  </a:rPr>
                  <a:t>.</a:t>
                </a:r>
                <a:endParaRPr lang="id-ID" dirty="0">
                  <a:solidFill>
                    <a:schemeClr val="bg1"/>
                  </a:solidFill>
                </a:endParaRPr>
              </a:p>
              <a:p>
                <a:r>
                  <a:rPr lang="en-US" dirty="0" err="1">
                    <a:solidFill>
                      <a:schemeClr val="bg1"/>
                    </a:solidFill>
                  </a:rPr>
                  <a:t>jika</a:t>
                </a:r>
                <a:r>
                  <a:rPr lang="en-US" dirty="0">
                    <a:solidFill>
                      <a:schemeClr val="bg1"/>
                    </a:solidFill>
                  </a:rPr>
                  <a:t> </a:t>
                </a:r>
                <a:r>
                  <a:rPr lang="en-US" dirty="0" err="1">
                    <a:solidFill>
                      <a:schemeClr val="bg1"/>
                    </a:solidFill>
                  </a:rPr>
                  <a:t>tidak</a:t>
                </a:r>
                <a:r>
                  <a:rPr lang="en-US" dirty="0">
                    <a:solidFill>
                      <a:schemeClr val="bg1"/>
                    </a:solidFill>
                  </a:rPr>
                  <a:t> </a:t>
                </a:r>
                <a:r>
                  <a:rPr lang="en-US" dirty="0" err="1">
                    <a:solidFill>
                      <a:schemeClr val="bg1"/>
                    </a:solidFill>
                  </a:rPr>
                  <a:t>tersedia</a:t>
                </a:r>
                <a:r>
                  <a:rPr lang="en-US" dirty="0">
                    <a:solidFill>
                      <a:schemeClr val="bg1"/>
                    </a:solidFill>
                  </a:rPr>
                  <a:t>, </a:t>
                </a:r>
                <a:r>
                  <a:rPr lang="en-US" dirty="0" err="1">
                    <a:solidFill>
                      <a:schemeClr val="bg1"/>
                    </a:solidFill>
                  </a:rPr>
                  <a:t>maka</a:t>
                </a:r>
                <a:r>
                  <a:rPr lang="en-US" dirty="0">
                    <a:solidFill>
                      <a:schemeClr val="bg1"/>
                    </a:solidFill>
                  </a:rPr>
                  <a:t> </a:t>
                </a:r>
                <a:r>
                  <a:rPr lang="en-US" dirty="0" err="1">
                    <a:solidFill>
                      <a:schemeClr val="bg1"/>
                    </a:solidFill>
                  </a:rPr>
                  <a:t>intensitas</a:t>
                </a:r>
                <a:r>
                  <a:rPr lang="en-US" dirty="0">
                    <a:solidFill>
                      <a:schemeClr val="bg1"/>
                    </a:solidFill>
                  </a:rPr>
                  <a:t> </a:t>
                </a:r>
                <a:r>
                  <a:rPr lang="en-US" dirty="0" err="1">
                    <a:solidFill>
                      <a:schemeClr val="bg1"/>
                    </a:solidFill>
                  </a:rPr>
                  <a:t>curah</a:t>
                </a:r>
                <a:r>
                  <a:rPr lang="en-US" dirty="0">
                    <a:solidFill>
                      <a:schemeClr val="bg1"/>
                    </a:solidFill>
                  </a:rPr>
                  <a:t> </a:t>
                </a:r>
                <a:r>
                  <a:rPr lang="en-US" dirty="0" err="1">
                    <a:solidFill>
                      <a:schemeClr val="bg1"/>
                    </a:solidFill>
                  </a:rPr>
                  <a:t>hujan</a:t>
                </a:r>
                <a:r>
                  <a:rPr lang="en-US" dirty="0">
                    <a:solidFill>
                      <a:schemeClr val="bg1"/>
                    </a:solidFill>
                  </a:rPr>
                  <a:t> </a:t>
                </a:r>
                <a:r>
                  <a:rPr lang="en-US" dirty="0" err="1">
                    <a:solidFill>
                      <a:schemeClr val="bg1"/>
                    </a:solidFill>
                  </a:rPr>
                  <a:t>dapat</a:t>
                </a:r>
                <a:r>
                  <a:rPr lang="en-US" dirty="0">
                    <a:solidFill>
                      <a:schemeClr val="bg1"/>
                    </a:solidFill>
                  </a:rPr>
                  <a:t> </a:t>
                </a:r>
                <a:r>
                  <a:rPr lang="en-US" dirty="0" err="1">
                    <a:solidFill>
                      <a:schemeClr val="bg1"/>
                    </a:solidFill>
                  </a:rPr>
                  <a:t>dihitung</a:t>
                </a:r>
                <a:r>
                  <a:rPr lang="en-US" dirty="0">
                    <a:solidFill>
                      <a:schemeClr val="bg1"/>
                    </a:solidFill>
                  </a:rPr>
                  <a:t> </a:t>
                </a:r>
                <a:r>
                  <a:rPr lang="en-US" dirty="0" err="1">
                    <a:solidFill>
                      <a:schemeClr val="bg1"/>
                    </a:solidFill>
                  </a:rPr>
                  <a:t>dengan</a:t>
                </a:r>
                <a:r>
                  <a:rPr lang="en-US" dirty="0">
                    <a:solidFill>
                      <a:schemeClr val="bg1"/>
                    </a:solidFill>
                  </a:rPr>
                  <a:t> </a:t>
                </a:r>
                <a:r>
                  <a:rPr lang="en-US" dirty="0" err="1">
                    <a:solidFill>
                      <a:schemeClr val="bg1"/>
                    </a:solidFill>
                  </a:rPr>
                  <a:t>menggunakan</a:t>
                </a:r>
                <a:r>
                  <a:rPr lang="en-US" dirty="0">
                    <a:solidFill>
                      <a:schemeClr val="bg1"/>
                    </a:solidFill>
                  </a:rPr>
                  <a:t> </a:t>
                </a:r>
                <a:r>
                  <a:rPr lang="en-US" dirty="0" err="1">
                    <a:solidFill>
                      <a:schemeClr val="bg1"/>
                    </a:solidFill>
                  </a:rPr>
                  <a:t>rumus</a:t>
                </a:r>
                <a:r>
                  <a:rPr lang="en-US" dirty="0">
                    <a:solidFill>
                      <a:schemeClr val="bg1"/>
                    </a:solidFill>
                  </a:rPr>
                  <a:t> </a:t>
                </a:r>
                <a:r>
                  <a:rPr lang="en-US" dirty="0" err="1">
                    <a:solidFill>
                      <a:schemeClr val="bg1"/>
                    </a:solidFill>
                  </a:rPr>
                  <a:t>empiris</a:t>
                </a:r>
                <a:r>
                  <a:rPr lang="en-US" dirty="0">
                    <a:solidFill>
                      <a:schemeClr val="bg1"/>
                    </a:solidFill>
                  </a:rPr>
                  <a:t> yang </a:t>
                </a:r>
                <a:r>
                  <a:rPr lang="id-ID" dirty="0">
                    <a:solidFill>
                      <a:schemeClr val="bg1"/>
                    </a:solidFill>
                  </a:rPr>
                  <a:t>m</a:t>
                </a:r>
                <a:r>
                  <a:rPr lang="en-US" dirty="0" err="1">
                    <a:solidFill>
                      <a:schemeClr val="bg1"/>
                    </a:solidFill>
                  </a:rPr>
                  <a:t>enyatakan</a:t>
                </a:r>
                <a:r>
                  <a:rPr lang="en-US" dirty="0">
                    <a:solidFill>
                      <a:schemeClr val="bg1"/>
                    </a:solidFill>
                  </a:rPr>
                  <a:t> </a:t>
                </a:r>
                <a:r>
                  <a:rPr lang="en-US" dirty="0" err="1">
                    <a:solidFill>
                      <a:schemeClr val="bg1"/>
                    </a:solidFill>
                  </a:rPr>
                  <a:t>hubungan</a:t>
                </a:r>
                <a:r>
                  <a:rPr lang="en-US" dirty="0">
                    <a:solidFill>
                      <a:schemeClr val="bg1"/>
                    </a:solidFill>
                  </a:rPr>
                  <a:t> </a:t>
                </a:r>
                <a:r>
                  <a:rPr lang="en-US" dirty="0" err="1">
                    <a:solidFill>
                      <a:schemeClr val="bg1"/>
                    </a:solidFill>
                  </a:rPr>
                  <a:t>antara</a:t>
                </a:r>
                <a:r>
                  <a:rPr lang="en-US" dirty="0">
                    <a:solidFill>
                      <a:schemeClr val="bg1"/>
                    </a:solidFill>
                  </a:rPr>
                  <a:t> </a:t>
                </a:r>
                <a:r>
                  <a:rPr lang="en-US" dirty="0" err="1">
                    <a:solidFill>
                      <a:schemeClr val="bg1"/>
                    </a:solidFill>
                  </a:rPr>
                  <a:t>intensitas</a:t>
                </a:r>
                <a:r>
                  <a:rPr lang="en-US" dirty="0">
                    <a:solidFill>
                      <a:schemeClr val="bg1"/>
                    </a:solidFill>
                  </a:rPr>
                  <a:t> </a:t>
                </a:r>
                <a:r>
                  <a:rPr lang="en-US" dirty="0" err="1">
                    <a:solidFill>
                      <a:schemeClr val="bg1"/>
                    </a:solidFill>
                  </a:rPr>
                  <a:t>hujan</a:t>
                </a:r>
                <a:r>
                  <a:rPr lang="en-US" dirty="0">
                    <a:solidFill>
                      <a:schemeClr val="bg1"/>
                    </a:solidFill>
                  </a:rPr>
                  <a:t> </a:t>
                </a:r>
                <a:r>
                  <a:rPr lang="en-US" dirty="0" err="1">
                    <a:solidFill>
                      <a:schemeClr val="bg1"/>
                    </a:solidFill>
                  </a:rPr>
                  <a:t>dan</a:t>
                </a:r>
                <a:r>
                  <a:rPr lang="en-US" dirty="0">
                    <a:solidFill>
                      <a:schemeClr val="bg1"/>
                    </a:solidFill>
                  </a:rPr>
                  <a:t> </a:t>
                </a:r>
                <a:r>
                  <a:rPr lang="en-US" dirty="0" err="1">
                    <a:solidFill>
                      <a:schemeClr val="bg1"/>
                    </a:solidFill>
                  </a:rPr>
                  <a:t>tinggi</a:t>
                </a:r>
                <a:r>
                  <a:rPr lang="en-US" dirty="0">
                    <a:solidFill>
                      <a:schemeClr val="bg1"/>
                    </a:solidFill>
                  </a:rPr>
                  <a:t> </a:t>
                </a:r>
                <a:r>
                  <a:rPr lang="en-US" dirty="0" err="1">
                    <a:solidFill>
                      <a:schemeClr val="bg1"/>
                    </a:solidFill>
                  </a:rPr>
                  <a:t>hujan</a:t>
                </a:r>
                <a:r>
                  <a:rPr lang="en-US" dirty="0">
                    <a:solidFill>
                      <a:schemeClr val="bg1"/>
                    </a:solidFill>
                  </a:rPr>
                  <a:t> </a:t>
                </a:r>
                <a:r>
                  <a:rPr lang="en-US" dirty="0" err="1">
                    <a:solidFill>
                      <a:schemeClr val="bg1"/>
                    </a:solidFill>
                  </a:rPr>
                  <a:t>maksimum</a:t>
                </a:r>
                <a:r>
                  <a:rPr lang="en-US" dirty="0">
                    <a:solidFill>
                      <a:schemeClr val="bg1"/>
                    </a:solidFill>
                  </a:rPr>
                  <a:t> 1 </a:t>
                </a:r>
                <a:r>
                  <a:rPr lang="en-US" dirty="0" err="1">
                    <a:solidFill>
                      <a:schemeClr val="bg1"/>
                    </a:solidFill>
                  </a:rPr>
                  <a:t>hari</a:t>
                </a:r>
                <a:r>
                  <a:rPr lang="en-US" dirty="0">
                    <a:solidFill>
                      <a:schemeClr val="bg1"/>
                    </a:solidFill>
                  </a:rPr>
                  <a:t> (</a:t>
                </a:r>
                <a14:m>
                  <m:oMath xmlns:m="http://schemas.openxmlformats.org/officeDocument/2006/math">
                    <m:sSub>
                      <m:sSubPr>
                        <m:ctrlPr>
                          <a:rPr lang="id-ID" i="1">
                            <a:solidFill>
                              <a:schemeClr val="bg1"/>
                            </a:solidFill>
                            <a:latin typeface="Cambria Math"/>
                          </a:rPr>
                        </m:ctrlPr>
                      </m:sSubPr>
                      <m:e>
                        <m:r>
                          <a:rPr lang="en-US" i="1">
                            <a:solidFill>
                              <a:schemeClr val="bg1"/>
                            </a:solidFill>
                            <a:latin typeface="Cambria Math" panose="02040503050406030204" pitchFamily="18" charset="0"/>
                          </a:rPr>
                          <m:t>𝑅</m:t>
                        </m:r>
                      </m:e>
                      <m:sub>
                        <m:r>
                          <a:rPr lang="en-US" i="1">
                            <a:solidFill>
                              <a:schemeClr val="bg1"/>
                            </a:solidFill>
                            <a:latin typeface="Cambria Math" panose="02040503050406030204" pitchFamily="18" charset="0"/>
                          </a:rPr>
                          <m:t>24</m:t>
                        </m:r>
                      </m:sub>
                    </m:sSub>
                  </m:oMath>
                </a14:m>
                <a:r>
                  <a:rPr lang="en-US" dirty="0">
                    <a:solidFill>
                      <a:schemeClr val="bg1"/>
                    </a:solidFill>
                  </a:rPr>
                  <a:t>) </a:t>
                </a:r>
                <a:r>
                  <a:rPr lang="en-US" dirty="0" err="1">
                    <a:solidFill>
                      <a:schemeClr val="bg1"/>
                    </a:solidFill>
                  </a:rPr>
                  <a:t>dalam</a:t>
                </a:r>
                <a:r>
                  <a:rPr lang="en-US" dirty="0">
                    <a:solidFill>
                      <a:schemeClr val="bg1"/>
                    </a:solidFill>
                  </a:rPr>
                  <a:t> 1 </a:t>
                </a:r>
                <a:r>
                  <a:rPr lang="en-US" dirty="0" err="1">
                    <a:solidFill>
                      <a:schemeClr val="bg1"/>
                    </a:solidFill>
                  </a:rPr>
                  <a:t>tahun</a:t>
                </a:r>
                <a:endParaRPr lang="id-ID" dirty="0">
                  <a:solidFill>
                    <a:schemeClr val="bg1"/>
                  </a:solidFill>
                </a:endParaRPr>
              </a:p>
              <a:p>
                <a:r>
                  <a:rPr lang="en-US" dirty="0">
                    <a:solidFill>
                      <a:schemeClr val="bg1"/>
                    </a:solidFill>
                  </a:rPr>
                  <a:t>Data Curah </a:t>
                </a:r>
                <a:r>
                  <a:rPr lang="en-US" dirty="0" err="1">
                    <a:solidFill>
                      <a:schemeClr val="bg1"/>
                    </a:solidFill>
                  </a:rPr>
                  <a:t>hujan</a:t>
                </a:r>
                <a:r>
                  <a:rPr lang="en-US" dirty="0">
                    <a:solidFill>
                      <a:schemeClr val="bg1"/>
                    </a:solidFill>
                  </a:rPr>
                  <a:t> minimal yang </a:t>
                </a:r>
                <a:r>
                  <a:rPr lang="en-US" dirty="0" err="1">
                    <a:solidFill>
                      <a:schemeClr val="bg1"/>
                    </a:solidFill>
                  </a:rPr>
                  <a:t>harus</a:t>
                </a:r>
                <a:r>
                  <a:rPr lang="en-US" dirty="0">
                    <a:solidFill>
                      <a:schemeClr val="bg1"/>
                    </a:solidFill>
                  </a:rPr>
                  <a:t> </a:t>
                </a:r>
                <a:r>
                  <a:rPr lang="en-US" dirty="0" err="1">
                    <a:solidFill>
                      <a:schemeClr val="bg1"/>
                    </a:solidFill>
                  </a:rPr>
                  <a:t>diperoleh</a:t>
                </a:r>
                <a:r>
                  <a:rPr lang="en-US" dirty="0">
                    <a:solidFill>
                      <a:schemeClr val="bg1"/>
                    </a:solidFill>
                  </a:rPr>
                  <a:t> </a:t>
                </a:r>
                <a:r>
                  <a:rPr lang="en-US" dirty="0" err="1">
                    <a:solidFill>
                      <a:schemeClr val="bg1"/>
                    </a:solidFill>
                  </a:rPr>
                  <a:t>adalah</a:t>
                </a:r>
                <a:r>
                  <a:rPr lang="en-US" dirty="0">
                    <a:solidFill>
                      <a:schemeClr val="bg1"/>
                    </a:solidFill>
                  </a:rPr>
                  <a:t> data </a:t>
                </a:r>
                <a:r>
                  <a:rPr lang="en-US" dirty="0" err="1">
                    <a:solidFill>
                      <a:schemeClr val="bg1"/>
                    </a:solidFill>
                  </a:rPr>
                  <a:t>curah</a:t>
                </a:r>
                <a:r>
                  <a:rPr lang="en-US" dirty="0">
                    <a:solidFill>
                      <a:schemeClr val="bg1"/>
                    </a:solidFill>
                  </a:rPr>
                  <a:t> </a:t>
                </a:r>
                <a:r>
                  <a:rPr lang="en-US" dirty="0" err="1">
                    <a:solidFill>
                      <a:schemeClr val="bg1"/>
                    </a:solidFill>
                  </a:rPr>
                  <a:t>hujan</a:t>
                </a:r>
                <a:r>
                  <a:rPr lang="en-US" dirty="0">
                    <a:solidFill>
                      <a:schemeClr val="bg1"/>
                    </a:solidFill>
                  </a:rPr>
                  <a:t> </a:t>
                </a:r>
                <a:r>
                  <a:rPr lang="en-US" dirty="0" err="1">
                    <a:solidFill>
                      <a:schemeClr val="bg1"/>
                    </a:solidFill>
                  </a:rPr>
                  <a:t>maksimum</a:t>
                </a:r>
                <a:r>
                  <a:rPr lang="en-US" dirty="0">
                    <a:solidFill>
                      <a:schemeClr val="bg1"/>
                    </a:solidFill>
                  </a:rPr>
                  <a:t> </a:t>
                </a:r>
                <a:r>
                  <a:rPr lang="en-US" dirty="0" err="1">
                    <a:solidFill>
                      <a:schemeClr val="bg1"/>
                    </a:solidFill>
                  </a:rPr>
                  <a:t>harian</a:t>
                </a:r>
                <a:r>
                  <a:rPr lang="en-US" dirty="0">
                    <a:solidFill>
                      <a:schemeClr val="bg1"/>
                    </a:solidFill>
                  </a:rPr>
                  <a:t> (</a:t>
                </a:r>
                <a14:m>
                  <m:oMath xmlns:m="http://schemas.openxmlformats.org/officeDocument/2006/math">
                    <m:sSub>
                      <m:sSubPr>
                        <m:ctrlPr>
                          <a:rPr lang="id-ID" i="1">
                            <a:solidFill>
                              <a:schemeClr val="bg1"/>
                            </a:solidFill>
                            <a:latin typeface="Cambria Math"/>
                          </a:rPr>
                        </m:ctrlPr>
                      </m:sSubPr>
                      <m:e>
                        <m:r>
                          <a:rPr lang="en-US" i="1">
                            <a:solidFill>
                              <a:schemeClr val="bg1"/>
                            </a:solidFill>
                            <a:latin typeface="Cambria Math" panose="02040503050406030204" pitchFamily="18" charset="0"/>
                          </a:rPr>
                          <m:t>𝑅</m:t>
                        </m:r>
                      </m:e>
                      <m:sub>
                        <m:r>
                          <a:rPr lang="en-US" i="1">
                            <a:solidFill>
                              <a:schemeClr val="bg1"/>
                            </a:solidFill>
                            <a:latin typeface="Cambria Math" panose="02040503050406030204" pitchFamily="18" charset="0"/>
                          </a:rPr>
                          <m:t>24</m:t>
                        </m:r>
                      </m:sub>
                    </m:sSub>
                  </m:oMath>
                </a14:m>
                <a:r>
                  <a:rPr lang="en-US" dirty="0">
                    <a:solidFill>
                      <a:schemeClr val="bg1"/>
                    </a:solidFill>
                  </a:rPr>
                  <a:t>).</a:t>
                </a:r>
                <a:endParaRPr lang="id-ID" dirty="0">
                  <a:solidFill>
                    <a:schemeClr val="bg1"/>
                  </a:solidFill>
                </a:endParaRPr>
              </a:p>
              <a:p>
                <a:endParaRPr lang="id-ID" dirty="0">
                  <a:solidFill>
                    <a:schemeClr val="bg1"/>
                  </a:solidFill>
                </a:endParaRP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a:blip r:embed="rId2"/>
                <a:stretch>
                  <a:fillRect l="-761" t="-3046" b="-2030"/>
                </a:stretch>
              </a:blipFill>
            </p:spPr>
            <p:txBody>
              <a:bodyPr/>
              <a:lstStyle/>
              <a:p>
                <a:r>
                  <a:rPr lang="id-ID">
                    <a:noFill/>
                  </a:rPr>
                  <a:t> </a:t>
                </a:r>
              </a:p>
            </p:txBody>
          </p:sp>
        </mc:Fallback>
      </mc:AlternateContent>
    </p:spTree>
    <p:extLst>
      <p:ext uri="{BB962C8B-B14F-4D97-AF65-F5344CB8AC3E}">
        <p14:creationId xmlns:p14="http://schemas.microsoft.com/office/powerpoint/2010/main" val="96037392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a:t>Persamaan Empiris Intensitas CH</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680320" y="2230981"/>
                <a:ext cx="9613861" cy="4256083"/>
              </a:xfrm>
              <a:solidFill>
                <a:schemeClr val="tx2"/>
              </a:solidFill>
            </p:spPr>
            <p:txBody>
              <a:bodyPr>
                <a:noAutofit/>
              </a:bodyPr>
              <a:lstStyle/>
              <a:p>
                <a:r>
                  <a:rPr lang="id-ID" sz="1800" dirty="0">
                    <a:solidFill>
                      <a:schemeClr val="bg1"/>
                    </a:solidFill>
                  </a:rPr>
                  <a:t>Umum</a:t>
                </a:r>
              </a:p>
              <a:p>
                <a:pPr marL="0" indent="0">
                  <a:buNone/>
                </a:pPr>
                <a14:m>
                  <m:oMathPara xmlns:m="http://schemas.openxmlformats.org/officeDocument/2006/math">
                    <m:oMathParaPr>
                      <m:jc m:val="centerGroup"/>
                    </m:oMathParaPr>
                    <m:oMath xmlns:m="http://schemas.openxmlformats.org/officeDocument/2006/math">
                      <m:r>
                        <a:rPr lang="id-ID" sz="1800" i="1">
                          <a:solidFill>
                            <a:schemeClr val="bg1"/>
                          </a:solidFill>
                          <a:latin typeface="Cambria Math" panose="02040503050406030204" pitchFamily="18" charset="0"/>
                        </a:rPr>
                        <m:t>𝐼</m:t>
                      </m:r>
                      <m:r>
                        <a:rPr lang="id-ID" sz="1800">
                          <a:solidFill>
                            <a:schemeClr val="bg1"/>
                          </a:solidFill>
                          <a:latin typeface="Cambria Math" panose="02040503050406030204" pitchFamily="18" charset="0"/>
                        </a:rPr>
                        <m:t>=</m:t>
                      </m:r>
                      <m:f>
                        <m:fPr>
                          <m:ctrlPr>
                            <a:rPr lang="id-ID" sz="1800" i="1">
                              <a:solidFill>
                                <a:schemeClr val="bg1"/>
                              </a:solidFill>
                              <a:latin typeface="Cambria Math"/>
                            </a:rPr>
                          </m:ctrlPr>
                        </m:fPr>
                        <m:num>
                          <m:r>
                            <a:rPr lang="id-ID" sz="1800" i="1">
                              <a:solidFill>
                                <a:schemeClr val="bg1"/>
                              </a:solidFill>
                              <a:latin typeface="Cambria Math" panose="02040503050406030204" pitchFamily="18" charset="0"/>
                            </a:rPr>
                            <m:t>𝑅</m:t>
                          </m:r>
                        </m:num>
                        <m:den>
                          <m:r>
                            <a:rPr lang="id-ID" sz="1800" i="1">
                              <a:solidFill>
                                <a:schemeClr val="bg1"/>
                              </a:solidFill>
                              <a:latin typeface="Cambria Math" panose="02040503050406030204" pitchFamily="18" charset="0"/>
                            </a:rPr>
                            <m:t>𝑡</m:t>
                          </m:r>
                        </m:den>
                      </m:f>
                    </m:oMath>
                  </m:oMathPara>
                </a14:m>
                <a:endParaRPr lang="id-ID" sz="1800" dirty="0">
                  <a:solidFill>
                    <a:schemeClr val="bg1"/>
                  </a:solidFill>
                </a:endParaRPr>
              </a:p>
              <a:p>
                <a:r>
                  <a:rPr lang="en-US" sz="1800" dirty="0" err="1">
                    <a:solidFill>
                      <a:schemeClr val="bg1"/>
                    </a:solidFill>
                  </a:rPr>
                  <a:t>Rumus</a:t>
                </a:r>
                <a:r>
                  <a:rPr lang="en-US" sz="1800" dirty="0">
                    <a:solidFill>
                      <a:schemeClr val="bg1"/>
                    </a:solidFill>
                  </a:rPr>
                  <a:t> Talbot </a:t>
                </a:r>
                <a:r>
                  <a:rPr lang="id-ID" sz="1800" dirty="0">
                    <a:solidFill>
                      <a:schemeClr val="bg1"/>
                    </a:solidFill>
                  </a:rPr>
                  <a:t>(</a:t>
                </a:r>
                <a:r>
                  <a:rPr lang="en-US" sz="1800" dirty="0">
                    <a:solidFill>
                      <a:schemeClr val="bg1"/>
                    </a:solidFill>
                  </a:rPr>
                  <a:t>professor Talbot</a:t>
                </a:r>
                <a:r>
                  <a:rPr lang="id-ID" sz="1800" dirty="0">
                    <a:solidFill>
                      <a:schemeClr val="bg1"/>
                    </a:solidFill>
                  </a:rPr>
                  <a:t>,</a:t>
                </a:r>
                <a:r>
                  <a:rPr lang="en-US" sz="1800" dirty="0">
                    <a:solidFill>
                      <a:schemeClr val="bg1"/>
                    </a:solidFill>
                  </a:rPr>
                  <a:t> 1881</a:t>
                </a:r>
                <a:r>
                  <a:rPr lang="id-ID" sz="1800" dirty="0">
                    <a:solidFill>
                      <a:schemeClr val="bg1"/>
                    </a:solidFill>
                  </a:rPr>
                  <a:t>)</a:t>
                </a:r>
                <a:r>
                  <a:rPr lang="en-US" sz="1800" dirty="0">
                    <a:solidFill>
                      <a:schemeClr val="bg1"/>
                    </a:solidFill>
                  </a:rPr>
                  <a:t>. </a:t>
                </a:r>
                <a:r>
                  <a:rPr lang="en-US" sz="1800" dirty="0" err="1">
                    <a:solidFill>
                      <a:schemeClr val="bg1"/>
                    </a:solidFill>
                  </a:rPr>
                  <a:t>Rumus</a:t>
                </a:r>
                <a:r>
                  <a:rPr lang="en-US" sz="1800" dirty="0">
                    <a:solidFill>
                      <a:schemeClr val="bg1"/>
                    </a:solidFill>
                  </a:rPr>
                  <a:t> </a:t>
                </a:r>
                <a:r>
                  <a:rPr lang="en-US" sz="1800" dirty="0" err="1">
                    <a:solidFill>
                      <a:schemeClr val="bg1"/>
                    </a:solidFill>
                  </a:rPr>
                  <a:t>ini</a:t>
                </a:r>
                <a:r>
                  <a:rPr lang="en-US" sz="1800" dirty="0">
                    <a:solidFill>
                      <a:schemeClr val="bg1"/>
                    </a:solidFill>
                  </a:rPr>
                  <a:t> </a:t>
                </a:r>
                <a:r>
                  <a:rPr lang="en-US" sz="1800" dirty="0" err="1">
                    <a:solidFill>
                      <a:schemeClr val="bg1"/>
                    </a:solidFill>
                  </a:rPr>
                  <a:t>banyak</a:t>
                </a:r>
                <a:r>
                  <a:rPr lang="en-US" sz="1800" dirty="0">
                    <a:solidFill>
                      <a:schemeClr val="bg1"/>
                    </a:solidFill>
                  </a:rPr>
                  <a:t> </a:t>
                </a:r>
                <a:r>
                  <a:rPr lang="en-US" sz="1800" dirty="0" err="1">
                    <a:solidFill>
                      <a:schemeClr val="bg1"/>
                    </a:solidFill>
                  </a:rPr>
                  <a:t>digunakan</a:t>
                </a:r>
                <a:r>
                  <a:rPr lang="en-US" sz="1800" dirty="0">
                    <a:solidFill>
                      <a:schemeClr val="bg1"/>
                    </a:solidFill>
                  </a:rPr>
                  <a:t> di </a:t>
                </a:r>
                <a:r>
                  <a:rPr lang="en-US" sz="1800" dirty="0" err="1">
                    <a:solidFill>
                      <a:schemeClr val="bg1"/>
                    </a:solidFill>
                  </a:rPr>
                  <a:t>Jepang</a:t>
                </a:r>
                <a:r>
                  <a:rPr lang="en-US" sz="1800" dirty="0">
                    <a:solidFill>
                      <a:schemeClr val="bg1"/>
                    </a:solidFill>
                  </a:rPr>
                  <a:t> </a:t>
                </a:r>
                <a:r>
                  <a:rPr lang="en-US" sz="1800" dirty="0" err="1">
                    <a:solidFill>
                      <a:schemeClr val="bg1"/>
                    </a:solidFill>
                  </a:rPr>
                  <a:t>karena</a:t>
                </a:r>
                <a:r>
                  <a:rPr lang="en-US" sz="1800" dirty="0">
                    <a:solidFill>
                      <a:schemeClr val="bg1"/>
                    </a:solidFill>
                  </a:rPr>
                  <a:t> </a:t>
                </a:r>
                <a:r>
                  <a:rPr lang="en-US" sz="1800" dirty="0" err="1">
                    <a:solidFill>
                      <a:schemeClr val="bg1"/>
                    </a:solidFill>
                  </a:rPr>
                  <a:t>mudah</a:t>
                </a:r>
                <a:r>
                  <a:rPr lang="en-US" sz="1800" dirty="0">
                    <a:solidFill>
                      <a:schemeClr val="bg1"/>
                    </a:solidFill>
                  </a:rPr>
                  <a:t> </a:t>
                </a:r>
                <a:r>
                  <a:rPr lang="en-US" sz="1800" dirty="0" err="1">
                    <a:solidFill>
                      <a:schemeClr val="bg1"/>
                    </a:solidFill>
                  </a:rPr>
                  <a:t>diterapkan</a:t>
                </a:r>
                <a:r>
                  <a:rPr lang="en-US" sz="1800" dirty="0">
                    <a:solidFill>
                      <a:schemeClr val="bg1"/>
                    </a:solidFill>
                  </a:rPr>
                  <a:t>. </a:t>
                </a:r>
                <a:r>
                  <a:rPr lang="en-US" sz="1800" dirty="0" err="1">
                    <a:solidFill>
                      <a:schemeClr val="bg1"/>
                    </a:solidFill>
                  </a:rPr>
                  <a:t>Tetapan-tetapan</a:t>
                </a:r>
                <a:r>
                  <a:rPr lang="en-US" sz="1800" dirty="0">
                    <a:solidFill>
                      <a:schemeClr val="bg1"/>
                    </a:solidFill>
                  </a:rPr>
                  <a:t> </a:t>
                </a:r>
                <a14:m>
                  <m:oMath xmlns:m="http://schemas.openxmlformats.org/officeDocument/2006/math">
                    <m:r>
                      <a:rPr lang="en-US" sz="1800" i="1">
                        <a:solidFill>
                          <a:schemeClr val="bg1"/>
                        </a:solidFill>
                        <a:latin typeface="Cambria Math" panose="02040503050406030204" pitchFamily="18" charset="0"/>
                      </a:rPr>
                      <m:t>𝑎</m:t>
                    </m:r>
                  </m:oMath>
                </a14:m>
                <a:r>
                  <a:rPr lang="en-US" sz="1800" dirty="0">
                    <a:solidFill>
                      <a:schemeClr val="bg1"/>
                    </a:solidFill>
                  </a:rPr>
                  <a:t> </a:t>
                </a:r>
                <a:r>
                  <a:rPr lang="en-US" sz="1800" dirty="0" err="1">
                    <a:solidFill>
                      <a:schemeClr val="bg1"/>
                    </a:solidFill>
                  </a:rPr>
                  <a:t>dan</a:t>
                </a:r>
                <a:r>
                  <a:rPr lang="en-US" sz="1800" dirty="0">
                    <a:solidFill>
                      <a:schemeClr val="bg1"/>
                    </a:solidFill>
                  </a:rPr>
                  <a:t> </a:t>
                </a:r>
                <a14:m>
                  <m:oMath xmlns:m="http://schemas.openxmlformats.org/officeDocument/2006/math">
                    <m:r>
                      <a:rPr lang="en-US" sz="1800" i="1">
                        <a:solidFill>
                          <a:schemeClr val="bg1"/>
                        </a:solidFill>
                        <a:latin typeface="Cambria Math" panose="02040503050406030204" pitchFamily="18" charset="0"/>
                      </a:rPr>
                      <m:t>𝑏</m:t>
                    </m:r>
                  </m:oMath>
                </a14:m>
                <a:r>
                  <a:rPr lang="en-US" sz="1800" dirty="0">
                    <a:solidFill>
                      <a:schemeClr val="bg1"/>
                    </a:solidFill>
                  </a:rPr>
                  <a:t> </a:t>
                </a:r>
                <a:r>
                  <a:rPr lang="en-US" sz="1800" dirty="0" err="1">
                    <a:solidFill>
                      <a:schemeClr val="bg1"/>
                    </a:solidFill>
                  </a:rPr>
                  <a:t>ditentukan</a:t>
                </a:r>
                <a:r>
                  <a:rPr lang="en-US" sz="1800" dirty="0">
                    <a:solidFill>
                      <a:schemeClr val="bg1"/>
                    </a:solidFill>
                  </a:rPr>
                  <a:t> </a:t>
                </a:r>
                <a:r>
                  <a:rPr lang="en-US" sz="1800" dirty="0" err="1">
                    <a:solidFill>
                      <a:schemeClr val="bg1"/>
                    </a:solidFill>
                  </a:rPr>
                  <a:t>dengan</a:t>
                </a:r>
                <a:r>
                  <a:rPr lang="en-US" sz="1800" dirty="0">
                    <a:solidFill>
                      <a:schemeClr val="bg1"/>
                    </a:solidFill>
                  </a:rPr>
                  <a:t> </a:t>
                </a:r>
                <a:r>
                  <a:rPr lang="en-US" sz="1800" dirty="0" err="1">
                    <a:solidFill>
                      <a:schemeClr val="bg1"/>
                    </a:solidFill>
                  </a:rPr>
                  <a:t>harga-harga</a:t>
                </a:r>
                <a:r>
                  <a:rPr lang="en-US" sz="1800" dirty="0">
                    <a:solidFill>
                      <a:schemeClr val="bg1"/>
                    </a:solidFill>
                  </a:rPr>
                  <a:t> </a:t>
                </a:r>
                <a:r>
                  <a:rPr lang="en-US" sz="1800" dirty="0" err="1">
                    <a:solidFill>
                      <a:schemeClr val="bg1"/>
                    </a:solidFill>
                  </a:rPr>
                  <a:t>terukur</a:t>
                </a:r>
                <a:r>
                  <a:rPr lang="en-US" sz="1800" dirty="0">
                    <a:solidFill>
                      <a:schemeClr val="bg1"/>
                    </a:solidFill>
                  </a:rPr>
                  <a:t> </a:t>
                </a:r>
                <a:r>
                  <a:rPr lang="en-US" sz="1800" dirty="0" err="1">
                    <a:solidFill>
                      <a:schemeClr val="bg1"/>
                    </a:solidFill>
                  </a:rPr>
                  <a:t>yaitu</a:t>
                </a:r>
                <a:r>
                  <a:rPr lang="en-US" sz="1800" dirty="0">
                    <a:solidFill>
                      <a:schemeClr val="bg1"/>
                    </a:solidFill>
                  </a:rPr>
                  <a:t> </a:t>
                </a:r>
                <a:r>
                  <a:rPr lang="en-US" sz="1800" dirty="0" err="1">
                    <a:solidFill>
                      <a:schemeClr val="bg1"/>
                    </a:solidFill>
                  </a:rPr>
                  <a:t>dengan</a:t>
                </a:r>
                <a:r>
                  <a:rPr lang="en-US" sz="1800" dirty="0">
                    <a:solidFill>
                      <a:schemeClr val="bg1"/>
                    </a:solidFill>
                  </a:rPr>
                  <a:t> </a:t>
                </a:r>
                <a:r>
                  <a:rPr lang="en-US" sz="1800" dirty="0" err="1">
                    <a:solidFill>
                      <a:schemeClr val="bg1"/>
                    </a:solidFill>
                  </a:rPr>
                  <a:t>Persamaan</a:t>
                </a:r>
                <a:r>
                  <a:rPr lang="en-US" sz="1800" dirty="0">
                    <a:solidFill>
                      <a:schemeClr val="bg1"/>
                    </a:solidFill>
                  </a:rPr>
                  <a:t> 4.2 </a:t>
                </a:r>
                <a:r>
                  <a:rPr lang="en-US" sz="1800" dirty="0" err="1">
                    <a:solidFill>
                      <a:schemeClr val="bg1"/>
                    </a:solidFill>
                  </a:rPr>
                  <a:t>dengan</a:t>
                </a:r>
                <a:r>
                  <a:rPr lang="en-US" sz="1800" dirty="0">
                    <a:solidFill>
                      <a:schemeClr val="bg1"/>
                    </a:solidFill>
                  </a:rPr>
                  <a:t> </a:t>
                </a:r>
                <a14:m>
                  <m:oMath xmlns:m="http://schemas.openxmlformats.org/officeDocument/2006/math">
                    <m:r>
                      <a:rPr lang="en-US" sz="1800" i="1">
                        <a:solidFill>
                          <a:schemeClr val="bg1"/>
                        </a:solidFill>
                        <a:latin typeface="Cambria Math" panose="02040503050406030204" pitchFamily="18" charset="0"/>
                      </a:rPr>
                      <m:t>(</m:t>
                    </m:r>
                    <m:r>
                      <a:rPr lang="en-US" sz="1800" i="1">
                        <a:solidFill>
                          <a:schemeClr val="bg1"/>
                        </a:solidFill>
                        <a:latin typeface="Cambria Math" panose="02040503050406030204" pitchFamily="18" charset="0"/>
                      </a:rPr>
                      <m:t>𝑡</m:t>
                    </m:r>
                    <m:r>
                      <a:rPr lang="en-US" sz="1800" i="1">
                        <a:solidFill>
                          <a:schemeClr val="bg1"/>
                        </a:solidFill>
                        <a:latin typeface="Cambria Math" panose="02040503050406030204" pitchFamily="18" charset="0"/>
                      </a:rPr>
                      <m:t>)</m:t>
                    </m:r>
                  </m:oMath>
                </a14:m>
                <a:r>
                  <a:rPr lang="en-US" sz="1800" dirty="0">
                    <a:solidFill>
                      <a:schemeClr val="bg1"/>
                    </a:solidFill>
                  </a:rPr>
                  <a:t> </a:t>
                </a:r>
                <a:r>
                  <a:rPr lang="en-US" sz="1800" dirty="0" err="1">
                    <a:solidFill>
                      <a:schemeClr val="bg1"/>
                    </a:solidFill>
                  </a:rPr>
                  <a:t>lamanya</a:t>
                </a:r>
                <a:r>
                  <a:rPr lang="en-US" sz="1800" dirty="0">
                    <a:solidFill>
                      <a:schemeClr val="bg1"/>
                    </a:solidFill>
                  </a:rPr>
                  <a:t> </a:t>
                </a:r>
                <a:r>
                  <a:rPr lang="en-US" sz="1800" dirty="0" err="1">
                    <a:solidFill>
                      <a:schemeClr val="bg1"/>
                    </a:solidFill>
                  </a:rPr>
                  <a:t>hujan</a:t>
                </a:r>
                <a:r>
                  <a:rPr lang="en-US" sz="1800" dirty="0">
                    <a:solidFill>
                      <a:schemeClr val="bg1"/>
                    </a:solidFill>
                  </a:rPr>
                  <a:t> </a:t>
                </a:r>
                <a14:m>
                  <m:oMath xmlns:m="http://schemas.openxmlformats.org/officeDocument/2006/math">
                    <m:r>
                      <a:rPr lang="en-US" sz="1800" i="1">
                        <a:solidFill>
                          <a:schemeClr val="bg1"/>
                        </a:solidFill>
                        <a:latin typeface="Cambria Math" panose="02040503050406030204" pitchFamily="18" charset="0"/>
                      </a:rPr>
                      <m:t>(</m:t>
                    </m:r>
                    <m:r>
                      <a:rPr lang="en-US" sz="1800" i="1">
                        <a:solidFill>
                          <a:schemeClr val="bg1"/>
                        </a:solidFill>
                        <a:latin typeface="Cambria Math" panose="02040503050406030204" pitchFamily="18" charset="0"/>
                      </a:rPr>
                      <m:t>𝑚𝑒𝑛𝑖𝑡</m:t>
                    </m:r>
                    <m:r>
                      <a:rPr lang="en-US" sz="1800" i="1">
                        <a:solidFill>
                          <a:schemeClr val="bg1"/>
                        </a:solidFill>
                        <a:latin typeface="Cambria Math" panose="02040503050406030204" pitchFamily="18" charset="0"/>
                      </a:rPr>
                      <m:t>)</m:t>
                    </m:r>
                  </m:oMath>
                </a14:m>
                <a:r>
                  <a:rPr lang="en-US" sz="1800" dirty="0">
                    <a:solidFill>
                      <a:schemeClr val="bg1"/>
                    </a:solidFill>
                  </a:rPr>
                  <a:t>.</a:t>
                </a:r>
                <a:endParaRPr lang="id-ID" sz="1800" dirty="0">
                  <a:solidFill>
                    <a:schemeClr val="bg1"/>
                  </a:solidFill>
                </a:endParaRPr>
              </a:p>
              <a:p>
                <a:pPr marL="0" indent="0" algn="ctr">
                  <a:buNone/>
                </a:pPr>
                <a14:m>
                  <m:oMath xmlns:m="http://schemas.openxmlformats.org/officeDocument/2006/math">
                    <m:r>
                      <a:rPr lang="en-US" sz="1800" i="1">
                        <a:solidFill>
                          <a:schemeClr val="bg1"/>
                        </a:solidFill>
                        <a:latin typeface="Cambria Math" panose="02040503050406030204" pitchFamily="18" charset="0"/>
                      </a:rPr>
                      <m:t>𝐼</m:t>
                    </m:r>
                    <m:r>
                      <a:rPr lang="en-US" sz="1800">
                        <a:solidFill>
                          <a:schemeClr val="bg1"/>
                        </a:solidFill>
                        <a:latin typeface="Cambria Math" panose="02040503050406030204" pitchFamily="18" charset="0"/>
                      </a:rPr>
                      <m:t>=</m:t>
                    </m:r>
                    <m:f>
                      <m:fPr>
                        <m:ctrlPr>
                          <a:rPr lang="id-ID" sz="1800" i="1">
                            <a:solidFill>
                              <a:schemeClr val="bg1"/>
                            </a:solidFill>
                            <a:latin typeface="Cambria Math"/>
                          </a:rPr>
                        </m:ctrlPr>
                      </m:fPr>
                      <m:num>
                        <m:r>
                          <a:rPr lang="en-US" sz="1800" i="1">
                            <a:solidFill>
                              <a:schemeClr val="bg1"/>
                            </a:solidFill>
                            <a:latin typeface="Cambria Math" panose="02040503050406030204" pitchFamily="18" charset="0"/>
                          </a:rPr>
                          <m:t>𝑡</m:t>
                        </m:r>
                      </m:num>
                      <m:den>
                        <m:r>
                          <a:rPr lang="en-US" sz="1800" i="1">
                            <a:solidFill>
                              <a:schemeClr val="bg1"/>
                            </a:solidFill>
                            <a:latin typeface="Cambria Math" panose="02040503050406030204" pitchFamily="18" charset="0"/>
                          </a:rPr>
                          <m:t>𝑎</m:t>
                        </m:r>
                        <m:r>
                          <a:rPr lang="en-US" sz="1800">
                            <a:solidFill>
                              <a:schemeClr val="bg1"/>
                            </a:solidFill>
                            <a:latin typeface="Cambria Math" panose="02040503050406030204" pitchFamily="18" charset="0"/>
                          </a:rPr>
                          <m:t>+</m:t>
                        </m:r>
                        <m:r>
                          <a:rPr lang="en-US" sz="1800" i="1">
                            <a:solidFill>
                              <a:schemeClr val="bg1"/>
                            </a:solidFill>
                            <a:latin typeface="Cambria Math" panose="02040503050406030204" pitchFamily="18" charset="0"/>
                          </a:rPr>
                          <m:t>𝑏</m:t>
                        </m:r>
                      </m:den>
                    </m:f>
                  </m:oMath>
                </a14:m>
                <a:r>
                  <a:rPr lang="id-ID" sz="1800" dirty="0">
                    <a:solidFill>
                      <a:schemeClr val="bg1"/>
                    </a:solidFill>
                  </a:rPr>
                  <a:t>			(Pers. 4.2)</a:t>
                </a:r>
              </a:p>
              <a:p>
                <a:r>
                  <a:rPr lang="en-US" sz="1800" dirty="0" err="1">
                    <a:solidFill>
                      <a:schemeClr val="bg1"/>
                    </a:solidFill>
                  </a:rPr>
                  <a:t>Dimana</a:t>
                </a:r>
                <a:r>
                  <a:rPr lang="en-US" sz="1800" dirty="0">
                    <a:solidFill>
                      <a:schemeClr val="bg1"/>
                    </a:solidFill>
                  </a:rPr>
                  <a:t> </a:t>
                </a:r>
                <a14:m>
                  <m:oMath xmlns:m="http://schemas.openxmlformats.org/officeDocument/2006/math">
                    <m:r>
                      <a:rPr lang="en-US" sz="1800" i="1">
                        <a:solidFill>
                          <a:schemeClr val="bg1"/>
                        </a:solidFill>
                        <a:latin typeface="Cambria Math" panose="02040503050406030204" pitchFamily="18" charset="0"/>
                      </a:rPr>
                      <m:t>(</m:t>
                    </m:r>
                    <m:r>
                      <a:rPr lang="en-US" sz="1800" i="1">
                        <a:solidFill>
                          <a:schemeClr val="bg1"/>
                        </a:solidFill>
                        <a:latin typeface="Cambria Math" panose="02040503050406030204" pitchFamily="18" charset="0"/>
                      </a:rPr>
                      <m:t>𝐼</m:t>
                    </m:r>
                    <m:r>
                      <a:rPr lang="en-US" sz="1800" i="1">
                        <a:solidFill>
                          <a:schemeClr val="bg1"/>
                        </a:solidFill>
                        <a:latin typeface="Cambria Math" panose="02040503050406030204" pitchFamily="18" charset="0"/>
                      </a:rPr>
                      <m:t>)</m:t>
                    </m:r>
                  </m:oMath>
                </a14:m>
                <a:r>
                  <a:rPr lang="en-US" sz="1800" dirty="0">
                    <a:solidFill>
                      <a:schemeClr val="bg1"/>
                    </a:solidFill>
                  </a:rPr>
                  <a:t> </a:t>
                </a:r>
                <a:r>
                  <a:rPr lang="en-US" sz="1800" dirty="0" err="1">
                    <a:solidFill>
                      <a:schemeClr val="bg1"/>
                    </a:solidFill>
                  </a:rPr>
                  <a:t>adalah</a:t>
                </a:r>
                <a:r>
                  <a:rPr lang="en-US" sz="1800" dirty="0">
                    <a:solidFill>
                      <a:schemeClr val="bg1"/>
                    </a:solidFill>
                  </a:rPr>
                  <a:t> </a:t>
                </a:r>
                <a:r>
                  <a:rPr lang="en-US" sz="1800" dirty="0" err="1">
                    <a:solidFill>
                      <a:schemeClr val="bg1"/>
                    </a:solidFill>
                  </a:rPr>
                  <a:t>intensitas</a:t>
                </a:r>
                <a:r>
                  <a:rPr lang="en-US" sz="1800" dirty="0">
                    <a:solidFill>
                      <a:schemeClr val="bg1"/>
                    </a:solidFill>
                  </a:rPr>
                  <a:t> </a:t>
                </a:r>
                <a:r>
                  <a:rPr lang="en-US" sz="1800" dirty="0" err="1">
                    <a:solidFill>
                      <a:schemeClr val="bg1"/>
                    </a:solidFill>
                  </a:rPr>
                  <a:t>curah</a:t>
                </a:r>
                <a:r>
                  <a:rPr lang="en-US" sz="1800" dirty="0">
                    <a:solidFill>
                      <a:schemeClr val="bg1"/>
                    </a:solidFill>
                  </a:rPr>
                  <a:t> </a:t>
                </a:r>
                <a:r>
                  <a:rPr lang="en-US" sz="1800" dirty="0" err="1">
                    <a:solidFill>
                      <a:schemeClr val="bg1"/>
                    </a:solidFill>
                  </a:rPr>
                  <a:t>hujan</a:t>
                </a:r>
                <a:r>
                  <a:rPr lang="en-US" sz="1800" dirty="0">
                    <a:solidFill>
                      <a:schemeClr val="bg1"/>
                    </a:solidFill>
                  </a:rPr>
                  <a:t> </a:t>
                </a:r>
                <a:r>
                  <a:rPr lang="en-US" sz="1800" dirty="0" err="1">
                    <a:solidFill>
                      <a:schemeClr val="bg1"/>
                    </a:solidFill>
                  </a:rPr>
                  <a:t>dalam</a:t>
                </a:r>
                <a:r>
                  <a:rPr lang="en-US" sz="1800" dirty="0">
                    <a:solidFill>
                      <a:schemeClr val="bg1"/>
                    </a:solidFill>
                  </a:rPr>
                  <a:t> </a:t>
                </a:r>
                <a14:m>
                  <m:oMath xmlns:m="http://schemas.openxmlformats.org/officeDocument/2006/math">
                    <m:r>
                      <a:rPr lang="en-US" sz="1800" i="1">
                        <a:solidFill>
                          <a:schemeClr val="bg1"/>
                        </a:solidFill>
                        <a:latin typeface="Cambria Math" panose="02040503050406030204" pitchFamily="18" charset="0"/>
                      </a:rPr>
                      <m:t>(</m:t>
                    </m:r>
                    <m:r>
                      <a:rPr lang="en-US" sz="1800" i="1">
                        <a:solidFill>
                          <a:schemeClr val="bg1"/>
                        </a:solidFill>
                        <a:latin typeface="Cambria Math" panose="02040503050406030204" pitchFamily="18" charset="0"/>
                      </a:rPr>
                      <m:t>𝑚𝑚</m:t>
                    </m:r>
                    <m:r>
                      <a:rPr lang="en-US" sz="1800" i="1">
                        <a:solidFill>
                          <a:schemeClr val="bg1"/>
                        </a:solidFill>
                        <a:latin typeface="Cambria Math" panose="02040503050406030204" pitchFamily="18" charset="0"/>
                      </a:rPr>
                      <m:t>/</m:t>
                    </m:r>
                    <m:r>
                      <a:rPr lang="en-US" sz="1800" i="1">
                        <a:solidFill>
                          <a:schemeClr val="bg1"/>
                        </a:solidFill>
                        <a:latin typeface="Cambria Math" panose="02040503050406030204" pitchFamily="18" charset="0"/>
                      </a:rPr>
                      <m:t>𝑗𝑎𝑚</m:t>
                    </m:r>
                    <m:r>
                      <a:rPr lang="en-US" sz="1800" i="1">
                        <a:solidFill>
                          <a:schemeClr val="bg1"/>
                        </a:solidFill>
                        <a:latin typeface="Cambria Math" panose="02040503050406030204" pitchFamily="18" charset="0"/>
                      </a:rPr>
                      <m:t>)</m:t>
                    </m:r>
                  </m:oMath>
                </a14:m>
                <a:r>
                  <a:rPr lang="en-US" sz="1800" dirty="0">
                    <a:solidFill>
                      <a:schemeClr val="bg1"/>
                    </a:solidFill>
                  </a:rPr>
                  <a:t> </a:t>
                </a:r>
                <a:r>
                  <a:rPr lang="en-US" sz="1800" dirty="0" err="1">
                    <a:solidFill>
                      <a:schemeClr val="bg1"/>
                    </a:solidFill>
                  </a:rPr>
                  <a:t>dan</a:t>
                </a:r>
                <a:r>
                  <a:rPr lang="en-US" sz="1800" dirty="0">
                    <a:solidFill>
                      <a:schemeClr val="bg1"/>
                    </a:solidFill>
                  </a:rPr>
                  <a:t> </a:t>
                </a:r>
                <a14:m>
                  <m:oMath xmlns:m="http://schemas.openxmlformats.org/officeDocument/2006/math">
                    <m:r>
                      <a:rPr lang="en-US" sz="1800" i="1">
                        <a:solidFill>
                          <a:schemeClr val="bg1"/>
                        </a:solidFill>
                        <a:latin typeface="Cambria Math" panose="02040503050406030204" pitchFamily="18" charset="0"/>
                      </a:rPr>
                      <m:t>(</m:t>
                    </m:r>
                    <m:r>
                      <a:rPr lang="en-US" sz="1800" i="1">
                        <a:solidFill>
                          <a:schemeClr val="bg1"/>
                        </a:solidFill>
                        <a:latin typeface="Cambria Math" panose="02040503050406030204" pitchFamily="18" charset="0"/>
                      </a:rPr>
                      <m:t>𝑡</m:t>
                    </m:r>
                    <m:r>
                      <a:rPr lang="en-US" sz="1800" i="1">
                        <a:solidFill>
                          <a:schemeClr val="bg1"/>
                        </a:solidFill>
                        <a:latin typeface="Cambria Math" panose="02040503050406030204" pitchFamily="18" charset="0"/>
                      </a:rPr>
                      <m:t>)</m:t>
                    </m:r>
                  </m:oMath>
                </a14:m>
                <a:r>
                  <a:rPr lang="en-US" sz="1800" dirty="0">
                    <a:solidFill>
                      <a:schemeClr val="bg1"/>
                    </a:solidFill>
                  </a:rPr>
                  <a:t> </a:t>
                </a:r>
                <a:r>
                  <a:rPr lang="en-US" sz="1800" dirty="0" err="1">
                    <a:solidFill>
                      <a:schemeClr val="bg1"/>
                    </a:solidFill>
                  </a:rPr>
                  <a:t>merupakan</a:t>
                </a:r>
                <a:r>
                  <a:rPr lang="en-US" sz="1800" dirty="0">
                    <a:solidFill>
                      <a:schemeClr val="bg1"/>
                    </a:solidFill>
                  </a:rPr>
                  <a:t> </a:t>
                </a:r>
                <a:r>
                  <a:rPr lang="en-US" sz="1800" dirty="0" err="1">
                    <a:solidFill>
                      <a:schemeClr val="bg1"/>
                    </a:solidFill>
                  </a:rPr>
                  <a:t>lamanya</a:t>
                </a:r>
                <a:r>
                  <a:rPr lang="en-US" sz="1800" dirty="0">
                    <a:solidFill>
                      <a:schemeClr val="bg1"/>
                    </a:solidFill>
                  </a:rPr>
                  <a:t> </a:t>
                </a:r>
                <a:r>
                  <a:rPr lang="en-US" sz="1800" dirty="0" err="1">
                    <a:solidFill>
                      <a:schemeClr val="bg1"/>
                    </a:solidFill>
                  </a:rPr>
                  <a:t>hujan</a:t>
                </a:r>
                <a:r>
                  <a:rPr lang="en-US" sz="1800" dirty="0">
                    <a:solidFill>
                      <a:schemeClr val="bg1"/>
                    </a:solidFill>
                  </a:rPr>
                  <a:t> </a:t>
                </a:r>
                <a14:m>
                  <m:oMath xmlns:m="http://schemas.openxmlformats.org/officeDocument/2006/math">
                    <m:r>
                      <a:rPr lang="en-US" sz="1800" i="1">
                        <a:solidFill>
                          <a:schemeClr val="bg1"/>
                        </a:solidFill>
                        <a:latin typeface="Cambria Math" panose="02040503050406030204" pitchFamily="18" charset="0"/>
                      </a:rPr>
                      <m:t>(</m:t>
                    </m:r>
                    <m:r>
                      <a:rPr lang="en-US" sz="1800" i="1">
                        <a:solidFill>
                          <a:schemeClr val="bg1"/>
                        </a:solidFill>
                        <a:latin typeface="Cambria Math" panose="02040503050406030204" pitchFamily="18" charset="0"/>
                      </a:rPr>
                      <m:t>𝑚𝑒𝑛𝑖𝑡</m:t>
                    </m:r>
                    <m:r>
                      <a:rPr lang="en-US" sz="1800" i="1">
                        <a:solidFill>
                          <a:schemeClr val="bg1"/>
                        </a:solidFill>
                        <a:latin typeface="Cambria Math" panose="02040503050406030204" pitchFamily="18" charset="0"/>
                      </a:rPr>
                      <m:t>)</m:t>
                    </m:r>
                  </m:oMath>
                </a14:m>
                <a:r>
                  <a:rPr lang="en-US" sz="1800" dirty="0">
                    <a:solidFill>
                      <a:schemeClr val="bg1"/>
                    </a:solidFill>
                  </a:rPr>
                  <a:t>, </a:t>
                </a:r>
                <a:r>
                  <a:rPr lang="en-US" sz="1800" dirty="0" err="1">
                    <a:solidFill>
                      <a:schemeClr val="bg1"/>
                    </a:solidFill>
                  </a:rPr>
                  <a:t>nilai</a:t>
                </a:r>
                <a:r>
                  <a:rPr lang="en-US" sz="1800" dirty="0">
                    <a:solidFill>
                      <a:schemeClr val="bg1"/>
                    </a:solidFill>
                  </a:rPr>
                  <a:t> </a:t>
                </a:r>
                <a:r>
                  <a:rPr lang="en-US" sz="1800" dirty="0" err="1">
                    <a:solidFill>
                      <a:schemeClr val="bg1"/>
                    </a:solidFill>
                  </a:rPr>
                  <a:t>konstanta</a:t>
                </a:r>
                <a:r>
                  <a:rPr lang="en-US" sz="1800" dirty="0">
                    <a:solidFill>
                      <a:schemeClr val="bg1"/>
                    </a:solidFill>
                  </a:rPr>
                  <a:t> </a:t>
                </a:r>
                <a14:m>
                  <m:oMath xmlns:m="http://schemas.openxmlformats.org/officeDocument/2006/math">
                    <m:r>
                      <a:rPr lang="en-US" sz="1800" i="1">
                        <a:solidFill>
                          <a:schemeClr val="bg1"/>
                        </a:solidFill>
                        <a:latin typeface="Cambria Math" panose="02040503050406030204" pitchFamily="18" charset="0"/>
                      </a:rPr>
                      <m:t>𝑎</m:t>
                    </m:r>
                  </m:oMath>
                </a14:m>
                <a:r>
                  <a:rPr lang="en-US" sz="1800" dirty="0">
                    <a:solidFill>
                      <a:schemeClr val="bg1"/>
                    </a:solidFill>
                  </a:rPr>
                  <a:t> </a:t>
                </a:r>
                <a:r>
                  <a:rPr lang="en-US" sz="1800" dirty="0" err="1">
                    <a:solidFill>
                      <a:schemeClr val="bg1"/>
                    </a:solidFill>
                  </a:rPr>
                  <a:t>dicari</a:t>
                </a:r>
                <a:r>
                  <a:rPr lang="en-US" sz="1800" dirty="0">
                    <a:solidFill>
                      <a:schemeClr val="bg1"/>
                    </a:solidFill>
                  </a:rPr>
                  <a:t> </a:t>
                </a:r>
                <a:r>
                  <a:rPr lang="en-US" sz="1800" dirty="0" err="1">
                    <a:solidFill>
                      <a:schemeClr val="bg1"/>
                    </a:solidFill>
                  </a:rPr>
                  <a:t>menggunakan</a:t>
                </a:r>
                <a:r>
                  <a:rPr lang="en-US" sz="1800" dirty="0">
                    <a:solidFill>
                      <a:schemeClr val="bg1"/>
                    </a:solidFill>
                  </a:rPr>
                  <a:t> </a:t>
                </a:r>
                <a:r>
                  <a:rPr lang="en-US" sz="1800" dirty="0" err="1">
                    <a:solidFill>
                      <a:schemeClr val="bg1"/>
                    </a:solidFill>
                  </a:rPr>
                  <a:t>Persamaan</a:t>
                </a:r>
                <a:r>
                  <a:rPr lang="en-US" sz="1800" dirty="0">
                    <a:solidFill>
                      <a:schemeClr val="bg1"/>
                    </a:solidFill>
                  </a:rPr>
                  <a:t> 4.3, </a:t>
                </a:r>
                <a:r>
                  <a:rPr lang="en-US" sz="1800" dirty="0" err="1">
                    <a:solidFill>
                      <a:schemeClr val="bg1"/>
                    </a:solidFill>
                  </a:rPr>
                  <a:t>dan</a:t>
                </a:r>
                <a:r>
                  <a:rPr lang="en-US" sz="1800" dirty="0">
                    <a:solidFill>
                      <a:schemeClr val="bg1"/>
                    </a:solidFill>
                  </a:rPr>
                  <a:t> </a:t>
                </a:r>
                <a14:m>
                  <m:oMath xmlns:m="http://schemas.openxmlformats.org/officeDocument/2006/math">
                    <m:r>
                      <a:rPr lang="en-US" sz="1800" i="1">
                        <a:solidFill>
                          <a:schemeClr val="bg1"/>
                        </a:solidFill>
                        <a:latin typeface="Cambria Math" panose="02040503050406030204" pitchFamily="18" charset="0"/>
                      </a:rPr>
                      <m:t>𝑏</m:t>
                    </m:r>
                  </m:oMath>
                </a14:m>
                <a:r>
                  <a:rPr lang="en-US" sz="1800" dirty="0">
                    <a:solidFill>
                      <a:schemeClr val="bg1"/>
                    </a:solidFill>
                  </a:rPr>
                  <a:t> </a:t>
                </a:r>
                <a:r>
                  <a:rPr lang="en-US" sz="1800" dirty="0" err="1">
                    <a:solidFill>
                      <a:schemeClr val="bg1"/>
                    </a:solidFill>
                  </a:rPr>
                  <a:t>Persamaan</a:t>
                </a:r>
                <a:r>
                  <a:rPr lang="en-US" sz="1800" dirty="0">
                    <a:solidFill>
                      <a:schemeClr val="bg1"/>
                    </a:solidFill>
                  </a:rPr>
                  <a:t> 4.4, </a:t>
                </a:r>
                <a:r>
                  <a:rPr lang="en-US" sz="1800" dirty="0" err="1">
                    <a:solidFill>
                      <a:schemeClr val="bg1"/>
                    </a:solidFill>
                  </a:rPr>
                  <a:t>dengan</a:t>
                </a:r>
                <a:r>
                  <a:rPr lang="en-US" sz="1800" dirty="0">
                    <a:solidFill>
                      <a:schemeClr val="bg1"/>
                    </a:solidFill>
                  </a:rPr>
                  <a:t> </a:t>
                </a:r>
                <a14:m>
                  <m:oMath xmlns:m="http://schemas.openxmlformats.org/officeDocument/2006/math">
                    <m:r>
                      <a:rPr lang="en-US" sz="1800" i="1">
                        <a:solidFill>
                          <a:schemeClr val="bg1"/>
                        </a:solidFill>
                        <a:latin typeface="Cambria Math" panose="02040503050406030204" pitchFamily="18" charset="0"/>
                      </a:rPr>
                      <m:t>𝑁</m:t>
                    </m:r>
                  </m:oMath>
                </a14:m>
                <a:r>
                  <a:rPr lang="en-US" sz="1800" dirty="0">
                    <a:solidFill>
                      <a:schemeClr val="bg1"/>
                    </a:solidFill>
                  </a:rPr>
                  <a:t> </a:t>
                </a:r>
                <a:r>
                  <a:rPr lang="en-US" sz="1800" dirty="0" err="1">
                    <a:solidFill>
                      <a:schemeClr val="bg1"/>
                    </a:solidFill>
                  </a:rPr>
                  <a:t>adalah</a:t>
                </a:r>
                <a:r>
                  <a:rPr lang="en-US" sz="1800" dirty="0">
                    <a:solidFill>
                      <a:schemeClr val="bg1"/>
                    </a:solidFill>
                  </a:rPr>
                  <a:t> </a:t>
                </a:r>
                <a:r>
                  <a:rPr lang="en-US" sz="1800" dirty="0" err="1">
                    <a:solidFill>
                      <a:schemeClr val="bg1"/>
                    </a:solidFill>
                  </a:rPr>
                  <a:t>banyaknya</a:t>
                </a:r>
                <a:r>
                  <a:rPr lang="en-US" sz="1800" dirty="0">
                    <a:solidFill>
                      <a:schemeClr val="bg1"/>
                    </a:solidFill>
                  </a:rPr>
                  <a:t> data</a:t>
                </a:r>
                <a:endParaRPr lang="id-ID" sz="1800" dirty="0">
                  <a:solidFill>
                    <a:schemeClr val="bg1"/>
                  </a:solidFill>
                </a:endParaRPr>
              </a:p>
              <a:p>
                <a:pPr marL="0" indent="0" algn="ctr">
                  <a:buNone/>
                </a:pPr>
                <a14:m>
                  <m:oMath xmlns:m="http://schemas.openxmlformats.org/officeDocument/2006/math">
                    <m:r>
                      <a:rPr lang="en-US" sz="1800" i="1">
                        <a:solidFill>
                          <a:schemeClr val="bg1"/>
                        </a:solidFill>
                        <a:latin typeface="Cambria Math" panose="02040503050406030204" pitchFamily="18" charset="0"/>
                      </a:rPr>
                      <m:t>𝑎</m:t>
                    </m:r>
                    <m:r>
                      <a:rPr lang="en-US" sz="1800">
                        <a:solidFill>
                          <a:schemeClr val="bg1"/>
                        </a:solidFill>
                        <a:latin typeface="Cambria Math" panose="02040503050406030204" pitchFamily="18" charset="0"/>
                      </a:rPr>
                      <m:t>=</m:t>
                    </m:r>
                    <m:f>
                      <m:fPr>
                        <m:ctrlPr>
                          <a:rPr lang="id-ID" sz="1800" i="1">
                            <a:solidFill>
                              <a:schemeClr val="bg1"/>
                            </a:solidFill>
                            <a:latin typeface="Cambria Math"/>
                          </a:rPr>
                        </m:ctrlPr>
                      </m:fPr>
                      <m:num>
                        <m:nary>
                          <m:naryPr>
                            <m:chr m:val="∑"/>
                            <m:limLoc m:val="undOvr"/>
                            <m:subHide m:val="on"/>
                            <m:supHide m:val="on"/>
                            <m:ctrlPr>
                              <a:rPr lang="id-ID" sz="1800" i="1">
                                <a:solidFill>
                                  <a:schemeClr val="bg1"/>
                                </a:solidFill>
                                <a:latin typeface="Cambria Math"/>
                              </a:rPr>
                            </m:ctrlPr>
                          </m:naryPr>
                          <m:sub/>
                          <m:sup/>
                          <m:e>
                            <m:r>
                              <a:rPr lang="en-US" sz="1800">
                                <a:solidFill>
                                  <a:schemeClr val="bg1"/>
                                </a:solidFill>
                                <a:latin typeface="Cambria Math" panose="02040503050406030204" pitchFamily="18" charset="0"/>
                              </a:rPr>
                              <m:t>(</m:t>
                            </m:r>
                            <m:r>
                              <a:rPr lang="en-US" sz="1800" i="1">
                                <a:solidFill>
                                  <a:schemeClr val="bg1"/>
                                </a:solidFill>
                                <a:latin typeface="Cambria Math" panose="02040503050406030204" pitchFamily="18" charset="0"/>
                              </a:rPr>
                              <m:t>𝐼𝑡</m:t>
                            </m:r>
                            <m:r>
                              <a:rPr lang="en-US" sz="1800">
                                <a:solidFill>
                                  <a:schemeClr val="bg1"/>
                                </a:solidFill>
                                <a:latin typeface="Cambria Math" panose="02040503050406030204" pitchFamily="18" charset="0"/>
                              </a:rPr>
                              <m:t>)</m:t>
                            </m:r>
                          </m:e>
                        </m:nary>
                        <m:nary>
                          <m:naryPr>
                            <m:chr m:val="∑"/>
                            <m:limLoc m:val="undOvr"/>
                            <m:subHide m:val="on"/>
                            <m:supHide m:val="on"/>
                            <m:ctrlPr>
                              <a:rPr lang="id-ID" sz="1800" i="1">
                                <a:solidFill>
                                  <a:schemeClr val="bg1"/>
                                </a:solidFill>
                                <a:latin typeface="Cambria Math"/>
                              </a:rPr>
                            </m:ctrlPr>
                          </m:naryPr>
                          <m:sub/>
                          <m:sup/>
                          <m:e>
                            <m:r>
                              <a:rPr lang="en-US" sz="1800">
                                <a:solidFill>
                                  <a:schemeClr val="bg1"/>
                                </a:solidFill>
                                <a:latin typeface="Cambria Math" panose="02040503050406030204" pitchFamily="18" charset="0"/>
                              </a:rPr>
                              <m:t>(</m:t>
                            </m:r>
                            <m:sSup>
                              <m:sSupPr>
                                <m:ctrlPr>
                                  <a:rPr lang="id-ID" sz="1800" i="1">
                                    <a:solidFill>
                                      <a:schemeClr val="bg1"/>
                                    </a:solidFill>
                                    <a:latin typeface="Cambria Math"/>
                                  </a:rPr>
                                </m:ctrlPr>
                              </m:sSupPr>
                              <m:e>
                                <m:r>
                                  <a:rPr lang="en-US" sz="1800" i="1">
                                    <a:solidFill>
                                      <a:schemeClr val="bg1"/>
                                    </a:solidFill>
                                    <a:latin typeface="Cambria Math" panose="02040503050406030204" pitchFamily="18" charset="0"/>
                                  </a:rPr>
                                  <m:t>𝐼</m:t>
                                </m:r>
                              </m:e>
                              <m:sup>
                                <m:r>
                                  <a:rPr lang="en-US" sz="1800">
                                    <a:solidFill>
                                      <a:schemeClr val="bg1"/>
                                    </a:solidFill>
                                    <a:latin typeface="Cambria Math" panose="02040503050406030204" pitchFamily="18" charset="0"/>
                                  </a:rPr>
                                  <m:t>2</m:t>
                                </m:r>
                              </m:sup>
                            </m:sSup>
                            <m:r>
                              <a:rPr lang="en-US" sz="1800">
                                <a:solidFill>
                                  <a:schemeClr val="bg1"/>
                                </a:solidFill>
                                <a:latin typeface="Cambria Math" panose="02040503050406030204" pitchFamily="18" charset="0"/>
                              </a:rPr>
                              <m:t>)</m:t>
                            </m:r>
                          </m:e>
                        </m:nary>
                        <m:r>
                          <a:rPr lang="en-US" sz="1800" i="1">
                            <a:solidFill>
                              <a:schemeClr val="bg1"/>
                            </a:solidFill>
                            <a:latin typeface="Cambria Math" panose="02040503050406030204" pitchFamily="18" charset="0"/>
                          </a:rPr>
                          <m:t>−</m:t>
                        </m:r>
                        <m:nary>
                          <m:naryPr>
                            <m:chr m:val="∑"/>
                            <m:limLoc m:val="undOvr"/>
                            <m:subHide m:val="on"/>
                            <m:supHide m:val="on"/>
                            <m:ctrlPr>
                              <a:rPr lang="id-ID" sz="1800" i="1">
                                <a:solidFill>
                                  <a:schemeClr val="bg1"/>
                                </a:solidFill>
                                <a:latin typeface="Cambria Math"/>
                              </a:rPr>
                            </m:ctrlPr>
                          </m:naryPr>
                          <m:sub/>
                          <m:sup/>
                          <m:e>
                            <m:r>
                              <a:rPr lang="en-US" sz="1800">
                                <a:solidFill>
                                  <a:schemeClr val="bg1"/>
                                </a:solidFill>
                                <a:latin typeface="Cambria Math" panose="02040503050406030204" pitchFamily="18" charset="0"/>
                              </a:rPr>
                              <m:t>(</m:t>
                            </m:r>
                            <m:sSup>
                              <m:sSupPr>
                                <m:ctrlPr>
                                  <a:rPr lang="id-ID" sz="1800" i="1">
                                    <a:solidFill>
                                      <a:schemeClr val="bg1"/>
                                    </a:solidFill>
                                    <a:latin typeface="Cambria Math"/>
                                  </a:rPr>
                                </m:ctrlPr>
                              </m:sSupPr>
                              <m:e>
                                <m:r>
                                  <a:rPr lang="en-US" sz="1800" i="1">
                                    <a:solidFill>
                                      <a:schemeClr val="bg1"/>
                                    </a:solidFill>
                                    <a:latin typeface="Cambria Math" panose="02040503050406030204" pitchFamily="18" charset="0"/>
                                  </a:rPr>
                                  <m:t>𝐼</m:t>
                                </m:r>
                              </m:e>
                              <m:sup>
                                <m:r>
                                  <a:rPr lang="en-US" sz="1800">
                                    <a:solidFill>
                                      <a:schemeClr val="bg1"/>
                                    </a:solidFill>
                                    <a:latin typeface="Cambria Math" panose="02040503050406030204" pitchFamily="18" charset="0"/>
                                  </a:rPr>
                                  <m:t>2</m:t>
                                </m:r>
                              </m:sup>
                            </m:sSup>
                            <m:r>
                              <a:rPr lang="en-US" sz="1800" i="1">
                                <a:solidFill>
                                  <a:schemeClr val="bg1"/>
                                </a:solidFill>
                                <a:latin typeface="Cambria Math" panose="02040503050406030204" pitchFamily="18" charset="0"/>
                              </a:rPr>
                              <m:t>𝑡</m:t>
                            </m:r>
                            <m:r>
                              <a:rPr lang="en-US" sz="1800">
                                <a:solidFill>
                                  <a:schemeClr val="bg1"/>
                                </a:solidFill>
                                <a:latin typeface="Cambria Math" panose="02040503050406030204" pitchFamily="18" charset="0"/>
                              </a:rPr>
                              <m:t>)</m:t>
                            </m:r>
                            <m:nary>
                              <m:naryPr>
                                <m:chr m:val="∑"/>
                                <m:limLoc m:val="undOvr"/>
                                <m:subHide m:val="on"/>
                                <m:supHide m:val="on"/>
                                <m:ctrlPr>
                                  <a:rPr lang="id-ID" sz="1800" i="1">
                                    <a:solidFill>
                                      <a:schemeClr val="bg1"/>
                                    </a:solidFill>
                                    <a:latin typeface="Cambria Math"/>
                                  </a:rPr>
                                </m:ctrlPr>
                              </m:naryPr>
                              <m:sub/>
                              <m:sup/>
                              <m:e>
                                <m:r>
                                  <a:rPr lang="en-US" sz="1800">
                                    <a:solidFill>
                                      <a:schemeClr val="bg1"/>
                                    </a:solidFill>
                                    <a:latin typeface="Cambria Math" panose="02040503050406030204" pitchFamily="18" charset="0"/>
                                  </a:rPr>
                                  <m:t>(</m:t>
                                </m:r>
                                <m:r>
                                  <a:rPr lang="en-US" sz="1800" i="1">
                                    <a:solidFill>
                                      <a:schemeClr val="bg1"/>
                                    </a:solidFill>
                                    <a:latin typeface="Cambria Math" panose="02040503050406030204" pitchFamily="18" charset="0"/>
                                  </a:rPr>
                                  <m:t>𝐼</m:t>
                                </m:r>
                                <m:r>
                                  <a:rPr lang="en-US" sz="1800">
                                    <a:solidFill>
                                      <a:schemeClr val="bg1"/>
                                    </a:solidFill>
                                    <a:latin typeface="Cambria Math" panose="02040503050406030204" pitchFamily="18" charset="0"/>
                                  </a:rPr>
                                  <m:t>)</m:t>
                                </m:r>
                              </m:e>
                            </m:nary>
                          </m:e>
                        </m:nary>
                      </m:num>
                      <m:den>
                        <m:r>
                          <a:rPr lang="en-US" sz="1800" i="1">
                            <a:solidFill>
                              <a:schemeClr val="bg1"/>
                            </a:solidFill>
                            <a:latin typeface="Cambria Math" panose="02040503050406030204" pitchFamily="18" charset="0"/>
                          </a:rPr>
                          <m:t>𝑁</m:t>
                        </m:r>
                        <m:nary>
                          <m:naryPr>
                            <m:chr m:val="∑"/>
                            <m:limLoc m:val="undOvr"/>
                            <m:subHide m:val="on"/>
                            <m:supHide m:val="on"/>
                            <m:ctrlPr>
                              <a:rPr lang="id-ID" sz="1800" i="1">
                                <a:solidFill>
                                  <a:schemeClr val="bg1"/>
                                </a:solidFill>
                                <a:latin typeface="Cambria Math"/>
                              </a:rPr>
                            </m:ctrlPr>
                          </m:naryPr>
                          <m:sub/>
                          <m:sup/>
                          <m:e>
                            <m:r>
                              <a:rPr lang="en-US" sz="1800">
                                <a:solidFill>
                                  <a:schemeClr val="bg1"/>
                                </a:solidFill>
                                <a:latin typeface="Cambria Math" panose="02040503050406030204" pitchFamily="18" charset="0"/>
                              </a:rPr>
                              <m:t>(</m:t>
                            </m:r>
                            <m:sSup>
                              <m:sSupPr>
                                <m:ctrlPr>
                                  <a:rPr lang="id-ID" sz="1800" i="1">
                                    <a:solidFill>
                                      <a:schemeClr val="bg1"/>
                                    </a:solidFill>
                                    <a:latin typeface="Cambria Math"/>
                                  </a:rPr>
                                </m:ctrlPr>
                              </m:sSupPr>
                              <m:e>
                                <m:r>
                                  <a:rPr lang="en-US" sz="1800" i="1">
                                    <a:solidFill>
                                      <a:schemeClr val="bg1"/>
                                    </a:solidFill>
                                    <a:latin typeface="Cambria Math" panose="02040503050406030204" pitchFamily="18" charset="0"/>
                                  </a:rPr>
                                  <m:t>𝐼</m:t>
                                </m:r>
                              </m:e>
                              <m:sup>
                                <m:r>
                                  <a:rPr lang="en-US" sz="1800">
                                    <a:solidFill>
                                      <a:schemeClr val="bg1"/>
                                    </a:solidFill>
                                    <a:latin typeface="Cambria Math" panose="02040503050406030204" pitchFamily="18" charset="0"/>
                                  </a:rPr>
                                  <m:t>2</m:t>
                                </m:r>
                              </m:sup>
                            </m:sSup>
                            <m:r>
                              <a:rPr lang="en-US" sz="1800">
                                <a:solidFill>
                                  <a:schemeClr val="bg1"/>
                                </a:solidFill>
                                <a:latin typeface="Cambria Math" panose="02040503050406030204" pitchFamily="18" charset="0"/>
                              </a:rPr>
                              <m:t>)</m:t>
                            </m:r>
                          </m:e>
                        </m:nary>
                        <m:r>
                          <a:rPr lang="en-US" sz="1800" i="1">
                            <a:solidFill>
                              <a:schemeClr val="bg1"/>
                            </a:solidFill>
                            <a:latin typeface="Cambria Math" panose="02040503050406030204" pitchFamily="18" charset="0"/>
                          </a:rPr>
                          <m:t>−</m:t>
                        </m:r>
                        <m:nary>
                          <m:naryPr>
                            <m:chr m:val="∑"/>
                            <m:limLoc m:val="undOvr"/>
                            <m:subHide m:val="on"/>
                            <m:supHide m:val="on"/>
                            <m:ctrlPr>
                              <a:rPr lang="id-ID" sz="1800" i="1">
                                <a:solidFill>
                                  <a:schemeClr val="bg1"/>
                                </a:solidFill>
                                <a:latin typeface="Cambria Math"/>
                              </a:rPr>
                            </m:ctrlPr>
                          </m:naryPr>
                          <m:sub/>
                          <m:sup/>
                          <m:e>
                            <m:r>
                              <a:rPr lang="en-US" sz="1800">
                                <a:solidFill>
                                  <a:schemeClr val="bg1"/>
                                </a:solidFill>
                                <a:latin typeface="Cambria Math" panose="02040503050406030204" pitchFamily="18" charset="0"/>
                              </a:rPr>
                              <m:t>(</m:t>
                            </m:r>
                            <m:r>
                              <a:rPr lang="en-US" sz="1800" i="1">
                                <a:solidFill>
                                  <a:schemeClr val="bg1"/>
                                </a:solidFill>
                                <a:latin typeface="Cambria Math" panose="02040503050406030204" pitchFamily="18" charset="0"/>
                              </a:rPr>
                              <m:t>𝐼</m:t>
                            </m:r>
                            <m:r>
                              <a:rPr lang="en-US" sz="1800">
                                <a:solidFill>
                                  <a:schemeClr val="bg1"/>
                                </a:solidFill>
                                <a:latin typeface="Cambria Math" panose="02040503050406030204" pitchFamily="18" charset="0"/>
                              </a:rPr>
                              <m:t>)</m:t>
                            </m:r>
                            <m:r>
                              <a:rPr lang="en-US" sz="1800" i="1">
                                <a:solidFill>
                                  <a:schemeClr val="bg1"/>
                                </a:solidFill>
                                <a:latin typeface="Cambria Math" panose="02040503050406030204" pitchFamily="18" charset="0"/>
                              </a:rPr>
                              <m:t>𝐼</m:t>
                            </m:r>
                          </m:e>
                        </m:nary>
                      </m:den>
                    </m:f>
                  </m:oMath>
                </a14:m>
                <a:r>
                  <a:rPr lang="id-ID" sz="1800" dirty="0">
                    <a:solidFill>
                      <a:schemeClr val="bg1"/>
                    </a:solidFill>
                  </a:rPr>
                  <a:t>			(Pers. 4.3)</a:t>
                </a:r>
              </a:p>
              <a:p>
                <a:pPr marL="0" indent="0" algn="ctr">
                  <a:buNone/>
                </a:pPr>
                <a14:m>
                  <m:oMath xmlns:m="http://schemas.openxmlformats.org/officeDocument/2006/math">
                    <m:r>
                      <a:rPr lang="en-US" sz="1800" i="1">
                        <a:solidFill>
                          <a:schemeClr val="bg1"/>
                        </a:solidFill>
                        <a:latin typeface="Cambria Math" panose="02040503050406030204" pitchFamily="18" charset="0"/>
                      </a:rPr>
                      <m:t>𝑏</m:t>
                    </m:r>
                    <m:r>
                      <a:rPr lang="en-US" sz="1800">
                        <a:solidFill>
                          <a:schemeClr val="bg1"/>
                        </a:solidFill>
                        <a:latin typeface="Cambria Math" panose="02040503050406030204" pitchFamily="18" charset="0"/>
                      </a:rPr>
                      <m:t>=</m:t>
                    </m:r>
                    <m:f>
                      <m:fPr>
                        <m:ctrlPr>
                          <a:rPr lang="id-ID" sz="1800" i="1">
                            <a:solidFill>
                              <a:schemeClr val="bg1"/>
                            </a:solidFill>
                            <a:latin typeface="Cambria Math"/>
                          </a:rPr>
                        </m:ctrlPr>
                      </m:fPr>
                      <m:num>
                        <m:nary>
                          <m:naryPr>
                            <m:chr m:val="∑"/>
                            <m:limLoc m:val="undOvr"/>
                            <m:subHide m:val="on"/>
                            <m:supHide m:val="on"/>
                            <m:ctrlPr>
                              <a:rPr lang="id-ID" sz="1800" i="1">
                                <a:solidFill>
                                  <a:schemeClr val="bg1"/>
                                </a:solidFill>
                                <a:latin typeface="Cambria Math"/>
                              </a:rPr>
                            </m:ctrlPr>
                          </m:naryPr>
                          <m:sub/>
                          <m:sup/>
                          <m:e>
                            <m:r>
                              <a:rPr lang="en-US" sz="1800">
                                <a:solidFill>
                                  <a:schemeClr val="bg1"/>
                                </a:solidFill>
                                <a:latin typeface="Cambria Math" panose="02040503050406030204" pitchFamily="18" charset="0"/>
                              </a:rPr>
                              <m:t>(</m:t>
                            </m:r>
                            <m:r>
                              <a:rPr lang="en-US" sz="1800" i="1">
                                <a:solidFill>
                                  <a:schemeClr val="bg1"/>
                                </a:solidFill>
                                <a:latin typeface="Cambria Math" panose="02040503050406030204" pitchFamily="18" charset="0"/>
                              </a:rPr>
                              <m:t>𝐼</m:t>
                            </m:r>
                            <m:r>
                              <a:rPr lang="en-US" sz="1800">
                                <a:solidFill>
                                  <a:schemeClr val="bg1"/>
                                </a:solidFill>
                                <a:latin typeface="Cambria Math" panose="02040503050406030204" pitchFamily="18" charset="0"/>
                              </a:rPr>
                              <m:t>)</m:t>
                            </m:r>
                          </m:e>
                        </m:nary>
                        <m:nary>
                          <m:naryPr>
                            <m:chr m:val="∑"/>
                            <m:limLoc m:val="undOvr"/>
                            <m:subHide m:val="on"/>
                            <m:supHide m:val="on"/>
                            <m:ctrlPr>
                              <a:rPr lang="id-ID" sz="1800" i="1">
                                <a:solidFill>
                                  <a:schemeClr val="bg1"/>
                                </a:solidFill>
                                <a:latin typeface="Cambria Math"/>
                              </a:rPr>
                            </m:ctrlPr>
                          </m:naryPr>
                          <m:sub/>
                          <m:sup/>
                          <m:e>
                            <m:r>
                              <a:rPr lang="en-US" sz="1800">
                                <a:solidFill>
                                  <a:schemeClr val="bg1"/>
                                </a:solidFill>
                                <a:latin typeface="Cambria Math" panose="02040503050406030204" pitchFamily="18" charset="0"/>
                              </a:rPr>
                              <m:t>(</m:t>
                            </m:r>
                            <m:r>
                              <a:rPr lang="en-US" sz="1800" i="1">
                                <a:solidFill>
                                  <a:schemeClr val="bg1"/>
                                </a:solidFill>
                                <a:latin typeface="Cambria Math" panose="02040503050406030204" pitchFamily="18" charset="0"/>
                              </a:rPr>
                              <m:t>𝐼𝑡</m:t>
                            </m:r>
                            <m:r>
                              <a:rPr lang="en-US" sz="1800">
                                <a:solidFill>
                                  <a:schemeClr val="bg1"/>
                                </a:solidFill>
                                <a:latin typeface="Cambria Math" panose="02040503050406030204" pitchFamily="18" charset="0"/>
                              </a:rPr>
                              <m:t>)</m:t>
                            </m:r>
                          </m:e>
                        </m:nary>
                        <m:r>
                          <a:rPr lang="en-US" sz="1800" i="1">
                            <a:solidFill>
                              <a:schemeClr val="bg1"/>
                            </a:solidFill>
                            <a:latin typeface="Cambria Math" panose="02040503050406030204" pitchFamily="18" charset="0"/>
                          </a:rPr>
                          <m:t>−</m:t>
                        </m:r>
                        <m:r>
                          <a:rPr lang="en-US" sz="1800" i="1">
                            <a:solidFill>
                              <a:schemeClr val="bg1"/>
                            </a:solidFill>
                            <a:latin typeface="Cambria Math" panose="02040503050406030204" pitchFamily="18" charset="0"/>
                          </a:rPr>
                          <m:t>𝑁</m:t>
                        </m:r>
                        <m:nary>
                          <m:naryPr>
                            <m:chr m:val="∑"/>
                            <m:limLoc m:val="undOvr"/>
                            <m:subHide m:val="on"/>
                            <m:supHide m:val="on"/>
                            <m:ctrlPr>
                              <a:rPr lang="id-ID" sz="1800" i="1">
                                <a:solidFill>
                                  <a:schemeClr val="bg1"/>
                                </a:solidFill>
                                <a:latin typeface="Cambria Math"/>
                              </a:rPr>
                            </m:ctrlPr>
                          </m:naryPr>
                          <m:sub/>
                          <m:sup/>
                          <m:e>
                            <m:r>
                              <a:rPr lang="en-US" sz="1800">
                                <a:solidFill>
                                  <a:schemeClr val="bg1"/>
                                </a:solidFill>
                                <a:latin typeface="Cambria Math" panose="02040503050406030204" pitchFamily="18" charset="0"/>
                              </a:rPr>
                              <m:t>(</m:t>
                            </m:r>
                            <m:sSup>
                              <m:sSupPr>
                                <m:ctrlPr>
                                  <a:rPr lang="id-ID" sz="1800" i="1">
                                    <a:solidFill>
                                      <a:schemeClr val="bg1"/>
                                    </a:solidFill>
                                    <a:latin typeface="Cambria Math"/>
                                  </a:rPr>
                                </m:ctrlPr>
                              </m:sSupPr>
                              <m:e>
                                <m:r>
                                  <a:rPr lang="en-US" sz="1800" i="1">
                                    <a:solidFill>
                                      <a:schemeClr val="bg1"/>
                                    </a:solidFill>
                                    <a:latin typeface="Cambria Math" panose="02040503050406030204" pitchFamily="18" charset="0"/>
                                  </a:rPr>
                                  <m:t>𝐼</m:t>
                                </m:r>
                              </m:e>
                              <m:sup>
                                <m:r>
                                  <a:rPr lang="en-US" sz="1800">
                                    <a:solidFill>
                                      <a:schemeClr val="bg1"/>
                                    </a:solidFill>
                                    <a:latin typeface="Cambria Math" panose="02040503050406030204" pitchFamily="18" charset="0"/>
                                  </a:rPr>
                                  <m:t>2</m:t>
                                </m:r>
                              </m:sup>
                            </m:sSup>
                            <m:r>
                              <a:rPr lang="en-US" sz="1800" i="1">
                                <a:solidFill>
                                  <a:schemeClr val="bg1"/>
                                </a:solidFill>
                                <a:latin typeface="Cambria Math" panose="02040503050406030204" pitchFamily="18" charset="0"/>
                              </a:rPr>
                              <m:t>𝑡</m:t>
                            </m:r>
                            <m:r>
                              <a:rPr lang="en-US" sz="1800">
                                <a:solidFill>
                                  <a:schemeClr val="bg1"/>
                                </a:solidFill>
                                <a:latin typeface="Cambria Math" panose="02040503050406030204" pitchFamily="18" charset="0"/>
                              </a:rPr>
                              <m:t>)</m:t>
                            </m:r>
                          </m:e>
                        </m:nary>
                      </m:num>
                      <m:den>
                        <m:r>
                          <a:rPr lang="en-US" sz="1800" i="1">
                            <a:solidFill>
                              <a:schemeClr val="bg1"/>
                            </a:solidFill>
                            <a:latin typeface="Cambria Math" panose="02040503050406030204" pitchFamily="18" charset="0"/>
                          </a:rPr>
                          <m:t>𝑁</m:t>
                        </m:r>
                        <m:nary>
                          <m:naryPr>
                            <m:chr m:val="∑"/>
                            <m:limLoc m:val="undOvr"/>
                            <m:subHide m:val="on"/>
                            <m:supHide m:val="on"/>
                            <m:ctrlPr>
                              <a:rPr lang="id-ID" sz="1800" i="1">
                                <a:solidFill>
                                  <a:schemeClr val="bg1"/>
                                </a:solidFill>
                                <a:latin typeface="Cambria Math"/>
                              </a:rPr>
                            </m:ctrlPr>
                          </m:naryPr>
                          <m:sub/>
                          <m:sup/>
                          <m:e>
                            <m:r>
                              <a:rPr lang="en-US" sz="1800">
                                <a:solidFill>
                                  <a:schemeClr val="bg1"/>
                                </a:solidFill>
                                <a:latin typeface="Cambria Math" panose="02040503050406030204" pitchFamily="18" charset="0"/>
                              </a:rPr>
                              <m:t>(</m:t>
                            </m:r>
                            <m:sSup>
                              <m:sSupPr>
                                <m:ctrlPr>
                                  <a:rPr lang="id-ID" sz="1800" i="1">
                                    <a:solidFill>
                                      <a:schemeClr val="bg1"/>
                                    </a:solidFill>
                                    <a:latin typeface="Cambria Math"/>
                                  </a:rPr>
                                </m:ctrlPr>
                              </m:sSupPr>
                              <m:e>
                                <m:r>
                                  <a:rPr lang="en-US" sz="1800" i="1">
                                    <a:solidFill>
                                      <a:schemeClr val="bg1"/>
                                    </a:solidFill>
                                    <a:latin typeface="Cambria Math" panose="02040503050406030204" pitchFamily="18" charset="0"/>
                                  </a:rPr>
                                  <m:t>𝐼</m:t>
                                </m:r>
                              </m:e>
                              <m:sup>
                                <m:r>
                                  <a:rPr lang="en-US" sz="1800">
                                    <a:solidFill>
                                      <a:schemeClr val="bg1"/>
                                    </a:solidFill>
                                    <a:latin typeface="Cambria Math" panose="02040503050406030204" pitchFamily="18" charset="0"/>
                                  </a:rPr>
                                  <m:t>2</m:t>
                                </m:r>
                              </m:sup>
                            </m:sSup>
                            <m:r>
                              <a:rPr lang="en-US" sz="1800">
                                <a:solidFill>
                                  <a:schemeClr val="bg1"/>
                                </a:solidFill>
                                <a:latin typeface="Cambria Math" panose="02040503050406030204" pitchFamily="18" charset="0"/>
                              </a:rPr>
                              <m:t>)</m:t>
                            </m:r>
                          </m:e>
                        </m:nary>
                        <m:r>
                          <a:rPr lang="en-US" sz="1800" i="1">
                            <a:solidFill>
                              <a:schemeClr val="bg1"/>
                            </a:solidFill>
                            <a:latin typeface="Cambria Math" panose="02040503050406030204" pitchFamily="18" charset="0"/>
                          </a:rPr>
                          <m:t>−</m:t>
                        </m:r>
                        <m:nary>
                          <m:naryPr>
                            <m:chr m:val="∑"/>
                            <m:limLoc m:val="undOvr"/>
                            <m:subHide m:val="on"/>
                            <m:supHide m:val="on"/>
                            <m:ctrlPr>
                              <a:rPr lang="id-ID" sz="1800" i="1">
                                <a:solidFill>
                                  <a:schemeClr val="bg1"/>
                                </a:solidFill>
                                <a:latin typeface="Cambria Math"/>
                              </a:rPr>
                            </m:ctrlPr>
                          </m:naryPr>
                          <m:sub/>
                          <m:sup/>
                          <m:e>
                            <m:r>
                              <a:rPr lang="en-US" sz="1800">
                                <a:solidFill>
                                  <a:schemeClr val="bg1"/>
                                </a:solidFill>
                                <a:latin typeface="Cambria Math" panose="02040503050406030204" pitchFamily="18" charset="0"/>
                              </a:rPr>
                              <m:t>(</m:t>
                            </m:r>
                            <m:r>
                              <a:rPr lang="en-US" sz="1800" i="1">
                                <a:solidFill>
                                  <a:schemeClr val="bg1"/>
                                </a:solidFill>
                                <a:latin typeface="Cambria Math" panose="02040503050406030204" pitchFamily="18" charset="0"/>
                              </a:rPr>
                              <m:t>𝐼</m:t>
                            </m:r>
                            <m:r>
                              <a:rPr lang="en-US" sz="1800">
                                <a:solidFill>
                                  <a:schemeClr val="bg1"/>
                                </a:solidFill>
                                <a:latin typeface="Cambria Math" panose="02040503050406030204" pitchFamily="18" charset="0"/>
                              </a:rPr>
                              <m:t>)</m:t>
                            </m:r>
                            <m:r>
                              <a:rPr lang="en-US" sz="1800" i="1">
                                <a:solidFill>
                                  <a:schemeClr val="bg1"/>
                                </a:solidFill>
                                <a:latin typeface="Cambria Math" panose="02040503050406030204" pitchFamily="18" charset="0"/>
                              </a:rPr>
                              <m:t>𝐼</m:t>
                            </m:r>
                          </m:e>
                        </m:nary>
                      </m:den>
                    </m:f>
                  </m:oMath>
                </a14:m>
                <a:r>
                  <a:rPr lang="id-ID" sz="1800" dirty="0">
                    <a:solidFill>
                      <a:schemeClr val="bg1"/>
                    </a:solidFill>
                  </a:rPr>
                  <a:t>			(Pers. 4.4)</a:t>
                </a:r>
              </a:p>
              <a:p>
                <a:endParaRPr lang="id-ID" sz="1800" dirty="0">
                  <a:solidFill>
                    <a:schemeClr val="bg1"/>
                  </a:solidFill>
                </a:endParaRP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680320" y="2230981"/>
                <a:ext cx="9613861" cy="4256083"/>
              </a:xfrm>
              <a:blipFill>
                <a:blip r:embed="rId2"/>
                <a:stretch>
                  <a:fillRect l="-444" t="-1576"/>
                </a:stretch>
              </a:blipFill>
            </p:spPr>
            <p:txBody>
              <a:bodyPr/>
              <a:lstStyle/>
              <a:p>
                <a:r>
                  <a:rPr lang="id-ID">
                    <a:noFill/>
                  </a:rPr>
                  <a:t> </a:t>
                </a:r>
              </a:p>
            </p:txBody>
          </p:sp>
        </mc:Fallback>
      </mc:AlternateContent>
    </p:spTree>
    <p:extLst>
      <p:ext uri="{BB962C8B-B14F-4D97-AF65-F5344CB8AC3E}">
        <p14:creationId xmlns:p14="http://schemas.microsoft.com/office/powerpoint/2010/main" val="203959005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a:t>Persamaan Empiris Intensitas CH</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680320" y="2044460"/>
                <a:ext cx="9613861" cy="4744527"/>
              </a:xfrm>
              <a:solidFill>
                <a:schemeClr val="tx2"/>
              </a:solidFill>
            </p:spPr>
            <p:txBody>
              <a:bodyPr>
                <a:noAutofit/>
              </a:bodyPr>
              <a:lstStyle/>
              <a:p>
                <a:r>
                  <a:rPr lang="id-ID" b="1" dirty="0">
                    <a:solidFill>
                      <a:schemeClr val="bg1"/>
                    </a:solidFill>
                  </a:rPr>
                  <a:t>Formula Sherman (1905)</a:t>
                </a:r>
              </a:p>
              <a:p>
                <a:pPr marL="0" indent="0" algn="ctr">
                  <a:buNone/>
                </a:pPr>
                <a14:m>
                  <m:oMath xmlns:m="http://schemas.openxmlformats.org/officeDocument/2006/math">
                    <m:r>
                      <a:rPr lang="en-US" i="1">
                        <a:solidFill>
                          <a:schemeClr val="bg1"/>
                        </a:solidFill>
                        <a:latin typeface="Cambria Math" panose="02040503050406030204" pitchFamily="18" charset="0"/>
                      </a:rPr>
                      <m:t>𝐼</m:t>
                    </m:r>
                    <m:r>
                      <a:rPr lang="en-US">
                        <a:solidFill>
                          <a:schemeClr val="bg1"/>
                        </a:solidFill>
                        <a:latin typeface="Cambria Math" panose="02040503050406030204" pitchFamily="18" charset="0"/>
                      </a:rPr>
                      <m:t>=</m:t>
                    </m:r>
                    <m:f>
                      <m:fPr>
                        <m:ctrlPr>
                          <a:rPr lang="id-ID" i="1">
                            <a:solidFill>
                              <a:schemeClr val="bg1"/>
                            </a:solidFill>
                            <a:latin typeface="Cambria Math"/>
                          </a:rPr>
                        </m:ctrlPr>
                      </m:fPr>
                      <m:num>
                        <m:r>
                          <a:rPr lang="en-US" i="1">
                            <a:solidFill>
                              <a:schemeClr val="bg1"/>
                            </a:solidFill>
                            <a:latin typeface="Cambria Math" panose="02040503050406030204" pitchFamily="18" charset="0"/>
                          </a:rPr>
                          <m:t>𝑎</m:t>
                        </m:r>
                      </m:num>
                      <m:den>
                        <m:sSup>
                          <m:sSupPr>
                            <m:ctrlPr>
                              <a:rPr lang="id-ID" i="1">
                                <a:solidFill>
                                  <a:schemeClr val="bg1"/>
                                </a:solidFill>
                                <a:latin typeface="Cambria Math"/>
                              </a:rPr>
                            </m:ctrlPr>
                          </m:sSupPr>
                          <m:e>
                            <m:r>
                              <a:rPr lang="en-US" i="1">
                                <a:solidFill>
                                  <a:schemeClr val="bg1"/>
                                </a:solidFill>
                                <a:latin typeface="Cambria Math" panose="02040503050406030204" pitchFamily="18" charset="0"/>
                              </a:rPr>
                              <m:t>𝑡</m:t>
                            </m:r>
                          </m:e>
                          <m:sup>
                            <m:r>
                              <a:rPr lang="en-US" i="1">
                                <a:solidFill>
                                  <a:schemeClr val="bg1"/>
                                </a:solidFill>
                                <a:latin typeface="Cambria Math" panose="02040503050406030204" pitchFamily="18" charset="0"/>
                              </a:rPr>
                              <m:t>𝑏</m:t>
                            </m:r>
                          </m:sup>
                        </m:sSup>
                      </m:den>
                    </m:f>
                  </m:oMath>
                </a14:m>
                <a:r>
                  <a:rPr lang="id-ID" sz="1800" dirty="0">
                    <a:solidFill>
                      <a:schemeClr val="bg1"/>
                    </a:solidFill>
                  </a:rPr>
                  <a:t>		(Pers. 4.5)</a:t>
                </a:r>
              </a:p>
              <a:p>
                <a:r>
                  <a:rPr lang="en-US" dirty="0" err="1">
                    <a:solidFill>
                      <a:schemeClr val="bg1"/>
                    </a:solidFill>
                  </a:rPr>
                  <a:t>cocok</a:t>
                </a:r>
                <a:r>
                  <a:rPr lang="en-US" dirty="0">
                    <a:solidFill>
                      <a:schemeClr val="bg1"/>
                    </a:solidFill>
                  </a:rPr>
                  <a:t> </a:t>
                </a:r>
                <a:r>
                  <a:rPr lang="en-US" dirty="0" err="1">
                    <a:solidFill>
                      <a:schemeClr val="bg1"/>
                    </a:solidFill>
                  </a:rPr>
                  <a:t>untuk</a:t>
                </a:r>
                <a:r>
                  <a:rPr lang="en-US" dirty="0">
                    <a:solidFill>
                      <a:schemeClr val="bg1"/>
                    </a:solidFill>
                  </a:rPr>
                  <a:t> </a:t>
                </a:r>
                <a:r>
                  <a:rPr lang="en-US" dirty="0" err="1">
                    <a:solidFill>
                      <a:schemeClr val="bg1"/>
                    </a:solidFill>
                  </a:rPr>
                  <a:t>jangka</a:t>
                </a:r>
                <a:r>
                  <a:rPr lang="en-US" dirty="0">
                    <a:solidFill>
                      <a:schemeClr val="bg1"/>
                    </a:solidFill>
                  </a:rPr>
                  <a:t> </a:t>
                </a:r>
                <a:r>
                  <a:rPr lang="en-US" dirty="0" err="1">
                    <a:solidFill>
                      <a:schemeClr val="bg1"/>
                    </a:solidFill>
                  </a:rPr>
                  <a:t>waktu</a:t>
                </a:r>
                <a:r>
                  <a:rPr lang="en-US" dirty="0">
                    <a:solidFill>
                      <a:schemeClr val="bg1"/>
                    </a:solidFill>
                  </a:rPr>
                  <a:t> </a:t>
                </a:r>
                <a:r>
                  <a:rPr lang="en-US" dirty="0" err="1">
                    <a:solidFill>
                      <a:schemeClr val="bg1"/>
                    </a:solidFill>
                  </a:rPr>
                  <a:t>curah</a:t>
                </a:r>
                <a:r>
                  <a:rPr lang="en-US" dirty="0">
                    <a:solidFill>
                      <a:schemeClr val="bg1"/>
                    </a:solidFill>
                  </a:rPr>
                  <a:t> </a:t>
                </a:r>
                <a:r>
                  <a:rPr lang="en-US" dirty="0" err="1">
                    <a:solidFill>
                      <a:schemeClr val="bg1"/>
                    </a:solidFill>
                  </a:rPr>
                  <a:t>hujan</a:t>
                </a:r>
                <a:r>
                  <a:rPr lang="en-US" dirty="0">
                    <a:solidFill>
                      <a:schemeClr val="bg1"/>
                    </a:solidFill>
                  </a:rPr>
                  <a:t> yang </a:t>
                </a:r>
                <a:r>
                  <a:rPr lang="en-US" dirty="0" err="1">
                    <a:solidFill>
                      <a:schemeClr val="bg1"/>
                    </a:solidFill>
                  </a:rPr>
                  <a:t>lamanya</a:t>
                </a:r>
                <a:r>
                  <a:rPr lang="en-US" dirty="0">
                    <a:solidFill>
                      <a:schemeClr val="bg1"/>
                    </a:solidFill>
                  </a:rPr>
                  <a:t> </a:t>
                </a:r>
                <a:r>
                  <a:rPr lang="en-US" dirty="0" err="1">
                    <a:solidFill>
                      <a:schemeClr val="bg1"/>
                    </a:solidFill>
                  </a:rPr>
                  <a:t>lebih</a:t>
                </a:r>
                <a:r>
                  <a:rPr lang="en-US" dirty="0">
                    <a:solidFill>
                      <a:schemeClr val="bg1"/>
                    </a:solidFill>
                  </a:rPr>
                  <a:t> </a:t>
                </a:r>
                <a:r>
                  <a:rPr lang="en-US" dirty="0" err="1">
                    <a:solidFill>
                      <a:schemeClr val="bg1"/>
                    </a:solidFill>
                  </a:rPr>
                  <a:t>dari</a:t>
                </a:r>
                <a:r>
                  <a:rPr lang="en-US" dirty="0">
                    <a:solidFill>
                      <a:schemeClr val="bg1"/>
                    </a:solidFill>
                  </a:rPr>
                  <a:t> 2 jam, </a:t>
                </a:r>
                <a:r>
                  <a:rPr lang="en-US" dirty="0" err="1">
                    <a:solidFill>
                      <a:schemeClr val="bg1"/>
                    </a:solidFill>
                  </a:rPr>
                  <a:t>yaitu</a:t>
                </a:r>
                <a:r>
                  <a:rPr lang="en-US" dirty="0">
                    <a:solidFill>
                      <a:schemeClr val="bg1"/>
                    </a:solidFill>
                  </a:rPr>
                  <a:t> </a:t>
                </a:r>
                <a:r>
                  <a:rPr lang="en-US" dirty="0" err="1">
                    <a:solidFill>
                      <a:schemeClr val="bg1"/>
                    </a:solidFill>
                  </a:rPr>
                  <a:t>dengan</a:t>
                </a:r>
                <a:r>
                  <a:rPr lang="en-US" dirty="0">
                    <a:solidFill>
                      <a:schemeClr val="bg1"/>
                    </a:solidFill>
                  </a:rPr>
                  <a:t> </a:t>
                </a:r>
                <a:r>
                  <a:rPr lang="en-US" dirty="0" err="1">
                    <a:solidFill>
                      <a:schemeClr val="bg1"/>
                    </a:solidFill>
                  </a:rPr>
                  <a:t>Persamaan</a:t>
                </a:r>
                <a:r>
                  <a:rPr lang="en-US" dirty="0">
                    <a:solidFill>
                      <a:schemeClr val="bg1"/>
                    </a:solidFill>
                  </a:rPr>
                  <a:t> 4.5, </a:t>
                </a:r>
                <a:r>
                  <a:rPr lang="en-US" dirty="0" err="1">
                    <a:solidFill>
                      <a:schemeClr val="bg1"/>
                    </a:solidFill>
                  </a:rPr>
                  <a:t>dimana</a:t>
                </a:r>
                <a:r>
                  <a:rPr lang="en-US" dirty="0">
                    <a:solidFill>
                      <a:schemeClr val="bg1"/>
                    </a:solidFill>
                  </a:rPr>
                  <a:t> </a:t>
                </a:r>
                <a:r>
                  <a:rPr lang="en-US" dirty="0" err="1">
                    <a:solidFill>
                      <a:schemeClr val="bg1"/>
                    </a:solidFill>
                  </a:rPr>
                  <a:t>nilai</a:t>
                </a:r>
                <a:r>
                  <a:rPr lang="en-US" dirty="0">
                    <a:solidFill>
                      <a:schemeClr val="bg1"/>
                    </a:solidFill>
                  </a:rPr>
                  <a:t> </a:t>
                </a:r>
                <a:r>
                  <a:rPr lang="en-US" dirty="0" err="1">
                    <a:solidFill>
                      <a:schemeClr val="bg1"/>
                    </a:solidFill>
                  </a:rPr>
                  <a:t>konstanta</a:t>
                </a:r>
                <a:r>
                  <a:rPr lang="en-US" dirty="0">
                    <a:solidFill>
                      <a:schemeClr val="bg1"/>
                    </a:solidFill>
                  </a:rPr>
                  <a:t> </a:t>
                </a:r>
                <a14:m>
                  <m:oMath xmlns:m="http://schemas.openxmlformats.org/officeDocument/2006/math">
                    <m:r>
                      <a:rPr lang="en-US" i="1">
                        <a:solidFill>
                          <a:schemeClr val="bg1"/>
                        </a:solidFill>
                        <a:latin typeface="Cambria Math" panose="02040503050406030204" pitchFamily="18" charset="0"/>
                      </a:rPr>
                      <m:t>𝑎</m:t>
                    </m:r>
                  </m:oMath>
                </a14:m>
                <a:r>
                  <a:rPr lang="en-US" dirty="0">
                    <a:solidFill>
                      <a:schemeClr val="bg1"/>
                    </a:solidFill>
                  </a:rPr>
                  <a:t> </a:t>
                </a:r>
                <a:r>
                  <a:rPr lang="en-US" dirty="0" err="1">
                    <a:solidFill>
                      <a:schemeClr val="bg1"/>
                    </a:solidFill>
                  </a:rPr>
                  <a:t>dihitung</a:t>
                </a:r>
                <a:r>
                  <a:rPr lang="en-US" dirty="0">
                    <a:solidFill>
                      <a:schemeClr val="bg1"/>
                    </a:solidFill>
                  </a:rPr>
                  <a:t> </a:t>
                </a:r>
                <a:r>
                  <a:rPr lang="en-US" dirty="0" err="1">
                    <a:solidFill>
                      <a:schemeClr val="bg1"/>
                    </a:solidFill>
                  </a:rPr>
                  <a:t>menggunakan</a:t>
                </a:r>
                <a:r>
                  <a:rPr lang="en-US" dirty="0">
                    <a:solidFill>
                      <a:schemeClr val="bg1"/>
                    </a:solidFill>
                  </a:rPr>
                  <a:t> </a:t>
                </a:r>
                <a:r>
                  <a:rPr lang="en-US" dirty="0" err="1">
                    <a:solidFill>
                      <a:schemeClr val="bg1"/>
                    </a:solidFill>
                  </a:rPr>
                  <a:t>Persamaan</a:t>
                </a:r>
                <a:r>
                  <a:rPr lang="en-US" dirty="0">
                    <a:solidFill>
                      <a:schemeClr val="bg1"/>
                    </a:solidFill>
                  </a:rPr>
                  <a:t> 4.6 </a:t>
                </a:r>
                <a:r>
                  <a:rPr lang="en-US" dirty="0" err="1">
                    <a:solidFill>
                      <a:schemeClr val="bg1"/>
                    </a:solidFill>
                  </a:rPr>
                  <a:t>dan</a:t>
                </a:r>
                <a:r>
                  <a:rPr lang="en-US" dirty="0">
                    <a:solidFill>
                      <a:schemeClr val="bg1"/>
                    </a:solidFill>
                  </a:rPr>
                  <a:t> </a:t>
                </a:r>
                <a:r>
                  <a:rPr lang="en-US" dirty="0" err="1">
                    <a:solidFill>
                      <a:schemeClr val="bg1"/>
                    </a:solidFill>
                  </a:rPr>
                  <a:t>konstanta</a:t>
                </a:r>
                <a:r>
                  <a:rPr lang="en-US" dirty="0">
                    <a:solidFill>
                      <a:schemeClr val="bg1"/>
                    </a:solidFill>
                  </a:rPr>
                  <a:t> </a:t>
                </a:r>
                <a14:m>
                  <m:oMath xmlns:m="http://schemas.openxmlformats.org/officeDocument/2006/math">
                    <m:r>
                      <a:rPr lang="en-US" i="1">
                        <a:solidFill>
                          <a:schemeClr val="bg1"/>
                        </a:solidFill>
                        <a:latin typeface="Cambria Math" panose="02040503050406030204" pitchFamily="18" charset="0"/>
                      </a:rPr>
                      <m:t>𝑏</m:t>
                    </m:r>
                  </m:oMath>
                </a14:m>
                <a:r>
                  <a:rPr lang="en-US" dirty="0">
                    <a:solidFill>
                      <a:schemeClr val="bg1"/>
                    </a:solidFill>
                  </a:rPr>
                  <a:t> </a:t>
                </a:r>
                <a:r>
                  <a:rPr lang="en-US" dirty="0" err="1">
                    <a:solidFill>
                      <a:schemeClr val="bg1"/>
                    </a:solidFill>
                  </a:rPr>
                  <a:t>menggunakan</a:t>
                </a:r>
                <a:r>
                  <a:rPr lang="en-US" dirty="0">
                    <a:solidFill>
                      <a:schemeClr val="bg1"/>
                    </a:solidFill>
                  </a:rPr>
                  <a:t> </a:t>
                </a:r>
                <a:r>
                  <a:rPr lang="en-US" dirty="0" err="1">
                    <a:solidFill>
                      <a:schemeClr val="bg1"/>
                    </a:solidFill>
                  </a:rPr>
                  <a:t>Persamaan</a:t>
                </a:r>
                <a:r>
                  <a:rPr lang="en-US" dirty="0">
                    <a:solidFill>
                      <a:schemeClr val="bg1"/>
                    </a:solidFill>
                  </a:rPr>
                  <a:t> 4.7 </a:t>
                </a:r>
                <a:r>
                  <a:rPr lang="en-US" dirty="0" err="1">
                    <a:solidFill>
                      <a:schemeClr val="bg1"/>
                    </a:solidFill>
                  </a:rPr>
                  <a:t>untuk</a:t>
                </a:r>
                <a:r>
                  <a:rPr lang="en-US" dirty="0">
                    <a:solidFill>
                      <a:schemeClr val="bg1"/>
                    </a:solidFill>
                  </a:rPr>
                  <a:t> </a:t>
                </a:r>
                <a14:m>
                  <m:oMath xmlns:m="http://schemas.openxmlformats.org/officeDocument/2006/math">
                    <m:r>
                      <a:rPr lang="en-US" i="1">
                        <a:solidFill>
                          <a:schemeClr val="bg1"/>
                        </a:solidFill>
                        <a:latin typeface="Cambria Math" panose="02040503050406030204" pitchFamily="18" charset="0"/>
                      </a:rPr>
                      <m:t>𝑁</m:t>
                    </m:r>
                  </m:oMath>
                </a14:m>
                <a:r>
                  <a:rPr lang="en-US" dirty="0">
                    <a:solidFill>
                      <a:schemeClr val="bg1"/>
                    </a:solidFill>
                  </a:rPr>
                  <a:t> data </a:t>
                </a:r>
                <a:r>
                  <a:rPr lang="en-US" dirty="0" err="1">
                    <a:solidFill>
                      <a:schemeClr val="bg1"/>
                    </a:solidFill>
                  </a:rPr>
                  <a:t>dan</a:t>
                </a:r>
                <a:r>
                  <a:rPr lang="en-US" dirty="0">
                    <a:solidFill>
                      <a:schemeClr val="bg1"/>
                    </a:solidFill>
                  </a:rPr>
                  <a:t> </a:t>
                </a:r>
                <a14:m>
                  <m:oMath xmlns:m="http://schemas.openxmlformats.org/officeDocument/2006/math">
                    <m:r>
                      <a:rPr lang="en-US" i="1">
                        <a:solidFill>
                          <a:schemeClr val="bg1"/>
                        </a:solidFill>
                        <a:latin typeface="Cambria Math" panose="02040503050406030204" pitchFamily="18" charset="0"/>
                      </a:rPr>
                      <m:t>(</m:t>
                    </m:r>
                    <m:r>
                      <a:rPr lang="en-US" i="1">
                        <a:solidFill>
                          <a:schemeClr val="bg1"/>
                        </a:solidFill>
                        <a:latin typeface="Cambria Math" panose="02040503050406030204" pitchFamily="18" charset="0"/>
                      </a:rPr>
                      <m:t>𝑡</m:t>
                    </m:r>
                    <m:r>
                      <a:rPr lang="en-US" i="1">
                        <a:solidFill>
                          <a:schemeClr val="bg1"/>
                        </a:solidFill>
                        <a:latin typeface="Cambria Math" panose="02040503050406030204" pitchFamily="18" charset="0"/>
                      </a:rPr>
                      <m:t>)</m:t>
                    </m:r>
                  </m:oMath>
                </a14:m>
                <a:r>
                  <a:rPr lang="en-US" dirty="0">
                    <a:solidFill>
                      <a:schemeClr val="bg1"/>
                    </a:solidFill>
                  </a:rPr>
                  <a:t> </a:t>
                </a:r>
                <a:r>
                  <a:rPr lang="en-US" dirty="0" err="1">
                    <a:solidFill>
                      <a:schemeClr val="bg1"/>
                    </a:solidFill>
                  </a:rPr>
                  <a:t>merupakan</a:t>
                </a:r>
                <a:r>
                  <a:rPr lang="en-US" dirty="0">
                    <a:solidFill>
                      <a:schemeClr val="bg1"/>
                    </a:solidFill>
                  </a:rPr>
                  <a:t> </a:t>
                </a:r>
                <a:r>
                  <a:rPr lang="en-US" dirty="0" err="1">
                    <a:solidFill>
                      <a:schemeClr val="bg1"/>
                    </a:solidFill>
                  </a:rPr>
                  <a:t>lamanya</a:t>
                </a:r>
                <a:r>
                  <a:rPr lang="en-US" dirty="0">
                    <a:solidFill>
                      <a:schemeClr val="bg1"/>
                    </a:solidFill>
                  </a:rPr>
                  <a:t> </a:t>
                </a:r>
                <a:r>
                  <a:rPr lang="en-US" dirty="0" err="1">
                    <a:solidFill>
                      <a:schemeClr val="bg1"/>
                    </a:solidFill>
                  </a:rPr>
                  <a:t>hujan</a:t>
                </a:r>
                <a:r>
                  <a:rPr lang="en-US" dirty="0">
                    <a:solidFill>
                      <a:schemeClr val="bg1"/>
                    </a:solidFill>
                  </a:rPr>
                  <a:t> </a:t>
                </a:r>
                <a14:m>
                  <m:oMath xmlns:m="http://schemas.openxmlformats.org/officeDocument/2006/math">
                    <m:r>
                      <a:rPr lang="en-US" i="1">
                        <a:solidFill>
                          <a:schemeClr val="bg1"/>
                        </a:solidFill>
                        <a:latin typeface="Cambria Math" panose="02040503050406030204" pitchFamily="18" charset="0"/>
                      </a:rPr>
                      <m:t>(</m:t>
                    </m:r>
                    <m:r>
                      <a:rPr lang="en-US" i="1">
                        <a:solidFill>
                          <a:schemeClr val="bg1"/>
                        </a:solidFill>
                        <a:latin typeface="Cambria Math" panose="02040503050406030204" pitchFamily="18" charset="0"/>
                      </a:rPr>
                      <m:t>𝑚𝑒𝑛𝑖𝑡</m:t>
                    </m:r>
                    <m:r>
                      <a:rPr lang="en-US" i="1">
                        <a:solidFill>
                          <a:schemeClr val="bg1"/>
                        </a:solidFill>
                        <a:latin typeface="Cambria Math" panose="02040503050406030204" pitchFamily="18" charset="0"/>
                      </a:rPr>
                      <m:t>)</m:t>
                    </m:r>
                  </m:oMath>
                </a14:m>
                <a:r>
                  <a:rPr lang="en-US" dirty="0">
                    <a:solidFill>
                      <a:schemeClr val="bg1"/>
                    </a:solidFill>
                  </a:rPr>
                  <a:t>.</a:t>
                </a:r>
                <a:endParaRPr lang="id-ID" dirty="0">
                  <a:solidFill>
                    <a:schemeClr val="bg1"/>
                  </a:solidFill>
                </a:endParaRPr>
              </a:p>
              <a:p>
                <a:pPr marL="0" indent="0" algn="ctr">
                  <a:buNone/>
                </a:pPr>
                <a14:m>
                  <m:oMath xmlns:m="http://schemas.openxmlformats.org/officeDocument/2006/math">
                    <m:r>
                      <a:rPr lang="en-US" i="1">
                        <a:solidFill>
                          <a:schemeClr val="bg1"/>
                        </a:solidFill>
                        <a:latin typeface="Cambria Math" panose="02040503050406030204" pitchFamily="18" charset="0"/>
                      </a:rPr>
                      <m:t>𝑎</m:t>
                    </m:r>
                    <m:r>
                      <a:rPr lang="en-US">
                        <a:solidFill>
                          <a:schemeClr val="bg1"/>
                        </a:solidFill>
                        <a:latin typeface="Cambria Math" panose="02040503050406030204" pitchFamily="18" charset="0"/>
                      </a:rPr>
                      <m:t>=</m:t>
                    </m:r>
                    <m:sSup>
                      <m:sSupPr>
                        <m:ctrlPr>
                          <a:rPr lang="id-ID" i="1">
                            <a:solidFill>
                              <a:schemeClr val="bg1"/>
                            </a:solidFill>
                            <a:latin typeface="Cambria Math"/>
                          </a:rPr>
                        </m:ctrlPr>
                      </m:sSupPr>
                      <m:e>
                        <m:d>
                          <m:dPr>
                            <m:begChr m:val="["/>
                            <m:endChr m:val="]"/>
                            <m:ctrlPr>
                              <a:rPr lang="id-ID" i="1">
                                <a:solidFill>
                                  <a:schemeClr val="bg1"/>
                                </a:solidFill>
                                <a:latin typeface="Cambria Math"/>
                              </a:rPr>
                            </m:ctrlPr>
                          </m:dPr>
                          <m:e>
                            <m:f>
                              <m:fPr>
                                <m:ctrlPr>
                                  <a:rPr lang="id-ID" i="1">
                                    <a:solidFill>
                                      <a:schemeClr val="bg1"/>
                                    </a:solidFill>
                                    <a:latin typeface="Cambria Math"/>
                                  </a:rPr>
                                </m:ctrlPr>
                              </m:fPr>
                              <m:num>
                                <m:nary>
                                  <m:naryPr>
                                    <m:chr m:val="∑"/>
                                    <m:limLoc m:val="undOvr"/>
                                    <m:subHide m:val="on"/>
                                    <m:supHide m:val="on"/>
                                    <m:ctrlPr>
                                      <a:rPr lang="id-ID" i="1">
                                        <a:solidFill>
                                          <a:schemeClr val="bg1"/>
                                        </a:solidFill>
                                        <a:latin typeface="Cambria Math"/>
                                      </a:rPr>
                                    </m:ctrlPr>
                                  </m:naryPr>
                                  <m:sub/>
                                  <m:sup/>
                                  <m:e>
                                    <m:d>
                                      <m:dPr>
                                        <m:ctrlPr>
                                          <a:rPr lang="id-ID" i="1">
                                            <a:solidFill>
                                              <a:schemeClr val="bg1"/>
                                            </a:solidFill>
                                            <a:latin typeface="Cambria Math"/>
                                          </a:rPr>
                                        </m:ctrlPr>
                                      </m:dPr>
                                      <m:e>
                                        <m:func>
                                          <m:funcPr>
                                            <m:ctrlPr>
                                              <a:rPr lang="id-ID" i="1">
                                                <a:solidFill>
                                                  <a:schemeClr val="bg1"/>
                                                </a:solidFill>
                                                <a:latin typeface="Cambria Math"/>
                                              </a:rPr>
                                            </m:ctrlPr>
                                          </m:funcPr>
                                          <m:fName>
                                            <m:r>
                                              <m:rPr>
                                                <m:sty m:val="p"/>
                                              </m:rPr>
                                              <a:rPr lang="en-US">
                                                <a:solidFill>
                                                  <a:schemeClr val="bg1"/>
                                                </a:solidFill>
                                                <a:latin typeface="Cambria Math" panose="02040503050406030204" pitchFamily="18" charset="0"/>
                                              </a:rPr>
                                              <m:t>log</m:t>
                                            </m:r>
                                          </m:fName>
                                          <m:e>
                                            <m:r>
                                              <a:rPr lang="en-US" i="1">
                                                <a:solidFill>
                                                  <a:schemeClr val="bg1"/>
                                                </a:solidFill>
                                                <a:latin typeface="Cambria Math" panose="02040503050406030204" pitchFamily="18" charset="0"/>
                                              </a:rPr>
                                              <m:t>𝐼</m:t>
                                            </m:r>
                                          </m:e>
                                        </m:func>
                                      </m:e>
                                    </m:d>
                                  </m:e>
                                </m:nary>
                                <m:nary>
                                  <m:naryPr>
                                    <m:chr m:val="∑"/>
                                    <m:limLoc m:val="undOvr"/>
                                    <m:subHide m:val="on"/>
                                    <m:supHide m:val="on"/>
                                    <m:ctrlPr>
                                      <a:rPr lang="id-ID" i="1">
                                        <a:solidFill>
                                          <a:schemeClr val="bg1"/>
                                        </a:solidFill>
                                        <a:latin typeface="Cambria Math"/>
                                      </a:rPr>
                                    </m:ctrlPr>
                                  </m:naryPr>
                                  <m:sub/>
                                  <m:sup/>
                                  <m:e>
                                    <m:d>
                                      <m:dPr>
                                        <m:ctrlPr>
                                          <a:rPr lang="id-ID" i="1">
                                            <a:solidFill>
                                              <a:schemeClr val="bg1"/>
                                            </a:solidFill>
                                            <a:latin typeface="Cambria Math"/>
                                          </a:rPr>
                                        </m:ctrlPr>
                                      </m:dPr>
                                      <m:e>
                                        <m:func>
                                          <m:funcPr>
                                            <m:ctrlPr>
                                              <a:rPr lang="id-ID" i="1">
                                                <a:solidFill>
                                                  <a:schemeClr val="bg1"/>
                                                </a:solidFill>
                                                <a:latin typeface="Cambria Math"/>
                                              </a:rPr>
                                            </m:ctrlPr>
                                          </m:funcPr>
                                          <m:fName>
                                            <m:r>
                                              <m:rPr>
                                                <m:sty m:val="p"/>
                                              </m:rPr>
                                              <a:rPr lang="en-US">
                                                <a:solidFill>
                                                  <a:schemeClr val="bg1"/>
                                                </a:solidFill>
                                                <a:latin typeface="Cambria Math" panose="02040503050406030204" pitchFamily="18" charset="0"/>
                                              </a:rPr>
                                              <m:t>log</m:t>
                                            </m:r>
                                          </m:fName>
                                          <m:e>
                                            <m:sSup>
                                              <m:sSupPr>
                                                <m:ctrlPr>
                                                  <a:rPr lang="id-ID" i="1">
                                                    <a:solidFill>
                                                      <a:schemeClr val="bg1"/>
                                                    </a:solidFill>
                                                    <a:latin typeface="Cambria Math"/>
                                                  </a:rPr>
                                                </m:ctrlPr>
                                              </m:sSupPr>
                                              <m:e>
                                                <m:r>
                                                  <a:rPr lang="en-US" i="1">
                                                    <a:solidFill>
                                                      <a:schemeClr val="bg1"/>
                                                    </a:solidFill>
                                                    <a:latin typeface="Cambria Math" panose="02040503050406030204" pitchFamily="18" charset="0"/>
                                                  </a:rPr>
                                                  <m:t>𝑡</m:t>
                                                </m:r>
                                              </m:e>
                                              <m:sup>
                                                <m:r>
                                                  <a:rPr lang="en-US">
                                                    <a:solidFill>
                                                      <a:schemeClr val="bg1"/>
                                                    </a:solidFill>
                                                    <a:latin typeface="Cambria Math" panose="02040503050406030204" pitchFamily="18" charset="0"/>
                                                  </a:rPr>
                                                  <m:t>2</m:t>
                                                </m:r>
                                              </m:sup>
                                            </m:sSup>
                                          </m:e>
                                        </m:func>
                                      </m:e>
                                    </m:d>
                                  </m:e>
                                </m:nary>
                                <m:r>
                                  <a:rPr lang="en-US" i="1">
                                    <a:solidFill>
                                      <a:schemeClr val="bg1"/>
                                    </a:solidFill>
                                    <a:latin typeface="Cambria Math" panose="02040503050406030204" pitchFamily="18" charset="0"/>
                                  </a:rPr>
                                  <m:t>−</m:t>
                                </m:r>
                                <m:nary>
                                  <m:naryPr>
                                    <m:chr m:val="∑"/>
                                    <m:limLoc m:val="undOvr"/>
                                    <m:subHide m:val="on"/>
                                    <m:supHide m:val="on"/>
                                    <m:ctrlPr>
                                      <a:rPr lang="id-ID" i="1">
                                        <a:solidFill>
                                          <a:schemeClr val="bg1"/>
                                        </a:solidFill>
                                        <a:latin typeface="Cambria Math"/>
                                      </a:rPr>
                                    </m:ctrlPr>
                                  </m:naryPr>
                                  <m:sub/>
                                  <m:sup/>
                                  <m:e>
                                    <m:d>
                                      <m:dPr>
                                        <m:ctrlPr>
                                          <a:rPr lang="id-ID" i="1">
                                            <a:solidFill>
                                              <a:schemeClr val="bg1"/>
                                            </a:solidFill>
                                            <a:latin typeface="Cambria Math"/>
                                          </a:rPr>
                                        </m:ctrlPr>
                                      </m:dPr>
                                      <m:e>
                                        <m:func>
                                          <m:funcPr>
                                            <m:ctrlPr>
                                              <a:rPr lang="id-ID" i="1">
                                                <a:solidFill>
                                                  <a:schemeClr val="bg1"/>
                                                </a:solidFill>
                                                <a:latin typeface="Cambria Math"/>
                                              </a:rPr>
                                            </m:ctrlPr>
                                          </m:funcPr>
                                          <m:fName>
                                            <m:r>
                                              <m:rPr>
                                                <m:sty m:val="p"/>
                                              </m:rPr>
                                              <a:rPr lang="en-US">
                                                <a:solidFill>
                                                  <a:schemeClr val="bg1"/>
                                                </a:solidFill>
                                                <a:latin typeface="Cambria Math" panose="02040503050406030204" pitchFamily="18" charset="0"/>
                                              </a:rPr>
                                              <m:t>log</m:t>
                                            </m:r>
                                          </m:fName>
                                          <m:e>
                                            <m:r>
                                              <a:rPr lang="en-US" i="1">
                                                <a:solidFill>
                                                  <a:schemeClr val="bg1"/>
                                                </a:solidFill>
                                                <a:latin typeface="Cambria Math" panose="02040503050406030204" pitchFamily="18" charset="0"/>
                                              </a:rPr>
                                              <m:t>𝐼</m:t>
                                            </m:r>
                                          </m:e>
                                        </m:func>
                                        <m:func>
                                          <m:funcPr>
                                            <m:ctrlPr>
                                              <a:rPr lang="id-ID" i="1">
                                                <a:solidFill>
                                                  <a:schemeClr val="bg1"/>
                                                </a:solidFill>
                                                <a:latin typeface="Cambria Math"/>
                                              </a:rPr>
                                            </m:ctrlPr>
                                          </m:funcPr>
                                          <m:fName>
                                            <m:r>
                                              <m:rPr>
                                                <m:sty m:val="p"/>
                                              </m:rPr>
                                              <a:rPr lang="en-US">
                                                <a:solidFill>
                                                  <a:schemeClr val="bg1"/>
                                                </a:solidFill>
                                                <a:latin typeface="Cambria Math" panose="02040503050406030204" pitchFamily="18" charset="0"/>
                                              </a:rPr>
                                              <m:t>log</m:t>
                                            </m:r>
                                          </m:fName>
                                          <m:e>
                                            <m:r>
                                              <a:rPr lang="en-US" i="1">
                                                <a:solidFill>
                                                  <a:schemeClr val="bg1"/>
                                                </a:solidFill>
                                                <a:latin typeface="Cambria Math" panose="02040503050406030204" pitchFamily="18" charset="0"/>
                                              </a:rPr>
                                              <m:t>𝑡</m:t>
                                            </m:r>
                                          </m:e>
                                        </m:func>
                                      </m:e>
                                    </m:d>
                                    <m:nary>
                                      <m:naryPr>
                                        <m:chr m:val="∑"/>
                                        <m:limLoc m:val="undOvr"/>
                                        <m:subHide m:val="on"/>
                                        <m:supHide m:val="on"/>
                                        <m:ctrlPr>
                                          <a:rPr lang="id-ID" i="1">
                                            <a:solidFill>
                                              <a:schemeClr val="bg1"/>
                                            </a:solidFill>
                                            <a:latin typeface="Cambria Math"/>
                                          </a:rPr>
                                        </m:ctrlPr>
                                      </m:naryPr>
                                      <m:sub/>
                                      <m:sup/>
                                      <m:e>
                                        <m:d>
                                          <m:dPr>
                                            <m:ctrlPr>
                                              <a:rPr lang="id-ID" i="1">
                                                <a:solidFill>
                                                  <a:schemeClr val="bg1"/>
                                                </a:solidFill>
                                                <a:latin typeface="Cambria Math"/>
                                              </a:rPr>
                                            </m:ctrlPr>
                                          </m:dPr>
                                          <m:e>
                                            <m:func>
                                              <m:funcPr>
                                                <m:ctrlPr>
                                                  <a:rPr lang="id-ID" i="1">
                                                    <a:solidFill>
                                                      <a:schemeClr val="bg1"/>
                                                    </a:solidFill>
                                                    <a:latin typeface="Cambria Math"/>
                                                  </a:rPr>
                                                </m:ctrlPr>
                                              </m:funcPr>
                                              <m:fName>
                                                <m:r>
                                                  <m:rPr>
                                                    <m:sty m:val="p"/>
                                                  </m:rPr>
                                                  <a:rPr lang="en-US">
                                                    <a:solidFill>
                                                      <a:schemeClr val="bg1"/>
                                                    </a:solidFill>
                                                    <a:latin typeface="Cambria Math" panose="02040503050406030204" pitchFamily="18" charset="0"/>
                                                  </a:rPr>
                                                  <m:t>log</m:t>
                                                </m:r>
                                              </m:fName>
                                              <m:e>
                                                <m:r>
                                                  <a:rPr lang="en-US" i="1">
                                                    <a:solidFill>
                                                      <a:schemeClr val="bg1"/>
                                                    </a:solidFill>
                                                    <a:latin typeface="Cambria Math" panose="02040503050406030204" pitchFamily="18" charset="0"/>
                                                  </a:rPr>
                                                  <m:t>𝑡</m:t>
                                                </m:r>
                                              </m:e>
                                            </m:func>
                                          </m:e>
                                        </m:d>
                                      </m:e>
                                    </m:nary>
                                  </m:e>
                                </m:nary>
                              </m:num>
                              <m:den>
                                <m:r>
                                  <a:rPr lang="en-US" i="1">
                                    <a:solidFill>
                                      <a:schemeClr val="bg1"/>
                                    </a:solidFill>
                                    <a:latin typeface="Cambria Math" panose="02040503050406030204" pitchFamily="18" charset="0"/>
                                  </a:rPr>
                                  <m:t>𝑁</m:t>
                                </m:r>
                                <m:nary>
                                  <m:naryPr>
                                    <m:chr m:val="∑"/>
                                    <m:limLoc m:val="undOvr"/>
                                    <m:subHide m:val="on"/>
                                    <m:supHide m:val="on"/>
                                    <m:ctrlPr>
                                      <a:rPr lang="id-ID" i="1">
                                        <a:solidFill>
                                          <a:schemeClr val="bg1"/>
                                        </a:solidFill>
                                        <a:latin typeface="Cambria Math"/>
                                      </a:rPr>
                                    </m:ctrlPr>
                                  </m:naryPr>
                                  <m:sub/>
                                  <m:sup/>
                                  <m:e>
                                    <m:d>
                                      <m:dPr>
                                        <m:ctrlPr>
                                          <a:rPr lang="id-ID" i="1">
                                            <a:solidFill>
                                              <a:schemeClr val="bg1"/>
                                            </a:solidFill>
                                            <a:latin typeface="Cambria Math"/>
                                          </a:rPr>
                                        </m:ctrlPr>
                                      </m:dPr>
                                      <m:e>
                                        <m:sSup>
                                          <m:sSupPr>
                                            <m:ctrlPr>
                                              <a:rPr lang="id-ID" i="1">
                                                <a:solidFill>
                                                  <a:schemeClr val="bg1"/>
                                                </a:solidFill>
                                                <a:latin typeface="Cambria Math"/>
                                              </a:rPr>
                                            </m:ctrlPr>
                                          </m:sSupPr>
                                          <m:e>
                                            <m:func>
                                              <m:funcPr>
                                                <m:ctrlPr>
                                                  <a:rPr lang="id-ID" i="1">
                                                    <a:solidFill>
                                                      <a:schemeClr val="bg1"/>
                                                    </a:solidFill>
                                                    <a:latin typeface="Cambria Math"/>
                                                  </a:rPr>
                                                </m:ctrlPr>
                                              </m:funcPr>
                                              <m:fName>
                                                <m:r>
                                                  <m:rPr>
                                                    <m:sty m:val="p"/>
                                                  </m:rPr>
                                                  <a:rPr lang="en-US">
                                                    <a:solidFill>
                                                      <a:schemeClr val="bg1"/>
                                                    </a:solidFill>
                                                    <a:latin typeface="Cambria Math" panose="02040503050406030204" pitchFamily="18" charset="0"/>
                                                  </a:rPr>
                                                  <m:t>log</m:t>
                                                </m:r>
                                              </m:fName>
                                              <m:e>
                                                <m:r>
                                                  <a:rPr lang="en-US" i="1">
                                                    <a:solidFill>
                                                      <a:schemeClr val="bg1"/>
                                                    </a:solidFill>
                                                    <a:latin typeface="Cambria Math" panose="02040503050406030204" pitchFamily="18" charset="0"/>
                                                  </a:rPr>
                                                  <m:t>𝑡</m:t>
                                                </m:r>
                                              </m:e>
                                            </m:func>
                                          </m:e>
                                          <m:sup>
                                            <m:r>
                                              <a:rPr lang="en-US">
                                                <a:solidFill>
                                                  <a:schemeClr val="bg1"/>
                                                </a:solidFill>
                                                <a:latin typeface="Cambria Math" panose="02040503050406030204" pitchFamily="18" charset="0"/>
                                              </a:rPr>
                                              <m:t>2</m:t>
                                            </m:r>
                                          </m:sup>
                                        </m:sSup>
                                      </m:e>
                                    </m:d>
                                  </m:e>
                                </m:nary>
                                <m:r>
                                  <a:rPr lang="en-US" i="1">
                                    <a:solidFill>
                                      <a:schemeClr val="bg1"/>
                                    </a:solidFill>
                                    <a:latin typeface="Cambria Math" panose="02040503050406030204" pitchFamily="18" charset="0"/>
                                  </a:rPr>
                                  <m:t>−</m:t>
                                </m:r>
                                <m:nary>
                                  <m:naryPr>
                                    <m:chr m:val="∑"/>
                                    <m:limLoc m:val="undOvr"/>
                                    <m:subHide m:val="on"/>
                                    <m:supHide m:val="on"/>
                                    <m:ctrlPr>
                                      <a:rPr lang="id-ID" i="1">
                                        <a:solidFill>
                                          <a:schemeClr val="bg1"/>
                                        </a:solidFill>
                                        <a:latin typeface="Cambria Math"/>
                                      </a:rPr>
                                    </m:ctrlPr>
                                  </m:naryPr>
                                  <m:sub/>
                                  <m:sup/>
                                  <m:e>
                                    <m:d>
                                      <m:dPr>
                                        <m:ctrlPr>
                                          <a:rPr lang="id-ID" i="1">
                                            <a:solidFill>
                                              <a:schemeClr val="bg1"/>
                                            </a:solidFill>
                                            <a:latin typeface="Cambria Math"/>
                                          </a:rPr>
                                        </m:ctrlPr>
                                      </m:dPr>
                                      <m:e>
                                        <m:func>
                                          <m:funcPr>
                                            <m:ctrlPr>
                                              <a:rPr lang="id-ID" i="1">
                                                <a:solidFill>
                                                  <a:schemeClr val="bg1"/>
                                                </a:solidFill>
                                                <a:latin typeface="Cambria Math"/>
                                              </a:rPr>
                                            </m:ctrlPr>
                                          </m:funcPr>
                                          <m:fName>
                                            <m:r>
                                              <m:rPr>
                                                <m:sty m:val="p"/>
                                              </m:rPr>
                                              <a:rPr lang="en-US">
                                                <a:solidFill>
                                                  <a:schemeClr val="bg1"/>
                                                </a:solidFill>
                                                <a:latin typeface="Cambria Math" panose="02040503050406030204" pitchFamily="18" charset="0"/>
                                              </a:rPr>
                                              <m:t>log</m:t>
                                            </m:r>
                                          </m:fName>
                                          <m:e>
                                            <m:r>
                                              <a:rPr lang="en-US" i="1">
                                                <a:solidFill>
                                                  <a:schemeClr val="bg1"/>
                                                </a:solidFill>
                                                <a:latin typeface="Cambria Math" panose="02040503050406030204" pitchFamily="18" charset="0"/>
                                              </a:rPr>
                                              <m:t>𝑡</m:t>
                                            </m:r>
                                          </m:e>
                                        </m:func>
                                      </m:e>
                                    </m:d>
                                  </m:e>
                                </m:nary>
                                <m:nary>
                                  <m:naryPr>
                                    <m:chr m:val="∑"/>
                                    <m:limLoc m:val="undOvr"/>
                                    <m:subHide m:val="on"/>
                                    <m:supHide m:val="on"/>
                                    <m:ctrlPr>
                                      <a:rPr lang="id-ID" i="1">
                                        <a:solidFill>
                                          <a:schemeClr val="bg1"/>
                                        </a:solidFill>
                                        <a:latin typeface="Cambria Math"/>
                                      </a:rPr>
                                    </m:ctrlPr>
                                  </m:naryPr>
                                  <m:sub/>
                                  <m:sup/>
                                  <m:e>
                                    <m:d>
                                      <m:dPr>
                                        <m:ctrlPr>
                                          <a:rPr lang="id-ID" i="1">
                                            <a:solidFill>
                                              <a:schemeClr val="bg1"/>
                                            </a:solidFill>
                                            <a:latin typeface="Cambria Math"/>
                                          </a:rPr>
                                        </m:ctrlPr>
                                      </m:dPr>
                                      <m:e>
                                        <m:func>
                                          <m:funcPr>
                                            <m:ctrlPr>
                                              <a:rPr lang="id-ID" i="1">
                                                <a:solidFill>
                                                  <a:schemeClr val="bg1"/>
                                                </a:solidFill>
                                                <a:latin typeface="Cambria Math"/>
                                              </a:rPr>
                                            </m:ctrlPr>
                                          </m:funcPr>
                                          <m:fName>
                                            <m:r>
                                              <m:rPr>
                                                <m:sty m:val="p"/>
                                              </m:rPr>
                                              <a:rPr lang="en-US">
                                                <a:solidFill>
                                                  <a:schemeClr val="bg1"/>
                                                </a:solidFill>
                                                <a:latin typeface="Cambria Math" panose="02040503050406030204" pitchFamily="18" charset="0"/>
                                              </a:rPr>
                                              <m:t>log</m:t>
                                            </m:r>
                                          </m:fName>
                                          <m:e>
                                            <m:r>
                                              <a:rPr lang="en-US" i="1">
                                                <a:solidFill>
                                                  <a:schemeClr val="bg1"/>
                                                </a:solidFill>
                                                <a:latin typeface="Cambria Math" panose="02040503050406030204" pitchFamily="18" charset="0"/>
                                              </a:rPr>
                                              <m:t>𝑡</m:t>
                                            </m:r>
                                          </m:e>
                                        </m:func>
                                      </m:e>
                                    </m:d>
                                  </m:e>
                                </m:nary>
                              </m:den>
                            </m:f>
                          </m:e>
                        </m:d>
                      </m:e>
                      <m:sup>
                        <m:r>
                          <a:rPr lang="en-US">
                            <a:solidFill>
                              <a:schemeClr val="bg1"/>
                            </a:solidFill>
                            <a:latin typeface="Cambria Math" panose="02040503050406030204" pitchFamily="18" charset="0"/>
                          </a:rPr>
                          <m:t>10</m:t>
                        </m:r>
                      </m:sup>
                    </m:sSup>
                  </m:oMath>
                </a14:m>
                <a:r>
                  <a:rPr lang="id-ID" sz="1800" dirty="0">
                    <a:solidFill>
                      <a:schemeClr val="bg1"/>
                    </a:solidFill>
                  </a:rPr>
                  <a:t>		(Pers. 4.6)</a:t>
                </a:r>
              </a:p>
              <a:p>
                <a:pPr marL="0" indent="0" algn="ctr">
                  <a:buNone/>
                </a:pPr>
                <a:endParaRPr lang="id-ID" sz="1800" dirty="0">
                  <a:solidFill>
                    <a:schemeClr val="bg1"/>
                  </a:solidFill>
                </a:endParaRPr>
              </a:p>
              <a:p>
                <a:pPr marL="0" indent="0" algn="ctr">
                  <a:buNone/>
                </a:pPr>
                <a14:m>
                  <m:oMath xmlns:m="http://schemas.openxmlformats.org/officeDocument/2006/math">
                    <m:r>
                      <a:rPr lang="en-US" i="1">
                        <a:solidFill>
                          <a:schemeClr val="bg1"/>
                        </a:solidFill>
                        <a:latin typeface="Cambria Math" panose="02040503050406030204" pitchFamily="18" charset="0"/>
                      </a:rPr>
                      <m:t>𝑏</m:t>
                    </m:r>
                    <m:r>
                      <a:rPr lang="en-US">
                        <a:solidFill>
                          <a:schemeClr val="bg1"/>
                        </a:solidFill>
                        <a:latin typeface="Cambria Math" panose="02040503050406030204" pitchFamily="18" charset="0"/>
                      </a:rPr>
                      <m:t>=</m:t>
                    </m:r>
                    <m:f>
                      <m:fPr>
                        <m:ctrlPr>
                          <a:rPr lang="id-ID" i="1">
                            <a:solidFill>
                              <a:schemeClr val="bg1"/>
                            </a:solidFill>
                            <a:latin typeface="Cambria Math"/>
                          </a:rPr>
                        </m:ctrlPr>
                      </m:fPr>
                      <m:num>
                        <m:nary>
                          <m:naryPr>
                            <m:chr m:val="∑"/>
                            <m:limLoc m:val="undOvr"/>
                            <m:subHide m:val="on"/>
                            <m:supHide m:val="on"/>
                            <m:ctrlPr>
                              <a:rPr lang="id-ID" i="1">
                                <a:solidFill>
                                  <a:schemeClr val="bg1"/>
                                </a:solidFill>
                                <a:latin typeface="Cambria Math"/>
                              </a:rPr>
                            </m:ctrlPr>
                          </m:naryPr>
                          <m:sub/>
                          <m:sup/>
                          <m:e>
                            <m:d>
                              <m:dPr>
                                <m:ctrlPr>
                                  <a:rPr lang="id-ID" i="1">
                                    <a:solidFill>
                                      <a:schemeClr val="bg1"/>
                                    </a:solidFill>
                                    <a:latin typeface="Cambria Math"/>
                                  </a:rPr>
                                </m:ctrlPr>
                              </m:dPr>
                              <m:e>
                                <m:func>
                                  <m:funcPr>
                                    <m:ctrlPr>
                                      <a:rPr lang="id-ID" i="1">
                                        <a:solidFill>
                                          <a:schemeClr val="bg1"/>
                                        </a:solidFill>
                                        <a:latin typeface="Cambria Math"/>
                                      </a:rPr>
                                    </m:ctrlPr>
                                  </m:funcPr>
                                  <m:fName>
                                    <m:r>
                                      <m:rPr>
                                        <m:sty m:val="p"/>
                                      </m:rPr>
                                      <a:rPr lang="en-US">
                                        <a:solidFill>
                                          <a:schemeClr val="bg1"/>
                                        </a:solidFill>
                                        <a:latin typeface="Cambria Math" panose="02040503050406030204" pitchFamily="18" charset="0"/>
                                      </a:rPr>
                                      <m:t>log</m:t>
                                    </m:r>
                                  </m:fName>
                                  <m:e>
                                    <m:r>
                                      <a:rPr lang="en-US" i="1">
                                        <a:solidFill>
                                          <a:schemeClr val="bg1"/>
                                        </a:solidFill>
                                        <a:latin typeface="Cambria Math" panose="02040503050406030204" pitchFamily="18" charset="0"/>
                                      </a:rPr>
                                      <m:t>𝐼</m:t>
                                    </m:r>
                                  </m:e>
                                </m:func>
                              </m:e>
                            </m:d>
                          </m:e>
                        </m:nary>
                        <m:nary>
                          <m:naryPr>
                            <m:chr m:val="∑"/>
                            <m:limLoc m:val="undOvr"/>
                            <m:subHide m:val="on"/>
                            <m:supHide m:val="on"/>
                            <m:ctrlPr>
                              <a:rPr lang="id-ID" i="1">
                                <a:solidFill>
                                  <a:schemeClr val="bg1"/>
                                </a:solidFill>
                                <a:latin typeface="Cambria Math"/>
                              </a:rPr>
                            </m:ctrlPr>
                          </m:naryPr>
                          <m:sub/>
                          <m:sup/>
                          <m:e>
                            <m:r>
                              <a:rPr lang="en-US">
                                <a:solidFill>
                                  <a:schemeClr val="bg1"/>
                                </a:solidFill>
                                <a:latin typeface="Cambria Math" panose="02040503050406030204" pitchFamily="18" charset="0"/>
                              </a:rPr>
                              <m:t>(</m:t>
                            </m:r>
                            <m:func>
                              <m:funcPr>
                                <m:ctrlPr>
                                  <a:rPr lang="id-ID" i="1">
                                    <a:solidFill>
                                      <a:schemeClr val="bg1"/>
                                    </a:solidFill>
                                    <a:latin typeface="Cambria Math"/>
                                  </a:rPr>
                                </m:ctrlPr>
                              </m:funcPr>
                              <m:fName>
                                <m:r>
                                  <m:rPr>
                                    <m:sty m:val="p"/>
                                  </m:rPr>
                                  <a:rPr lang="en-US">
                                    <a:solidFill>
                                      <a:schemeClr val="bg1"/>
                                    </a:solidFill>
                                    <a:latin typeface="Cambria Math" panose="02040503050406030204" pitchFamily="18" charset="0"/>
                                  </a:rPr>
                                  <m:t>log</m:t>
                                </m:r>
                              </m:fName>
                              <m:e>
                                <m:r>
                                  <a:rPr lang="en-US" i="1">
                                    <a:solidFill>
                                      <a:schemeClr val="bg1"/>
                                    </a:solidFill>
                                    <a:latin typeface="Cambria Math" panose="02040503050406030204" pitchFamily="18" charset="0"/>
                                  </a:rPr>
                                  <m:t>𝑡</m:t>
                                </m:r>
                                <m:r>
                                  <a:rPr lang="en-US">
                                    <a:solidFill>
                                      <a:schemeClr val="bg1"/>
                                    </a:solidFill>
                                    <a:latin typeface="Cambria Math" panose="02040503050406030204" pitchFamily="18" charset="0"/>
                                  </a:rPr>
                                  <m:t>)</m:t>
                                </m:r>
                              </m:e>
                            </m:func>
                          </m:e>
                        </m:nary>
                        <m:r>
                          <a:rPr lang="en-US" i="1">
                            <a:solidFill>
                              <a:schemeClr val="bg1"/>
                            </a:solidFill>
                            <a:latin typeface="Cambria Math" panose="02040503050406030204" pitchFamily="18" charset="0"/>
                          </a:rPr>
                          <m:t>−</m:t>
                        </m:r>
                        <m:r>
                          <a:rPr lang="en-US" i="1">
                            <a:solidFill>
                              <a:schemeClr val="bg1"/>
                            </a:solidFill>
                            <a:latin typeface="Cambria Math" panose="02040503050406030204" pitchFamily="18" charset="0"/>
                          </a:rPr>
                          <m:t>𝑁</m:t>
                        </m:r>
                        <m:nary>
                          <m:naryPr>
                            <m:chr m:val="∑"/>
                            <m:limLoc m:val="undOvr"/>
                            <m:subHide m:val="on"/>
                            <m:supHide m:val="on"/>
                            <m:ctrlPr>
                              <a:rPr lang="id-ID" i="1">
                                <a:solidFill>
                                  <a:schemeClr val="bg1"/>
                                </a:solidFill>
                                <a:latin typeface="Cambria Math"/>
                              </a:rPr>
                            </m:ctrlPr>
                          </m:naryPr>
                          <m:sub/>
                          <m:sup/>
                          <m:e>
                            <m:d>
                              <m:dPr>
                                <m:ctrlPr>
                                  <a:rPr lang="id-ID" i="1">
                                    <a:solidFill>
                                      <a:schemeClr val="bg1"/>
                                    </a:solidFill>
                                    <a:latin typeface="Cambria Math"/>
                                  </a:rPr>
                                </m:ctrlPr>
                              </m:dPr>
                              <m:e>
                                <m:func>
                                  <m:funcPr>
                                    <m:ctrlPr>
                                      <a:rPr lang="id-ID" i="1">
                                        <a:solidFill>
                                          <a:schemeClr val="bg1"/>
                                        </a:solidFill>
                                        <a:latin typeface="Cambria Math"/>
                                      </a:rPr>
                                    </m:ctrlPr>
                                  </m:funcPr>
                                  <m:fName>
                                    <m:r>
                                      <m:rPr>
                                        <m:sty m:val="p"/>
                                      </m:rPr>
                                      <a:rPr lang="en-US">
                                        <a:solidFill>
                                          <a:schemeClr val="bg1"/>
                                        </a:solidFill>
                                        <a:latin typeface="Cambria Math" panose="02040503050406030204" pitchFamily="18" charset="0"/>
                                      </a:rPr>
                                      <m:t>log</m:t>
                                    </m:r>
                                  </m:fName>
                                  <m:e>
                                    <m:r>
                                      <a:rPr lang="en-US" i="1">
                                        <a:solidFill>
                                          <a:schemeClr val="bg1"/>
                                        </a:solidFill>
                                        <a:latin typeface="Cambria Math" panose="02040503050406030204" pitchFamily="18" charset="0"/>
                                      </a:rPr>
                                      <m:t>𝐼</m:t>
                                    </m:r>
                                  </m:e>
                                </m:func>
                                <m:func>
                                  <m:funcPr>
                                    <m:ctrlPr>
                                      <a:rPr lang="id-ID" i="1">
                                        <a:solidFill>
                                          <a:schemeClr val="bg1"/>
                                        </a:solidFill>
                                        <a:latin typeface="Cambria Math"/>
                                      </a:rPr>
                                    </m:ctrlPr>
                                  </m:funcPr>
                                  <m:fName>
                                    <m:r>
                                      <m:rPr>
                                        <m:sty m:val="p"/>
                                      </m:rPr>
                                      <a:rPr lang="en-US">
                                        <a:solidFill>
                                          <a:schemeClr val="bg1"/>
                                        </a:solidFill>
                                        <a:latin typeface="Cambria Math" panose="02040503050406030204" pitchFamily="18" charset="0"/>
                                      </a:rPr>
                                      <m:t>log</m:t>
                                    </m:r>
                                  </m:fName>
                                  <m:e>
                                    <m:r>
                                      <a:rPr lang="en-US" i="1">
                                        <a:solidFill>
                                          <a:schemeClr val="bg1"/>
                                        </a:solidFill>
                                        <a:latin typeface="Cambria Math" panose="02040503050406030204" pitchFamily="18" charset="0"/>
                                      </a:rPr>
                                      <m:t>𝑡</m:t>
                                    </m:r>
                                  </m:e>
                                </m:func>
                              </m:e>
                            </m:d>
                          </m:e>
                        </m:nary>
                      </m:num>
                      <m:den>
                        <m:r>
                          <a:rPr lang="en-US" i="1">
                            <a:solidFill>
                              <a:schemeClr val="bg1"/>
                            </a:solidFill>
                            <a:latin typeface="Cambria Math" panose="02040503050406030204" pitchFamily="18" charset="0"/>
                          </a:rPr>
                          <m:t>𝑁</m:t>
                        </m:r>
                        <m:nary>
                          <m:naryPr>
                            <m:chr m:val="∑"/>
                            <m:limLoc m:val="undOvr"/>
                            <m:subHide m:val="on"/>
                            <m:supHide m:val="on"/>
                            <m:ctrlPr>
                              <a:rPr lang="id-ID" i="1">
                                <a:solidFill>
                                  <a:schemeClr val="bg1"/>
                                </a:solidFill>
                                <a:latin typeface="Cambria Math"/>
                              </a:rPr>
                            </m:ctrlPr>
                          </m:naryPr>
                          <m:sub/>
                          <m:sup/>
                          <m:e>
                            <m:d>
                              <m:dPr>
                                <m:ctrlPr>
                                  <a:rPr lang="id-ID" i="1">
                                    <a:solidFill>
                                      <a:schemeClr val="bg1"/>
                                    </a:solidFill>
                                    <a:latin typeface="Cambria Math"/>
                                  </a:rPr>
                                </m:ctrlPr>
                              </m:dPr>
                              <m:e>
                                <m:sSup>
                                  <m:sSupPr>
                                    <m:ctrlPr>
                                      <a:rPr lang="id-ID" i="1">
                                        <a:solidFill>
                                          <a:schemeClr val="bg1"/>
                                        </a:solidFill>
                                        <a:latin typeface="Cambria Math"/>
                                      </a:rPr>
                                    </m:ctrlPr>
                                  </m:sSupPr>
                                  <m:e>
                                    <m:func>
                                      <m:funcPr>
                                        <m:ctrlPr>
                                          <a:rPr lang="id-ID" i="1">
                                            <a:solidFill>
                                              <a:schemeClr val="bg1"/>
                                            </a:solidFill>
                                            <a:latin typeface="Cambria Math"/>
                                          </a:rPr>
                                        </m:ctrlPr>
                                      </m:funcPr>
                                      <m:fName>
                                        <m:r>
                                          <m:rPr>
                                            <m:sty m:val="p"/>
                                          </m:rPr>
                                          <a:rPr lang="en-US">
                                            <a:solidFill>
                                              <a:schemeClr val="bg1"/>
                                            </a:solidFill>
                                            <a:latin typeface="Cambria Math" panose="02040503050406030204" pitchFamily="18" charset="0"/>
                                          </a:rPr>
                                          <m:t>log</m:t>
                                        </m:r>
                                      </m:fName>
                                      <m:e>
                                        <m:r>
                                          <a:rPr lang="en-US" i="1">
                                            <a:solidFill>
                                              <a:schemeClr val="bg1"/>
                                            </a:solidFill>
                                            <a:latin typeface="Cambria Math" panose="02040503050406030204" pitchFamily="18" charset="0"/>
                                          </a:rPr>
                                          <m:t>𝑡</m:t>
                                        </m:r>
                                      </m:e>
                                    </m:func>
                                  </m:e>
                                  <m:sup>
                                    <m:r>
                                      <a:rPr lang="en-US">
                                        <a:solidFill>
                                          <a:schemeClr val="bg1"/>
                                        </a:solidFill>
                                        <a:latin typeface="Cambria Math" panose="02040503050406030204" pitchFamily="18" charset="0"/>
                                      </a:rPr>
                                      <m:t>2</m:t>
                                    </m:r>
                                  </m:sup>
                                </m:sSup>
                              </m:e>
                            </m:d>
                          </m:e>
                        </m:nary>
                        <m:r>
                          <a:rPr lang="en-US" i="1">
                            <a:solidFill>
                              <a:schemeClr val="bg1"/>
                            </a:solidFill>
                            <a:latin typeface="Cambria Math" panose="02040503050406030204" pitchFamily="18" charset="0"/>
                          </a:rPr>
                          <m:t>−</m:t>
                        </m:r>
                        <m:nary>
                          <m:naryPr>
                            <m:chr m:val="∑"/>
                            <m:limLoc m:val="undOvr"/>
                            <m:subHide m:val="on"/>
                            <m:supHide m:val="on"/>
                            <m:ctrlPr>
                              <a:rPr lang="id-ID" i="1">
                                <a:solidFill>
                                  <a:schemeClr val="bg1"/>
                                </a:solidFill>
                                <a:latin typeface="Cambria Math"/>
                              </a:rPr>
                            </m:ctrlPr>
                          </m:naryPr>
                          <m:sub/>
                          <m:sup/>
                          <m:e>
                            <m:d>
                              <m:dPr>
                                <m:ctrlPr>
                                  <a:rPr lang="id-ID" i="1">
                                    <a:solidFill>
                                      <a:schemeClr val="bg1"/>
                                    </a:solidFill>
                                    <a:latin typeface="Cambria Math"/>
                                  </a:rPr>
                                </m:ctrlPr>
                              </m:dPr>
                              <m:e>
                                <m:func>
                                  <m:funcPr>
                                    <m:ctrlPr>
                                      <a:rPr lang="id-ID" i="1">
                                        <a:solidFill>
                                          <a:schemeClr val="bg1"/>
                                        </a:solidFill>
                                        <a:latin typeface="Cambria Math"/>
                                      </a:rPr>
                                    </m:ctrlPr>
                                  </m:funcPr>
                                  <m:fName>
                                    <m:r>
                                      <m:rPr>
                                        <m:sty m:val="p"/>
                                      </m:rPr>
                                      <a:rPr lang="en-US">
                                        <a:solidFill>
                                          <a:schemeClr val="bg1"/>
                                        </a:solidFill>
                                        <a:latin typeface="Cambria Math" panose="02040503050406030204" pitchFamily="18" charset="0"/>
                                      </a:rPr>
                                      <m:t>log</m:t>
                                    </m:r>
                                  </m:fName>
                                  <m:e>
                                    <m:r>
                                      <a:rPr lang="en-US" i="1">
                                        <a:solidFill>
                                          <a:schemeClr val="bg1"/>
                                        </a:solidFill>
                                        <a:latin typeface="Cambria Math" panose="02040503050406030204" pitchFamily="18" charset="0"/>
                                      </a:rPr>
                                      <m:t>𝑡</m:t>
                                    </m:r>
                                  </m:e>
                                </m:func>
                              </m:e>
                            </m:d>
                          </m:e>
                        </m:nary>
                        <m:nary>
                          <m:naryPr>
                            <m:chr m:val="∑"/>
                            <m:limLoc m:val="undOvr"/>
                            <m:subHide m:val="on"/>
                            <m:supHide m:val="on"/>
                            <m:ctrlPr>
                              <a:rPr lang="id-ID" i="1">
                                <a:solidFill>
                                  <a:schemeClr val="bg1"/>
                                </a:solidFill>
                                <a:latin typeface="Cambria Math"/>
                              </a:rPr>
                            </m:ctrlPr>
                          </m:naryPr>
                          <m:sub/>
                          <m:sup/>
                          <m:e>
                            <m:d>
                              <m:dPr>
                                <m:ctrlPr>
                                  <a:rPr lang="id-ID" i="1">
                                    <a:solidFill>
                                      <a:schemeClr val="bg1"/>
                                    </a:solidFill>
                                    <a:latin typeface="Cambria Math"/>
                                  </a:rPr>
                                </m:ctrlPr>
                              </m:dPr>
                              <m:e>
                                <m:func>
                                  <m:funcPr>
                                    <m:ctrlPr>
                                      <a:rPr lang="id-ID" i="1">
                                        <a:solidFill>
                                          <a:schemeClr val="bg1"/>
                                        </a:solidFill>
                                        <a:latin typeface="Cambria Math"/>
                                      </a:rPr>
                                    </m:ctrlPr>
                                  </m:funcPr>
                                  <m:fName>
                                    <m:r>
                                      <m:rPr>
                                        <m:sty m:val="p"/>
                                      </m:rPr>
                                      <a:rPr lang="en-US">
                                        <a:solidFill>
                                          <a:schemeClr val="bg1"/>
                                        </a:solidFill>
                                        <a:latin typeface="Cambria Math" panose="02040503050406030204" pitchFamily="18" charset="0"/>
                                      </a:rPr>
                                      <m:t>log</m:t>
                                    </m:r>
                                  </m:fName>
                                  <m:e>
                                    <m:r>
                                      <a:rPr lang="en-US" i="1">
                                        <a:solidFill>
                                          <a:schemeClr val="bg1"/>
                                        </a:solidFill>
                                        <a:latin typeface="Cambria Math" panose="02040503050406030204" pitchFamily="18" charset="0"/>
                                      </a:rPr>
                                      <m:t>𝑡</m:t>
                                    </m:r>
                                  </m:e>
                                </m:func>
                              </m:e>
                            </m:d>
                          </m:e>
                        </m:nary>
                      </m:den>
                    </m:f>
                  </m:oMath>
                </a14:m>
                <a:r>
                  <a:rPr lang="id-ID" sz="1800" dirty="0">
                    <a:solidFill>
                      <a:schemeClr val="bg1"/>
                    </a:solidFill>
                  </a:rPr>
                  <a:t>			(Pers. 4.7)</a:t>
                </a:r>
              </a:p>
              <a:p>
                <a:pPr marL="0" indent="0">
                  <a:buNone/>
                </a:pPr>
                <a:endParaRPr lang="id-ID" sz="1800" dirty="0">
                  <a:solidFill>
                    <a:schemeClr val="bg1"/>
                  </a:solidFill>
                </a:endParaRP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680320" y="2044460"/>
                <a:ext cx="9613861" cy="4744527"/>
              </a:xfrm>
              <a:blipFill>
                <a:blip r:embed="rId2"/>
                <a:stretch>
                  <a:fillRect l="-888" t="-1797"/>
                </a:stretch>
              </a:blipFill>
            </p:spPr>
            <p:txBody>
              <a:bodyPr/>
              <a:lstStyle/>
              <a:p>
                <a:r>
                  <a:rPr lang="id-ID">
                    <a:noFill/>
                  </a:rPr>
                  <a:t> </a:t>
                </a:r>
              </a:p>
            </p:txBody>
          </p:sp>
        </mc:Fallback>
      </mc:AlternateContent>
    </p:spTree>
    <p:extLst>
      <p:ext uri="{BB962C8B-B14F-4D97-AF65-F5344CB8AC3E}">
        <p14:creationId xmlns:p14="http://schemas.microsoft.com/office/powerpoint/2010/main" val="344119133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a:t>Persamaan Empiris Intensitas CH</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680321" y="2102655"/>
                <a:ext cx="9613861" cy="3599316"/>
              </a:xfrm>
            </p:spPr>
            <p:txBody>
              <a:bodyPr/>
              <a:lstStyle/>
              <a:p>
                <a:r>
                  <a:rPr lang="en-US" dirty="0" err="1"/>
                  <a:t>Rumus</a:t>
                </a:r>
                <a:r>
                  <a:rPr lang="en-US" dirty="0"/>
                  <a:t>  Ishiguro </a:t>
                </a:r>
                <a:r>
                  <a:rPr lang="en-US" dirty="0" err="1"/>
                  <a:t>ini</a:t>
                </a:r>
                <a:r>
                  <a:rPr lang="en-US" dirty="0"/>
                  <a:t> </a:t>
                </a:r>
                <a:r>
                  <a:rPr lang="en-US" dirty="0" err="1"/>
                  <a:t>dikemukakan</a:t>
                </a:r>
                <a:r>
                  <a:rPr lang="en-US" dirty="0"/>
                  <a:t> </a:t>
                </a:r>
                <a:r>
                  <a:rPr lang="en-US" dirty="0" err="1"/>
                  <a:t>oleh</a:t>
                </a:r>
                <a:r>
                  <a:rPr lang="en-US" dirty="0"/>
                  <a:t> Dr. Ishiguro </a:t>
                </a:r>
                <a:r>
                  <a:rPr lang="en-US" dirty="0" err="1"/>
                  <a:t>tahun</a:t>
                </a:r>
                <a:r>
                  <a:rPr lang="en-US" dirty="0"/>
                  <a:t> 1953, </a:t>
                </a:r>
                <a:r>
                  <a:rPr lang="en-US" dirty="0" err="1"/>
                  <a:t>dengan</a:t>
                </a:r>
                <a:r>
                  <a:rPr lang="en-US" dirty="0"/>
                  <a:t> </a:t>
                </a:r>
                <a:r>
                  <a:rPr lang="en-US" dirty="0" err="1"/>
                  <a:t>menggunakan</a:t>
                </a:r>
                <a:r>
                  <a:rPr lang="en-US" dirty="0"/>
                  <a:t>  </a:t>
                </a:r>
                <a:r>
                  <a:rPr lang="en-US" dirty="0" err="1"/>
                  <a:t>Persamaan</a:t>
                </a:r>
                <a:r>
                  <a:rPr lang="en-US" dirty="0"/>
                  <a:t> 4.8, </a:t>
                </a:r>
                <a:r>
                  <a:rPr lang="en-US" dirty="0" err="1"/>
                  <a:t>dimana</a:t>
                </a:r>
                <a:r>
                  <a:rPr lang="en-US" dirty="0"/>
                  <a:t> </a:t>
                </a:r>
                <a:r>
                  <a:rPr lang="en-US" dirty="0" err="1"/>
                  <a:t>nilai</a:t>
                </a:r>
                <a:r>
                  <a:rPr lang="en-US" dirty="0"/>
                  <a:t> </a:t>
                </a:r>
                <a:r>
                  <a:rPr lang="en-US" dirty="0" err="1"/>
                  <a:t>konstanta</a:t>
                </a:r>
                <a:r>
                  <a:rPr lang="en-US" dirty="0"/>
                  <a:t> </a:t>
                </a:r>
                <a14:m>
                  <m:oMath xmlns:m="http://schemas.openxmlformats.org/officeDocument/2006/math">
                    <m:r>
                      <a:rPr lang="en-US" i="1">
                        <a:latin typeface="Cambria Math" panose="02040503050406030204" pitchFamily="18" charset="0"/>
                      </a:rPr>
                      <m:t>𝑎</m:t>
                    </m:r>
                  </m:oMath>
                </a14:m>
                <a:r>
                  <a:rPr lang="en-US" dirty="0"/>
                  <a:t> </a:t>
                </a:r>
                <a:r>
                  <a:rPr lang="en-US" dirty="0" err="1"/>
                  <a:t>dihitung</a:t>
                </a:r>
                <a:r>
                  <a:rPr lang="en-US" dirty="0"/>
                  <a:t> </a:t>
                </a:r>
                <a:r>
                  <a:rPr lang="en-US" dirty="0" err="1"/>
                  <a:t>menggunakan</a:t>
                </a:r>
                <a:r>
                  <a:rPr lang="en-US" dirty="0"/>
                  <a:t> </a:t>
                </a:r>
                <a:r>
                  <a:rPr lang="en-US" dirty="0" err="1"/>
                  <a:t>Persamaan</a:t>
                </a:r>
                <a:r>
                  <a:rPr lang="en-US" dirty="0"/>
                  <a:t> 4.9 </a:t>
                </a:r>
                <a:r>
                  <a:rPr lang="en-US" dirty="0" err="1"/>
                  <a:t>dan</a:t>
                </a:r>
                <a:r>
                  <a:rPr lang="en-US" dirty="0"/>
                  <a:t> </a:t>
                </a:r>
                <a:r>
                  <a:rPr lang="en-US" dirty="0" err="1"/>
                  <a:t>konstanta</a:t>
                </a:r>
                <a:r>
                  <a:rPr lang="en-US" dirty="0"/>
                  <a:t> </a:t>
                </a:r>
                <a14:m>
                  <m:oMath xmlns:m="http://schemas.openxmlformats.org/officeDocument/2006/math">
                    <m:r>
                      <a:rPr lang="en-US" i="1">
                        <a:latin typeface="Cambria Math" panose="02040503050406030204" pitchFamily="18" charset="0"/>
                      </a:rPr>
                      <m:t>𝑏</m:t>
                    </m:r>
                  </m:oMath>
                </a14:m>
                <a:r>
                  <a:rPr lang="en-US" dirty="0"/>
                  <a:t> </a:t>
                </a:r>
                <a:r>
                  <a:rPr lang="en-US" dirty="0" err="1"/>
                  <a:t>menggunakan</a:t>
                </a:r>
                <a:r>
                  <a:rPr lang="en-US" dirty="0"/>
                  <a:t> </a:t>
                </a:r>
                <a:r>
                  <a:rPr lang="en-US" dirty="0" err="1"/>
                  <a:t>Persamaan</a:t>
                </a:r>
                <a:r>
                  <a:rPr lang="en-US" dirty="0"/>
                  <a:t> 4.10 </a:t>
                </a:r>
                <a:r>
                  <a:rPr lang="en-US" dirty="0" err="1"/>
                  <a:t>untuk</a:t>
                </a:r>
                <a:r>
                  <a:rPr lang="en-US" dirty="0"/>
                  <a:t> </a:t>
                </a:r>
                <a14:m>
                  <m:oMath xmlns:m="http://schemas.openxmlformats.org/officeDocument/2006/math">
                    <m:r>
                      <a:rPr lang="en-US" i="1">
                        <a:latin typeface="Cambria Math" panose="02040503050406030204" pitchFamily="18" charset="0"/>
                      </a:rPr>
                      <m:t>𝑁</m:t>
                    </m:r>
                  </m:oMath>
                </a14:m>
                <a:r>
                  <a:rPr lang="en-US" dirty="0"/>
                  <a:t> data </a:t>
                </a:r>
                <a:r>
                  <a:rPr lang="en-US" dirty="0" err="1"/>
                  <a:t>serta</a:t>
                </a:r>
                <a:r>
                  <a:rPr lang="en-US" dirty="0"/>
                  <a:t> </a:t>
                </a:r>
                <a14:m>
                  <m:oMath xmlns:m="http://schemas.openxmlformats.org/officeDocument/2006/math">
                    <m:r>
                      <a:rPr lang="en-US" i="1">
                        <a:latin typeface="Cambria Math" panose="02040503050406030204" pitchFamily="18" charset="0"/>
                      </a:rPr>
                      <m:t>(</m:t>
                    </m:r>
                    <m:r>
                      <a:rPr lang="en-US" i="1">
                        <a:latin typeface="Cambria Math" panose="02040503050406030204" pitchFamily="18" charset="0"/>
                      </a:rPr>
                      <m:t>𝑡</m:t>
                    </m:r>
                    <m:r>
                      <a:rPr lang="en-US" i="1">
                        <a:latin typeface="Cambria Math" panose="02040503050406030204" pitchFamily="18" charset="0"/>
                      </a:rPr>
                      <m:t>)</m:t>
                    </m:r>
                  </m:oMath>
                </a14:m>
                <a:r>
                  <a:rPr lang="en-US" dirty="0"/>
                  <a:t> </a:t>
                </a:r>
                <a:r>
                  <a:rPr lang="en-US" dirty="0" err="1"/>
                  <a:t>merupakan</a:t>
                </a:r>
                <a:r>
                  <a:rPr lang="en-US" dirty="0"/>
                  <a:t> </a:t>
                </a:r>
                <a:r>
                  <a:rPr lang="en-US" dirty="0" err="1"/>
                  <a:t>lamanya</a:t>
                </a:r>
                <a:r>
                  <a:rPr lang="en-US" dirty="0"/>
                  <a:t> </a:t>
                </a:r>
                <a:r>
                  <a:rPr lang="en-US" dirty="0" err="1"/>
                  <a:t>hujan</a:t>
                </a:r>
                <a:r>
                  <a:rPr lang="en-US" dirty="0"/>
                  <a:t> </a:t>
                </a:r>
                <a14:m>
                  <m:oMath xmlns:m="http://schemas.openxmlformats.org/officeDocument/2006/math">
                    <m:r>
                      <a:rPr lang="en-US" i="1">
                        <a:latin typeface="Cambria Math" panose="02040503050406030204" pitchFamily="18" charset="0"/>
                      </a:rPr>
                      <m:t>(</m:t>
                    </m:r>
                    <m:r>
                      <a:rPr lang="en-US" i="1">
                        <a:latin typeface="Cambria Math" panose="02040503050406030204" pitchFamily="18" charset="0"/>
                      </a:rPr>
                      <m:t>𝑚𝑒𝑛𝑖𝑡</m:t>
                    </m:r>
                    <m:r>
                      <a:rPr lang="en-US" i="1">
                        <a:latin typeface="Cambria Math" panose="02040503050406030204" pitchFamily="18" charset="0"/>
                      </a:rPr>
                      <m:t>)</m:t>
                    </m:r>
                  </m:oMath>
                </a14:m>
                <a:endParaRPr lang="id-ID" dirty="0"/>
              </a:p>
              <a:p>
                <a:endParaRPr lang="id-ID" dirty="0"/>
              </a:p>
              <a:p>
                <a:endParaRPr lang="id-ID"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680321" y="2102655"/>
                <a:ext cx="9613861" cy="3599316"/>
              </a:xfrm>
              <a:blipFill>
                <a:blip r:embed="rId2"/>
                <a:stretch>
                  <a:fillRect l="-888" t="-2373"/>
                </a:stretch>
              </a:blipFill>
            </p:spPr>
            <p:txBody>
              <a:bodyPr/>
              <a:lstStyle/>
              <a:p>
                <a:r>
                  <a:rPr lang="id-ID">
                    <a:noFill/>
                  </a:rPr>
                  <a:t> </a:t>
                </a:r>
              </a:p>
            </p:txBody>
          </p:sp>
        </mc:Fallback>
      </mc:AlternateContent>
      <mc:AlternateContent xmlns:mc="http://schemas.openxmlformats.org/markup-compatibility/2006" xmlns:a14="http://schemas.microsoft.com/office/drawing/2010/main">
        <mc:Choice Requires="a14">
          <p:graphicFrame>
            <p:nvGraphicFramePr>
              <p:cNvPr id="4" name="Table 3"/>
              <p:cNvGraphicFramePr>
                <a:graphicFrameLocks noGrp="1"/>
              </p:cNvGraphicFramePr>
              <p:nvPr>
                <p:extLst>
                  <p:ext uri="{D42A27DB-BD31-4B8C-83A1-F6EECF244321}">
                    <p14:modId xmlns:p14="http://schemas.microsoft.com/office/powerpoint/2010/main" val="2266763173"/>
                  </p:ext>
                </p:extLst>
              </p:nvPr>
            </p:nvGraphicFramePr>
            <p:xfrm>
              <a:off x="1124145" y="3902313"/>
              <a:ext cx="8726211" cy="2858073"/>
            </p:xfrm>
            <a:graphic>
              <a:graphicData uri="http://schemas.openxmlformats.org/drawingml/2006/table">
                <a:tbl>
                  <a:tblPr firstRow="1" firstCol="1" bandRow="1">
                    <a:tableStyleId>{5C22544A-7EE6-4342-B048-85BDC9FD1C3A}</a:tableStyleId>
                  </a:tblPr>
                  <a:tblGrid>
                    <a:gridCol w="7272163">
                      <a:extLst>
                        <a:ext uri="{9D8B030D-6E8A-4147-A177-3AD203B41FA5}">
                          <a16:colId xmlns="" xmlns:a16="http://schemas.microsoft.com/office/drawing/2014/main" val="12875077"/>
                        </a:ext>
                      </a:extLst>
                    </a:gridCol>
                    <a:gridCol w="1454048">
                      <a:extLst>
                        <a:ext uri="{9D8B030D-6E8A-4147-A177-3AD203B41FA5}">
                          <a16:colId xmlns="" xmlns:a16="http://schemas.microsoft.com/office/drawing/2014/main" val="3434844021"/>
                        </a:ext>
                      </a:extLst>
                    </a:gridCol>
                  </a:tblGrid>
                  <a:tr h="0">
                    <a:tc>
                      <a:txBody>
                        <a:bodyPr/>
                        <a:lstStyle/>
                        <a:p>
                          <a:pPr indent="457200" algn="just">
                            <a:lnSpc>
                              <a:spcPct val="150000"/>
                            </a:lnSpc>
                            <a:spcBef>
                              <a:spcPts val="600"/>
                            </a:spcBef>
                            <a:spcAft>
                              <a:spcPts val="600"/>
                            </a:spcAft>
                          </a:pPr>
                          <a14:m>
                            <m:oMathPara xmlns:m="http://schemas.openxmlformats.org/officeDocument/2006/math">
                              <m:oMathParaPr>
                                <m:jc m:val="centerGroup"/>
                              </m:oMathParaPr>
                              <m:oMath xmlns:m="http://schemas.openxmlformats.org/officeDocument/2006/math">
                                <m:r>
                                  <a:rPr lang="en-US" sz="1800" smtClean="0">
                                    <a:solidFill>
                                      <a:schemeClr val="bg1"/>
                                    </a:solidFill>
                                    <a:effectLst/>
                                    <a:latin typeface="Cambria Math" panose="02040503050406030204" pitchFamily="18" charset="0"/>
                                  </a:rPr>
                                  <m:t>𝐼</m:t>
                                </m:r>
                                <m:r>
                                  <a:rPr lang="en-US" sz="1800" smtClean="0">
                                    <a:solidFill>
                                      <a:schemeClr val="bg1"/>
                                    </a:solidFill>
                                    <a:effectLst/>
                                    <a:latin typeface="Cambria Math" panose="02040503050406030204" pitchFamily="18" charset="0"/>
                                  </a:rPr>
                                  <m:t>=</m:t>
                                </m:r>
                                <m:f>
                                  <m:fPr>
                                    <m:ctrlPr>
                                      <a:rPr lang="id-ID" sz="1800" i="1">
                                        <a:solidFill>
                                          <a:schemeClr val="bg1"/>
                                        </a:solidFill>
                                        <a:effectLst/>
                                        <a:latin typeface="Cambria Math"/>
                                      </a:rPr>
                                    </m:ctrlPr>
                                  </m:fPr>
                                  <m:num>
                                    <m:r>
                                      <a:rPr lang="en-US" sz="1800">
                                        <a:solidFill>
                                          <a:schemeClr val="bg1"/>
                                        </a:solidFill>
                                        <a:effectLst/>
                                        <a:latin typeface="Cambria Math" panose="02040503050406030204" pitchFamily="18" charset="0"/>
                                      </a:rPr>
                                      <m:t>𝑎</m:t>
                                    </m:r>
                                  </m:num>
                                  <m:den>
                                    <m:rad>
                                      <m:radPr>
                                        <m:degHide m:val="on"/>
                                        <m:ctrlPr>
                                          <a:rPr lang="id-ID" sz="1800" i="1">
                                            <a:solidFill>
                                              <a:schemeClr val="bg1"/>
                                            </a:solidFill>
                                            <a:effectLst/>
                                            <a:latin typeface="Cambria Math"/>
                                          </a:rPr>
                                        </m:ctrlPr>
                                      </m:radPr>
                                      <m:deg/>
                                      <m:e>
                                        <m:r>
                                          <a:rPr lang="en-US" sz="1800">
                                            <a:solidFill>
                                              <a:schemeClr val="bg1"/>
                                            </a:solidFill>
                                            <a:effectLst/>
                                            <a:latin typeface="Cambria Math" panose="02040503050406030204" pitchFamily="18" charset="0"/>
                                          </a:rPr>
                                          <m:t>𝑡</m:t>
                                        </m:r>
                                      </m:e>
                                    </m:rad>
                                    <m:r>
                                      <a:rPr lang="en-US" sz="1800">
                                        <a:solidFill>
                                          <a:schemeClr val="bg1"/>
                                        </a:solidFill>
                                        <a:effectLst/>
                                        <a:latin typeface="Cambria Math" panose="02040503050406030204" pitchFamily="18" charset="0"/>
                                      </a:rPr>
                                      <m:t>+</m:t>
                                    </m:r>
                                    <m:r>
                                      <a:rPr lang="en-US" sz="1800">
                                        <a:solidFill>
                                          <a:schemeClr val="bg1"/>
                                        </a:solidFill>
                                        <a:effectLst/>
                                        <a:latin typeface="Cambria Math" panose="02040503050406030204" pitchFamily="18" charset="0"/>
                                      </a:rPr>
                                      <m:t>𝑏</m:t>
                                    </m:r>
                                  </m:den>
                                </m:f>
                              </m:oMath>
                            </m:oMathPara>
                          </a14:m>
                          <a:endParaRPr lang="id-ID" sz="1800" dirty="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solidFill>
                          <a:schemeClr val="tx2"/>
                        </a:solidFill>
                      </a:tcPr>
                    </a:tc>
                    <a:tc>
                      <a:txBody>
                        <a:bodyPr/>
                        <a:lstStyle/>
                        <a:p>
                          <a:pPr indent="457200" algn="just">
                            <a:lnSpc>
                              <a:spcPct val="107000"/>
                            </a:lnSpc>
                            <a:spcAft>
                              <a:spcPts val="0"/>
                            </a:spcAft>
                          </a:pPr>
                          <a:r>
                            <a:rPr lang="id-ID" sz="1800">
                              <a:solidFill>
                                <a:schemeClr val="bg1"/>
                              </a:solidFill>
                              <a:effectLst/>
                            </a:rPr>
                            <a:t>(4.8)</a:t>
                          </a:r>
                          <a:endParaRPr lang="id-ID" sz="18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solidFill>
                          <a:schemeClr val="tx2"/>
                        </a:solidFill>
                      </a:tcPr>
                    </a:tc>
                    <a:extLst>
                      <a:ext uri="{0D108BD9-81ED-4DB2-BD59-A6C34878D82A}">
                        <a16:rowId xmlns="" xmlns:a16="http://schemas.microsoft.com/office/drawing/2014/main" val="2650114884"/>
                      </a:ext>
                    </a:extLst>
                  </a:tr>
                  <a:tr h="0">
                    <a:tc>
                      <a:txBody>
                        <a:bodyPr/>
                        <a:lstStyle/>
                        <a:p>
                          <a:pPr indent="457200" algn="just">
                            <a:lnSpc>
                              <a:spcPct val="150000"/>
                            </a:lnSpc>
                            <a:spcBef>
                              <a:spcPts val="600"/>
                            </a:spcBef>
                            <a:spcAft>
                              <a:spcPts val="600"/>
                            </a:spcAft>
                          </a:pPr>
                          <a14:m>
                            <m:oMathPara xmlns:m="http://schemas.openxmlformats.org/officeDocument/2006/math">
                              <m:oMathParaPr>
                                <m:jc m:val="centerGroup"/>
                              </m:oMathParaPr>
                              <m:oMath xmlns:m="http://schemas.openxmlformats.org/officeDocument/2006/math">
                                <m:r>
                                  <a:rPr lang="en-US" sz="1800" smtClean="0">
                                    <a:solidFill>
                                      <a:schemeClr val="bg1"/>
                                    </a:solidFill>
                                    <a:effectLst/>
                                    <a:latin typeface="Cambria Math" panose="02040503050406030204" pitchFamily="18" charset="0"/>
                                  </a:rPr>
                                  <m:t>𝑎</m:t>
                                </m:r>
                                <m:r>
                                  <a:rPr lang="en-US" sz="1800" smtClean="0">
                                    <a:solidFill>
                                      <a:schemeClr val="bg1"/>
                                    </a:solidFill>
                                    <a:effectLst/>
                                    <a:latin typeface="Cambria Math" panose="02040503050406030204" pitchFamily="18" charset="0"/>
                                  </a:rPr>
                                  <m:t>=</m:t>
                                </m:r>
                                <m:f>
                                  <m:fPr>
                                    <m:ctrlPr>
                                      <a:rPr lang="id-ID" sz="1800" i="1">
                                        <a:solidFill>
                                          <a:schemeClr val="bg1"/>
                                        </a:solidFill>
                                        <a:effectLst/>
                                        <a:latin typeface="Cambria Math"/>
                                      </a:rPr>
                                    </m:ctrlPr>
                                  </m:fPr>
                                  <m:num>
                                    <m:nary>
                                      <m:naryPr>
                                        <m:chr m:val="∑"/>
                                        <m:limLoc m:val="undOvr"/>
                                        <m:subHide m:val="on"/>
                                        <m:supHide m:val="on"/>
                                        <m:ctrlPr>
                                          <a:rPr lang="id-ID" sz="1800" i="1">
                                            <a:solidFill>
                                              <a:schemeClr val="bg1"/>
                                            </a:solidFill>
                                            <a:effectLst/>
                                            <a:latin typeface="Cambria Math"/>
                                          </a:rPr>
                                        </m:ctrlPr>
                                      </m:naryPr>
                                      <m:sub/>
                                      <m:sup/>
                                      <m:e>
                                        <m:r>
                                          <a:rPr lang="en-US" sz="1800">
                                            <a:solidFill>
                                              <a:schemeClr val="bg1"/>
                                            </a:solidFill>
                                            <a:effectLst/>
                                            <a:latin typeface="Cambria Math" panose="02040503050406030204" pitchFamily="18" charset="0"/>
                                          </a:rPr>
                                          <m:t>(</m:t>
                                        </m:r>
                                        <m:r>
                                          <a:rPr lang="en-US" sz="1800">
                                            <a:solidFill>
                                              <a:schemeClr val="bg1"/>
                                            </a:solidFill>
                                            <a:effectLst/>
                                            <a:latin typeface="Cambria Math" panose="02040503050406030204" pitchFamily="18" charset="0"/>
                                          </a:rPr>
                                          <m:t>𝐼</m:t>
                                        </m:r>
                                        <m:rad>
                                          <m:radPr>
                                            <m:degHide m:val="on"/>
                                            <m:ctrlPr>
                                              <a:rPr lang="id-ID" sz="1800" i="1">
                                                <a:solidFill>
                                                  <a:schemeClr val="bg1"/>
                                                </a:solidFill>
                                                <a:effectLst/>
                                                <a:latin typeface="Cambria Math"/>
                                              </a:rPr>
                                            </m:ctrlPr>
                                          </m:radPr>
                                          <m:deg/>
                                          <m:e>
                                            <m:r>
                                              <a:rPr lang="en-US" sz="1800">
                                                <a:solidFill>
                                                  <a:schemeClr val="bg1"/>
                                                </a:solidFill>
                                                <a:effectLst/>
                                                <a:latin typeface="Cambria Math" panose="02040503050406030204" pitchFamily="18" charset="0"/>
                                              </a:rPr>
                                              <m:t>𝑡</m:t>
                                            </m:r>
                                          </m:e>
                                        </m:rad>
                                        <m:r>
                                          <a:rPr lang="en-US" sz="1800">
                                            <a:solidFill>
                                              <a:schemeClr val="bg1"/>
                                            </a:solidFill>
                                            <a:effectLst/>
                                            <a:latin typeface="Cambria Math" panose="02040503050406030204" pitchFamily="18" charset="0"/>
                                          </a:rPr>
                                          <m:t>)</m:t>
                                        </m:r>
                                      </m:e>
                                    </m:nary>
                                    <m:nary>
                                      <m:naryPr>
                                        <m:chr m:val="∑"/>
                                        <m:limLoc m:val="undOvr"/>
                                        <m:subHide m:val="on"/>
                                        <m:supHide m:val="on"/>
                                        <m:ctrlPr>
                                          <a:rPr lang="id-ID" sz="1800" i="1">
                                            <a:solidFill>
                                              <a:schemeClr val="bg1"/>
                                            </a:solidFill>
                                            <a:effectLst/>
                                            <a:latin typeface="Cambria Math"/>
                                          </a:rPr>
                                        </m:ctrlPr>
                                      </m:naryPr>
                                      <m:sub/>
                                      <m:sup/>
                                      <m:e>
                                        <m:r>
                                          <a:rPr lang="en-US" sz="1800">
                                            <a:solidFill>
                                              <a:schemeClr val="bg1"/>
                                            </a:solidFill>
                                            <a:effectLst/>
                                            <a:latin typeface="Cambria Math" panose="02040503050406030204" pitchFamily="18" charset="0"/>
                                          </a:rPr>
                                          <m:t>(</m:t>
                                        </m:r>
                                        <m:sSup>
                                          <m:sSupPr>
                                            <m:ctrlPr>
                                              <a:rPr lang="id-ID" sz="1800" i="1">
                                                <a:solidFill>
                                                  <a:schemeClr val="bg1"/>
                                                </a:solidFill>
                                                <a:effectLst/>
                                                <a:latin typeface="Cambria Math"/>
                                              </a:rPr>
                                            </m:ctrlPr>
                                          </m:sSupPr>
                                          <m:e>
                                            <m:r>
                                              <a:rPr lang="en-US" sz="1800">
                                                <a:solidFill>
                                                  <a:schemeClr val="bg1"/>
                                                </a:solidFill>
                                                <a:effectLst/>
                                                <a:latin typeface="Cambria Math" panose="02040503050406030204" pitchFamily="18" charset="0"/>
                                              </a:rPr>
                                              <m:t>𝐼</m:t>
                                            </m:r>
                                          </m:e>
                                          <m:sup>
                                            <m:r>
                                              <a:rPr lang="en-US" sz="1800">
                                                <a:solidFill>
                                                  <a:schemeClr val="bg1"/>
                                                </a:solidFill>
                                                <a:effectLst/>
                                                <a:latin typeface="Cambria Math" panose="02040503050406030204" pitchFamily="18" charset="0"/>
                                              </a:rPr>
                                              <m:t>2</m:t>
                                            </m:r>
                                          </m:sup>
                                        </m:sSup>
                                        <m:r>
                                          <a:rPr lang="en-US" sz="1800">
                                            <a:solidFill>
                                              <a:schemeClr val="bg1"/>
                                            </a:solidFill>
                                            <a:effectLst/>
                                            <a:latin typeface="Cambria Math" panose="02040503050406030204" pitchFamily="18" charset="0"/>
                                          </a:rPr>
                                          <m:t>)</m:t>
                                        </m:r>
                                      </m:e>
                                    </m:nary>
                                    <m:r>
                                      <a:rPr lang="en-US" sz="1800">
                                        <a:solidFill>
                                          <a:schemeClr val="bg1"/>
                                        </a:solidFill>
                                        <a:effectLst/>
                                        <a:latin typeface="Cambria Math" panose="02040503050406030204" pitchFamily="18" charset="0"/>
                                      </a:rPr>
                                      <m:t>−</m:t>
                                    </m:r>
                                    <m:nary>
                                      <m:naryPr>
                                        <m:chr m:val="∑"/>
                                        <m:limLoc m:val="undOvr"/>
                                        <m:subHide m:val="on"/>
                                        <m:supHide m:val="on"/>
                                        <m:ctrlPr>
                                          <a:rPr lang="id-ID" sz="1800" i="1">
                                            <a:solidFill>
                                              <a:schemeClr val="bg1"/>
                                            </a:solidFill>
                                            <a:effectLst/>
                                            <a:latin typeface="Cambria Math"/>
                                          </a:rPr>
                                        </m:ctrlPr>
                                      </m:naryPr>
                                      <m:sub/>
                                      <m:sup/>
                                      <m:e>
                                        <m:r>
                                          <a:rPr lang="en-US" sz="1800">
                                            <a:solidFill>
                                              <a:schemeClr val="bg1"/>
                                            </a:solidFill>
                                            <a:effectLst/>
                                            <a:latin typeface="Cambria Math" panose="02040503050406030204" pitchFamily="18" charset="0"/>
                                          </a:rPr>
                                          <m:t>(</m:t>
                                        </m:r>
                                        <m:sSup>
                                          <m:sSupPr>
                                            <m:ctrlPr>
                                              <a:rPr lang="id-ID" sz="1800" i="1">
                                                <a:solidFill>
                                                  <a:schemeClr val="bg1"/>
                                                </a:solidFill>
                                                <a:effectLst/>
                                                <a:latin typeface="Cambria Math"/>
                                              </a:rPr>
                                            </m:ctrlPr>
                                          </m:sSupPr>
                                          <m:e>
                                            <m:r>
                                              <a:rPr lang="en-US" sz="1800">
                                                <a:solidFill>
                                                  <a:schemeClr val="bg1"/>
                                                </a:solidFill>
                                                <a:effectLst/>
                                                <a:latin typeface="Cambria Math" panose="02040503050406030204" pitchFamily="18" charset="0"/>
                                              </a:rPr>
                                              <m:t>𝐼</m:t>
                                            </m:r>
                                          </m:e>
                                          <m:sup>
                                            <m:r>
                                              <a:rPr lang="en-US" sz="1800">
                                                <a:solidFill>
                                                  <a:schemeClr val="bg1"/>
                                                </a:solidFill>
                                                <a:effectLst/>
                                                <a:latin typeface="Cambria Math" panose="02040503050406030204" pitchFamily="18" charset="0"/>
                                              </a:rPr>
                                              <m:t>2</m:t>
                                            </m:r>
                                          </m:sup>
                                        </m:sSup>
                                        <m:rad>
                                          <m:radPr>
                                            <m:degHide m:val="on"/>
                                            <m:ctrlPr>
                                              <a:rPr lang="id-ID" sz="1800" i="1">
                                                <a:solidFill>
                                                  <a:schemeClr val="bg1"/>
                                                </a:solidFill>
                                                <a:effectLst/>
                                                <a:latin typeface="Cambria Math"/>
                                              </a:rPr>
                                            </m:ctrlPr>
                                          </m:radPr>
                                          <m:deg/>
                                          <m:e>
                                            <m:r>
                                              <a:rPr lang="en-US" sz="1800">
                                                <a:solidFill>
                                                  <a:schemeClr val="bg1"/>
                                                </a:solidFill>
                                                <a:effectLst/>
                                                <a:latin typeface="Cambria Math" panose="02040503050406030204" pitchFamily="18" charset="0"/>
                                              </a:rPr>
                                              <m:t>𝑡</m:t>
                                            </m:r>
                                          </m:e>
                                        </m:rad>
                                        <m:r>
                                          <a:rPr lang="en-US" sz="1800">
                                            <a:solidFill>
                                              <a:schemeClr val="bg1"/>
                                            </a:solidFill>
                                            <a:effectLst/>
                                            <a:latin typeface="Cambria Math" panose="02040503050406030204" pitchFamily="18" charset="0"/>
                                          </a:rPr>
                                          <m:t>)</m:t>
                                        </m:r>
                                        <m:nary>
                                          <m:naryPr>
                                            <m:chr m:val="∑"/>
                                            <m:limLoc m:val="undOvr"/>
                                            <m:subHide m:val="on"/>
                                            <m:supHide m:val="on"/>
                                            <m:ctrlPr>
                                              <a:rPr lang="id-ID" sz="1800" i="1">
                                                <a:solidFill>
                                                  <a:schemeClr val="bg1"/>
                                                </a:solidFill>
                                                <a:effectLst/>
                                                <a:latin typeface="Cambria Math"/>
                                              </a:rPr>
                                            </m:ctrlPr>
                                          </m:naryPr>
                                          <m:sub/>
                                          <m:sup/>
                                          <m:e>
                                            <m:r>
                                              <a:rPr lang="en-US" sz="1800">
                                                <a:solidFill>
                                                  <a:schemeClr val="bg1"/>
                                                </a:solidFill>
                                                <a:effectLst/>
                                                <a:latin typeface="Cambria Math" panose="02040503050406030204" pitchFamily="18" charset="0"/>
                                              </a:rPr>
                                              <m:t>(</m:t>
                                            </m:r>
                                            <m:r>
                                              <a:rPr lang="en-US" sz="1800">
                                                <a:solidFill>
                                                  <a:schemeClr val="bg1"/>
                                                </a:solidFill>
                                                <a:effectLst/>
                                                <a:latin typeface="Cambria Math" panose="02040503050406030204" pitchFamily="18" charset="0"/>
                                              </a:rPr>
                                              <m:t>𝐼</m:t>
                                            </m:r>
                                            <m:r>
                                              <a:rPr lang="en-US" sz="1800">
                                                <a:solidFill>
                                                  <a:schemeClr val="bg1"/>
                                                </a:solidFill>
                                                <a:effectLst/>
                                                <a:latin typeface="Cambria Math" panose="02040503050406030204" pitchFamily="18" charset="0"/>
                                              </a:rPr>
                                              <m:t>)</m:t>
                                            </m:r>
                                          </m:e>
                                        </m:nary>
                                      </m:e>
                                    </m:nary>
                                  </m:num>
                                  <m:den>
                                    <m:r>
                                      <a:rPr lang="en-US" sz="1800">
                                        <a:solidFill>
                                          <a:schemeClr val="bg1"/>
                                        </a:solidFill>
                                        <a:effectLst/>
                                        <a:latin typeface="Cambria Math" panose="02040503050406030204" pitchFamily="18" charset="0"/>
                                      </a:rPr>
                                      <m:t>𝑁</m:t>
                                    </m:r>
                                    <m:nary>
                                      <m:naryPr>
                                        <m:chr m:val="∑"/>
                                        <m:limLoc m:val="undOvr"/>
                                        <m:subHide m:val="on"/>
                                        <m:supHide m:val="on"/>
                                        <m:ctrlPr>
                                          <a:rPr lang="id-ID" sz="1800" i="1">
                                            <a:solidFill>
                                              <a:schemeClr val="bg1"/>
                                            </a:solidFill>
                                            <a:effectLst/>
                                            <a:latin typeface="Cambria Math"/>
                                          </a:rPr>
                                        </m:ctrlPr>
                                      </m:naryPr>
                                      <m:sub/>
                                      <m:sup/>
                                      <m:e>
                                        <m:r>
                                          <a:rPr lang="en-US" sz="1800">
                                            <a:solidFill>
                                              <a:schemeClr val="bg1"/>
                                            </a:solidFill>
                                            <a:effectLst/>
                                            <a:latin typeface="Cambria Math" panose="02040503050406030204" pitchFamily="18" charset="0"/>
                                          </a:rPr>
                                          <m:t>(</m:t>
                                        </m:r>
                                        <m:sSup>
                                          <m:sSupPr>
                                            <m:ctrlPr>
                                              <a:rPr lang="id-ID" sz="1800" i="1">
                                                <a:solidFill>
                                                  <a:schemeClr val="bg1"/>
                                                </a:solidFill>
                                                <a:effectLst/>
                                                <a:latin typeface="Cambria Math"/>
                                              </a:rPr>
                                            </m:ctrlPr>
                                          </m:sSupPr>
                                          <m:e>
                                            <m:r>
                                              <a:rPr lang="en-US" sz="1800">
                                                <a:solidFill>
                                                  <a:schemeClr val="bg1"/>
                                                </a:solidFill>
                                                <a:effectLst/>
                                                <a:latin typeface="Cambria Math" panose="02040503050406030204" pitchFamily="18" charset="0"/>
                                              </a:rPr>
                                              <m:t>𝐼</m:t>
                                            </m:r>
                                          </m:e>
                                          <m:sup>
                                            <m:r>
                                              <a:rPr lang="en-US" sz="1800">
                                                <a:solidFill>
                                                  <a:schemeClr val="bg1"/>
                                                </a:solidFill>
                                                <a:effectLst/>
                                                <a:latin typeface="Cambria Math" panose="02040503050406030204" pitchFamily="18" charset="0"/>
                                              </a:rPr>
                                              <m:t>2</m:t>
                                            </m:r>
                                          </m:sup>
                                        </m:sSup>
                                        <m:r>
                                          <a:rPr lang="en-US" sz="1800">
                                            <a:solidFill>
                                              <a:schemeClr val="bg1"/>
                                            </a:solidFill>
                                            <a:effectLst/>
                                            <a:latin typeface="Cambria Math" panose="02040503050406030204" pitchFamily="18" charset="0"/>
                                          </a:rPr>
                                          <m:t>)</m:t>
                                        </m:r>
                                      </m:e>
                                    </m:nary>
                                    <m:r>
                                      <a:rPr lang="en-US" sz="1800">
                                        <a:solidFill>
                                          <a:schemeClr val="bg1"/>
                                        </a:solidFill>
                                        <a:effectLst/>
                                        <a:latin typeface="Cambria Math" panose="02040503050406030204" pitchFamily="18" charset="0"/>
                                      </a:rPr>
                                      <m:t>−</m:t>
                                    </m:r>
                                    <m:nary>
                                      <m:naryPr>
                                        <m:chr m:val="∑"/>
                                        <m:limLoc m:val="undOvr"/>
                                        <m:subHide m:val="on"/>
                                        <m:supHide m:val="on"/>
                                        <m:ctrlPr>
                                          <a:rPr lang="id-ID" sz="1800" i="1">
                                            <a:solidFill>
                                              <a:schemeClr val="bg1"/>
                                            </a:solidFill>
                                            <a:effectLst/>
                                            <a:latin typeface="Cambria Math"/>
                                          </a:rPr>
                                        </m:ctrlPr>
                                      </m:naryPr>
                                      <m:sub/>
                                      <m:sup/>
                                      <m:e>
                                        <m:r>
                                          <a:rPr lang="en-US" sz="1800">
                                            <a:solidFill>
                                              <a:schemeClr val="bg1"/>
                                            </a:solidFill>
                                            <a:effectLst/>
                                            <a:latin typeface="Cambria Math" panose="02040503050406030204" pitchFamily="18" charset="0"/>
                                          </a:rPr>
                                          <m:t>(</m:t>
                                        </m:r>
                                        <m:r>
                                          <a:rPr lang="en-US" sz="1800">
                                            <a:solidFill>
                                              <a:schemeClr val="bg1"/>
                                            </a:solidFill>
                                            <a:effectLst/>
                                            <a:latin typeface="Cambria Math" panose="02040503050406030204" pitchFamily="18" charset="0"/>
                                          </a:rPr>
                                          <m:t>𝐼</m:t>
                                        </m:r>
                                        <m:r>
                                          <a:rPr lang="en-US" sz="1800">
                                            <a:solidFill>
                                              <a:schemeClr val="bg1"/>
                                            </a:solidFill>
                                            <a:effectLst/>
                                            <a:latin typeface="Cambria Math" panose="02040503050406030204" pitchFamily="18" charset="0"/>
                                          </a:rPr>
                                          <m:t>)</m:t>
                                        </m:r>
                                        <m:r>
                                          <a:rPr lang="en-US" sz="1800">
                                            <a:solidFill>
                                              <a:schemeClr val="bg1"/>
                                            </a:solidFill>
                                            <a:effectLst/>
                                            <a:latin typeface="Cambria Math" panose="02040503050406030204" pitchFamily="18" charset="0"/>
                                          </a:rPr>
                                          <m:t>𝐼</m:t>
                                        </m:r>
                                      </m:e>
                                    </m:nary>
                                  </m:den>
                                </m:f>
                              </m:oMath>
                            </m:oMathPara>
                          </a14:m>
                          <a:endParaRPr lang="id-ID" sz="18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solidFill>
                          <a:schemeClr val="tx2"/>
                        </a:solidFill>
                      </a:tcPr>
                    </a:tc>
                    <a:tc>
                      <a:txBody>
                        <a:bodyPr/>
                        <a:lstStyle/>
                        <a:p>
                          <a:pPr indent="457200" algn="just">
                            <a:lnSpc>
                              <a:spcPct val="150000"/>
                            </a:lnSpc>
                            <a:spcBef>
                              <a:spcPts val="600"/>
                            </a:spcBef>
                            <a:spcAft>
                              <a:spcPts val="600"/>
                            </a:spcAft>
                          </a:pPr>
                          <a:r>
                            <a:rPr lang="en-US" sz="1800">
                              <a:solidFill>
                                <a:schemeClr val="bg1"/>
                              </a:solidFill>
                              <a:effectLst/>
                            </a:rPr>
                            <a:t>(4.9)</a:t>
                          </a:r>
                          <a:endParaRPr lang="id-ID" sz="18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solidFill>
                          <a:schemeClr val="tx2"/>
                        </a:solidFill>
                      </a:tcPr>
                    </a:tc>
                    <a:extLst>
                      <a:ext uri="{0D108BD9-81ED-4DB2-BD59-A6C34878D82A}">
                        <a16:rowId xmlns="" xmlns:a16="http://schemas.microsoft.com/office/drawing/2014/main" val="788788611"/>
                      </a:ext>
                    </a:extLst>
                  </a:tr>
                  <a:tr h="0">
                    <a:tc>
                      <a:txBody>
                        <a:bodyPr/>
                        <a:lstStyle/>
                        <a:p>
                          <a:pPr indent="457200" algn="just">
                            <a:lnSpc>
                              <a:spcPct val="150000"/>
                            </a:lnSpc>
                            <a:spcBef>
                              <a:spcPts val="600"/>
                            </a:spcBef>
                            <a:spcAft>
                              <a:spcPts val="600"/>
                            </a:spcAft>
                          </a:pPr>
                          <a14:m>
                            <m:oMathPara xmlns:m="http://schemas.openxmlformats.org/officeDocument/2006/math">
                              <m:oMathParaPr>
                                <m:jc m:val="centerGroup"/>
                              </m:oMathParaPr>
                              <m:oMath xmlns:m="http://schemas.openxmlformats.org/officeDocument/2006/math">
                                <m:r>
                                  <a:rPr lang="en-US" sz="1800" smtClean="0">
                                    <a:solidFill>
                                      <a:schemeClr val="bg1"/>
                                    </a:solidFill>
                                    <a:effectLst/>
                                    <a:latin typeface="Cambria Math" panose="02040503050406030204" pitchFamily="18" charset="0"/>
                                  </a:rPr>
                                  <m:t>𝑏</m:t>
                                </m:r>
                                <m:r>
                                  <a:rPr lang="en-US" sz="1800" smtClean="0">
                                    <a:solidFill>
                                      <a:schemeClr val="bg1"/>
                                    </a:solidFill>
                                    <a:effectLst/>
                                    <a:latin typeface="Cambria Math" panose="02040503050406030204" pitchFamily="18" charset="0"/>
                                  </a:rPr>
                                  <m:t>=</m:t>
                                </m:r>
                                <m:f>
                                  <m:fPr>
                                    <m:ctrlPr>
                                      <a:rPr lang="id-ID" sz="1800" i="1">
                                        <a:solidFill>
                                          <a:schemeClr val="bg1"/>
                                        </a:solidFill>
                                        <a:effectLst/>
                                        <a:latin typeface="Cambria Math"/>
                                      </a:rPr>
                                    </m:ctrlPr>
                                  </m:fPr>
                                  <m:num>
                                    <m:nary>
                                      <m:naryPr>
                                        <m:chr m:val="∑"/>
                                        <m:limLoc m:val="undOvr"/>
                                        <m:subHide m:val="on"/>
                                        <m:supHide m:val="on"/>
                                        <m:ctrlPr>
                                          <a:rPr lang="id-ID" sz="1800" i="1">
                                            <a:solidFill>
                                              <a:schemeClr val="bg1"/>
                                            </a:solidFill>
                                            <a:effectLst/>
                                            <a:latin typeface="Cambria Math"/>
                                          </a:rPr>
                                        </m:ctrlPr>
                                      </m:naryPr>
                                      <m:sub/>
                                      <m:sup/>
                                      <m:e>
                                        <m:r>
                                          <a:rPr lang="en-US" sz="1800">
                                            <a:solidFill>
                                              <a:schemeClr val="bg1"/>
                                            </a:solidFill>
                                            <a:effectLst/>
                                            <a:latin typeface="Cambria Math" panose="02040503050406030204" pitchFamily="18" charset="0"/>
                                          </a:rPr>
                                          <m:t>(</m:t>
                                        </m:r>
                                        <m:r>
                                          <a:rPr lang="en-US" sz="1800">
                                            <a:solidFill>
                                              <a:schemeClr val="bg1"/>
                                            </a:solidFill>
                                            <a:effectLst/>
                                            <a:latin typeface="Cambria Math" panose="02040503050406030204" pitchFamily="18" charset="0"/>
                                          </a:rPr>
                                          <m:t>𝐼</m:t>
                                        </m:r>
                                        <m:r>
                                          <a:rPr lang="en-US" sz="1800">
                                            <a:solidFill>
                                              <a:schemeClr val="bg1"/>
                                            </a:solidFill>
                                            <a:effectLst/>
                                            <a:latin typeface="Cambria Math" panose="02040503050406030204" pitchFamily="18" charset="0"/>
                                          </a:rPr>
                                          <m:t>)</m:t>
                                        </m:r>
                                      </m:e>
                                    </m:nary>
                                    <m:nary>
                                      <m:naryPr>
                                        <m:chr m:val="∑"/>
                                        <m:limLoc m:val="undOvr"/>
                                        <m:subHide m:val="on"/>
                                        <m:supHide m:val="on"/>
                                        <m:ctrlPr>
                                          <a:rPr lang="id-ID" sz="1800" i="1">
                                            <a:solidFill>
                                              <a:schemeClr val="bg1"/>
                                            </a:solidFill>
                                            <a:effectLst/>
                                            <a:latin typeface="Cambria Math"/>
                                          </a:rPr>
                                        </m:ctrlPr>
                                      </m:naryPr>
                                      <m:sub/>
                                      <m:sup/>
                                      <m:e>
                                        <m:r>
                                          <a:rPr lang="en-US" sz="1800">
                                            <a:solidFill>
                                              <a:schemeClr val="bg1"/>
                                            </a:solidFill>
                                            <a:effectLst/>
                                            <a:latin typeface="Cambria Math" panose="02040503050406030204" pitchFamily="18" charset="0"/>
                                          </a:rPr>
                                          <m:t>(</m:t>
                                        </m:r>
                                        <m:r>
                                          <a:rPr lang="en-US" sz="1800">
                                            <a:solidFill>
                                              <a:schemeClr val="bg1"/>
                                            </a:solidFill>
                                            <a:effectLst/>
                                            <a:latin typeface="Cambria Math" panose="02040503050406030204" pitchFamily="18" charset="0"/>
                                          </a:rPr>
                                          <m:t>𝐼</m:t>
                                        </m:r>
                                        <m:rad>
                                          <m:radPr>
                                            <m:degHide m:val="on"/>
                                            <m:ctrlPr>
                                              <a:rPr lang="id-ID" sz="1800" i="1">
                                                <a:solidFill>
                                                  <a:schemeClr val="bg1"/>
                                                </a:solidFill>
                                                <a:effectLst/>
                                                <a:latin typeface="Cambria Math"/>
                                              </a:rPr>
                                            </m:ctrlPr>
                                          </m:radPr>
                                          <m:deg/>
                                          <m:e>
                                            <m:r>
                                              <a:rPr lang="en-US" sz="1800">
                                                <a:solidFill>
                                                  <a:schemeClr val="bg1"/>
                                                </a:solidFill>
                                                <a:effectLst/>
                                                <a:latin typeface="Cambria Math" panose="02040503050406030204" pitchFamily="18" charset="0"/>
                                              </a:rPr>
                                              <m:t>𝑡</m:t>
                                            </m:r>
                                          </m:e>
                                        </m:rad>
                                        <m:r>
                                          <a:rPr lang="en-US" sz="1800">
                                            <a:solidFill>
                                              <a:schemeClr val="bg1"/>
                                            </a:solidFill>
                                            <a:effectLst/>
                                            <a:latin typeface="Cambria Math" panose="02040503050406030204" pitchFamily="18" charset="0"/>
                                          </a:rPr>
                                          <m:t>)</m:t>
                                        </m:r>
                                      </m:e>
                                    </m:nary>
                                    <m:r>
                                      <a:rPr lang="en-US" sz="1800">
                                        <a:solidFill>
                                          <a:schemeClr val="bg1"/>
                                        </a:solidFill>
                                        <a:effectLst/>
                                        <a:latin typeface="Cambria Math" panose="02040503050406030204" pitchFamily="18" charset="0"/>
                                      </a:rPr>
                                      <m:t>−</m:t>
                                    </m:r>
                                    <m:r>
                                      <a:rPr lang="en-US" sz="1800">
                                        <a:solidFill>
                                          <a:schemeClr val="bg1"/>
                                        </a:solidFill>
                                        <a:effectLst/>
                                        <a:latin typeface="Cambria Math" panose="02040503050406030204" pitchFamily="18" charset="0"/>
                                      </a:rPr>
                                      <m:t>𝑁</m:t>
                                    </m:r>
                                    <m:nary>
                                      <m:naryPr>
                                        <m:chr m:val="∑"/>
                                        <m:limLoc m:val="undOvr"/>
                                        <m:subHide m:val="on"/>
                                        <m:supHide m:val="on"/>
                                        <m:ctrlPr>
                                          <a:rPr lang="id-ID" sz="1800" i="1">
                                            <a:solidFill>
                                              <a:schemeClr val="bg1"/>
                                            </a:solidFill>
                                            <a:effectLst/>
                                            <a:latin typeface="Cambria Math"/>
                                          </a:rPr>
                                        </m:ctrlPr>
                                      </m:naryPr>
                                      <m:sub/>
                                      <m:sup/>
                                      <m:e>
                                        <m:r>
                                          <a:rPr lang="en-US" sz="1800">
                                            <a:solidFill>
                                              <a:schemeClr val="bg1"/>
                                            </a:solidFill>
                                            <a:effectLst/>
                                            <a:latin typeface="Cambria Math" panose="02040503050406030204" pitchFamily="18" charset="0"/>
                                          </a:rPr>
                                          <m:t>(</m:t>
                                        </m:r>
                                        <m:sSup>
                                          <m:sSupPr>
                                            <m:ctrlPr>
                                              <a:rPr lang="id-ID" sz="1800" i="1">
                                                <a:solidFill>
                                                  <a:schemeClr val="bg1"/>
                                                </a:solidFill>
                                                <a:effectLst/>
                                                <a:latin typeface="Cambria Math"/>
                                              </a:rPr>
                                            </m:ctrlPr>
                                          </m:sSupPr>
                                          <m:e>
                                            <m:r>
                                              <a:rPr lang="en-US" sz="1800">
                                                <a:solidFill>
                                                  <a:schemeClr val="bg1"/>
                                                </a:solidFill>
                                                <a:effectLst/>
                                                <a:latin typeface="Cambria Math" panose="02040503050406030204" pitchFamily="18" charset="0"/>
                                              </a:rPr>
                                              <m:t>𝐼</m:t>
                                            </m:r>
                                          </m:e>
                                          <m:sup>
                                            <m:r>
                                              <a:rPr lang="en-US" sz="1800">
                                                <a:solidFill>
                                                  <a:schemeClr val="bg1"/>
                                                </a:solidFill>
                                                <a:effectLst/>
                                                <a:latin typeface="Cambria Math" panose="02040503050406030204" pitchFamily="18" charset="0"/>
                                              </a:rPr>
                                              <m:t>2</m:t>
                                            </m:r>
                                          </m:sup>
                                        </m:sSup>
                                        <m:rad>
                                          <m:radPr>
                                            <m:degHide m:val="on"/>
                                            <m:ctrlPr>
                                              <a:rPr lang="id-ID" sz="1800" i="1">
                                                <a:solidFill>
                                                  <a:schemeClr val="bg1"/>
                                                </a:solidFill>
                                                <a:effectLst/>
                                                <a:latin typeface="Cambria Math"/>
                                              </a:rPr>
                                            </m:ctrlPr>
                                          </m:radPr>
                                          <m:deg/>
                                          <m:e>
                                            <m:r>
                                              <a:rPr lang="en-US" sz="1800">
                                                <a:solidFill>
                                                  <a:schemeClr val="bg1"/>
                                                </a:solidFill>
                                                <a:effectLst/>
                                                <a:latin typeface="Cambria Math" panose="02040503050406030204" pitchFamily="18" charset="0"/>
                                              </a:rPr>
                                              <m:t>𝑡</m:t>
                                            </m:r>
                                          </m:e>
                                        </m:rad>
                                        <m:r>
                                          <a:rPr lang="en-US" sz="1800">
                                            <a:solidFill>
                                              <a:schemeClr val="bg1"/>
                                            </a:solidFill>
                                            <a:effectLst/>
                                            <a:latin typeface="Cambria Math" panose="02040503050406030204" pitchFamily="18" charset="0"/>
                                          </a:rPr>
                                          <m:t>)</m:t>
                                        </m:r>
                                      </m:e>
                                    </m:nary>
                                  </m:num>
                                  <m:den>
                                    <m:r>
                                      <a:rPr lang="en-US" sz="1800">
                                        <a:solidFill>
                                          <a:schemeClr val="bg1"/>
                                        </a:solidFill>
                                        <a:effectLst/>
                                        <a:latin typeface="Cambria Math" panose="02040503050406030204" pitchFamily="18" charset="0"/>
                                      </a:rPr>
                                      <m:t>𝑁</m:t>
                                    </m:r>
                                    <m:nary>
                                      <m:naryPr>
                                        <m:chr m:val="∑"/>
                                        <m:limLoc m:val="undOvr"/>
                                        <m:subHide m:val="on"/>
                                        <m:supHide m:val="on"/>
                                        <m:ctrlPr>
                                          <a:rPr lang="id-ID" sz="1800" i="1">
                                            <a:solidFill>
                                              <a:schemeClr val="bg1"/>
                                            </a:solidFill>
                                            <a:effectLst/>
                                            <a:latin typeface="Cambria Math"/>
                                          </a:rPr>
                                        </m:ctrlPr>
                                      </m:naryPr>
                                      <m:sub/>
                                      <m:sup/>
                                      <m:e>
                                        <m:r>
                                          <a:rPr lang="en-US" sz="1800">
                                            <a:solidFill>
                                              <a:schemeClr val="bg1"/>
                                            </a:solidFill>
                                            <a:effectLst/>
                                            <a:latin typeface="Cambria Math" panose="02040503050406030204" pitchFamily="18" charset="0"/>
                                          </a:rPr>
                                          <m:t>(</m:t>
                                        </m:r>
                                        <m:sSup>
                                          <m:sSupPr>
                                            <m:ctrlPr>
                                              <a:rPr lang="id-ID" sz="1800" i="1">
                                                <a:solidFill>
                                                  <a:schemeClr val="bg1"/>
                                                </a:solidFill>
                                                <a:effectLst/>
                                                <a:latin typeface="Cambria Math"/>
                                              </a:rPr>
                                            </m:ctrlPr>
                                          </m:sSupPr>
                                          <m:e>
                                            <m:r>
                                              <a:rPr lang="en-US" sz="1800">
                                                <a:solidFill>
                                                  <a:schemeClr val="bg1"/>
                                                </a:solidFill>
                                                <a:effectLst/>
                                                <a:latin typeface="Cambria Math" panose="02040503050406030204" pitchFamily="18" charset="0"/>
                                              </a:rPr>
                                              <m:t>𝐼</m:t>
                                            </m:r>
                                          </m:e>
                                          <m:sup>
                                            <m:r>
                                              <a:rPr lang="en-US" sz="1800">
                                                <a:solidFill>
                                                  <a:schemeClr val="bg1"/>
                                                </a:solidFill>
                                                <a:effectLst/>
                                                <a:latin typeface="Cambria Math" panose="02040503050406030204" pitchFamily="18" charset="0"/>
                                              </a:rPr>
                                              <m:t>2</m:t>
                                            </m:r>
                                          </m:sup>
                                        </m:sSup>
                                        <m:r>
                                          <a:rPr lang="en-US" sz="1800">
                                            <a:solidFill>
                                              <a:schemeClr val="bg1"/>
                                            </a:solidFill>
                                            <a:effectLst/>
                                            <a:latin typeface="Cambria Math" panose="02040503050406030204" pitchFamily="18" charset="0"/>
                                          </a:rPr>
                                          <m:t>)</m:t>
                                        </m:r>
                                      </m:e>
                                    </m:nary>
                                    <m:r>
                                      <a:rPr lang="en-US" sz="1800">
                                        <a:solidFill>
                                          <a:schemeClr val="bg1"/>
                                        </a:solidFill>
                                        <a:effectLst/>
                                        <a:latin typeface="Cambria Math" panose="02040503050406030204" pitchFamily="18" charset="0"/>
                                      </a:rPr>
                                      <m:t>−</m:t>
                                    </m:r>
                                    <m:nary>
                                      <m:naryPr>
                                        <m:chr m:val="∑"/>
                                        <m:limLoc m:val="undOvr"/>
                                        <m:subHide m:val="on"/>
                                        <m:supHide m:val="on"/>
                                        <m:ctrlPr>
                                          <a:rPr lang="id-ID" sz="1800" i="1">
                                            <a:solidFill>
                                              <a:schemeClr val="bg1"/>
                                            </a:solidFill>
                                            <a:effectLst/>
                                            <a:latin typeface="Cambria Math"/>
                                          </a:rPr>
                                        </m:ctrlPr>
                                      </m:naryPr>
                                      <m:sub/>
                                      <m:sup/>
                                      <m:e>
                                        <m:r>
                                          <a:rPr lang="en-US" sz="1800">
                                            <a:solidFill>
                                              <a:schemeClr val="bg1"/>
                                            </a:solidFill>
                                            <a:effectLst/>
                                            <a:latin typeface="Cambria Math" panose="02040503050406030204" pitchFamily="18" charset="0"/>
                                          </a:rPr>
                                          <m:t>(</m:t>
                                        </m:r>
                                        <m:r>
                                          <a:rPr lang="en-US" sz="1800">
                                            <a:solidFill>
                                              <a:schemeClr val="bg1"/>
                                            </a:solidFill>
                                            <a:effectLst/>
                                            <a:latin typeface="Cambria Math" panose="02040503050406030204" pitchFamily="18" charset="0"/>
                                          </a:rPr>
                                          <m:t>𝐼</m:t>
                                        </m:r>
                                        <m:r>
                                          <a:rPr lang="en-US" sz="1800">
                                            <a:solidFill>
                                              <a:schemeClr val="bg1"/>
                                            </a:solidFill>
                                            <a:effectLst/>
                                            <a:latin typeface="Cambria Math" panose="02040503050406030204" pitchFamily="18" charset="0"/>
                                          </a:rPr>
                                          <m:t>)</m:t>
                                        </m:r>
                                        <m:r>
                                          <a:rPr lang="en-US" sz="1800">
                                            <a:solidFill>
                                              <a:schemeClr val="bg1"/>
                                            </a:solidFill>
                                            <a:effectLst/>
                                            <a:latin typeface="Cambria Math" panose="02040503050406030204" pitchFamily="18" charset="0"/>
                                          </a:rPr>
                                          <m:t>𝐼</m:t>
                                        </m:r>
                                      </m:e>
                                    </m:nary>
                                  </m:den>
                                </m:f>
                              </m:oMath>
                            </m:oMathPara>
                          </a14:m>
                          <a:endParaRPr lang="id-ID" sz="1800" dirty="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solidFill>
                          <a:schemeClr val="tx2"/>
                        </a:solidFill>
                      </a:tcPr>
                    </a:tc>
                    <a:tc>
                      <a:txBody>
                        <a:bodyPr/>
                        <a:lstStyle/>
                        <a:p>
                          <a:pPr indent="457200" algn="just">
                            <a:lnSpc>
                              <a:spcPct val="150000"/>
                            </a:lnSpc>
                            <a:spcBef>
                              <a:spcPts val="600"/>
                            </a:spcBef>
                            <a:spcAft>
                              <a:spcPts val="600"/>
                            </a:spcAft>
                          </a:pPr>
                          <a:r>
                            <a:rPr lang="en-US" sz="1800" dirty="0">
                              <a:solidFill>
                                <a:schemeClr val="bg1"/>
                              </a:solidFill>
                              <a:effectLst/>
                            </a:rPr>
                            <a:t>(4.10)</a:t>
                          </a:r>
                          <a:endParaRPr lang="id-ID" sz="1800" dirty="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solidFill>
                          <a:schemeClr val="tx2"/>
                        </a:solidFill>
                      </a:tcPr>
                    </a:tc>
                    <a:extLst>
                      <a:ext uri="{0D108BD9-81ED-4DB2-BD59-A6C34878D82A}">
                        <a16:rowId xmlns="" xmlns:a16="http://schemas.microsoft.com/office/drawing/2014/main" val="1637233741"/>
                      </a:ext>
                    </a:extLst>
                  </a:tr>
                </a:tbl>
              </a:graphicData>
            </a:graphic>
          </p:graphicFrame>
        </mc:Choice>
        <mc:Fallback xmlns="">
          <p:graphicFrame>
            <p:nvGraphicFramePr>
              <p:cNvPr id="4" name="Table 3"/>
              <p:cNvGraphicFramePr>
                <a:graphicFrameLocks noGrp="1"/>
              </p:cNvGraphicFramePr>
              <p:nvPr>
                <p:extLst>
                  <p:ext uri="{D42A27DB-BD31-4B8C-83A1-F6EECF244321}">
                    <p14:modId xmlns:p14="http://schemas.microsoft.com/office/powerpoint/2010/main" val="2266763173"/>
                  </p:ext>
                </p:extLst>
              </p:nvPr>
            </p:nvGraphicFramePr>
            <p:xfrm>
              <a:off x="1124145" y="3902313"/>
              <a:ext cx="8726211" cy="2858073"/>
            </p:xfrm>
            <a:graphic>
              <a:graphicData uri="http://schemas.openxmlformats.org/drawingml/2006/table">
                <a:tbl>
                  <a:tblPr firstRow="1" firstCol="1" bandRow="1">
                    <a:tableStyleId>{5C22544A-7EE6-4342-B048-85BDC9FD1C3A}</a:tableStyleId>
                  </a:tblPr>
                  <a:tblGrid>
                    <a:gridCol w="7272163">
                      <a:extLst>
                        <a:ext uri="{9D8B030D-6E8A-4147-A177-3AD203B41FA5}">
                          <a16:colId xmlns:a16="http://schemas.microsoft.com/office/drawing/2014/main" val="12875077"/>
                        </a:ext>
                      </a:extLst>
                    </a:gridCol>
                    <a:gridCol w="1454048">
                      <a:extLst>
                        <a:ext uri="{9D8B030D-6E8A-4147-A177-3AD203B41FA5}">
                          <a16:colId xmlns:a16="http://schemas.microsoft.com/office/drawing/2014/main" val="3434844021"/>
                        </a:ext>
                      </a:extLst>
                    </a:gridCol>
                  </a:tblGrid>
                  <a:tr h="857949">
                    <a:tc>
                      <a:txBody>
                        <a:bodyPr/>
                        <a:lstStyle/>
                        <a:p>
                          <a:endParaRPr lang="id-ID"/>
                        </a:p>
                      </a:txBody>
                      <a:tcPr marL="68580" marR="68580" marT="0" marB="0">
                        <a:blipFill>
                          <a:blip r:embed="rId3"/>
                          <a:stretch>
                            <a:fillRect l="-84" t="-9929" r="-20453" b="-234752"/>
                          </a:stretch>
                        </a:blipFill>
                      </a:tcPr>
                    </a:tc>
                    <a:tc>
                      <a:txBody>
                        <a:bodyPr/>
                        <a:lstStyle/>
                        <a:p>
                          <a:pPr indent="457200" algn="just">
                            <a:lnSpc>
                              <a:spcPct val="107000"/>
                            </a:lnSpc>
                            <a:spcAft>
                              <a:spcPts val="0"/>
                            </a:spcAft>
                          </a:pPr>
                          <a:r>
                            <a:rPr lang="id-ID" sz="1800">
                              <a:solidFill>
                                <a:schemeClr val="bg1"/>
                              </a:solidFill>
                              <a:effectLst/>
                            </a:rPr>
                            <a:t>(4.8)</a:t>
                          </a:r>
                          <a:endParaRPr lang="id-ID" sz="18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solidFill>
                          <a:schemeClr val="tx2"/>
                        </a:solidFill>
                      </a:tcPr>
                    </a:tc>
                    <a:extLst>
                      <a:ext uri="{0D108BD9-81ED-4DB2-BD59-A6C34878D82A}">
                        <a16:rowId xmlns:a16="http://schemas.microsoft.com/office/drawing/2014/main" val="2650114884"/>
                      </a:ext>
                    </a:extLst>
                  </a:tr>
                  <a:tr h="1000062">
                    <a:tc>
                      <a:txBody>
                        <a:bodyPr/>
                        <a:lstStyle/>
                        <a:p>
                          <a:endParaRPr lang="id-ID"/>
                        </a:p>
                      </a:txBody>
                      <a:tcPr marL="68580" marR="68580" marT="0" marB="0">
                        <a:blipFill>
                          <a:blip r:embed="rId3"/>
                          <a:stretch>
                            <a:fillRect l="-84" t="-94512" r="-20453" b="-101829"/>
                          </a:stretch>
                        </a:blipFill>
                      </a:tcPr>
                    </a:tc>
                    <a:tc>
                      <a:txBody>
                        <a:bodyPr/>
                        <a:lstStyle/>
                        <a:p>
                          <a:pPr indent="457200" algn="just">
                            <a:lnSpc>
                              <a:spcPct val="150000"/>
                            </a:lnSpc>
                            <a:spcBef>
                              <a:spcPts val="600"/>
                            </a:spcBef>
                            <a:spcAft>
                              <a:spcPts val="600"/>
                            </a:spcAft>
                          </a:pPr>
                          <a:r>
                            <a:rPr lang="en-US" sz="1800">
                              <a:solidFill>
                                <a:schemeClr val="bg1"/>
                              </a:solidFill>
                              <a:effectLst/>
                            </a:rPr>
                            <a:t>(4.9)</a:t>
                          </a:r>
                          <a:endParaRPr lang="id-ID" sz="18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solidFill>
                          <a:schemeClr val="tx2"/>
                        </a:solidFill>
                      </a:tcPr>
                    </a:tc>
                    <a:extLst>
                      <a:ext uri="{0D108BD9-81ED-4DB2-BD59-A6C34878D82A}">
                        <a16:rowId xmlns:a16="http://schemas.microsoft.com/office/drawing/2014/main" val="788788611"/>
                      </a:ext>
                    </a:extLst>
                  </a:tr>
                  <a:tr h="1000062">
                    <a:tc>
                      <a:txBody>
                        <a:bodyPr/>
                        <a:lstStyle/>
                        <a:p>
                          <a:endParaRPr lang="id-ID"/>
                        </a:p>
                      </a:txBody>
                      <a:tcPr marL="68580" marR="68580" marT="0" marB="0">
                        <a:blipFill>
                          <a:blip r:embed="rId3"/>
                          <a:stretch>
                            <a:fillRect l="-84" t="-194512" r="-20453" b="-1829"/>
                          </a:stretch>
                        </a:blipFill>
                      </a:tcPr>
                    </a:tc>
                    <a:tc>
                      <a:txBody>
                        <a:bodyPr/>
                        <a:lstStyle/>
                        <a:p>
                          <a:pPr indent="457200" algn="just">
                            <a:lnSpc>
                              <a:spcPct val="150000"/>
                            </a:lnSpc>
                            <a:spcBef>
                              <a:spcPts val="600"/>
                            </a:spcBef>
                            <a:spcAft>
                              <a:spcPts val="600"/>
                            </a:spcAft>
                          </a:pPr>
                          <a:r>
                            <a:rPr lang="en-US" sz="1800" dirty="0">
                              <a:solidFill>
                                <a:schemeClr val="bg1"/>
                              </a:solidFill>
                              <a:effectLst/>
                            </a:rPr>
                            <a:t>(4.10)</a:t>
                          </a:r>
                          <a:endParaRPr lang="id-ID" sz="1800" dirty="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solidFill>
                          <a:schemeClr val="tx2"/>
                        </a:solidFill>
                      </a:tcPr>
                    </a:tc>
                    <a:extLst>
                      <a:ext uri="{0D108BD9-81ED-4DB2-BD59-A6C34878D82A}">
                        <a16:rowId xmlns:a16="http://schemas.microsoft.com/office/drawing/2014/main" val="1637233741"/>
                      </a:ext>
                    </a:extLst>
                  </a:tr>
                </a:tbl>
              </a:graphicData>
            </a:graphic>
          </p:graphicFrame>
        </mc:Fallback>
      </mc:AlternateContent>
    </p:spTree>
    <p:extLst>
      <p:ext uri="{BB962C8B-B14F-4D97-AF65-F5344CB8AC3E}">
        <p14:creationId xmlns:p14="http://schemas.microsoft.com/office/powerpoint/2010/main" val="383416260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a:t>Persamaan Empiris Intensitas CH</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lstStyle/>
              <a:p>
                <a:r>
                  <a:rPr lang="en-US" dirty="0"/>
                  <a:t>Data </a:t>
                </a:r>
                <a:r>
                  <a:rPr lang="en-US" dirty="0" err="1"/>
                  <a:t>intensitas</a:t>
                </a:r>
                <a:r>
                  <a:rPr lang="en-US" dirty="0"/>
                  <a:t> </a:t>
                </a:r>
                <a:r>
                  <a:rPr lang="en-US" dirty="0" err="1"/>
                  <a:t>curah</a:t>
                </a:r>
                <a:r>
                  <a:rPr lang="en-US" dirty="0"/>
                  <a:t> </a:t>
                </a:r>
                <a:r>
                  <a:rPr lang="en-US" dirty="0" err="1"/>
                  <a:t>hujan</a:t>
                </a:r>
                <a:r>
                  <a:rPr lang="en-US" dirty="0"/>
                  <a:t> </a:t>
                </a:r>
                <a:r>
                  <a:rPr lang="en-US" dirty="0" err="1"/>
                  <a:t>apabila</a:t>
                </a:r>
                <a:r>
                  <a:rPr lang="en-US" dirty="0"/>
                  <a:t> </a:t>
                </a:r>
                <a:r>
                  <a:rPr lang="en-US" dirty="0" err="1"/>
                  <a:t>tidak</a:t>
                </a:r>
                <a:r>
                  <a:rPr lang="en-US" dirty="0"/>
                  <a:t> </a:t>
                </a:r>
                <a:r>
                  <a:rPr lang="en-US" dirty="0" err="1"/>
                  <a:t>tersedia</a:t>
                </a:r>
                <a:r>
                  <a:rPr lang="en-US" dirty="0"/>
                  <a:t>, </a:t>
                </a:r>
                <a:r>
                  <a:rPr lang="en-US" dirty="0" err="1"/>
                  <a:t>maka</a:t>
                </a:r>
                <a:r>
                  <a:rPr lang="en-US" dirty="0"/>
                  <a:t> </a:t>
                </a:r>
                <a:r>
                  <a:rPr lang="en-US" dirty="0" err="1"/>
                  <a:t>intensitas</a:t>
                </a:r>
                <a:r>
                  <a:rPr lang="en-US" dirty="0"/>
                  <a:t> </a:t>
                </a:r>
                <a:r>
                  <a:rPr lang="en-US" dirty="0" err="1"/>
                  <a:t>curah</a:t>
                </a:r>
                <a:r>
                  <a:rPr lang="en-US" dirty="0"/>
                  <a:t> </a:t>
                </a:r>
                <a:r>
                  <a:rPr lang="en-US" dirty="0" err="1"/>
                  <a:t>hujan</a:t>
                </a:r>
                <a:r>
                  <a:rPr lang="en-US" dirty="0"/>
                  <a:t> </a:t>
                </a:r>
                <a:r>
                  <a:rPr lang="en-US" dirty="0" err="1"/>
                  <a:t>dapat</a:t>
                </a:r>
                <a:r>
                  <a:rPr lang="en-US" dirty="0"/>
                  <a:t> </a:t>
                </a:r>
                <a:r>
                  <a:rPr lang="en-US" dirty="0" err="1"/>
                  <a:t>dihitung</a:t>
                </a:r>
                <a:r>
                  <a:rPr lang="en-US" dirty="0"/>
                  <a:t> </a:t>
                </a:r>
                <a:r>
                  <a:rPr lang="en-US" dirty="0" err="1"/>
                  <a:t>dengan</a:t>
                </a:r>
                <a:r>
                  <a:rPr lang="en-US" dirty="0"/>
                  <a:t> </a:t>
                </a:r>
                <a:r>
                  <a:rPr lang="en-US" dirty="0" err="1"/>
                  <a:t>menggunakan</a:t>
                </a:r>
                <a:r>
                  <a:rPr lang="en-US" dirty="0"/>
                  <a:t> </a:t>
                </a:r>
                <a:r>
                  <a:rPr lang="en-US" dirty="0" err="1"/>
                  <a:t>rumus</a:t>
                </a:r>
                <a:r>
                  <a:rPr lang="en-US" dirty="0"/>
                  <a:t> </a:t>
                </a:r>
                <a:r>
                  <a:rPr lang="en-US" dirty="0" err="1"/>
                  <a:t>empiris</a:t>
                </a:r>
                <a:r>
                  <a:rPr lang="en-US" dirty="0"/>
                  <a:t> yang </a:t>
                </a:r>
                <a:r>
                  <a:rPr lang="en-US" dirty="0" err="1"/>
                  <a:t>rnenyatakan</a:t>
                </a:r>
                <a:r>
                  <a:rPr lang="en-US" dirty="0"/>
                  <a:t> </a:t>
                </a:r>
                <a:r>
                  <a:rPr lang="en-US" dirty="0" err="1"/>
                  <a:t>hubungan</a:t>
                </a:r>
                <a:r>
                  <a:rPr lang="en-US" dirty="0"/>
                  <a:t> </a:t>
                </a:r>
                <a:r>
                  <a:rPr lang="en-US" dirty="0" err="1"/>
                  <a:t>antara</a:t>
                </a:r>
                <a:r>
                  <a:rPr lang="en-US" dirty="0"/>
                  <a:t> </a:t>
                </a:r>
                <a:r>
                  <a:rPr lang="en-US" dirty="0" err="1"/>
                  <a:t>intensitas</a:t>
                </a:r>
                <a:r>
                  <a:rPr lang="en-US" dirty="0"/>
                  <a:t> </a:t>
                </a:r>
                <a:r>
                  <a:rPr lang="en-US" dirty="0" err="1"/>
                  <a:t>hujan</a:t>
                </a:r>
                <a:r>
                  <a:rPr lang="en-US" dirty="0"/>
                  <a:t> </a:t>
                </a:r>
                <a:r>
                  <a:rPr lang="en-US" dirty="0" err="1"/>
                  <a:t>dan</a:t>
                </a:r>
                <a:r>
                  <a:rPr lang="en-US" dirty="0"/>
                  <a:t> </a:t>
                </a:r>
                <a:r>
                  <a:rPr lang="en-US" dirty="0" err="1"/>
                  <a:t>tinggi</a:t>
                </a:r>
                <a:r>
                  <a:rPr lang="en-US" dirty="0"/>
                  <a:t> </a:t>
                </a:r>
                <a:r>
                  <a:rPr lang="en-US" dirty="0" err="1"/>
                  <a:t>hujan</a:t>
                </a:r>
                <a:r>
                  <a:rPr lang="en-US" dirty="0"/>
                  <a:t> </a:t>
                </a:r>
                <a:r>
                  <a:rPr lang="en-US" dirty="0" err="1"/>
                  <a:t>maksimum</a:t>
                </a:r>
                <a:r>
                  <a:rPr lang="en-US" dirty="0"/>
                  <a:t> 1 </a:t>
                </a:r>
                <a:r>
                  <a:rPr lang="en-US" dirty="0" err="1"/>
                  <a:t>hari</a:t>
                </a:r>
                <a:r>
                  <a:rPr lang="en-US" dirty="0"/>
                  <a:t> (</a:t>
                </a:r>
                <a14:m>
                  <m:oMath xmlns:m="http://schemas.openxmlformats.org/officeDocument/2006/math">
                    <m:sSub>
                      <m:sSubPr>
                        <m:ctrlPr>
                          <a:rPr lang="id-ID" i="1">
                            <a:latin typeface="Cambria Math"/>
                          </a:rPr>
                        </m:ctrlPr>
                      </m:sSubPr>
                      <m:e>
                        <m:r>
                          <a:rPr lang="en-US" i="1">
                            <a:latin typeface="Cambria Math" panose="02040503050406030204" pitchFamily="18" charset="0"/>
                          </a:rPr>
                          <m:t>𝑅</m:t>
                        </m:r>
                      </m:e>
                      <m:sub>
                        <m:r>
                          <a:rPr lang="en-US" i="1">
                            <a:latin typeface="Cambria Math" panose="02040503050406030204" pitchFamily="18" charset="0"/>
                          </a:rPr>
                          <m:t>24</m:t>
                        </m:r>
                      </m:sub>
                    </m:sSub>
                  </m:oMath>
                </a14:m>
                <a:r>
                  <a:rPr lang="en-US" dirty="0"/>
                  <a:t>) </a:t>
                </a:r>
                <a:r>
                  <a:rPr lang="en-US" dirty="0" err="1"/>
                  <a:t>dalam</a:t>
                </a:r>
                <a:r>
                  <a:rPr lang="en-US" dirty="0"/>
                  <a:t> 1 </a:t>
                </a:r>
                <a:r>
                  <a:rPr lang="en-US" dirty="0" err="1"/>
                  <a:t>tahun</a:t>
                </a:r>
                <a:r>
                  <a:rPr lang="id-ID" dirty="0"/>
                  <a:t>.</a:t>
                </a:r>
                <a:endParaRPr lang="id-ID" b="1" dirty="0"/>
              </a:p>
              <a:p>
                <a:r>
                  <a:rPr lang="en-US" dirty="0" err="1"/>
                  <a:t>Persamaan</a:t>
                </a:r>
                <a:r>
                  <a:rPr lang="en-US" dirty="0"/>
                  <a:t> </a:t>
                </a:r>
                <a:r>
                  <a:rPr lang="en-US" dirty="0" err="1"/>
                  <a:t>untuk</a:t>
                </a:r>
                <a:r>
                  <a:rPr lang="en-US" dirty="0"/>
                  <a:t> </a:t>
                </a:r>
                <a:r>
                  <a:rPr lang="en-US" dirty="0" err="1"/>
                  <a:t>memperkirakan</a:t>
                </a:r>
                <a:r>
                  <a:rPr lang="en-US" dirty="0"/>
                  <a:t> </a:t>
                </a:r>
                <a:r>
                  <a:rPr lang="en-US" dirty="0" err="1"/>
                  <a:t>intensitas</a:t>
                </a:r>
                <a:r>
                  <a:rPr lang="en-US" dirty="0"/>
                  <a:t> </a:t>
                </a:r>
                <a:r>
                  <a:rPr lang="en-US" dirty="0" err="1"/>
                  <a:t>hujan</a:t>
                </a:r>
                <a:r>
                  <a:rPr lang="en-US" dirty="0"/>
                  <a:t> (</a:t>
                </a:r>
                <a14:m>
                  <m:oMath xmlns:m="http://schemas.openxmlformats.org/officeDocument/2006/math">
                    <m:r>
                      <a:rPr lang="en-US" i="1">
                        <a:latin typeface="Cambria Math" panose="02040503050406030204" pitchFamily="18" charset="0"/>
                      </a:rPr>
                      <m:t>𝐼</m:t>
                    </m:r>
                  </m:oMath>
                </a14:m>
                <a:r>
                  <a:rPr lang="en-US" dirty="0"/>
                  <a:t>) </a:t>
                </a:r>
                <a:r>
                  <a:rPr lang="en-US" dirty="0" err="1"/>
                  <a:t>dalam</a:t>
                </a:r>
                <a:r>
                  <a:rPr lang="en-US" dirty="0"/>
                  <a:t> </a:t>
                </a:r>
                <a14:m>
                  <m:oMath xmlns:m="http://schemas.openxmlformats.org/officeDocument/2006/math">
                    <m:r>
                      <a:rPr lang="en-US" i="1">
                        <a:latin typeface="Cambria Math" panose="02040503050406030204" pitchFamily="18" charset="0"/>
                      </a:rPr>
                      <m:t>𝑚𝑚</m:t>
                    </m:r>
                    <m:r>
                      <a:rPr lang="en-US" i="1">
                        <a:latin typeface="Cambria Math" panose="02040503050406030204" pitchFamily="18" charset="0"/>
                      </a:rPr>
                      <m:t>/</m:t>
                    </m:r>
                    <m:r>
                      <a:rPr lang="en-US" i="1">
                        <a:latin typeface="Cambria Math" panose="02040503050406030204" pitchFamily="18" charset="0"/>
                      </a:rPr>
                      <m:t>𝑗𝑎𝑚</m:t>
                    </m:r>
                  </m:oMath>
                </a14:m>
                <a:r>
                  <a:rPr lang="en-US" dirty="0"/>
                  <a:t> </a:t>
                </a:r>
                <a:r>
                  <a:rPr lang="en-US" dirty="0" err="1"/>
                  <a:t>dapat</a:t>
                </a:r>
                <a:r>
                  <a:rPr lang="en-US" dirty="0"/>
                  <a:t> </a:t>
                </a:r>
                <a:r>
                  <a:rPr lang="en-US" dirty="0" err="1"/>
                  <a:t>dihitung</a:t>
                </a:r>
                <a:r>
                  <a:rPr lang="en-US" dirty="0"/>
                  <a:t> </a:t>
                </a:r>
                <a:r>
                  <a:rPr lang="en-US" dirty="0" err="1"/>
                  <a:t>dengan</a:t>
                </a:r>
                <a:r>
                  <a:rPr lang="en-US" dirty="0"/>
                  <a:t> </a:t>
                </a:r>
                <a:r>
                  <a:rPr lang="en-US" dirty="0" err="1"/>
                  <a:t>rumus</a:t>
                </a:r>
                <a:r>
                  <a:rPr lang="en-US" dirty="0"/>
                  <a:t> </a:t>
                </a:r>
                <a:r>
                  <a:rPr lang="en-US" dirty="0" err="1"/>
                  <a:t>Mononobe</a:t>
                </a:r>
                <a:r>
                  <a:rPr lang="en-US" dirty="0"/>
                  <a:t> </a:t>
                </a:r>
                <a:r>
                  <a:rPr lang="en-US" dirty="0" err="1"/>
                  <a:t>dimana</a:t>
                </a:r>
                <a:r>
                  <a:rPr lang="en-US" dirty="0"/>
                  <a:t> </a:t>
                </a:r>
                <a14:m>
                  <m:oMath xmlns:m="http://schemas.openxmlformats.org/officeDocument/2006/math">
                    <m:r>
                      <a:rPr lang="en-US" i="1">
                        <a:latin typeface="Cambria Math" panose="02040503050406030204" pitchFamily="18" charset="0"/>
                      </a:rPr>
                      <m:t>𝑡</m:t>
                    </m:r>
                  </m:oMath>
                </a14:m>
                <a:r>
                  <a:rPr lang="en-US" dirty="0"/>
                  <a:t> = </a:t>
                </a:r>
                <a:r>
                  <a:rPr lang="en-US" dirty="0" err="1"/>
                  <a:t>waktu</a:t>
                </a:r>
                <a:r>
                  <a:rPr lang="en-US" dirty="0"/>
                  <a:t> (</a:t>
                </a:r>
                <a:r>
                  <a:rPr lang="en-US" dirty="0" err="1"/>
                  <a:t>durasi</a:t>
                </a:r>
                <a:r>
                  <a:rPr lang="en-US" dirty="0"/>
                  <a:t>) </a:t>
                </a:r>
                <a:r>
                  <a:rPr lang="en-US" dirty="0" err="1"/>
                  <a:t>curah</a:t>
                </a:r>
                <a:r>
                  <a:rPr lang="en-US" dirty="0"/>
                  <a:t> </a:t>
                </a:r>
                <a:r>
                  <a:rPr lang="en-US" dirty="0" err="1"/>
                  <a:t>hujan</a:t>
                </a:r>
                <a:r>
                  <a:rPr lang="en-US" dirty="0"/>
                  <a:t> </a:t>
                </a:r>
                <a:r>
                  <a:rPr lang="en-US" dirty="0" err="1"/>
                  <a:t>dalam</a:t>
                </a:r>
                <a:r>
                  <a:rPr lang="en-US" dirty="0"/>
                  <a:t> </a:t>
                </a:r>
                <a14:m>
                  <m:oMath xmlns:m="http://schemas.openxmlformats.org/officeDocument/2006/math">
                    <m:r>
                      <a:rPr lang="en-US" i="1">
                        <a:latin typeface="Cambria Math" panose="02040503050406030204" pitchFamily="18" charset="0"/>
                      </a:rPr>
                      <m:t>𝑗𝑎𝑚</m:t>
                    </m:r>
                  </m:oMath>
                </a14:m>
                <a:r>
                  <a:rPr lang="en-US" dirty="0"/>
                  <a:t> (</a:t>
                </a:r>
                <a:r>
                  <a:rPr lang="en-US" dirty="0" err="1"/>
                  <a:t>Sosrodarsono</a:t>
                </a:r>
                <a:r>
                  <a:rPr lang="en-US" dirty="0"/>
                  <a:t> &amp; Takeda, 1985), </a:t>
                </a:r>
                <a:r>
                  <a:rPr lang="en-US" dirty="0" err="1"/>
                  <a:t>yaitu</a:t>
                </a:r>
                <a:r>
                  <a:rPr lang="en-US" dirty="0"/>
                  <a:t> </a:t>
                </a:r>
                <a:r>
                  <a:rPr lang="en-US" dirty="0" err="1"/>
                  <a:t>Persamaan</a:t>
                </a:r>
                <a:r>
                  <a:rPr lang="en-US" dirty="0"/>
                  <a:t> 4.11</a:t>
                </a:r>
                <a:endParaRPr lang="id-ID"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a:blip r:embed="rId2"/>
                <a:stretch>
                  <a:fillRect l="-888" t="-2369" r="-761"/>
                </a:stretch>
              </a:blipFill>
            </p:spPr>
            <p:txBody>
              <a:bodyPr/>
              <a:lstStyle/>
              <a:p>
                <a:r>
                  <a:rPr lang="id-ID">
                    <a:noFill/>
                  </a:rPr>
                  <a:t> </a:t>
                </a:r>
              </a:p>
            </p:txBody>
          </p:sp>
        </mc:Fallback>
      </mc:AlternateContent>
      <mc:AlternateContent xmlns:mc="http://schemas.openxmlformats.org/markup-compatibility/2006" xmlns:a14="http://schemas.microsoft.com/office/drawing/2010/main">
        <mc:Choice Requires="a14">
          <p:graphicFrame>
            <p:nvGraphicFramePr>
              <p:cNvPr id="4" name="Table 3"/>
              <p:cNvGraphicFramePr>
                <a:graphicFrameLocks noGrp="1"/>
              </p:cNvGraphicFramePr>
              <p:nvPr>
                <p:extLst>
                  <p:ext uri="{D42A27DB-BD31-4B8C-83A1-F6EECF244321}">
                    <p14:modId xmlns:p14="http://schemas.microsoft.com/office/powerpoint/2010/main" val="2621099010"/>
                  </p:ext>
                </p:extLst>
              </p:nvPr>
            </p:nvGraphicFramePr>
            <p:xfrm>
              <a:off x="1763509" y="5329840"/>
              <a:ext cx="8855607" cy="1098550"/>
            </p:xfrm>
            <a:graphic>
              <a:graphicData uri="http://schemas.openxmlformats.org/drawingml/2006/table">
                <a:tbl>
                  <a:tblPr firstRow="1" firstCol="1" bandRow="1">
                    <a:tableStyleId>{5C22544A-7EE6-4342-B048-85BDC9FD1C3A}</a:tableStyleId>
                  </a:tblPr>
                  <a:tblGrid>
                    <a:gridCol w="7379998">
                      <a:extLst>
                        <a:ext uri="{9D8B030D-6E8A-4147-A177-3AD203B41FA5}">
                          <a16:colId xmlns="" xmlns:a16="http://schemas.microsoft.com/office/drawing/2014/main" val="3220025706"/>
                        </a:ext>
                      </a:extLst>
                    </a:gridCol>
                    <a:gridCol w="1475609">
                      <a:extLst>
                        <a:ext uri="{9D8B030D-6E8A-4147-A177-3AD203B41FA5}">
                          <a16:colId xmlns="" xmlns:a16="http://schemas.microsoft.com/office/drawing/2014/main" val="1709779019"/>
                        </a:ext>
                      </a:extLst>
                    </a:gridCol>
                  </a:tblGrid>
                  <a:tr h="0">
                    <a:tc>
                      <a:txBody>
                        <a:bodyPr/>
                        <a:lstStyle/>
                        <a:p>
                          <a:pPr indent="457200" algn="just">
                            <a:lnSpc>
                              <a:spcPct val="150000"/>
                            </a:lnSpc>
                            <a:spcBef>
                              <a:spcPts val="600"/>
                            </a:spcBef>
                            <a:spcAft>
                              <a:spcPts val="600"/>
                            </a:spcAft>
                          </a:pPr>
                          <a14:m>
                            <m:oMathPara xmlns:m="http://schemas.openxmlformats.org/officeDocument/2006/math">
                              <m:oMathParaPr>
                                <m:jc m:val="centerGroup"/>
                              </m:oMathParaPr>
                              <m:oMath xmlns:m="http://schemas.openxmlformats.org/officeDocument/2006/math">
                                <m:r>
                                  <a:rPr lang="en-US" sz="1800" smtClean="0">
                                    <a:solidFill>
                                      <a:schemeClr val="bg1"/>
                                    </a:solidFill>
                                    <a:effectLst/>
                                    <a:latin typeface="Cambria Math" panose="02040503050406030204" pitchFamily="18" charset="0"/>
                                  </a:rPr>
                                  <m:t>𝐼</m:t>
                                </m:r>
                                <m:r>
                                  <a:rPr lang="en-US" sz="1800" smtClean="0">
                                    <a:solidFill>
                                      <a:schemeClr val="bg1"/>
                                    </a:solidFill>
                                    <a:effectLst/>
                                    <a:latin typeface="Cambria Math" panose="02040503050406030204" pitchFamily="18" charset="0"/>
                                  </a:rPr>
                                  <m:t>=</m:t>
                                </m:r>
                                <m:f>
                                  <m:fPr>
                                    <m:ctrlPr>
                                      <a:rPr lang="id-ID" sz="1800" i="1">
                                        <a:solidFill>
                                          <a:schemeClr val="bg1"/>
                                        </a:solidFill>
                                        <a:effectLst/>
                                        <a:latin typeface="Cambria Math"/>
                                      </a:rPr>
                                    </m:ctrlPr>
                                  </m:fPr>
                                  <m:num>
                                    <m:sSub>
                                      <m:sSubPr>
                                        <m:ctrlPr>
                                          <a:rPr lang="id-ID" sz="1800" i="1">
                                            <a:solidFill>
                                              <a:schemeClr val="bg1"/>
                                            </a:solidFill>
                                            <a:effectLst/>
                                            <a:latin typeface="Cambria Math"/>
                                          </a:rPr>
                                        </m:ctrlPr>
                                      </m:sSubPr>
                                      <m:e>
                                        <m:r>
                                          <a:rPr lang="en-US" sz="1800">
                                            <a:solidFill>
                                              <a:schemeClr val="bg1"/>
                                            </a:solidFill>
                                            <a:effectLst/>
                                            <a:latin typeface="Cambria Math" panose="02040503050406030204" pitchFamily="18" charset="0"/>
                                          </a:rPr>
                                          <m:t>𝑅</m:t>
                                        </m:r>
                                      </m:e>
                                      <m:sub>
                                        <m:r>
                                          <a:rPr lang="en-US" sz="1800">
                                            <a:solidFill>
                                              <a:schemeClr val="bg1"/>
                                            </a:solidFill>
                                            <a:effectLst/>
                                            <a:latin typeface="Cambria Math" panose="02040503050406030204" pitchFamily="18" charset="0"/>
                                          </a:rPr>
                                          <m:t>24</m:t>
                                        </m:r>
                                      </m:sub>
                                    </m:sSub>
                                  </m:num>
                                  <m:den>
                                    <m:r>
                                      <a:rPr lang="en-US" sz="1800">
                                        <a:solidFill>
                                          <a:schemeClr val="bg1"/>
                                        </a:solidFill>
                                        <a:effectLst/>
                                        <a:latin typeface="Cambria Math" panose="02040503050406030204" pitchFamily="18" charset="0"/>
                                      </a:rPr>
                                      <m:t>24</m:t>
                                    </m:r>
                                  </m:den>
                                </m:f>
                                <m:sSup>
                                  <m:sSupPr>
                                    <m:ctrlPr>
                                      <a:rPr lang="id-ID" sz="1800" i="1">
                                        <a:solidFill>
                                          <a:schemeClr val="bg1"/>
                                        </a:solidFill>
                                        <a:effectLst/>
                                        <a:latin typeface="Cambria Math"/>
                                      </a:rPr>
                                    </m:ctrlPr>
                                  </m:sSupPr>
                                  <m:e>
                                    <m:d>
                                      <m:dPr>
                                        <m:ctrlPr>
                                          <a:rPr lang="id-ID" sz="1800" i="1">
                                            <a:solidFill>
                                              <a:schemeClr val="bg1"/>
                                            </a:solidFill>
                                            <a:effectLst/>
                                            <a:latin typeface="Cambria Math"/>
                                          </a:rPr>
                                        </m:ctrlPr>
                                      </m:dPr>
                                      <m:e>
                                        <m:f>
                                          <m:fPr>
                                            <m:ctrlPr>
                                              <a:rPr lang="id-ID" sz="1800" i="1">
                                                <a:solidFill>
                                                  <a:schemeClr val="bg1"/>
                                                </a:solidFill>
                                                <a:effectLst/>
                                                <a:latin typeface="Cambria Math"/>
                                              </a:rPr>
                                            </m:ctrlPr>
                                          </m:fPr>
                                          <m:num>
                                            <m:r>
                                              <a:rPr lang="en-US" sz="1800">
                                                <a:solidFill>
                                                  <a:schemeClr val="bg1"/>
                                                </a:solidFill>
                                                <a:effectLst/>
                                                <a:latin typeface="Cambria Math" panose="02040503050406030204" pitchFamily="18" charset="0"/>
                                              </a:rPr>
                                              <m:t>24</m:t>
                                            </m:r>
                                          </m:num>
                                          <m:den>
                                            <m:r>
                                              <a:rPr lang="en-US" sz="1800">
                                                <a:solidFill>
                                                  <a:schemeClr val="bg1"/>
                                                </a:solidFill>
                                                <a:effectLst/>
                                                <a:latin typeface="Cambria Math" panose="02040503050406030204" pitchFamily="18" charset="0"/>
                                              </a:rPr>
                                              <m:t>𝑡</m:t>
                                            </m:r>
                                          </m:den>
                                        </m:f>
                                      </m:e>
                                    </m:d>
                                  </m:e>
                                  <m:sup>
                                    <m:r>
                                      <a:rPr lang="en-US" sz="1800">
                                        <a:solidFill>
                                          <a:schemeClr val="bg1"/>
                                        </a:solidFill>
                                        <a:effectLst/>
                                        <a:latin typeface="Cambria Math" panose="02040503050406030204" pitchFamily="18" charset="0"/>
                                      </a:rPr>
                                      <m:t>2/3</m:t>
                                    </m:r>
                                  </m:sup>
                                </m:sSup>
                              </m:oMath>
                            </m:oMathPara>
                          </a14:m>
                          <a:endParaRPr lang="id-ID" sz="18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solidFill>
                          <a:schemeClr val="tx2"/>
                        </a:solidFill>
                      </a:tcPr>
                    </a:tc>
                    <a:tc>
                      <a:txBody>
                        <a:bodyPr/>
                        <a:lstStyle/>
                        <a:p>
                          <a:pPr indent="457200" algn="just">
                            <a:lnSpc>
                              <a:spcPct val="150000"/>
                            </a:lnSpc>
                            <a:spcBef>
                              <a:spcPts val="600"/>
                            </a:spcBef>
                            <a:spcAft>
                              <a:spcPts val="600"/>
                            </a:spcAft>
                          </a:pPr>
                          <a:r>
                            <a:rPr lang="en-US" sz="1800" dirty="0">
                              <a:solidFill>
                                <a:schemeClr val="bg1"/>
                              </a:solidFill>
                              <a:effectLst/>
                            </a:rPr>
                            <a:t>(4.11)</a:t>
                          </a:r>
                          <a:endParaRPr lang="id-ID" sz="1800" dirty="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solidFill>
                          <a:schemeClr val="tx2"/>
                        </a:solidFill>
                      </a:tcPr>
                    </a:tc>
                    <a:extLst>
                      <a:ext uri="{0D108BD9-81ED-4DB2-BD59-A6C34878D82A}">
                        <a16:rowId xmlns="" xmlns:a16="http://schemas.microsoft.com/office/drawing/2014/main" val="1410419224"/>
                      </a:ext>
                    </a:extLst>
                  </a:tr>
                </a:tbl>
              </a:graphicData>
            </a:graphic>
          </p:graphicFrame>
        </mc:Choice>
        <mc:Fallback xmlns="">
          <p:graphicFrame>
            <p:nvGraphicFramePr>
              <p:cNvPr id="4" name="Table 3"/>
              <p:cNvGraphicFramePr>
                <a:graphicFrameLocks noGrp="1"/>
              </p:cNvGraphicFramePr>
              <p:nvPr>
                <p:extLst>
                  <p:ext uri="{D42A27DB-BD31-4B8C-83A1-F6EECF244321}">
                    <p14:modId xmlns:p14="http://schemas.microsoft.com/office/powerpoint/2010/main" val="2621099010"/>
                  </p:ext>
                </p:extLst>
              </p:nvPr>
            </p:nvGraphicFramePr>
            <p:xfrm>
              <a:off x="1763509" y="5329840"/>
              <a:ext cx="8855607" cy="1098550"/>
            </p:xfrm>
            <a:graphic>
              <a:graphicData uri="http://schemas.openxmlformats.org/drawingml/2006/table">
                <a:tbl>
                  <a:tblPr firstRow="1" firstCol="1" bandRow="1">
                    <a:tableStyleId>{5C22544A-7EE6-4342-B048-85BDC9FD1C3A}</a:tableStyleId>
                  </a:tblPr>
                  <a:tblGrid>
                    <a:gridCol w="7379998">
                      <a:extLst>
                        <a:ext uri="{9D8B030D-6E8A-4147-A177-3AD203B41FA5}">
                          <a16:colId xmlns:a16="http://schemas.microsoft.com/office/drawing/2014/main" val="3220025706"/>
                        </a:ext>
                      </a:extLst>
                    </a:gridCol>
                    <a:gridCol w="1475609">
                      <a:extLst>
                        <a:ext uri="{9D8B030D-6E8A-4147-A177-3AD203B41FA5}">
                          <a16:colId xmlns:a16="http://schemas.microsoft.com/office/drawing/2014/main" val="1709779019"/>
                        </a:ext>
                      </a:extLst>
                    </a:gridCol>
                  </a:tblGrid>
                  <a:tr h="1098550">
                    <a:tc>
                      <a:txBody>
                        <a:bodyPr/>
                        <a:lstStyle/>
                        <a:p>
                          <a:endParaRPr lang="id-ID"/>
                        </a:p>
                      </a:txBody>
                      <a:tcPr marL="68580" marR="68580" marT="0" marB="0">
                        <a:blipFill>
                          <a:blip r:embed="rId3"/>
                          <a:stretch>
                            <a:fillRect l="-83" t="-552" r="-20396" b="-2210"/>
                          </a:stretch>
                        </a:blipFill>
                      </a:tcPr>
                    </a:tc>
                    <a:tc>
                      <a:txBody>
                        <a:bodyPr/>
                        <a:lstStyle/>
                        <a:p>
                          <a:pPr indent="457200" algn="just">
                            <a:lnSpc>
                              <a:spcPct val="150000"/>
                            </a:lnSpc>
                            <a:spcBef>
                              <a:spcPts val="600"/>
                            </a:spcBef>
                            <a:spcAft>
                              <a:spcPts val="600"/>
                            </a:spcAft>
                          </a:pPr>
                          <a:r>
                            <a:rPr lang="en-US" sz="1800" dirty="0">
                              <a:solidFill>
                                <a:schemeClr val="bg1"/>
                              </a:solidFill>
                              <a:effectLst/>
                            </a:rPr>
                            <a:t>(4.11)</a:t>
                          </a:r>
                          <a:endParaRPr lang="id-ID" sz="1800" dirty="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solidFill>
                          <a:schemeClr val="tx2"/>
                        </a:solidFill>
                      </a:tcPr>
                    </a:tc>
                    <a:extLst>
                      <a:ext uri="{0D108BD9-81ED-4DB2-BD59-A6C34878D82A}">
                        <a16:rowId xmlns:a16="http://schemas.microsoft.com/office/drawing/2014/main" val="1410419224"/>
                      </a:ext>
                    </a:extLst>
                  </a:tr>
                </a:tbl>
              </a:graphicData>
            </a:graphic>
          </p:graphicFrame>
        </mc:Fallback>
      </mc:AlternateContent>
    </p:spTree>
    <p:extLst>
      <p:ext uri="{BB962C8B-B14F-4D97-AF65-F5344CB8AC3E}">
        <p14:creationId xmlns:p14="http://schemas.microsoft.com/office/powerpoint/2010/main" val="55438611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B3A30AC-4A0B-43AD-B190-4533F5FD7985}"/>
              </a:ext>
            </a:extLst>
          </p:cNvPr>
          <p:cNvSpPr>
            <a:spLocks noGrp="1"/>
          </p:cNvSpPr>
          <p:nvPr>
            <p:ph type="title"/>
          </p:nvPr>
        </p:nvSpPr>
        <p:spPr/>
        <p:txBody>
          <a:bodyPr/>
          <a:lstStyle/>
          <a:p>
            <a:r>
              <a:rPr lang="id-ID" dirty="0"/>
              <a:t>Intensitas CH (Lanjutan)</a:t>
            </a:r>
          </a:p>
        </p:txBody>
      </p:sp>
      <p:sp>
        <p:nvSpPr>
          <p:cNvPr id="3" name="Content Placeholder 2">
            <a:extLst>
              <a:ext uri="{FF2B5EF4-FFF2-40B4-BE49-F238E27FC236}">
                <a16:creationId xmlns="" xmlns:a16="http://schemas.microsoft.com/office/drawing/2014/main" id="{2CFD0467-D52A-4114-B1EB-F364A223227B}"/>
              </a:ext>
            </a:extLst>
          </p:cNvPr>
          <p:cNvSpPr>
            <a:spLocks noGrp="1"/>
          </p:cNvSpPr>
          <p:nvPr>
            <p:ph idx="1"/>
          </p:nvPr>
        </p:nvSpPr>
        <p:spPr/>
        <p:txBody>
          <a:bodyPr>
            <a:normAutofit fontScale="85000" lnSpcReduction="10000"/>
          </a:bodyPr>
          <a:lstStyle/>
          <a:p>
            <a:pPr marL="342900" indent="-342900"/>
            <a:r>
              <a:rPr lang="en-US" dirty="0" err="1"/>
              <a:t>Hasil</a:t>
            </a:r>
            <a:r>
              <a:rPr lang="en-US" dirty="0"/>
              <a:t> </a:t>
            </a:r>
            <a:r>
              <a:rPr lang="en-US" dirty="0" err="1"/>
              <a:t>terakhir</a:t>
            </a:r>
            <a:r>
              <a:rPr lang="en-US" dirty="0"/>
              <a:t> </a:t>
            </a:r>
            <a:r>
              <a:rPr lang="en-US" dirty="0" err="1"/>
              <a:t>dari</a:t>
            </a:r>
            <a:r>
              <a:rPr lang="en-US" dirty="0"/>
              <a:t> </a:t>
            </a:r>
            <a:r>
              <a:rPr lang="en-US" dirty="0" err="1"/>
              <a:t>analisa</a:t>
            </a:r>
            <a:r>
              <a:rPr lang="en-US" dirty="0"/>
              <a:t> data </a:t>
            </a:r>
            <a:r>
              <a:rPr lang="en-US" dirty="0" err="1"/>
              <a:t>curah</a:t>
            </a:r>
            <a:r>
              <a:rPr lang="en-US" dirty="0"/>
              <a:t> </a:t>
            </a:r>
            <a:r>
              <a:rPr lang="en-US" dirty="0" err="1"/>
              <a:t>hujan</a:t>
            </a:r>
            <a:r>
              <a:rPr lang="en-US" dirty="0"/>
              <a:t> </a:t>
            </a:r>
            <a:r>
              <a:rPr lang="en-US" dirty="0" err="1"/>
              <a:t>adalah</a:t>
            </a:r>
            <a:r>
              <a:rPr lang="en-US" dirty="0"/>
              <a:t> </a:t>
            </a:r>
            <a:r>
              <a:rPr lang="en-US" dirty="0" err="1"/>
              <a:t>kurva</a:t>
            </a:r>
            <a:r>
              <a:rPr lang="en-US" dirty="0"/>
              <a:t> yang </a:t>
            </a:r>
            <a:r>
              <a:rPr lang="en-US" dirty="0" err="1"/>
              <a:t>menunjukkan</a:t>
            </a:r>
            <a:r>
              <a:rPr lang="en-US" dirty="0"/>
              <a:t> </a:t>
            </a:r>
            <a:r>
              <a:rPr lang="en-US" dirty="0" err="1"/>
              <a:t>hubungan</a:t>
            </a:r>
            <a:r>
              <a:rPr lang="en-US" dirty="0"/>
              <a:t> </a:t>
            </a:r>
            <a:r>
              <a:rPr lang="en-US" dirty="0" err="1"/>
              <a:t>antara</a:t>
            </a:r>
            <a:r>
              <a:rPr lang="en-US" dirty="0"/>
              <a:t> </a:t>
            </a:r>
            <a:r>
              <a:rPr lang="en-US" dirty="0" err="1"/>
              <a:t>intensitas</a:t>
            </a:r>
            <a:r>
              <a:rPr lang="en-US" dirty="0"/>
              <a:t> </a:t>
            </a:r>
            <a:r>
              <a:rPr lang="en-US" dirty="0" err="1"/>
              <a:t>curah</a:t>
            </a:r>
            <a:r>
              <a:rPr lang="en-US" dirty="0"/>
              <a:t> </a:t>
            </a:r>
            <a:r>
              <a:rPr lang="en-US" dirty="0" err="1"/>
              <a:t>hujan</a:t>
            </a:r>
            <a:r>
              <a:rPr lang="en-US" dirty="0"/>
              <a:t> (mm/jam), </a:t>
            </a:r>
            <a:r>
              <a:rPr lang="en-US" dirty="0" err="1"/>
              <a:t>durasi</a:t>
            </a:r>
            <a:r>
              <a:rPr lang="en-US" dirty="0"/>
              <a:t> (jam), </a:t>
            </a:r>
            <a:r>
              <a:rPr lang="en-US" dirty="0" err="1"/>
              <a:t>dan</a:t>
            </a:r>
            <a:r>
              <a:rPr lang="en-US" dirty="0"/>
              <a:t> </a:t>
            </a:r>
            <a:r>
              <a:rPr lang="en-US" dirty="0" err="1"/>
              <a:t>frekwensi</a:t>
            </a:r>
            <a:r>
              <a:rPr lang="en-US" dirty="0"/>
              <a:t> </a:t>
            </a:r>
            <a:r>
              <a:rPr lang="en-US" dirty="0" err="1"/>
              <a:t>atau</a:t>
            </a:r>
            <a:r>
              <a:rPr lang="en-US" dirty="0"/>
              <a:t> </a:t>
            </a:r>
            <a:r>
              <a:rPr lang="en-US" dirty="0" err="1"/>
              <a:t>periode</a:t>
            </a:r>
            <a:r>
              <a:rPr lang="en-US" dirty="0"/>
              <a:t> </a:t>
            </a:r>
            <a:r>
              <a:rPr lang="en-US" dirty="0" err="1"/>
              <a:t>ulang</a:t>
            </a:r>
            <a:r>
              <a:rPr lang="en-US" dirty="0"/>
              <a:t> (</a:t>
            </a:r>
            <a:r>
              <a:rPr lang="en-US" dirty="0" err="1"/>
              <a:t>tahun</a:t>
            </a:r>
            <a:r>
              <a:rPr lang="en-US" dirty="0"/>
              <a:t>). </a:t>
            </a:r>
            <a:endParaRPr lang="id-ID" dirty="0"/>
          </a:p>
          <a:p>
            <a:pPr marL="342900" indent="-342900"/>
            <a:r>
              <a:rPr lang="en-US" dirty="0" err="1"/>
              <a:t>Kendala</a:t>
            </a:r>
            <a:r>
              <a:rPr lang="en-US" dirty="0"/>
              <a:t> </a:t>
            </a:r>
            <a:r>
              <a:rPr lang="en-US" dirty="0" err="1"/>
              <a:t>utamanya</a:t>
            </a:r>
            <a:r>
              <a:rPr lang="en-US" dirty="0"/>
              <a:t> </a:t>
            </a:r>
            <a:r>
              <a:rPr lang="en-US" dirty="0" err="1"/>
              <a:t>adalah</a:t>
            </a:r>
            <a:r>
              <a:rPr lang="en-US" dirty="0"/>
              <a:t> </a:t>
            </a:r>
            <a:r>
              <a:rPr lang="en-US" dirty="0" err="1"/>
              <a:t>keterbatasan</a:t>
            </a:r>
            <a:r>
              <a:rPr lang="en-US" dirty="0"/>
              <a:t> </a:t>
            </a:r>
            <a:r>
              <a:rPr lang="en-US" dirty="0" err="1"/>
              <a:t>jenis</a:t>
            </a:r>
            <a:r>
              <a:rPr lang="en-US" dirty="0"/>
              <a:t> </a:t>
            </a:r>
            <a:r>
              <a:rPr lang="en-US" dirty="0" err="1"/>
              <a:t>pengamatan</a:t>
            </a:r>
            <a:r>
              <a:rPr lang="en-US" dirty="0"/>
              <a:t> </a:t>
            </a:r>
            <a:r>
              <a:rPr lang="en-US" dirty="0" err="1"/>
              <a:t>curan</a:t>
            </a:r>
            <a:r>
              <a:rPr lang="en-US" dirty="0"/>
              <a:t> </a:t>
            </a:r>
            <a:r>
              <a:rPr lang="en-US" dirty="0" err="1"/>
              <a:t>hujan</a:t>
            </a:r>
            <a:r>
              <a:rPr lang="en-US" dirty="0"/>
              <a:t> yang </a:t>
            </a:r>
            <a:r>
              <a:rPr lang="en-US" dirty="0" err="1"/>
              <a:t>ada</a:t>
            </a:r>
            <a:r>
              <a:rPr lang="en-US" dirty="0"/>
              <a:t> di Indonesia, </a:t>
            </a:r>
            <a:r>
              <a:rPr lang="en-US" dirty="0" err="1"/>
              <a:t>umumnya</a:t>
            </a:r>
            <a:r>
              <a:rPr lang="en-US" dirty="0"/>
              <a:t> </a:t>
            </a:r>
            <a:r>
              <a:rPr lang="en-US" dirty="0" err="1"/>
              <a:t>hanya</a:t>
            </a:r>
            <a:r>
              <a:rPr lang="en-US" dirty="0"/>
              <a:t> </a:t>
            </a:r>
            <a:r>
              <a:rPr lang="en-US" dirty="0" err="1"/>
              <a:t>berupa</a:t>
            </a:r>
            <a:r>
              <a:rPr lang="en-US" dirty="0"/>
              <a:t> data </a:t>
            </a:r>
            <a:r>
              <a:rPr lang="en-US" dirty="0" err="1"/>
              <a:t>curah</a:t>
            </a:r>
            <a:r>
              <a:rPr lang="en-US" dirty="0"/>
              <a:t> </a:t>
            </a:r>
            <a:r>
              <a:rPr lang="en-US" dirty="0" err="1"/>
              <a:t>hujan</a:t>
            </a:r>
            <a:r>
              <a:rPr lang="en-US" dirty="0"/>
              <a:t> </a:t>
            </a:r>
            <a:r>
              <a:rPr lang="en-US" dirty="0" err="1"/>
              <a:t>maksimum</a:t>
            </a:r>
            <a:r>
              <a:rPr lang="en-US" dirty="0"/>
              <a:t> </a:t>
            </a:r>
            <a:r>
              <a:rPr lang="en-US" dirty="0" err="1"/>
              <a:t>dalam</a:t>
            </a:r>
            <a:r>
              <a:rPr lang="en-US" dirty="0"/>
              <a:t> mm/24 jam </a:t>
            </a:r>
            <a:r>
              <a:rPr lang="en-US" dirty="0" err="1"/>
              <a:t>pada</a:t>
            </a:r>
            <a:r>
              <a:rPr lang="en-US" dirty="0"/>
              <a:t> </a:t>
            </a:r>
            <a:r>
              <a:rPr lang="en-US" dirty="0" err="1"/>
              <a:t>suatu</a:t>
            </a:r>
            <a:r>
              <a:rPr lang="en-US" dirty="0"/>
              <a:t> </a:t>
            </a:r>
            <a:r>
              <a:rPr lang="en-US" dirty="0" err="1"/>
              <a:t>tahun</a:t>
            </a:r>
            <a:r>
              <a:rPr lang="en-US" dirty="0"/>
              <a:t> </a:t>
            </a:r>
            <a:r>
              <a:rPr lang="en-US" dirty="0" err="1"/>
              <a:t>pengamatan</a:t>
            </a:r>
            <a:r>
              <a:rPr lang="en-US" dirty="0"/>
              <a:t>, </a:t>
            </a:r>
            <a:r>
              <a:rPr lang="en-US" dirty="0" err="1"/>
              <a:t>padahal</a:t>
            </a:r>
            <a:r>
              <a:rPr lang="en-US" dirty="0"/>
              <a:t> yang </a:t>
            </a:r>
            <a:r>
              <a:rPr lang="en-US" dirty="0" err="1"/>
              <a:t>diperlukan</a:t>
            </a:r>
            <a:r>
              <a:rPr lang="en-US" dirty="0"/>
              <a:t> </a:t>
            </a:r>
            <a:r>
              <a:rPr lang="en-US" dirty="0" err="1"/>
              <a:t>untuk</a:t>
            </a:r>
            <a:r>
              <a:rPr lang="en-US" dirty="0"/>
              <a:t> </a:t>
            </a:r>
            <a:r>
              <a:rPr lang="en-US" dirty="0" err="1"/>
              <a:t>membuat</a:t>
            </a:r>
            <a:r>
              <a:rPr lang="en-US" dirty="0"/>
              <a:t> </a:t>
            </a:r>
            <a:r>
              <a:rPr lang="en-US" dirty="0" err="1"/>
              <a:t>kurva</a:t>
            </a:r>
            <a:r>
              <a:rPr lang="en-US" dirty="0"/>
              <a:t>, </a:t>
            </a:r>
            <a:r>
              <a:rPr lang="en-US" dirty="0" err="1"/>
              <a:t>selain</a:t>
            </a:r>
            <a:r>
              <a:rPr lang="en-US" dirty="0"/>
              <a:t> data </a:t>
            </a:r>
            <a:r>
              <a:rPr lang="en-US" dirty="0" err="1"/>
              <a:t>tersebut</a:t>
            </a:r>
            <a:r>
              <a:rPr lang="en-US" dirty="0"/>
              <a:t> di </a:t>
            </a:r>
            <a:r>
              <a:rPr lang="en-US" dirty="0" err="1"/>
              <a:t>atas</a:t>
            </a:r>
            <a:r>
              <a:rPr lang="en-US" dirty="0"/>
              <a:t> juga </a:t>
            </a:r>
            <a:r>
              <a:rPr lang="en-US" dirty="0" err="1"/>
              <a:t>adalah</a:t>
            </a:r>
            <a:r>
              <a:rPr lang="en-US" dirty="0"/>
              <a:t> </a:t>
            </a:r>
            <a:r>
              <a:rPr lang="en-US" dirty="0" err="1"/>
              <a:t>catatan</a:t>
            </a:r>
            <a:r>
              <a:rPr lang="en-US" dirty="0"/>
              <a:t> </a:t>
            </a:r>
            <a:r>
              <a:rPr lang="en-US" dirty="0" err="1"/>
              <a:t>lapangan</a:t>
            </a:r>
            <a:r>
              <a:rPr lang="en-US" dirty="0"/>
              <a:t> yang </a:t>
            </a:r>
            <a:r>
              <a:rPr lang="en-US" dirty="0" err="1"/>
              <a:t>menunjukkan</a:t>
            </a:r>
            <a:r>
              <a:rPr lang="en-US" dirty="0"/>
              <a:t> </a:t>
            </a:r>
            <a:r>
              <a:rPr lang="en-US" dirty="0" err="1"/>
              <a:t>hubungan</a:t>
            </a:r>
            <a:r>
              <a:rPr lang="en-US" dirty="0"/>
              <a:t> </a:t>
            </a:r>
            <a:r>
              <a:rPr lang="en-US" dirty="0" err="1"/>
              <a:t>antara</a:t>
            </a:r>
            <a:r>
              <a:rPr lang="en-US" dirty="0"/>
              <a:t> </a:t>
            </a:r>
            <a:r>
              <a:rPr lang="en-US" dirty="0" err="1"/>
              <a:t>lamanya</a:t>
            </a:r>
            <a:r>
              <a:rPr lang="en-US" dirty="0"/>
              <a:t> </a:t>
            </a:r>
            <a:r>
              <a:rPr lang="en-US" dirty="0" err="1"/>
              <a:t>hujan</a:t>
            </a:r>
            <a:r>
              <a:rPr lang="en-US" dirty="0"/>
              <a:t> (</a:t>
            </a:r>
            <a:r>
              <a:rPr lang="en-US" dirty="0" err="1"/>
              <a:t>durasi</a:t>
            </a:r>
            <a:r>
              <a:rPr lang="en-US" dirty="0"/>
              <a:t>) </a:t>
            </a:r>
            <a:r>
              <a:rPr lang="en-US" dirty="0" err="1"/>
              <a:t>dengan</a:t>
            </a:r>
            <a:r>
              <a:rPr lang="en-US" dirty="0"/>
              <a:t> total </a:t>
            </a:r>
            <a:r>
              <a:rPr lang="en-US" dirty="0" err="1"/>
              <a:t>curah</a:t>
            </a:r>
            <a:r>
              <a:rPr lang="en-US" dirty="0"/>
              <a:t> </a:t>
            </a:r>
            <a:r>
              <a:rPr lang="en-US" dirty="0" err="1"/>
              <a:t>hujan</a:t>
            </a:r>
            <a:r>
              <a:rPr lang="en-US" dirty="0"/>
              <a:t> </a:t>
            </a:r>
            <a:r>
              <a:rPr lang="en-US" dirty="0" err="1"/>
              <a:t>harian</a:t>
            </a:r>
            <a:r>
              <a:rPr lang="en-US" dirty="0"/>
              <a:t> (</a:t>
            </a:r>
            <a:r>
              <a:rPr lang="en-US" i="1" dirty="0"/>
              <a:t>total daily rainfall</a:t>
            </a:r>
            <a:r>
              <a:rPr lang="en-US" dirty="0"/>
              <a:t>) </a:t>
            </a:r>
            <a:r>
              <a:rPr lang="en-US" dirty="0" err="1"/>
              <a:t>untuk</a:t>
            </a:r>
            <a:r>
              <a:rPr lang="en-US" dirty="0"/>
              <a:t> </a:t>
            </a:r>
            <a:r>
              <a:rPr lang="en-US" dirty="0" err="1"/>
              <a:t>mendapatkan</a:t>
            </a:r>
            <a:r>
              <a:rPr lang="en-US" dirty="0"/>
              <a:t> </a:t>
            </a:r>
            <a:r>
              <a:rPr lang="en-US" dirty="0" err="1"/>
              <a:t>kurva</a:t>
            </a:r>
            <a:r>
              <a:rPr lang="en-US" dirty="0"/>
              <a:t> IDF. </a:t>
            </a:r>
            <a:endParaRPr lang="id-ID" dirty="0"/>
          </a:p>
          <a:p>
            <a:pPr marL="342900" indent="-342900"/>
            <a:r>
              <a:rPr lang="en-US" dirty="0" err="1"/>
              <a:t>Kesulitan</a:t>
            </a:r>
            <a:r>
              <a:rPr lang="en-US" dirty="0"/>
              <a:t> </a:t>
            </a:r>
            <a:r>
              <a:rPr lang="en-US" dirty="0" err="1"/>
              <a:t>utama</a:t>
            </a:r>
            <a:r>
              <a:rPr lang="en-US" dirty="0"/>
              <a:t> </a:t>
            </a:r>
            <a:r>
              <a:rPr lang="en-US" dirty="0" err="1"/>
              <a:t>dalam</a:t>
            </a:r>
            <a:r>
              <a:rPr lang="en-US" dirty="0"/>
              <a:t> </a:t>
            </a:r>
            <a:r>
              <a:rPr lang="en-US" dirty="0" err="1"/>
              <a:t>membuat</a:t>
            </a:r>
            <a:r>
              <a:rPr lang="en-US" dirty="0"/>
              <a:t> </a:t>
            </a:r>
            <a:r>
              <a:rPr lang="en-US" dirty="0" err="1"/>
              <a:t>kurva</a:t>
            </a:r>
            <a:r>
              <a:rPr lang="en-US" dirty="0"/>
              <a:t> </a:t>
            </a:r>
            <a:r>
              <a:rPr lang="en-US" dirty="0" err="1"/>
              <a:t>tersebut</a:t>
            </a:r>
            <a:r>
              <a:rPr lang="en-US" dirty="0"/>
              <a:t> </a:t>
            </a:r>
            <a:r>
              <a:rPr lang="en-US" dirty="0" err="1"/>
              <a:t>dapat</a:t>
            </a:r>
            <a:r>
              <a:rPr lang="en-US" dirty="0"/>
              <a:t> </a:t>
            </a:r>
            <a:r>
              <a:rPr lang="en-US" dirty="0" err="1"/>
              <a:t>dilakukan</a:t>
            </a:r>
            <a:r>
              <a:rPr lang="en-US" dirty="0"/>
              <a:t> </a:t>
            </a:r>
            <a:r>
              <a:rPr lang="en-US" dirty="0" err="1"/>
              <a:t>dengan</a:t>
            </a:r>
            <a:r>
              <a:rPr lang="en-US" dirty="0"/>
              <a:t> </a:t>
            </a:r>
            <a:r>
              <a:rPr lang="en-US" dirty="0" err="1"/>
              <a:t>pendekatan</a:t>
            </a:r>
            <a:r>
              <a:rPr lang="en-US" dirty="0"/>
              <a:t> </a:t>
            </a:r>
            <a:r>
              <a:rPr lang="en-US" dirty="0" err="1"/>
              <a:t>melalui</a:t>
            </a:r>
            <a:r>
              <a:rPr lang="en-US" dirty="0"/>
              <a:t> </a:t>
            </a:r>
            <a:r>
              <a:rPr lang="en-US" dirty="0" err="1"/>
              <a:t>perkiraaan</a:t>
            </a:r>
            <a:r>
              <a:rPr lang="en-US" dirty="0"/>
              <a:t> </a:t>
            </a:r>
            <a:r>
              <a:rPr lang="en-US" dirty="0" err="1"/>
              <a:t>hubungan</a:t>
            </a:r>
            <a:r>
              <a:rPr lang="en-US" dirty="0"/>
              <a:t> </a:t>
            </a:r>
            <a:r>
              <a:rPr lang="en-US" dirty="0" err="1"/>
              <a:t>antara</a:t>
            </a:r>
            <a:r>
              <a:rPr lang="en-US" dirty="0"/>
              <a:t> </a:t>
            </a:r>
            <a:r>
              <a:rPr lang="en-US" dirty="0" err="1"/>
              <a:t>durasi</a:t>
            </a:r>
            <a:r>
              <a:rPr lang="en-US" dirty="0"/>
              <a:t> </a:t>
            </a:r>
            <a:r>
              <a:rPr lang="en-US" dirty="0" err="1"/>
              <a:t>dengan</a:t>
            </a:r>
            <a:r>
              <a:rPr lang="en-US" dirty="0"/>
              <a:t> </a:t>
            </a:r>
            <a:r>
              <a:rPr lang="en-US" dirty="0" err="1"/>
              <a:t>curah</a:t>
            </a:r>
            <a:r>
              <a:rPr lang="en-US" dirty="0"/>
              <a:t> </a:t>
            </a:r>
            <a:r>
              <a:rPr lang="en-US" dirty="0" err="1"/>
              <a:t>hujan</a:t>
            </a:r>
            <a:r>
              <a:rPr lang="en-US" dirty="0"/>
              <a:t> </a:t>
            </a:r>
            <a:r>
              <a:rPr lang="en-US" dirty="0" err="1"/>
              <a:t>harian</a:t>
            </a:r>
            <a:r>
              <a:rPr lang="en-US" dirty="0"/>
              <a:t> (DPU, 2005c). </a:t>
            </a:r>
            <a:r>
              <a:rPr lang="en-US" dirty="0" err="1"/>
              <a:t>Caranya</a:t>
            </a:r>
            <a:r>
              <a:rPr lang="en-US" dirty="0"/>
              <a:t> </a:t>
            </a:r>
            <a:r>
              <a:rPr lang="en-US" dirty="0" err="1"/>
              <a:t>dengan</a:t>
            </a:r>
            <a:r>
              <a:rPr lang="en-US" dirty="0"/>
              <a:t> </a:t>
            </a:r>
            <a:r>
              <a:rPr lang="en-US" dirty="0" err="1"/>
              <a:t>memanfaatkan</a:t>
            </a:r>
            <a:r>
              <a:rPr lang="en-US" dirty="0"/>
              <a:t> </a:t>
            </a:r>
            <a:r>
              <a:rPr lang="en-US" dirty="0" err="1"/>
              <a:t>hasil</a:t>
            </a:r>
            <a:r>
              <a:rPr lang="en-US" dirty="0"/>
              <a:t> </a:t>
            </a:r>
            <a:r>
              <a:rPr lang="en-US" dirty="0" err="1"/>
              <a:t>pengamatan</a:t>
            </a:r>
            <a:r>
              <a:rPr lang="en-US" dirty="0"/>
              <a:t> </a:t>
            </a:r>
            <a:r>
              <a:rPr lang="en-US" dirty="0" err="1"/>
              <a:t>Weduwen</a:t>
            </a:r>
            <a:r>
              <a:rPr lang="en-US" dirty="0"/>
              <a:t> </a:t>
            </a:r>
            <a:r>
              <a:rPr lang="en-US" dirty="0" err="1"/>
              <a:t>dan</a:t>
            </a:r>
            <a:r>
              <a:rPr lang="en-US" dirty="0"/>
              <a:t> </a:t>
            </a:r>
            <a:r>
              <a:rPr lang="en-US" dirty="0" err="1"/>
              <a:t>penggunaan</a:t>
            </a:r>
            <a:r>
              <a:rPr lang="en-US" dirty="0"/>
              <a:t> </a:t>
            </a:r>
            <a:r>
              <a:rPr lang="en-US" dirty="0" err="1"/>
              <a:t>Rumus</a:t>
            </a:r>
            <a:r>
              <a:rPr lang="en-US" dirty="0"/>
              <a:t> </a:t>
            </a:r>
            <a:r>
              <a:rPr lang="en-US" dirty="0" err="1"/>
              <a:t>Mononobe</a:t>
            </a:r>
            <a:r>
              <a:rPr lang="en-US" dirty="0"/>
              <a:t>.</a:t>
            </a:r>
            <a:endParaRPr lang="id-ID" dirty="0"/>
          </a:p>
        </p:txBody>
      </p:sp>
    </p:spTree>
    <p:extLst>
      <p:ext uri="{BB962C8B-B14F-4D97-AF65-F5344CB8AC3E}">
        <p14:creationId xmlns:p14="http://schemas.microsoft.com/office/powerpoint/2010/main" val="80890372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Analisa</a:t>
            </a:r>
            <a:r>
              <a:rPr lang="en-US" dirty="0"/>
              <a:t> Data Curah </a:t>
            </a:r>
            <a:r>
              <a:rPr lang="en-US" dirty="0" err="1"/>
              <a:t>hujan</a:t>
            </a:r>
            <a:endParaRPr lang="id-ID" dirty="0"/>
          </a:p>
        </p:txBody>
      </p:sp>
      <p:sp>
        <p:nvSpPr>
          <p:cNvPr id="3" name="Content Placeholder 2"/>
          <p:cNvSpPr>
            <a:spLocks noGrp="1"/>
          </p:cNvSpPr>
          <p:nvPr>
            <p:ph idx="1"/>
          </p:nvPr>
        </p:nvSpPr>
        <p:spPr>
          <a:solidFill>
            <a:schemeClr val="tx2"/>
          </a:solidFill>
        </p:spPr>
        <p:txBody>
          <a:bodyPr/>
          <a:lstStyle/>
          <a:p>
            <a:r>
              <a:rPr lang="en-US" dirty="0" err="1">
                <a:solidFill>
                  <a:schemeClr val="bg1"/>
                </a:solidFill>
              </a:rPr>
              <a:t>Analisa</a:t>
            </a:r>
            <a:r>
              <a:rPr lang="en-US" dirty="0">
                <a:solidFill>
                  <a:schemeClr val="bg1"/>
                </a:solidFill>
              </a:rPr>
              <a:t> Data Curah </a:t>
            </a:r>
            <a:r>
              <a:rPr lang="en-US" dirty="0" err="1">
                <a:solidFill>
                  <a:schemeClr val="bg1"/>
                </a:solidFill>
              </a:rPr>
              <a:t>hujan</a:t>
            </a:r>
            <a:r>
              <a:rPr lang="en-US" dirty="0">
                <a:solidFill>
                  <a:schemeClr val="bg1"/>
                </a:solidFill>
              </a:rPr>
              <a:t> </a:t>
            </a:r>
            <a:r>
              <a:rPr lang="en-US" dirty="0" err="1">
                <a:solidFill>
                  <a:schemeClr val="bg1"/>
                </a:solidFill>
              </a:rPr>
              <a:t>berdasarkan</a:t>
            </a:r>
            <a:r>
              <a:rPr lang="en-US" dirty="0">
                <a:solidFill>
                  <a:schemeClr val="bg1"/>
                </a:solidFill>
              </a:rPr>
              <a:t> areal yang </a:t>
            </a:r>
            <a:r>
              <a:rPr lang="en-US" dirty="0" err="1">
                <a:solidFill>
                  <a:schemeClr val="bg1"/>
                </a:solidFill>
              </a:rPr>
              <a:t>mendapatkan</a:t>
            </a:r>
            <a:r>
              <a:rPr lang="en-US" dirty="0">
                <a:solidFill>
                  <a:schemeClr val="bg1"/>
                </a:solidFill>
              </a:rPr>
              <a:t> </a:t>
            </a:r>
            <a:r>
              <a:rPr lang="en-US" dirty="0" err="1">
                <a:solidFill>
                  <a:schemeClr val="bg1"/>
                </a:solidFill>
              </a:rPr>
              <a:t>hujan</a:t>
            </a:r>
            <a:r>
              <a:rPr lang="en-US" dirty="0">
                <a:solidFill>
                  <a:schemeClr val="bg1"/>
                </a:solidFill>
              </a:rPr>
              <a:t> </a:t>
            </a:r>
            <a:r>
              <a:rPr lang="en-US" dirty="0" err="1">
                <a:solidFill>
                  <a:schemeClr val="bg1"/>
                </a:solidFill>
              </a:rPr>
              <a:t>sehingga</a:t>
            </a:r>
            <a:r>
              <a:rPr lang="en-US" dirty="0">
                <a:solidFill>
                  <a:schemeClr val="bg1"/>
                </a:solidFill>
              </a:rPr>
              <a:t> </a:t>
            </a:r>
            <a:r>
              <a:rPr lang="en-US" dirty="0" err="1">
                <a:solidFill>
                  <a:schemeClr val="bg1"/>
                </a:solidFill>
              </a:rPr>
              <a:t>didapat</a:t>
            </a:r>
            <a:r>
              <a:rPr lang="en-US" dirty="0">
                <a:solidFill>
                  <a:schemeClr val="bg1"/>
                </a:solidFill>
              </a:rPr>
              <a:t> </a:t>
            </a:r>
            <a:r>
              <a:rPr lang="en-US" dirty="0" err="1">
                <a:solidFill>
                  <a:schemeClr val="bg1"/>
                </a:solidFill>
              </a:rPr>
              <a:t>tinggi</a:t>
            </a:r>
            <a:r>
              <a:rPr lang="en-US" dirty="0">
                <a:solidFill>
                  <a:schemeClr val="bg1"/>
                </a:solidFill>
              </a:rPr>
              <a:t> </a:t>
            </a:r>
            <a:r>
              <a:rPr lang="en-US" dirty="0" err="1">
                <a:solidFill>
                  <a:schemeClr val="bg1"/>
                </a:solidFill>
              </a:rPr>
              <a:t>curah</a:t>
            </a:r>
            <a:r>
              <a:rPr lang="en-US" dirty="0">
                <a:solidFill>
                  <a:schemeClr val="bg1"/>
                </a:solidFill>
              </a:rPr>
              <a:t> </a:t>
            </a:r>
            <a:r>
              <a:rPr lang="en-US" dirty="0" err="1">
                <a:solidFill>
                  <a:schemeClr val="bg1"/>
                </a:solidFill>
              </a:rPr>
              <a:t>hujan</a:t>
            </a:r>
            <a:r>
              <a:rPr lang="en-US" dirty="0">
                <a:solidFill>
                  <a:schemeClr val="bg1"/>
                </a:solidFill>
              </a:rPr>
              <a:t> rata-rata </a:t>
            </a:r>
            <a:r>
              <a:rPr lang="en-US" dirty="0" err="1">
                <a:solidFill>
                  <a:schemeClr val="bg1"/>
                </a:solidFill>
              </a:rPr>
              <a:t>dan</a:t>
            </a:r>
            <a:r>
              <a:rPr lang="en-US" dirty="0">
                <a:solidFill>
                  <a:schemeClr val="bg1"/>
                </a:solidFill>
              </a:rPr>
              <a:t> </a:t>
            </a:r>
            <a:r>
              <a:rPr lang="en-US" dirty="0" err="1">
                <a:solidFill>
                  <a:schemeClr val="bg1"/>
                </a:solidFill>
              </a:rPr>
              <a:t>kemudian</a:t>
            </a:r>
            <a:r>
              <a:rPr lang="en-US" dirty="0">
                <a:solidFill>
                  <a:schemeClr val="bg1"/>
                </a:solidFill>
              </a:rPr>
              <a:t> </a:t>
            </a:r>
            <a:r>
              <a:rPr lang="en-US" dirty="0" err="1">
                <a:solidFill>
                  <a:schemeClr val="bg1"/>
                </a:solidFill>
              </a:rPr>
              <a:t>meramalkan</a:t>
            </a:r>
            <a:r>
              <a:rPr lang="en-US" dirty="0">
                <a:solidFill>
                  <a:schemeClr val="bg1"/>
                </a:solidFill>
              </a:rPr>
              <a:t> </a:t>
            </a:r>
            <a:r>
              <a:rPr lang="en-US" dirty="0" err="1">
                <a:solidFill>
                  <a:schemeClr val="bg1"/>
                </a:solidFill>
              </a:rPr>
              <a:t>besarnya</a:t>
            </a:r>
            <a:r>
              <a:rPr lang="en-US" dirty="0">
                <a:solidFill>
                  <a:schemeClr val="bg1"/>
                </a:solidFill>
              </a:rPr>
              <a:t> </a:t>
            </a:r>
            <a:r>
              <a:rPr lang="en-US" dirty="0" err="1">
                <a:solidFill>
                  <a:schemeClr val="bg1"/>
                </a:solidFill>
              </a:rPr>
              <a:t>curah</a:t>
            </a:r>
            <a:r>
              <a:rPr lang="en-US" dirty="0">
                <a:solidFill>
                  <a:schemeClr val="bg1"/>
                </a:solidFill>
              </a:rPr>
              <a:t> </a:t>
            </a:r>
            <a:r>
              <a:rPr lang="en-US" dirty="0" err="1">
                <a:solidFill>
                  <a:schemeClr val="bg1"/>
                </a:solidFill>
              </a:rPr>
              <a:t>hujan</a:t>
            </a:r>
            <a:r>
              <a:rPr lang="en-US" dirty="0">
                <a:solidFill>
                  <a:schemeClr val="bg1"/>
                </a:solidFill>
              </a:rPr>
              <a:t> </a:t>
            </a:r>
            <a:r>
              <a:rPr lang="en-US" dirty="0" err="1">
                <a:solidFill>
                  <a:schemeClr val="bg1"/>
                </a:solidFill>
              </a:rPr>
              <a:t>pada</a:t>
            </a:r>
            <a:r>
              <a:rPr lang="en-US" dirty="0">
                <a:solidFill>
                  <a:schemeClr val="bg1"/>
                </a:solidFill>
              </a:rPr>
              <a:t> </a:t>
            </a:r>
            <a:r>
              <a:rPr lang="en-US" dirty="0" err="1">
                <a:solidFill>
                  <a:schemeClr val="bg1"/>
                </a:solidFill>
              </a:rPr>
              <a:t>periode</a:t>
            </a:r>
            <a:r>
              <a:rPr lang="en-US" dirty="0">
                <a:solidFill>
                  <a:schemeClr val="bg1"/>
                </a:solidFill>
              </a:rPr>
              <a:t> </a:t>
            </a:r>
            <a:r>
              <a:rPr lang="en-US" dirty="0" err="1">
                <a:solidFill>
                  <a:schemeClr val="bg1"/>
                </a:solidFill>
              </a:rPr>
              <a:t>tertentu</a:t>
            </a:r>
            <a:r>
              <a:rPr lang="en-US" dirty="0">
                <a:solidFill>
                  <a:schemeClr val="bg1"/>
                </a:solidFill>
              </a:rPr>
              <a:t>. </a:t>
            </a:r>
            <a:endParaRPr lang="id-ID" dirty="0">
              <a:solidFill>
                <a:schemeClr val="bg1"/>
              </a:solidFill>
            </a:endParaRPr>
          </a:p>
          <a:p>
            <a:r>
              <a:rPr lang="id-ID" dirty="0">
                <a:solidFill>
                  <a:schemeClr val="bg1"/>
                </a:solidFill>
              </a:rPr>
              <a:t>T</a:t>
            </a:r>
            <a:r>
              <a:rPr lang="en-US" dirty="0" err="1">
                <a:solidFill>
                  <a:schemeClr val="bg1"/>
                </a:solidFill>
              </a:rPr>
              <a:t>iga</a:t>
            </a:r>
            <a:r>
              <a:rPr lang="en-US" dirty="0">
                <a:solidFill>
                  <a:schemeClr val="bg1"/>
                </a:solidFill>
              </a:rPr>
              <a:t> </a:t>
            </a:r>
            <a:r>
              <a:rPr lang="en-US" dirty="0" err="1">
                <a:solidFill>
                  <a:schemeClr val="bg1"/>
                </a:solidFill>
              </a:rPr>
              <a:t>macam</a:t>
            </a:r>
            <a:r>
              <a:rPr lang="en-US" dirty="0">
                <a:solidFill>
                  <a:schemeClr val="bg1"/>
                </a:solidFill>
              </a:rPr>
              <a:t> </a:t>
            </a:r>
            <a:r>
              <a:rPr lang="en-US" dirty="0" err="1">
                <a:solidFill>
                  <a:schemeClr val="bg1"/>
                </a:solidFill>
              </a:rPr>
              <a:t>cara</a:t>
            </a:r>
            <a:r>
              <a:rPr lang="en-US" dirty="0">
                <a:solidFill>
                  <a:schemeClr val="bg1"/>
                </a:solidFill>
              </a:rPr>
              <a:t> yang </a:t>
            </a:r>
            <a:r>
              <a:rPr lang="en-US" dirty="0" err="1">
                <a:solidFill>
                  <a:schemeClr val="bg1"/>
                </a:solidFill>
              </a:rPr>
              <a:t>berbeda</a:t>
            </a:r>
            <a:r>
              <a:rPr lang="en-US" dirty="0">
                <a:solidFill>
                  <a:schemeClr val="bg1"/>
                </a:solidFill>
              </a:rPr>
              <a:t> </a:t>
            </a:r>
            <a:r>
              <a:rPr lang="en-US" dirty="0" err="1">
                <a:solidFill>
                  <a:schemeClr val="bg1"/>
                </a:solidFill>
              </a:rPr>
              <a:t>dalam</a:t>
            </a:r>
            <a:r>
              <a:rPr lang="en-US" dirty="0">
                <a:solidFill>
                  <a:schemeClr val="bg1"/>
                </a:solidFill>
              </a:rPr>
              <a:t> </a:t>
            </a:r>
            <a:r>
              <a:rPr lang="en-US" dirty="0" err="1">
                <a:solidFill>
                  <a:schemeClr val="bg1"/>
                </a:solidFill>
              </a:rPr>
              <a:t>menetukan</a:t>
            </a:r>
            <a:r>
              <a:rPr lang="en-US" dirty="0">
                <a:solidFill>
                  <a:schemeClr val="bg1"/>
                </a:solidFill>
              </a:rPr>
              <a:t> </a:t>
            </a:r>
            <a:r>
              <a:rPr lang="en-US" dirty="0" err="1">
                <a:solidFill>
                  <a:schemeClr val="bg1"/>
                </a:solidFill>
              </a:rPr>
              <a:t>tinggi</a:t>
            </a:r>
            <a:r>
              <a:rPr lang="en-US" dirty="0">
                <a:solidFill>
                  <a:schemeClr val="bg1"/>
                </a:solidFill>
              </a:rPr>
              <a:t> </a:t>
            </a:r>
            <a:r>
              <a:rPr lang="en-US" dirty="0" err="1">
                <a:solidFill>
                  <a:schemeClr val="bg1"/>
                </a:solidFill>
              </a:rPr>
              <a:t>curah</a:t>
            </a:r>
            <a:r>
              <a:rPr lang="en-US" dirty="0">
                <a:solidFill>
                  <a:schemeClr val="bg1"/>
                </a:solidFill>
              </a:rPr>
              <a:t> </a:t>
            </a:r>
            <a:r>
              <a:rPr lang="en-US" dirty="0" err="1">
                <a:solidFill>
                  <a:schemeClr val="bg1"/>
                </a:solidFill>
              </a:rPr>
              <a:t>hujan</a:t>
            </a:r>
            <a:r>
              <a:rPr lang="en-US" dirty="0">
                <a:solidFill>
                  <a:schemeClr val="bg1"/>
                </a:solidFill>
              </a:rPr>
              <a:t> </a:t>
            </a:r>
            <a:r>
              <a:rPr lang="en-US" dirty="0" err="1">
                <a:solidFill>
                  <a:schemeClr val="bg1"/>
                </a:solidFill>
              </a:rPr>
              <a:t>pada</a:t>
            </a:r>
            <a:r>
              <a:rPr lang="en-US" dirty="0">
                <a:solidFill>
                  <a:schemeClr val="bg1"/>
                </a:solidFill>
              </a:rPr>
              <a:t> areal </a:t>
            </a:r>
            <a:r>
              <a:rPr lang="en-US" dirty="0" err="1">
                <a:solidFill>
                  <a:schemeClr val="bg1"/>
                </a:solidFill>
              </a:rPr>
              <a:t>tertentu</a:t>
            </a:r>
            <a:r>
              <a:rPr lang="en-US" dirty="0">
                <a:solidFill>
                  <a:schemeClr val="bg1"/>
                </a:solidFill>
              </a:rPr>
              <a:t> </a:t>
            </a:r>
            <a:r>
              <a:rPr lang="en-US" dirty="0" err="1">
                <a:solidFill>
                  <a:schemeClr val="bg1"/>
                </a:solidFill>
              </a:rPr>
              <a:t>dari</a:t>
            </a:r>
            <a:r>
              <a:rPr lang="en-US" dirty="0">
                <a:solidFill>
                  <a:schemeClr val="bg1"/>
                </a:solidFill>
              </a:rPr>
              <a:t> </a:t>
            </a:r>
            <a:r>
              <a:rPr lang="en-US" dirty="0" err="1">
                <a:solidFill>
                  <a:schemeClr val="bg1"/>
                </a:solidFill>
              </a:rPr>
              <a:t>angka-angka</a:t>
            </a:r>
            <a:r>
              <a:rPr lang="en-US" dirty="0">
                <a:solidFill>
                  <a:schemeClr val="bg1"/>
                </a:solidFill>
              </a:rPr>
              <a:t> </a:t>
            </a:r>
            <a:r>
              <a:rPr lang="en-US" dirty="0" err="1">
                <a:solidFill>
                  <a:schemeClr val="bg1"/>
                </a:solidFill>
              </a:rPr>
              <a:t>curah</a:t>
            </a:r>
            <a:r>
              <a:rPr lang="en-US" dirty="0">
                <a:solidFill>
                  <a:schemeClr val="bg1"/>
                </a:solidFill>
              </a:rPr>
              <a:t> </a:t>
            </a:r>
            <a:r>
              <a:rPr lang="en-US" dirty="0" err="1">
                <a:solidFill>
                  <a:schemeClr val="bg1"/>
                </a:solidFill>
              </a:rPr>
              <a:t>hujan</a:t>
            </a:r>
            <a:r>
              <a:rPr lang="en-US" dirty="0">
                <a:solidFill>
                  <a:schemeClr val="bg1"/>
                </a:solidFill>
              </a:rPr>
              <a:t> di </a:t>
            </a:r>
            <a:r>
              <a:rPr lang="en-US" dirty="0" err="1">
                <a:solidFill>
                  <a:schemeClr val="bg1"/>
                </a:solidFill>
              </a:rPr>
              <a:t>beberapa</a:t>
            </a:r>
            <a:r>
              <a:rPr lang="en-US" dirty="0">
                <a:solidFill>
                  <a:schemeClr val="bg1"/>
                </a:solidFill>
              </a:rPr>
              <a:t> </a:t>
            </a:r>
            <a:r>
              <a:rPr lang="en-US" dirty="0" err="1">
                <a:solidFill>
                  <a:schemeClr val="bg1"/>
                </a:solidFill>
              </a:rPr>
              <a:t>titik</a:t>
            </a:r>
            <a:r>
              <a:rPr lang="en-US" dirty="0">
                <a:solidFill>
                  <a:schemeClr val="bg1"/>
                </a:solidFill>
              </a:rPr>
              <a:t> </a:t>
            </a:r>
            <a:r>
              <a:rPr lang="en-US" dirty="0" err="1">
                <a:solidFill>
                  <a:schemeClr val="bg1"/>
                </a:solidFill>
              </a:rPr>
              <a:t>pos</a:t>
            </a:r>
            <a:r>
              <a:rPr lang="en-US" dirty="0">
                <a:solidFill>
                  <a:schemeClr val="bg1"/>
                </a:solidFill>
              </a:rPr>
              <a:t> </a:t>
            </a:r>
            <a:r>
              <a:rPr lang="en-US" dirty="0" err="1">
                <a:solidFill>
                  <a:schemeClr val="bg1"/>
                </a:solidFill>
              </a:rPr>
              <a:t>pencatat</a:t>
            </a:r>
            <a:r>
              <a:rPr lang="en-US" dirty="0">
                <a:solidFill>
                  <a:schemeClr val="bg1"/>
                </a:solidFill>
              </a:rPr>
              <a:t> </a:t>
            </a:r>
            <a:r>
              <a:rPr lang="en-US" dirty="0" err="1">
                <a:solidFill>
                  <a:schemeClr val="bg1"/>
                </a:solidFill>
              </a:rPr>
              <a:t>curah</a:t>
            </a:r>
            <a:r>
              <a:rPr lang="en-US" dirty="0">
                <a:solidFill>
                  <a:schemeClr val="bg1"/>
                </a:solidFill>
              </a:rPr>
              <a:t> </a:t>
            </a:r>
            <a:r>
              <a:rPr lang="en-US" dirty="0" err="1">
                <a:solidFill>
                  <a:schemeClr val="bg1"/>
                </a:solidFill>
              </a:rPr>
              <a:t>hujan</a:t>
            </a:r>
            <a:r>
              <a:rPr lang="en-US" dirty="0">
                <a:solidFill>
                  <a:schemeClr val="bg1"/>
                </a:solidFill>
              </a:rPr>
              <a:t> </a:t>
            </a:r>
            <a:r>
              <a:rPr lang="en-US" dirty="0" err="1">
                <a:solidFill>
                  <a:schemeClr val="bg1"/>
                </a:solidFill>
              </a:rPr>
              <a:t>atau</a:t>
            </a:r>
            <a:r>
              <a:rPr lang="en-US" dirty="0">
                <a:solidFill>
                  <a:schemeClr val="bg1"/>
                </a:solidFill>
              </a:rPr>
              <a:t> AWLR (</a:t>
            </a:r>
            <a:r>
              <a:rPr lang="en-US" i="1" dirty="0">
                <a:solidFill>
                  <a:schemeClr val="bg1"/>
                </a:solidFill>
              </a:rPr>
              <a:t>Automatic Water Level Recorder</a:t>
            </a:r>
            <a:r>
              <a:rPr lang="en-US" dirty="0">
                <a:solidFill>
                  <a:schemeClr val="bg1"/>
                </a:solidFill>
              </a:rPr>
              <a:t>), </a:t>
            </a:r>
            <a:r>
              <a:rPr lang="en-US" dirty="0" err="1">
                <a:solidFill>
                  <a:schemeClr val="bg1"/>
                </a:solidFill>
              </a:rPr>
              <a:t>antara</a:t>
            </a:r>
            <a:r>
              <a:rPr lang="en-US" dirty="0">
                <a:solidFill>
                  <a:schemeClr val="bg1"/>
                </a:solidFill>
              </a:rPr>
              <a:t> lain:</a:t>
            </a:r>
            <a:endParaRPr lang="id-ID" dirty="0">
              <a:solidFill>
                <a:schemeClr val="bg1"/>
              </a:solidFill>
            </a:endParaRPr>
          </a:p>
          <a:p>
            <a:pPr lvl="1"/>
            <a:r>
              <a:rPr lang="en-US" b="1" dirty="0">
                <a:solidFill>
                  <a:schemeClr val="bg1"/>
                </a:solidFill>
              </a:rPr>
              <a:t>Rata-Rata </a:t>
            </a:r>
            <a:r>
              <a:rPr lang="en-US" b="1" dirty="0" err="1">
                <a:solidFill>
                  <a:schemeClr val="bg1"/>
                </a:solidFill>
              </a:rPr>
              <a:t>aritmatika</a:t>
            </a:r>
            <a:r>
              <a:rPr lang="en-US" b="1" dirty="0">
                <a:solidFill>
                  <a:schemeClr val="bg1"/>
                </a:solidFill>
              </a:rPr>
              <a:t> (</a:t>
            </a:r>
            <a:r>
              <a:rPr lang="en-US" b="1" i="1" dirty="0" err="1">
                <a:solidFill>
                  <a:schemeClr val="bg1"/>
                </a:solidFill>
              </a:rPr>
              <a:t>Arithmatic</a:t>
            </a:r>
            <a:r>
              <a:rPr lang="en-US" b="1" i="1" dirty="0">
                <a:solidFill>
                  <a:schemeClr val="bg1"/>
                </a:solidFill>
              </a:rPr>
              <a:t> Mean</a:t>
            </a:r>
            <a:r>
              <a:rPr lang="en-US" b="1" dirty="0">
                <a:solidFill>
                  <a:schemeClr val="bg1"/>
                </a:solidFill>
              </a:rPr>
              <a:t>) </a:t>
            </a:r>
            <a:endParaRPr lang="id-ID" b="1" dirty="0">
              <a:solidFill>
                <a:schemeClr val="bg1"/>
              </a:solidFill>
            </a:endParaRPr>
          </a:p>
          <a:p>
            <a:pPr lvl="1"/>
            <a:r>
              <a:rPr lang="id-ID" dirty="0">
                <a:solidFill>
                  <a:schemeClr val="bg1"/>
                </a:solidFill>
              </a:rPr>
              <a:t>Cara </a:t>
            </a:r>
            <a:r>
              <a:rPr lang="en-US" dirty="0" err="1">
                <a:solidFill>
                  <a:schemeClr val="bg1"/>
                </a:solidFill>
              </a:rPr>
              <a:t>Poligon</a:t>
            </a:r>
            <a:r>
              <a:rPr lang="en-US" dirty="0">
                <a:solidFill>
                  <a:schemeClr val="bg1"/>
                </a:solidFill>
              </a:rPr>
              <a:t> Thiessen</a:t>
            </a:r>
            <a:endParaRPr lang="id-ID" dirty="0">
              <a:solidFill>
                <a:schemeClr val="bg1"/>
              </a:solidFill>
            </a:endParaRPr>
          </a:p>
          <a:p>
            <a:pPr lvl="1"/>
            <a:r>
              <a:rPr lang="id-ID" b="1" dirty="0">
                <a:solidFill>
                  <a:schemeClr val="bg1"/>
                </a:solidFill>
              </a:rPr>
              <a:t>Cara </a:t>
            </a:r>
            <a:r>
              <a:rPr lang="en-US" b="1" dirty="0">
                <a:solidFill>
                  <a:schemeClr val="bg1"/>
                </a:solidFill>
              </a:rPr>
              <a:t>Isohyet</a:t>
            </a:r>
            <a:endParaRPr lang="id-ID" dirty="0">
              <a:solidFill>
                <a:schemeClr val="bg1"/>
              </a:solidFill>
            </a:endParaRPr>
          </a:p>
          <a:p>
            <a:endParaRPr lang="id-ID" dirty="0">
              <a:solidFill>
                <a:schemeClr val="bg1"/>
              </a:solidFill>
            </a:endParaRPr>
          </a:p>
        </p:txBody>
      </p:sp>
    </p:spTree>
    <p:extLst>
      <p:ext uri="{BB962C8B-B14F-4D97-AF65-F5344CB8AC3E}">
        <p14:creationId xmlns:p14="http://schemas.microsoft.com/office/powerpoint/2010/main" val="45756721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Rata-Rata </a:t>
            </a:r>
            <a:r>
              <a:rPr lang="en-US" dirty="0" err="1"/>
              <a:t>aritmatika</a:t>
            </a:r>
            <a:r>
              <a:rPr lang="en-US" dirty="0"/>
              <a:t> (</a:t>
            </a:r>
            <a:r>
              <a:rPr lang="en-US" i="1" dirty="0" err="1"/>
              <a:t>Arithmatic</a:t>
            </a:r>
            <a:r>
              <a:rPr lang="en-US" i="1" dirty="0"/>
              <a:t> Mean</a:t>
            </a:r>
            <a:r>
              <a:rPr lang="en-US" dirty="0"/>
              <a:t>)</a:t>
            </a:r>
            <a:endParaRPr lang="id-ID" dirty="0"/>
          </a:p>
        </p:txBody>
      </p:sp>
      <p:pic>
        <p:nvPicPr>
          <p:cNvPr id="6" name="Content Placeholder 5"/>
          <p:cNvPicPr>
            <a:picLocks noGrp="1"/>
          </p:cNvPicPr>
          <p:nvPr>
            <p:ph idx="1"/>
          </p:nvPr>
        </p:nvPicPr>
        <p:blipFill>
          <a:blip r:embed="rId2"/>
          <a:srcRect/>
          <a:stretch>
            <a:fillRect/>
          </a:stretch>
        </p:blipFill>
        <p:spPr bwMode="auto">
          <a:xfrm>
            <a:off x="5647660" y="2057392"/>
            <a:ext cx="4715533" cy="3180952"/>
          </a:xfrm>
          <a:prstGeom prst="rect">
            <a:avLst/>
          </a:prstGeom>
          <a:noFill/>
          <a:ln w="9525">
            <a:noFill/>
            <a:miter lim="800000"/>
            <a:headEnd/>
            <a:tailEnd/>
          </a:ln>
        </p:spPr>
      </p:pic>
      <mc:AlternateContent xmlns:mc="http://schemas.openxmlformats.org/markup-compatibility/2006" xmlns:a14="http://schemas.microsoft.com/office/drawing/2010/main">
        <mc:Choice Requires="a14">
          <p:sp>
            <p:nvSpPr>
              <p:cNvPr id="7" name="Rectangle 6"/>
              <p:cNvSpPr/>
              <p:nvPr/>
            </p:nvSpPr>
            <p:spPr>
              <a:xfrm>
                <a:off x="934800" y="2409495"/>
                <a:ext cx="4441152" cy="1100558"/>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id-ID" sz="2400" i="1" smtClean="0">
                          <a:solidFill>
                            <a:schemeClr val="tx1"/>
                          </a:solidFill>
                          <a:latin typeface="Cambria Math" panose="02040503050406030204" pitchFamily="18" charset="0"/>
                        </a:rPr>
                        <m:t>𝑅</m:t>
                      </m:r>
                      <m:r>
                        <a:rPr lang="id-ID" sz="2400" i="0">
                          <a:solidFill>
                            <a:schemeClr val="tx1"/>
                          </a:solidFill>
                          <a:latin typeface="Cambria Math" panose="02040503050406030204" pitchFamily="18" charset="0"/>
                        </a:rPr>
                        <m:t>=</m:t>
                      </m:r>
                      <m:f>
                        <m:fPr>
                          <m:ctrlPr>
                            <a:rPr lang="id-ID" sz="2400" i="1">
                              <a:solidFill>
                                <a:schemeClr val="tx1"/>
                              </a:solidFill>
                              <a:latin typeface="Cambria Math"/>
                            </a:rPr>
                          </m:ctrlPr>
                        </m:fPr>
                        <m:num>
                          <m:sSub>
                            <m:sSubPr>
                              <m:ctrlPr>
                                <a:rPr lang="id-ID" sz="2400" i="1">
                                  <a:solidFill>
                                    <a:schemeClr val="tx1"/>
                                  </a:solidFill>
                                  <a:latin typeface="Cambria Math"/>
                                </a:rPr>
                              </m:ctrlPr>
                            </m:sSubPr>
                            <m:e>
                              <m:r>
                                <a:rPr lang="id-ID" sz="2400" i="1">
                                  <a:solidFill>
                                    <a:schemeClr val="tx1"/>
                                  </a:solidFill>
                                  <a:latin typeface="Cambria Math" panose="02040503050406030204" pitchFamily="18" charset="0"/>
                                </a:rPr>
                                <m:t>𝑅</m:t>
                              </m:r>
                            </m:e>
                            <m:sub>
                              <m:r>
                                <a:rPr lang="id-ID" sz="2400" i="0">
                                  <a:solidFill>
                                    <a:schemeClr val="tx1"/>
                                  </a:solidFill>
                                  <a:latin typeface="Cambria Math" panose="02040503050406030204" pitchFamily="18" charset="0"/>
                                </a:rPr>
                                <m:t>1</m:t>
                              </m:r>
                            </m:sub>
                          </m:sSub>
                          <m:r>
                            <a:rPr lang="id-ID" sz="2400" i="0">
                              <a:solidFill>
                                <a:schemeClr val="tx1"/>
                              </a:solidFill>
                              <a:latin typeface="Cambria Math" panose="02040503050406030204" pitchFamily="18" charset="0"/>
                            </a:rPr>
                            <m:t>+</m:t>
                          </m:r>
                          <m:sSub>
                            <m:sSubPr>
                              <m:ctrlPr>
                                <a:rPr lang="id-ID" sz="2400" i="1">
                                  <a:solidFill>
                                    <a:schemeClr val="tx1"/>
                                  </a:solidFill>
                                  <a:latin typeface="Cambria Math"/>
                                </a:rPr>
                              </m:ctrlPr>
                            </m:sSubPr>
                            <m:e>
                              <m:r>
                                <a:rPr lang="id-ID" sz="2400" i="1">
                                  <a:solidFill>
                                    <a:schemeClr val="tx1"/>
                                  </a:solidFill>
                                  <a:latin typeface="Cambria Math" panose="02040503050406030204" pitchFamily="18" charset="0"/>
                                </a:rPr>
                                <m:t>𝑅</m:t>
                              </m:r>
                            </m:e>
                            <m:sub>
                              <m:r>
                                <a:rPr lang="id-ID" sz="2400" i="0">
                                  <a:solidFill>
                                    <a:schemeClr val="tx1"/>
                                  </a:solidFill>
                                  <a:latin typeface="Cambria Math" panose="02040503050406030204" pitchFamily="18" charset="0"/>
                                </a:rPr>
                                <m:t>2</m:t>
                              </m:r>
                            </m:sub>
                          </m:sSub>
                          <m:r>
                            <a:rPr lang="id-ID" sz="2400" i="0">
                              <a:solidFill>
                                <a:schemeClr val="tx1"/>
                              </a:solidFill>
                              <a:latin typeface="Cambria Math" panose="02040503050406030204" pitchFamily="18" charset="0"/>
                            </a:rPr>
                            <m:t>+</m:t>
                          </m:r>
                          <m:sSub>
                            <m:sSubPr>
                              <m:ctrlPr>
                                <a:rPr lang="id-ID" sz="2400" i="1">
                                  <a:solidFill>
                                    <a:schemeClr val="tx1"/>
                                  </a:solidFill>
                                  <a:latin typeface="Cambria Math"/>
                                </a:rPr>
                              </m:ctrlPr>
                            </m:sSubPr>
                            <m:e>
                              <m:r>
                                <a:rPr lang="id-ID" sz="2400" i="1">
                                  <a:solidFill>
                                    <a:schemeClr val="tx1"/>
                                  </a:solidFill>
                                  <a:latin typeface="Cambria Math" panose="02040503050406030204" pitchFamily="18" charset="0"/>
                                </a:rPr>
                                <m:t>𝑅</m:t>
                              </m:r>
                            </m:e>
                            <m:sub>
                              <m:r>
                                <a:rPr lang="id-ID" sz="2400" i="0">
                                  <a:solidFill>
                                    <a:schemeClr val="tx1"/>
                                  </a:solidFill>
                                  <a:latin typeface="Cambria Math" panose="02040503050406030204" pitchFamily="18" charset="0"/>
                                </a:rPr>
                                <m:t>3</m:t>
                              </m:r>
                            </m:sub>
                          </m:sSub>
                          <m:r>
                            <a:rPr lang="id-ID" sz="2400" i="0">
                              <a:solidFill>
                                <a:schemeClr val="tx1"/>
                              </a:solidFill>
                              <a:latin typeface="Cambria Math" panose="02040503050406030204" pitchFamily="18" charset="0"/>
                            </a:rPr>
                            <m:t>…</m:t>
                          </m:r>
                          <m:sSub>
                            <m:sSubPr>
                              <m:ctrlPr>
                                <a:rPr lang="id-ID" sz="2400" i="1">
                                  <a:solidFill>
                                    <a:schemeClr val="tx1"/>
                                  </a:solidFill>
                                  <a:latin typeface="Cambria Math"/>
                                </a:rPr>
                              </m:ctrlPr>
                            </m:sSubPr>
                            <m:e>
                              <m:r>
                                <a:rPr lang="id-ID" sz="2400" i="1">
                                  <a:solidFill>
                                    <a:schemeClr val="tx1"/>
                                  </a:solidFill>
                                  <a:latin typeface="Cambria Math" panose="02040503050406030204" pitchFamily="18" charset="0"/>
                                </a:rPr>
                                <m:t>𝑅</m:t>
                              </m:r>
                            </m:e>
                            <m:sub>
                              <m:r>
                                <a:rPr lang="id-ID" sz="2400" i="1">
                                  <a:solidFill>
                                    <a:schemeClr val="tx1"/>
                                  </a:solidFill>
                                  <a:latin typeface="Cambria Math" panose="02040503050406030204" pitchFamily="18" charset="0"/>
                                </a:rPr>
                                <m:t>𝑛</m:t>
                              </m:r>
                            </m:sub>
                          </m:sSub>
                        </m:num>
                        <m:den>
                          <m:r>
                            <a:rPr lang="id-ID" sz="2400" i="1">
                              <a:solidFill>
                                <a:schemeClr val="tx1"/>
                              </a:solidFill>
                              <a:latin typeface="Cambria Math" panose="02040503050406030204" pitchFamily="18" charset="0"/>
                            </a:rPr>
                            <m:t>𝑛</m:t>
                          </m:r>
                        </m:den>
                      </m:f>
                      <m:r>
                        <a:rPr lang="id-ID" sz="2400" i="0">
                          <a:solidFill>
                            <a:schemeClr val="tx1"/>
                          </a:solidFill>
                          <a:latin typeface="Cambria Math" panose="02040503050406030204" pitchFamily="18" charset="0"/>
                        </a:rPr>
                        <m:t>=</m:t>
                      </m:r>
                      <m:nary>
                        <m:naryPr>
                          <m:chr m:val="∑"/>
                          <m:limLoc m:val="undOvr"/>
                          <m:ctrlPr>
                            <a:rPr lang="id-ID" sz="2400" i="1">
                              <a:solidFill>
                                <a:schemeClr val="tx1"/>
                              </a:solidFill>
                              <a:latin typeface="Cambria Math"/>
                            </a:rPr>
                          </m:ctrlPr>
                        </m:naryPr>
                        <m:sub>
                          <m:r>
                            <a:rPr lang="id-ID" sz="2400" i="1">
                              <a:solidFill>
                                <a:schemeClr val="tx1"/>
                              </a:solidFill>
                              <a:latin typeface="Cambria Math" panose="02040503050406030204" pitchFamily="18" charset="0"/>
                            </a:rPr>
                            <m:t>𝑖</m:t>
                          </m:r>
                          <m:r>
                            <a:rPr lang="id-ID" sz="2400" i="0">
                              <a:solidFill>
                                <a:schemeClr val="tx1"/>
                              </a:solidFill>
                              <a:latin typeface="Cambria Math" panose="02040503050406030204" pitchFamily="18" charset="0"/>
                            </a:rPr>
                            <m:t>=1</m:t>
                          </m:r>
                        </m:sub>
                        <m:sup>
                          <m:r>
                            <a:rPr lang="id-ID" sz="2400" i="1">
                              <a:solidFill>
                                <a:schemeClr val="tx1"/>
                              </a:solidFill>
                              <a:latin typeface="Cambria Math" panose="02040503050406030204" pitchFamily="18" charset="0"/>
                            </a:rPr>
                            <m:t>𝑛</m:t>
                          </m:r>
                        </m:sup>
                        <m:e>
                          <m:f>
                            <m:fPr>
                              <m:ctrlPr>
                                <a:rPr lang="id-ID" sz="2400" i="1">
                                  <a:solidFill>
                                    <a:schemeClr val="tx1"/>
                                  </a:solidFill>
                                  <a:latin typeface="Cambria Math"/>
                                </a:rPr>
                              </m:ctrlPr>
                            </m:fPr>
                            <m:num>
                              <m:sSub>
                                <m:sSubPr>
                                  <m:ctrlPr>
                                    <a:rPr lang="id-ID" sz="2400" i="1">
                                      <a:solidFill>
                                        <a:schemeClr val="tx1"/>
                                      </a:solidFill>
                                      <a:latin typeface="Cambria Math"/>
                                    </a:rPr>
                                  </m:ctrlPr>
                                </m:sSubPr>
                                <m:e>
                                  <m:r>
                                    <a:rPr lang="id-ID" sz="2400" i="1">
                                      <a:solidFill>
                                        <a:schemeClr val="tx1"/>
                                      </a:solidFill>
                                      <a:latin typeface="Cambria Math" panose="02040503050406030204" pitchFamily="18" charset="0"/>
                                    </a:rPr>
                                    <m:t>𝑅</m:t>
                                  </m:r>
                                </m:e>
                                <m:sub>
                                  <m:r>
                                    <a:rPr lang="id-ID" sz="2400" i="1">
                                      <a:solidFill>
                                        <a:schemeClr val="tx1"/>
                                      </a:solidFill>
                                      <a:latin typeface="Cambria Math" panose="02040503050406030204" pitchFamily="18" charset="0"/>
                                    </a:rPr>
                                    <m:t>𝑖</m:t>
                                  </m:r>
                                </m:sub>
                              </m:sSub>
                            </m:num>
                            <m:den>
                              <m:r>
                                <a:rPr lang="id-ID" sz="2400" i="1">
                                  <a:solidFill>
                                    <a:schemeClr val="tx1"/>
                                  </a:solidFill>
                                  <a:latin typeface="Cambria Math" panose="02040503050406030204" pitchFamily="18" charset="0"/>
                                </a:rPr>
                                <m:t>𝑛</m:t>
                              </m:r>
                            </m:den>
                          </m:f>
                        </m:e>
                      </m:nary>
                    </m:oMath>
                  </m:oMathPara>
                </a14:m>
                <a:endParaRPr lang="id-ID" sz="2400" dirty="0">
                  <a:solidFill>
                    <a:schemeClr val="tx1"/>
                  </a:solidFill>
                </a:endParaRPr>
              </a:p>
            </p:txBody>
          </p:sp>
        </mc:Choice>
        <mc:Fallback xmlns="">
          <p:sp>
            <p:nvSpPr>
              <p:cNvPr id="7" name="Rectangle 6"/>
              <p:cNvSpPr>
                <a:spLocks noRot="1" noChangeAspect="1" noMove="1" noResize="1" noEditPoints="1" noAdjustHandles="1" noChangeArrowheads="1" noChangeShapeType="1" noTextEdit="1"/>
              </p:cNvSpPr>
              <p:nvPr/>
            </p:nvSpPr>
            <p:spPr>
              <a:xfrm>
                <a:off x="934800" y="2409495"/>
                <a:ext cx="4441152" cy="1100558"/>
              </a:xfrm>
              <a:prstGeom prst="rect">
                <a:avLst/>
              </a:prstGeom>
              <a:blipFill>
                <a:blip r:embed="rId3"/>
                <a:stretch>
                  <a:fillRect/>
                </a:stretch>
              </a:blipFill>
            </p:spPr>
            <p:txBody>
              <a:bodyPr/>
              <a:lstStyle/>
              <a:p>
                <a:r>
                  <a:rPr lang="id-ID">
                    <a:noFill/>
                  </a:rPr>
                  <a:t> </a:t>
                </a:r>
              </a:p>
            </p:txBody>
          </p:sp>
        </mc:Fallback>
      </mc:AlternateContent>
      <mc:AlternateContent xmlns:mc="http://schemas.openxmlformats.org/markup-compatibility/2006" xmlns:a14="http://schemas.microsoft.com/office/drawing/2010/main">
        <mc:Choice Requires="a14">
          <p:sp>
            <p:nvSpPr>
              <p:cNvPr id="8" name="Rectangle 7"/>
              <p:cNvSpPr/>
              <p:nvPr/>
            </p:nvSpPr>
            <p:spPr>
              <a:xfrm>
                <a:off x="680321" y="3761016"/>
                <a:ext cx="4629510" cy="1477328"/>
              </a:xfrm>
              <a:prstGeom prst="rect">
                <a:avLst/>
              </a:prstGeom>
            </p:spPr>
            <p:txBody>
              <a:bodyPr wrap="square">
                <a:spAutoFit/>
              </a:bodyPr>
              <a:lstStyle/>
              <a:p>
                <a:pPr algn="just">
                  <a:spcAft>
                    <a:spcPts val="0"/>
                  </a:spcAft>
                </a:pPr>
                <a:r>
                  <a:rPr lang="id-ID" dirty="0">
                    <a:solidFill>
                      <a:schemeClr val="tx1"/>
                    </a:solidFill>
                    <a:latin typeface="Arial" panose="020B0604020202020204" pitchFamily="34" charset="0"/>
                    <a:ea typeface="MS Mincho"/>
                    <a:cs typeface="Times New Roman" panose="02020603050405020304" pitchFamily="18" charset="0"/>
                  </a:rPr>
                  <a:t>Dimana:</a:t>
                </a:r>
              </a:p>
              <a:p>
                <a:pPr algn="just">
                  <a:spcAft>
                    <a:spcPts val="0"/>
                  </a:spcAft>
                </a:pPr>
                <a14:m>
                  <m:oMath xmlns:m="http://schemas.openxmlformats.org/officeDocument/2006/math">
                    <m:r>
                      <a:rPr lang="en-US" i="1">
                        <a:solidFill>
                          <a:schemeClr val="tx1"/>
                        </a:solidFill>
                        <a:latin typeface="Cambria Math" panose="02040503050406030204" pitchFamily="18" charset="0"/>
                        <a:ea typeface="MS Mincho"/>
                        <a:cs typeface="Times New Roman" panose="02020603050405020304" pitchFamily="18" charset="0"/>
                      </a:rPr>
                      <m:t>𝑅</m:t>
                    </m:r>
                  </m:oMath>
                </a14:m>
                <a:r>
                  <a:rPr lang="en-US" dirty="0">
                    <a:solidFill>
                      <a:schemeClr val="tx1"/>
                    </a:solidFill>
                    <a:latin typeface="Arial" panose="020B0604020202020204" pitchFamily="34" charset="0"/>
                    <a:ea typeface="MS Mincho"/>
                    <a:cs typeface="Times New Roman" panose="02020603050405020304" pitchFamily="18" charset="0"/>
                  </a:rPr>
                  <a:t> = </a:t>
                </a:r>
                <a:r>
                  <a:rPr lang="en-US" dirty="0" err="1">
                    <a:solidFill>
                      <a:schemeClr val="tx1"/>
                    </a:solidFill>
                    <a:latin typeface="Arial" panose="020B0604020202020204" pitchFamily="34" charset="0"/>
                    <a:ea typeface="MS Mincho"/>
                    <a:cs typeface="Times New Roman" panose="02020603050405020304" pitchFamily="18" charset="0"/>
                  </a:rPr>
                  <a:t>tinggi</a:t>
                </a:r>
                <a:r>
                  <a:rPr lang="en-US" dirty="0">
                    <a:solidFill>
                      <a:schemeClr val="tx1"/>
                    </a:solidFill>
                    <a:latin typeface="Arial" panose="020B0604020202020204" pitchFamily="34" charset="0"/>
                    <a:ea typeface="MS Mincho"/>
                    <a:cs typeface="Times New Roman" panose="02020603050405020304" pitchFamily="18" charset="0"/>
                  </a:rPr>
                  <a:t> </a:t>
                </a:r>
                <a:r>
                  <a:rPr lang="en-US" dirty="0" err="1">
                    <a:solidFill>
                      <a:schemeClr val="tx1"/>
                    </a:solidFill>
                    <a:latin typeface="Arial" panose="020B0604020202020204" pitchFamily="34" charset="0"/>
                    <a:ea typeface="MS Mincho"/>
                    <a:cs typeface="Times New Roman" panose="02020603050405020304" pitchFamily="18" charset="0"/>
                  </a:rPr>
                  <a:t>curah</a:t>
                </a:r>
                <a:r>
                  <a:rPr lang="en-US" dirty="0">
                    <a:solidFill>
                      <a:schemeClr val="tx1"/>
                    </a:solidFill>
                    <a:latin typeface="Arial" panose="020B0604020202020204" pitchFamily="34" charset="0"/>
                    <a:ea typeface="MS Mincho"/>
                    <a:cs typeface="Times New Roman" panose="02020603050405020304" pitchFamily="18" charset="0"/>
                  </a:rPr>
                  <a:t> </a:t>
                </a:r>
                <a:r>
                  <a:rPr lang="en-US" dirty="0" err="1">
                    <a:solidFill>
                      <a:schemeClr val="tx1"/>
                    </a:solidFill>
                    <a:latin typeface="Arial" panose="020B0604020202020204" pitchFamily="34" charset="0"/>
                    <a:ea typeface="MS Mincho"/>
                    <a:cs typeface="Times New Roman" panose="02020603050405020304" pitchFamily="18" charset="0"/>
                  </a:rPr>
                  <a:t>hujan</a:t>
                </a:r>
                <a:r>
                  <a:rPr lang="en-US" dirty="0">
                    <a:solidFill>
                      <a:schemeClr val="tx1"/>
                    </a:solidFill>
                    <a:latin typeface="Arial" panose="020B0604020202020204" pitchFamily="34" charset="0"/>
                    <a:ea typeface="MS Mincho"/>
                    <a:cs typeface="Times New Roman" panose="02020603050405020304" pitchFamily="18" charset="0"/>
                  </a:rPr>
                  <a:t> rata-rata (mm) </a:t>
                </a:r>
                <a:endParaRPr lang="id-ID" dirty="0">
                  <a:solidFill>
                    <a:schemeClr val="tx1"/>
                  </a:solidFill>
                  <a:latin typeface="Arial" panose="020B0604020202020204" pitchFamily="34" charset="0"/>
                  <a:ea typeface="MS Mincho"/>
                  <a:cs typeface="Times New Roman" panose="02020603050405020304" pitchFamily="18" charset="0"/>
                </a:endParaRPr>
              </a:p>
              <a:p>
                <a:pPr algn="just">
                  <a:spcAft>
                    <a:spcPts val="0"/>
                  </a:spcAft>
                </a:pPr>
                <a14:m>
                  <m:oMath xmlns:m="http://schemas.openxmlformats.org/officeDocument/2006/math">
                    <m:sSub>
                      <m:sSubPr>
                        <m:ctrlPr>
                          <a:rPr lang="id-ID" i="1">
                            <a:solidFill>
                              <a:schemeClr val="tx1"/>
                            </a:solidFill>
                            <a:latin typeface="Cambria Math"/>
                            <a:ea typeface="MS Mincho"/>
                            <a:cs typeface="Times New Roman" panose="02020603050405020304" pitchFamily="18" charset="0"/>
                          </a:rPr>
                        </m:ctrlPr>
                      </m:sSubPr>
                      <m:e>
                        <m:r>
                          <a:rPr lang="en-US" i="1">
                            <a:solidFill>
                              <a:schemeClr val="tx1"/>
                            </a:solidFill>
                            <a:latin typeface="Cambria Math" panose="02040503050406030204" pitchFamily="18" charset="0"/>
                            <a:ea typeface="MS Mincho"/>
                            <a:cs typeface="Times New Roman" panose="02020603050405020304" pitchFamily="18" charset="0"/>
                          </a:rPr>
                          <m:t>𝑅</m:t>
                        </m:r>
                      </m:e>
                      <m:sub>
                        <m:r>
                          <a:rPr lang="en-US">
                            <a:solidFill>
                              <a:schemeClr val="tx1"/>
                            </a:solidFill>
                            <a:latin typeface="Cambria Math" panose="02040503050406030204" pitchFamily="18" charset="0"/>
                            <a:ea typeface="MS Mincho"/>
                            <a:cs typeface="Times New Roman" panose="02020603050405020304" pitchFamily="18" charset="0"/>
                          </a:rPr>
                          <m:t>1</m:t>
                        </m:r>
                      </m:sub>
                    </m:sSub>
                    <m:r>
                      <a:rPr lang="en-US">
                        <a:solidFill>
                          <a:schemeClr val="tx1"/>
                        </a:solidFill>
                        <a:latin typeface="Cambria Math" panose="02040503050406030204" pitchFamily="18" charset="0"/>
                        <a:ea typeface="MS Mincho"/>
                        <a:cs typeface="Times New Roman" panose="02020603050405020304" pitchFamily="18" charset="0"/>
                      </a:rPr>
                      <m:t>;</m:t>
                    </m:r>
                    <m:sSub>
                      <m:sSubPr>
                        <m:ctrlPr>
                          <a:rPr lang="id-ID" i="1">
                            <a:solidFill>
                              <a:schemeClr val="tx1"/>
                            </a:solidFill>
                            <a:latin typeface="Cambria Math"/>
                            <a:ea typeface="MS Mincho"/>
                            <a:cs typeface="Times New Roman" panose="02020603050405020304" pitchFamily="18" charset="0"/>
                          </a:rPr>
                        </m:ctrlPr>
                      </m:sSubPr>
                      <m:e>
                        <m:r>
                          <a:rPr lang="en-US" i="1">
                            <a:solidFill>
                              <a:schemeClr val="tx1"/>
                            </a:solidFill>
                            <a:latin typeface="Cambria Math" panose="02040503050406030204" pitchFamily="18" charset="0"/>
                            <a:ea typeface="MS Mincho"/>
                            <a:cs typeface="Times New Roman" panose="02020603050405020304" pitchFamily="18" charset="0"/>
                          </a:rPr>
                          <m:t>𝑅</m:t>
                        </m:r>
                      </m:e>
                      <m:sub>
                        <m:r>
                          <a:rPr lang="en-US">
                            <a:solidFill>
                              <a:schemeClr val="tx1"/>
                            </a:solidFill>
                            <a:latin typeface="Cambria Math" panose="02040503050406030204" pitchFamily="18" charset="0"/>
                            <a:ea typeface="MS Mincho"/>
                            <a:cs typeface="Times New Roman" panose="02020603050405020304" pitchFamily="18" charset="0"/>
                          </a:rPr>
                          <m:t>2</m:t>
                        </m:r>
                      </m:sub>
                    </m:sSub>
                    <m:r>
                      <a:rPr lang="en-US">
                        <a:solidFill>
                          <a:schemeClr val="tx1"/>
                        </a:solidFill>
                        <a:latin typeface="Cambria Math" panose="02040503050406030204" pitchFamily="18" charset="0"/>
                        <a:ea typeface="MS Mincho"/>
                        <a:cs typeface="Times New Roman" panose="02020603050405020304" pitchFamily="18" charset="0"/>
                      </a:rPr>
                      <m:t>;</m:t>
                    </m:r>
                    <m:sSub>
                      <m:sSubPr>
                        <m:ctrlPr>
                          <a:rPr lang="id-ID" i="1">
                            <a:solidFill>
                              <a:schemeClr val="tx1"/>
                            </a:solidFill>
                            <a:latin typeface="Cambria Math"/>
                            <a:ea typeface="MS Mincho"/>
                            <a:cs typeface="Times New Roman" panose="02020603050405020304" pitchFamily="18" charset="0"/>
                          </a:rPr>
                        </m:ctrlPr>
                      </m:sSubPr>
                      <m:e>
                        <m:r>
                          <a:rPr lang="en-US" i="1">
                            <a:solidFill>
                              <a:schemeClr val="tx1"/>
                            </a:solidFill>
                            <a:latin typeface="Cambria Math" panose="02040503050406030204" pitchFamily="18" charset="0"/>
                            <a:ea typeface="MS Mincho"/>
                            <a:cs typeface="Times New Roman" panose="02020603050405020304" pitchFamily="18" charset="0"/>
                          </a:rPr>
                          <m:t>𝑅</m:t>
                        </m:r>
                      </m:e>
                      <m:sub>
                        <m:r>
                          <a:rPr lang="en-US">
                            <a:solidFill>
                              <a:schemeClr val="tx1"/>
                            </a:solidFill>
                            <a:latin typeface="Cambria Math" panose="02040503050406030204" pitchFamily="18" charset="0"/>
                            <a:ea typeface="MS Mincho"/>
                            <a:cs typeface="Times New Roman" panose="02020603050405020304" pitchFamily="18" charset="0"/>
                          </a:rPr>
                          <m:t>3</m:t>
                        </m:r>
                      </m:sub>
                    </m:sSub>
                    <m:r>
                      <a:rPr lang="en-US">
                        <a:solidFill>
                          <a:schemeClr val="tx1"/>
                        </a:solidFill>
                        <a:latin typeface="Cambria Math" panose="02040503050406030204" pitchFamily="18" charset="0"/>
                        <a:ea typeface="MS Mincho"/>
                        <a:cs typeface="Times New Roman" panose="02020603050405020304" pitchFamily="18" charset="0"/>
                      </a:rPr>
                      <m:t>…</m:t>
                    </m:r>
                    <m:sSub>
                      <m:sSubPr>
                        <m:ctrlPr>
                          <a:rPr lang="id-ID" i="1">
                            <a:solidFill>
                              <a:schemeClr val="tx1"/>
                            </a:solidFill>
                            <a:latin typeface="Cambria Math"/>
                            <a:ea typeface="MS Mincho"/>
                            <a:cs typeface="Times New Roman" panose="02020603050405020304" pitchFamily="18" charset="0"/>
                          </a:rPr>
                        </m:ctrlPr>
                      </m:sSubPr>
                      <m:e>
                        <m:r>
                          <a:rPr lang="en-US" i="1">
                            <a:solidFill>
                              <a:schemeClr val="tx1"/>
                            </a:solidFill>
                            <a:latin typeface="Cambria Math" panose="02040503050406030204" pitchFamily="18" charset="0"/>
                            <a:ea typeface="MS Mincho"/>
                            <a:cs typeface="Times New Roman" panose="02020603050405020304" pitchFamily="18" charset="0"/>
                          </a:rPr>
                          <m:t>𝑅</m:t>
                        </m:r>
                      </m:e>
                      <m:sub>
                        <m:r>
                          <a:rPr lang="en-US" i="1">
                            <a:solidFill>
                              <a:schemeClr val="tx1"/>
                            </a:solidFill>
                            <a:latin typeface="Cambria Math" panose="02040503050406030204" pitchFamily="18" charset="0"/>
                            <a:ea typeface="MS Mincho"/>
                            <a:cs typeface="Times New Roman" panose="02020603050405020304" pitchFamily="18" charset="0"/>
                          </a:rPr>
                          <m:t>𝑛</m:t>
                        </m:r>
                      </m:sub>
                    </m:sSub>
                  </m:oMath>
                </a14:m>
                <a:r>
                  <a:rPr lang="en-US" dirty="0">
                    <a:solidFill>
                      <a:schemeClr val="tx1"/>
                    </a:solidFill>
                    <a:latin typeface="Arial" panose="020B0604020202020204" pitchFamily="34" charset="0"/>
                    <a:ea typeface="MS Mincho"/>
                    <a:cs typeface="Times New Roman" panose="02020603050405020304" pitchFamily="18" charset="0"/>
                  </a:rPr>
                  <a:t> = </a:t>
                </a:r>
                <a:r>
                  <a:rPr lang="en-US" dirty="0" err="1">
                    <a:solidFill>
                      <a:schemeClr val="tx1"/>
                    </a:solidFill>
                    <a:latin typeface="Arial" panose="020B0604020202020204" pitchFamily="34" charset="0"/>
                    <a:ea typeface="MS Mincho"/>
                    <a:cs typeface="Times New Roman" panose="02020603050405020304" pitchFamily="18" charset="0"/>
                  </a:rPr>
                  <a:t>tinggi</a:t>
                </a:r>
                <a:r>
                  <a:rPr lang="en-US" dirty="0">
                    <a:solidFill>
                      <a:schemeClr val="tx1"/>
                    </a:solidFill>
                    <a:latin typeface="Arial" panose="020B0604020202020204" pitchFamily="34" charset="0"/>
                    <a:ea typeface="MS Mincho"/>
                    <a:cs typeface="Times New Roman" panose="02020603050405020304" pitchFamily="18" charset="0"/>
                  </a:rPr>
                  <a:t> </a:t>
                </a:r>
                <a:r>
                  <a:rPr lang="en-US" dirty="0" err="1">
                    <a:solidFill>
                      <a:schemeClr val="tx1"/>
                    </a:solidFill>
                    <a:latin typeface="Arial" panose="020B0604020202020204" pitchFamily="34" charset="0"/>
                    <a:ea typeface="MS Mincho"/>
                    <a:cs typeface="Times New Roman" panose="02020603050405020304" pitchFamily="18" charset="0"/>
                  </a:rPr>
                  <a:t>curah</a:t>
                </a:r>
                <a:r>
                  <a:rPr lang="en-US" dirty="0">
                    <a:solidFill>
                      <a:schemeClr val="tx1"/>
                    </a:solidFill>
                    <a:latin typeface="Arial" panose="020B0604020202020204" pitchFamily="34" charset="0"/>
                    <a:ea typeface="MS Mincho"/>
                    <a:cs typeface="Times New Roman" panose="02020603050405020304" pitchFamily="18" charset="0"/>
                  </a:rPr>
                  <a:t> </a:t>
                </a:r>
                <a:r>
                  <a:rPr lang="en-US" dirty="0" err="1">
                    <a:solidFill>
                      <a:schemeClr val="tx1"/>
                    </a:solidFill>
                    <a:latin typeface="Arial" panose="020B0604020202020204" pitchFamily="34" charset="0"/>
                    <a:ea typeface="MS Mincho"/>
                    <a:cs typeface="Times New Roman" panose="02020603050405020304" pitchFamily="18" charset="0"/>
                  </a:rPr>
                  <a:t>hujan</a:t>
                </a:r>
                <a:r>
                  <a:rPr lang="en-US" dirty="0">
                    <a:solidFill>
                      <a:schemeClr val="tx1"/>
                    </a:solidFill>
                    <a:latin typeface="Arial" panose="020B0604020202020204" pitchFamily="34" charset="0"/>
                    <a:ea typeface="MS Mincho"/>
                    <a:cs typeface="Times New Roman" panose="02020603050405020304" pitchFamily="18" charset="0"/>
                  </a:rPr>
                  <a:t> di </a:t>
                </a:r>
                <a:r>
                  <a:rPr lang="en-US" dirty="0" err="1">
                    <a:solidFill>
                      <a:schemeClr val="tx1"/>
                    </a:solidFill>
                    <a:latin typeface="Arial" panose="020B0604020202020204" pitchFamily="34" charset="0"/>
                    <a:ea typeface="MS Mincho"/>
                    <a:cs typeface="Times New Roman" panose="02020603050405020304" pitchFamily="18" charset="0"/>
                  </a:rPr>
                  <a:t>stasiun</a:t>
                </a:r>
                <a:r>
                  <a:rPr lang="en-US" dirty="0">
                    <a:solidFill>
                      <a:schemeClr val="tx1"/>
                    </a:solidFill>
                    <a:latin typeface="Arial" panose="020B0604020202020204" pitchFamily="34" charset="0"/>
                    <a:ea typeface="MS Mincho"/>
                    <a:cs typeface="Times New Roman" panose="02020603050405020304" pitchFamily="18" charset="0"/>
                  </a:rPr>
                  <a:t> 1,2,3,...,</a:t>
                </a:r>
                <a14:m>
                  <m:oMath xmlns:m="http://schemas.openxmlformats.org/officeDocument/2006/math">
                    <m:r>
                      <a:rPr lang="en-US">
                        <a:solidFill>
                          <a:schemeClr val="tx1"/>
                        </a:solidFill>
                        <a:latin typeface="Cambria Math" panose="02040503050406030204" pitchFamily="18" charset="0"/>
                        <a:ea typeface="MS Mincho"/>
                        <a:cs typeface="Times New Roman" panose="02020603050405020304" pitchFamily="18" charset="0"/>
                      </a:rPr>
                      <m:t> </m:t>
                    </m:r>
                    <m:r>
                      <a:rPr lang="en-US" i="1">
                        <a:solidFill>
                          <a:schemeClr val="tx1"/>
                        </a:solidFill>
                        <a:latin typeface="Cambria Math" panose="02040503050406030204" pitchFamily="18" charset="0"/>
                        <a:ea typeface="MS Mincho"/>
                        <a:cs typeface="Times New Roman" panose="02020603050405020304" pitchFamily="18" charset="0"/>
                      </a:rPr>
                      <m:t>𝑛</m:t>
                    </m:r>
                  </m:oMath>
                </a14:m>
                <a:r>
                  <a:rPr lang="en-US" dirty="0">
                    <a:solidFill>
                      <a:schemeClr val="tx1"/>
                    </a:solidFill>
                    <a:latin typeface="Arial" panose="020B0604020202020204" pitchFamily="34" charset="0"/>
                    <a:ea typeface="MS Mincho"/>
                    <a:cs typeface="Times New Roman" panose="02020603050405020304" pitchFamily="18" charset="0"/>
                  </a:rPr>
                  <a:t> (mm) </a:t>
                </a:r>
                <a:endParaRPr lang="id-ID" dirty="0">
                  <a:solidFill>
                    <a:schemeClr val="tx1"/>
                  </a:solidFill>
                  <a:latin typeface="Arial" panose="020B0604020202020204" pitchFamily="34" charset="0"/>
                  <a:ea typeface="MS Mincho"/>
                  <a:cs typeface="Times New Roman" panose="02020603050405020304" pitchFamily="18" charset="0"/>
                </a:endParaRPr>
              </a:p>
              <a:p>
                <a:pPr algn="just">
                  <a:spcAft>
                    <a:spcPts val="0"/>
                  </a:spcAft>
                </a:pPr>
                <a14:m>
                  <m:oMath xmlns:m="http://schemas.openxmlformats.org/officeDocument/2006/math">
                    <m:r>
                      <a:rPr lang="en-US" i="1">
                        <a:solidFill>
                          <a:schemeClr val="tx1"/>
                        </a:solidFill>
                        <a:latin typeface="Cambria Math" panose="02040503050406030204" pitchFamily="18" charset="0"/>
                        <a:ea typeface="MS Mincho"/>
                        <a:cs typeface="Times New Roman" panose="02020603050405020304" pitchFamily="18" charset="0"/>
                      </a:rPr>
                      <m:t>𝑛</m:t>
                    </m:r>
                  </m:oMath>
                </a14:m>
                <a:r>
                  <a:rPr lang="en-US" dirty="0">
                    <a:solidFill>
                      <a:schemeClr val="tx1"/>
                    </a:solidFill>
                    <a:latin typeface="Arial" panose="020B0604020202020204" pitchFamily="34" charset="0"/>
                    <a:ea typeface="MS Mincho"/>
                    <a:cs typeface="Times New Roman" panose="02020603050405020304" pitchFamily="18" charset="0"/>
                  </a:rPr>
                  <a:t> = </a:t>
                </a:r>
                <a:r>
                  <a:rPr lang="en-US" dirty="0" err="1">
                    <a:solidFill>
                      <a:schemeClr val="tx1"/>
                    </a:solidFill>
                    <a:latin typeface="Arial" panose="020B0604020202020204" pitchFamily="34" charset="0"/>
                    <a:ea typeface="MS Mincho"/>
                    <a:cs typeface="Times New Roman" panose="02020603050405020304" pitchFamily="18" charset="0"/>
                  </a:rPr>
                  <a:t>banyaknya</a:t>
                </a:r>
                <a:r>
                  <a:rPr lang="en-US" dirty="0">
                    <a:solidFill>
                      <a:schemeClr val="tx1"/>
                    </a:solidFill>
                    <a:latin typeface="Arial" panose="020B0604020202020204" pitchFamily="34" charset="0"/>
                    <a:ea typeface="MS Mincho"/>
                    <a:cs typeface="Times New Roman" panose="02020603050405020304" pitchFamily="18" charset="0"/>
                  </a:rPr>
                  <a:t> </a:t>
                </a:r>
                <a:r>
                  <a:rPr lang="en-US" dirty="0" err="1">
                    <a:solidFill>
                      <a:schemeClr val="tx1"/>
                    </a:solidFill>
                    <a:latin typeface="Arial" panose="020B0604020202020204" pitchFamily="34" charset="0"/>
                    <a:ea typeface="MS Mincho"/>
                    <a:cs typeface="Times New Roman" panose="02020603050405020304" pitchFamily="18" charset="0"/>
                  </a:rPr>
                  <a:t>stasiun</a:t>
                </a:r>
                <a:r>
                  <a:rPr lang="en-US" dirty="0">
                    <a:solidFill>
                      <a:schemeClr val="tx1"/>
                    </a:solidFill>
                    <a:latin typeface="Arial" panose="020B0604020202020204" pitchFamily="34" charset="0"/>
                    <a:ea typeface="MS Mincho"/>
                    <a:cs typeface="Times New Roman" panose="02020603050405020304" pitchFamily="18" charset="0"/>
                  </a:rPr>
                  <a:t> </a:t>
                </a:r>
                <a:r>
                  <a:rPr lang="en-US" dirty="0" err="1">
                    <a:solidFill>
                      <a:schemeClr val="tx1"/>
                    </a:solidFill>
                    <a:latin typeface="Arial" panose="020B0604020202020204" pitchFamily="34" charset="0"/>
                    <a:ea typeface="MS Mincho"/>
                    <a:cs typeface="Times New Roman" panose="02020603050405020304" pitchFamily="18" charset="0"/>
                  </a:rPr>
                  <a:t>penakar</a:t>
                </a:r>
                <a:r>
                  <a:rPr lang="en-US" dirty="0">
                    <a:solidFill>
                      <a:schemeClr val="tx1"/>
                    </a:solidFill>
                    <a:latin typeface="Arial" panose="020B0604020202020204" pitchFamily="34" charset="0"/>
                    <a:ea typeface="MS Mincho"/>
                    <a:cs typeface="Times New Roman" panose="02020603050405020304" pitchFamily="18" charset="0"/>
                  </a:rPr>
                  <a:t> </a:t>
                </a:r>
                <a:r>
                  <a:rPr lang="en-US" dirty="0" err="1">
                    <a:solidFill>
                      <a:schemeClr val="tx1"/>
                    </a:solidFill>
                    <a:latin typeface="Arial" panose="020B0604020202020204" pitchFamily="34" charset="0"/>
                    <a:ea typeface="MS Mincho"/>
                    <a:cs typeface="Times New Roman" panose="02020603050405020304" pitchFamily="18" charset="0"/>
                  </a:rPr>
                  <a:t>hujan</a:t>
                </a:r>
                <a:endParaRPr lang="id-ID" dirty="0">
                  <a:solidFill>
                    <a:schemeClr val="tx1"/>
                  </a:solidFill>
                  <a:latin typeface="Arial" panose="020B0604020202020204" pitchFamily="34" charset="0"/>
                  <a:ea typeface="MS Mincho"/>
                  <a:cs typeface="Times New Roman" panose="02020603050405020304" pitchFamily="18" charset="0"/>
                </a:endParaRPr>
              </a:p>
            </p:txBody>
          </p:sp>
        </mc:Choice>
        <mc:Fallback xmlns="">
          <p:sp>
            <p:nvSpPr>
              <p:cNvPr id="8" name="Rectangle 7"/>
              <p:cNvSpPr>
                <a:spLocks noRot="1" noChangeAspect="1" noMove="1" noResize="1" noEditPoints="1" noAdjustHandles="1" noChangeArrowheads="1" noChangeShapeType="1" noTextEdit="1"/>
              </p:cNvSpPr>
              <p:nvPr/>
            </p:nvSpPr>
            <p:spPr>
              <a:xfrm>
                <a:off x="680321" y="3761016"/>
                <a:ext cx="4629510" cy="1477328"/>
              </a:xfrm>
              <a:prstGeom prst="rect">
                <a:avLst/>
              </a:prstGeom>
              <a:blipFill>
                <a:blip r:embed="rId4"/>
                <a:stretch>
                  <a:fillRect l="-1186" t="-2479" r="-1054" b="-5785"/>
                </a:stretch>
              </a:blipFill>
            </p:spPr>
            <p:txBody>
              <a:bodyPr/>
              <a:lstStyle/>
              <a:p>
                <a:r>
                  <a:rPr lang="id-ID">
                    <a:noFill/>
                  </a:rPr>
                  <a:t> </a:t>
                </a:r>
              </a:p>
            </p:txBody>
          </p:sp>
        </mc:Fallback>
      </mc:AlternateContent>
    </p:spTree>
    <p:extLst>
      <p:ext uri="{BB962C8B-B14F-4D97-AF65-F5344CB8AC3E}">
        <p14:creationId xmlns:p14="http://schemas.microsoft.com/office/powerpoint/2010/main" val="422508217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Cara </a:t>
            </a:r>
            <a:r>
              <a:rPr lang="en-US" b="1" dirty="0" err="1"/>
              <a:t>Poligon</a:t>
            </a:r>
            <a:r>
              <a:rPr lang="en-US" b="1" dirty="0"/>
              <a:t> Thiessen</a:t>
            </a:r>
            <a:endParaRPr lang="id-ID" dirty="0"/>
          </a:p>
        </p:txBody>
      </p:sp>
      <p:pic>
        <p:nvPicPr>
          <p:cNvPr id="4" name="Content Placeholder 3"/>
          <p:cNvPicPr>
            <a:picLocks noGrp="1"/>
          </p:cNvPicPr>
          <p:nvPr>
            <p:ph idx="1"/>
          </p:nvPr>
        </p:nvPicPr>
        <p:blipFill>
          <a:blip r:embed="rId2"/>
          <a:srcRect/>
          <a:stretch>
            <a:fillRect/>
          </a:stretch>
        </p:blipFill>
        <p:spPr bwMode="auto">
          <a:xfrm>
            <a:off x="485742" y="3085519"/>
            <a:ext cx="6110303" cy="3598863"/>
          </a:xfrm>
          <a:prstGeom prst="rect">
            <a:avLst/>
          </a:prstGeom>
          <a:noFill/>
          <a:ln w="9525">
            <a:noFill/>
            <a:miter lim="800000"/>
            <a:headEnd/>
            <a:tailEnd/>
          </a:ln>
        </p:spPr>
      </p:pic>
      <mc:AlternateContent xmlns:mc="http://schemas.openxmlformats.org/markup-compatibility/2006" xmlns:a14="http://schemas.microsoft.com/office/drawing/2010/main">
        <mc:Choice Requires="a14">
          <p:sp>
            <p:nvSpPr>
              <p:cNvPr id="5" name="Rectangle 4"/>
              <p:cNvSpPr/>
              <p:nvPr/>
            </p:nvSpPr>
            <p:spPr>
              <a:xfrm>
                <a:off x="485742" y="1984961"/>
                <a:ext cx="6101157" cy="1100558"/>
              </a:xfrm>
              <a:prstGeom prst="rect">
                <a:avLst/>
              </a:prstGeom>
              <a:solidFill>
                <a:schemeClr val="tx2"/>
              </a:solidFill>
            </p:spPr>
            <p:txBody>
              <a:bodyPr wrap="none">
                <a:spAutoFit/>
              </a:bodyPr>
              <a:lstStyle/>
              <a:p>
                <a:pPr/>
                <a14:m>
                  <m:oMathPara xmlns:m="http://schemas.openxmlformats.org/officeDocument/2006/math">
                    <m:oMathParaPr>
                      <m:jc m:val="centerGroup"/>
                    </m:oMathParaPr>
                    <m:oMath xmlns:m="http://schemas.openxmlformats.org/officeDocument/2006/math">
                      <m:r>
                        <a:rPr lang="id-ID" sz="2400" i="1" smtClean="0">
                          <a:solidFill>
                            <a:schemeClr val="bg1"/>
                          </a:solidFill>
                          <a:latin typeface="Cambria Math" panose="02040503050406030204" pitchFamily="18" charset="0"/>
                        </a:rPr>
                        <m:t>𝑅</m:t>
                      </m:r>
                      <m:r>
                        <a:rPr lang="id-ID" sz="2400" i="0">
                          <a:solidFill>
                            <a:schemeClr val="bg1"/>
                          </a:solidFill>
                          <a:latin typeface="Cambria Math" panose="02040503050406030204" pitchFamily="18" charset="0"/>
                        </a:rPr>
                        <m:t>=</m:t>
                      </m:r>
                      <m:f>
                        <m:fPr>
                          <m:ctrlPr>
                            <a:rPr lang="id-ID" sz="2400" i="1">
                              <a:solidFill>
                                <a:schemeClr val="bg1"/>
                              </a:solidFill>
                              <a:latin typeface="Cambria Math"/>
                            </a:rPr>
                          </m:ctrlPr>
                        </m:fPr>
                        <m:num>
                          <m:sSub>
                            <m:sSubPr>
                              <m:ctrlPr>
                                <a:rPr lang="id-ID" sz="2400" i="1">
                                  <a:solidFill>
                                    <a:schemeClr val="bg1"/>
                                  </a:solidFill>
                                  <a:latin typeface="Cambria Math"/>
                                </a:rPr>
                              </m:ctrlPr>
                            </m:sSubPr>
                            <m:e>
                              <m:r>
                                <a:rPr lang="id-ID" sz="2400" i="1">
                                  <a:solidFill>
                                    <a:schemeClr val="bg1"/>
                                  </a:solidFill>
                                  <a:latin typeface="Cambria Math" panose="02040503050406030204" pitchFamily="18" charset="0"/>
                                </a:rPr>
                                <m:t>𝐴</m:t>
                              </m:r>
                            </m:e>
                            <m:sub>
                              <m:r>
                                <a:rPr lang="id-ID" sz="2400" i="0">
                                  <a:solidFill>
                                    <a:schemeClr val="bg1"/>
                                  </a:solidFill>
                                  <a:latin typeface="Cambria Math" panose="02040503050406030204" pitchFamily="18" charset="0"/>
                                </a:rPr>
                                <m:t>1</m:t>
                              </m:r>
                            </m:sub>
                          </m:sSub>
                          <m:sSub>
                            <m:sSubPr>
                              <m:ctrlPr>
                                <a:rPr lang="id-ID" sz="2400" i="1">
                                  <a:solidFill>
                                    <a:schemeClr val="bg1"/>
                                  </a:solidFill>
                                  <a:latin typeface="Cambria Math"/>
                                </a:rPr>
                              </m:ctrlPr>
                            </m:sSubPr>
                            <m:e>
                              <m:r>
                                <a:rPr lang="id-ID" sz="2400" i="1">
                                  <a:solidFill>
                                    <a:schemeClr val="bg1"/>
                                  </a:solidFill>
                                  <a:latin typeface="Cambria Math" panose="02040503050406030204" pitchFamily="18" charset="0"/>
                                </a:rPr>
                                <m:t>𝑅</m:t>
                              </m:r>
                            </m:e>
                            <m:sub>
                              <m:r>
                                <a:rPr lang="id-ID" sz="2400" i="0">
                                  <a:solidFill>
                                    <a:schemeClr val="bg1"/>
                                  </a:solidFill>
                                  <a:latin typeface="Cambria Math" panose="02040503050406030204" pitchFamily="18" charset="0"/>
                                </a:rPr>
                                <m:t>1</m:t>
                              </m:r>
                            </m:sub>
                          </m:sSub>
                          <m:r>
                            <a:rPr lang="id-ID" sz="2400" i="0">
                              <a:solidFill>
                                <a:schemeClr val="bg1"/>
                              </a:solidFill>
                              <a:latin typeface="Cambria Math" panose="02040503050406030204" pitchFamily="18" charset="0"/>
                            </a:rPr>
                            <m:t>+</m:t>
                          </m:r>
                          <m:sSub>
                            <m:sSubPr>
                              <m:ctrlPr>
                                <a:rPr lang="id-ID" sz="2400" i="1">
                                  <a:solidFill>
                                    <a:schemeClr val="bg1"/>
                                  </a:solidFill>
                                  <a:latin typeface="Cambria Math"/>
                                </a:rPr>
                              </m:ctrlPr>
                            </m:sSubPr>
                            <m:e>
                              <m:sSub>
                                <m:sSubPr>
                                  <m:ctrlPr>
                                    <a:rPr lang="id-ID" sz="2400" i="1">
                                      <a:solidFill>
                                        <a:schemeClr val="bg1"/>
                                      </a:solidFill>
                                      <a:latin typeface="Cambria Math"/>
                                    </a:rPr>
                                  </m:ctrlPr>
                                </m:sSubPr>
                                <m:e>
                                  <m:r>
                                    <a:rPr lang="id-ID" sz="2400" i="1">
                                      <a:solidFill>
                                        <a:schemeClr val="bg1"/>
                                      </a:solidFill>
                                      <a:latin typeface="Cambria Math" panose="02040503050406030204" pitchFamily="18" charset="0"/>
                                    </a:rPr>
                                    <m:t>𝐴</m:t>
                                  </m:r>
                                </m:e>
                                <m:sub>
                                  <m:r>
                                    <a:rPr lang="id-ID" sz="2400" i="0">
                                      <a:solidFill>
                                        <a:schemeClr val="bg1"/>
                                      </a:solidFill>
                                      <a:latin typeface="Cambria Math" panose="02040503050406030204" pitchFamily="18" charset="0"/>
                                    </a:rPr>
                                    <m:t>2</m:t>
                                  </m:r>
                                </m:sub>
                              </m:sSub>
                              <m:r>
                                <a:rPr lang="id-ID" sz="2400" i="1">
                                  <a:solidFill>
                                    <a:schemeClr val="bg1"/>
                                  </a:solidFill>
                                  <a:latin typeface="Cambria Math" panose="02040503050406030204" pitchFamily="18" charset="0"/>
                                </a:rPr>
                                <m:t>𝑅</m:t>
                              </m:r>
                            </m:e>
                            <m:sub>
                              <m:r>
                                <a:rPr lang="id-ID" sz="2400" i="0">
                                  <a:solidFill>
                                    <a:schemeClr val="bg1"/>
                                  </a:solidFill>
                                  <a:latin typeface="Cambria Math" panose="02040503050406030204" pitchFamily="18" charset="0"/>
                                </a:rPr>
                                <m:t>2</m:t>
                              </m:r>
                            </m:sub>
                          </m:sSub>
                          <m:r>
                            <a:rPr lang="id-ID" sz="2400" i="0">
                              <a:solidFill>
                                <a:schemeClr val="bg1"/>
                              </a:solidFill>
                              <a:latin typeface="Cambria Math" panose="02040503050406030204" pitchFamily="18" charset="0"/>
                            </a:rPr>
                            <m:t>+</m:t>
                          </m:r>
                          <m:sSub>
                            <m:sSubPr>
                              <m:ctrlPr>
                                <a:rPr lang="id-ID" sz="2400" i="1">
                                  <a:solidFill>
                                    <a:schemeClr val="bg1"/>
                                  </a:solidFill>
                                  <a:latin typeface="Cambria Math"/>
                                </a:rPr>
                              </m:ctrlPr>
                            </m:sSubPr>
                            <m:e>
                              <m:r>
                                <a:rPr lang="id-ID" sz="2400" i="1">
                                  <a:solidFill>
                                    <a:schemeClr val="bg1"/>
                                  </a:solidFill>
                                  <a:latin typeface="Cambria Math" panose="02040503050406030204" pitchFamily="18" charset="0"/>
                                </a:rPr>
                                <m:t>𝐴</m:t>
                              </m:r>
                            </m:e>
                            <m:sub>
                              <m:r>
                                <a:rPr lang="id-ID" sz="2400" i="0">
                                  <a:solidFill>
                                    <a:schemeClr val="bg1"/>
                                  </a:solidFill>
                                  <a:latin typeface="Cambria Math" panose="02040503050406030204" pitchFamily="18" charset="0"/>
                                </a:rPr>
                                <m:t>3</m:t>
                              </m:r>
                            </m:sub>
                          </m:sSub>
                          <m:sSub>
                            <m:sSubPr>
                              <m:ctrlPr>
                                <a:rPr lang="id-ID" sz="2400" i="1">
                                  <a:solidFill>
                                    <a:schemeClr val="bg1"/>
                                  </a:solidFill>
                                  <a:latin typeface="Cambria Math"/>
                                </a:rPr>
                              </m:ctrlPr>
                            </m:sSubPr>
                            <m:e>
                              <m:r>
                                <a:rPr lang="id-ID" sz="2400" i="1">
                                  <a:solidFill>
                                    <a:schemeClr val="bg1"/>
                                  </a:solidFill>
                                  <a:latin typeface="Cambria Math" panose="02040503050406030204" pitchFamily="18" charset="0"/>
                                </a:rPr>
                                <m:t>𝑅</m:t>
                              </m:r>
                            </m:e>
                            <m:sub>
                              <m:r>
                                <a:rPr lang="id-ID" sz="2400" i="0">
                                  <a:solidFill>
                                    <a:schemeClr val="bg1"/>
                                  </a:solidFill>
                                  <a:latin typeface="Cambria Math" panose="02040503050406030204" pitchFamily="18" charset="0"/>
                                </a:rPr>
                                <m:t>3</m:t>
                              </m:r>
                            </m:sub>
                          </m:sSub>
                          <m:r>
                            <a:rPr lang="id-ID" sz="2400" i="0">
                              <a:solidFill>
                                <a:schemeClr val="bg1"/>
                              </a:solidFill>
                              <a:latin typeface="Cambria Math" panose="02040503050406030204" pitchFamily="18" charset="0"/>
                            </a:rPr>
                            <m:t>…</m:t>
                          </m:r>
                          <m:sSub>
                            <m:sSubPr>
                              <m:ctrlPr>
                                <a:rPr lang="id-ID" sz="2400" i="1">
                                  <a:solidFill>
                                    <a:schemeClr val="bg1"/>
                                  </a:solidFill>
                                  <a:latin typeface="Cambria Math"/>
                                </a:rPr>
                              </m:ctrlPr>
                            </m:sSubPr>
                            <m:e>
                              <m:r>
                                <a:rPr lang="id-ID" sz="2400" i="1">
                                  <a:solidFill>
                                    <a:schemeClr val="bg1"/>
                                  </a:solidFill>
                                  <a:latin typeface="Cambria Math" panose="02040503050406030204" pitchFamily="18" charset="0"/>
                                </a:rPr>
                                <m:t>𝐴</m:t>
                              </m:r>
                            </m:e>
                            <m:sub>
                              <m:r>
                                <a:rPr lang="id-ID" sz="2400" i="1">
                                  <a:solidFill>
                                    <a:schemeClr val="bg1"/>
                                  </a:solidFill>
                                  <a:latin typeface="Cambria Math" panose="02040503050406030204" pitchFamily="18" charset="0"/>
                                </a:rPr>
                                <m:t>𝑛</m:t>
                              </m:r>
                            </m:sub>
                          </m:sSub>
                          <m:sSub>
                            <m:sSubPr>
                              <m:ctrlPr>
                                <a:rPr lang="id-ID" sz="2400" i="1">
                                  <a:solidFill>
                                    <a:schemeClr val="bg1"/>
                                  </a:solidFill>
                                  <a:latin typeface="Cambria Math"/>
                                </a:rPr>
                              </m:ctrlPr>
                            </m:sSubPr>
                            <m:e>
                              <m:r>
                                <a:rPr lang="id-ID" sz="2400" i="1">
                                  <a:solidFill>
                                    <a:schemeClr val="bg1"/>
                                  </a:solidFill>
                                  <a:latin typeface="Cambria Math" panose="02040503050406030204" pitchFamily="18" charset="0"/>
                                </a:rPr>
                                <m:t>𝑅</m:t>
                              </m:r>
                            </m:e>
                            <m:sub>
                              <m:r>
                                <a:rPr lang="id-ID" sz="2400" i="1">
                                  <a:solidFill>
                                    <a:schemeClr val="bg1"/>
                                  </a:solidFill>
                                  <a:latin typeface="Cambria Math" panose="02040503050406030204" pitchFamily="18" charset="0"/>
                                </a:rPr>
                                <m:t>𝑛</m:t>
                              </m:r>
                            </m:sub>
                          </m:sSub>
                        </m:num>
                        <m:den>
                          <m:r>
                            <a:rPr lang="id-ID" sz="2400" i="1">
                              <a:solidFill>
                                <a:schemeClr val="bg1"/>
                              </a:solidFill>
                              <a:latin typeface="Cambria Math" panose="02040503050406030204" pitchFamily="18" charset="0"/>
                            </a:rPr>
                            <m:t>𝐴</m:t>
                          </m:r>
                        </m:den>
                      </m:f>
                      <m:r>
                        <a:rPr lang="id-ID" sz="2400" i="0">
                          <a:solidFill>
                            <a:schemeClr val="bg1"/>
                          </a:solidFill>
                          <a:latin typeface="Cambria Math" panose="02040503050406030204" pitchFamily="18" charset="0"/>
                        </a:rPr>
                        <m:t>=</m:t>
                      </m:r>
                      <m:nary>
                        <m:naryPr>
                          <m:chr m:val="∑"/>
                          <m:limLoc m:val="undOvr"/>
                          <m:ctrlPr>
                            <a:rPr lang="id-ID" sz="2400" i="1">
                              <a:solidFill>
                                <a:schemeClr val="bg1"/>
                              </a:solidFill>
                              <a:latin typeface="Cambria Math"/>
                            </a:rPr>
                          </m:ctrlPr>
                        </m:naryPr>
                        <m:sub>
                          <m:r>
                            <a:rPr lang="id-ID" sz="2400" i="1">
                              <a:solidFill>
                                <a:schemeClr val="bg1"/>
                              </a:solidFill>
                              <a:latin typeface="Cambria Math" panose="02040503050406030204" pitchFamily="18" charset="0"/>
                            </a:rPr>
                            <m:t>𝑖</m:t>
                          </m:r>
                          <m:r>
                            <a:rPr lang="id-ID" sz="2400" i="0">
                              <a:solidFill>
                                <a:schemeClr val="bg1"/>
                              </a:solidFill>
                              <a:latin typeface="Cambria Math" panose="02040503050406030204" pitchFamily="18" charset="0"/>
                            </a:rPr>
                            <m:t>=1</m:t>
                          </m:r>
                        </m:sub>
                        <m:sup>
                          <m:r>
                            <a:rPr lang="id-ID" sz="2400" i="1">
                              <a:solidFill>
                                <a:schemeClr val="bg1"/>
                              </a:solidFill>
                              <a:latin typeface="Cambria Math" panose="02040503050406030204" pitchFamily="18" charset="0"/>
                            </a:rPr>
                            <m:t>𝑛</m:t>
                          </m:r>
                        </m:sup>
                        <m:e>
                          <m:f>
                            <m:fPr>
                              <m:ctrlPr>
                                <a:rPr lang="id-ID" sz="2400" i="1">
                                  <a:solidFill>
                                    <a:schemeClr val="bg1"/>
                                  </a:solidFill>
                                  <a:latin typeface="Cambria Math"/>
                                </a:rPr>
                              </m:ctrlPr>
                            </m:fPr>
                            <m:num>
                              <m:sSub>
                                <m:sSubPr>
                                  <m:ctrlPr>
                                    <a:rPr lang="id-ID" sz="2400" i="1">
                                      <a:solidFill>
                                        <a:schemeClr val="bg1"/>
                                      </a:solidFill>
                                      <a:latin typeface="Cambria Math"/>
                                    </a:rPr>
                                  </m:ctrlPr>
                                </m:sSubPr>
                                <m:e>
                                  <m:r>
                                    <a:rPr lang="id-ID" sz="2400" i="1">
                                      <a:solidFill>
                                        <a:schemeClr val="bg1"/>
                                      </a:solidFill>
                                      <a:latin typeface="Cambria Math" panose="02040503050406030204" pitchFamily="18" charset="0"/>
                                    </a:rPr>
                                    <m:t>𝐴</m:t>
                                  </m:r>
                                </m:e>
                                <m:sub>
                                  <m:r>
                                    <a:rPr lang="id-ID" sz="2400" i="1">
                                      <a:solidFill>
                                        <a:schemeClr val="bg1"/>
                                      </a:solidFill>
                                      <a:latin typeface="Cambria Math" panose="02040503050406030204" pitchFamily="18" charset="0"/>
                                    </a:rPr>
                                    <m:t>𝑖</m:t>
                                  </m:r>
                                </m:sub>
                              </m:sSub>
                              <m:sSub>
                                <m:sSubPr>
                                  <m:ctrlPr>
                                    <a:rPr lang="id-ID" sz="2400" i="1">
                                      <a:solidFill>
                                        <a:schemeClr val="bg1"/>
                                      </a:solidFill>
                                      <a:latin typeface="Cambria Math"/>
                                    </a:rPr>
                                  </m:ctrlPr>
                                </m:sSubPr>
                                <m:e>
                                  <m:r>
                                    <a:rPr lang="id-ID" sz="2400" i="1">
                                      <a:solidFill>
                                        <a:schemeClr val="bg1"/>
                                      </a:solidFill>
                                      <a:latin typeface="Cambria Math" panose="02040503050406030204" pitchFamily="18" charset="0"/>
                                    </a:rPr>
                                    <m:t>𝑅</m:t>
                                  </m:r>
                                </m:e>
                                <m:sub>
                                  <m:r>
                                    <a:rPr lang="id-ID" sz="2400" i="1">
                                      <a:solidFill>
                                        <a:schemeClr val="bg1"/>
                                      </a:solidFill>
                                      <a:latin typeface="Cambria Math" panose="02040503050406030204" pitchFamily="18" charset="0"/>
                                    </a:rPr>
                                    <m:t>𝑖</m:t>
                                  </m:r>
                                </m:sub>
                              </m:sSub>
                            </m:num>
                            <m:den>
                              <m:r>
                                <a:rPr lang="id-ID" sz="2400" i="1">
                                  <a:solidFill>
                                    <a:schemeClr val="bg1"/>
                                  </a:solidFill>
                                  <a:latin typeface="Cambria Math" panose="02040503050406030204" pitchFamily="18" charset="0"/>
                                </a:rPr>
                                <m:t>𝐴</m:t>
                              </m:r>
                            </m:den>
                          </m:f>
                        </m:e>
                      </m:nary>
                    </m:oMath>
                  </m:oMathPara>
                </a14:m>
                <a:endParaRPr lang="id-ID" sz="2400" dirty="0">
                  <a:solidFill>
                    <a:schemeClr val="bg1"/>
                  </a:solidFill>
                </a:endParaRPr>
              </a:p>
            </p:txBody>
          </p:sp>
        </mc:Choice>
        <mc:Fallback xmlns="">
          <p:sp>
            <p:nvSpPr>
              <p:cNvPr id="5" name="Rectangle 4"/>
              <p:cNvSpPr>
                <a:spLocks noRot="1" noChangeAspect="1" noMove="1" noResize="1" noEditPoints="1" noAdjustHandles="1" noChangeArrowheads="1" noChangeShapeType="1" noTextEdit="1"/>
              </p:cNvSpPr>
              <p:nvPr/>
            </p:nvSpPr>
            <p:spPr>
              <a:xfrm>
                <a:off x="485742" y="1984961"/>
                <a:ext cx="6101157" cy="1100558"/>
              </a:xfrm>
              <a:prstGeom prst="rect">
                <a:avLst/>
              </a:prstGeom>
              <a:blipFill>
                <a:blip r:embed="rId3"/>
                <a:stretch>
                  <a:fillRect/>
                </a:stretch>
              </a:blipFill>
            </p:spPr>
            <p:txBody>
              <a:bodyPr/>
              <a:lstStyle/>
              <a:p>
                <a:r>
                  <a:rPr lang="id-ID">
                    <a:noFill/>
                  </a:rPr>
                  <a:t> </a:t>
                </a:r>
              </a:p>
            </p:txBody>
          </p:sp>
        </mc:Fallback>
      </mc:AlternateContent>
      <mc:AlternateContent xmlns:mc="http://schemas.openxmlformats.org/markup-compatibility/2006" xmlns:a14="http://schemas.microsoft.com/office/drawing/2010/main">
        <mc:Choice Requires="a14">
          <p:sp>
            <p:nvSpPr>
              <p:cNvPr id="6" name="Rectangle 5"/>
              <p:cNvSpPr/>
              <p:nvPr/>
            </p:nvSpPr>
            <p:spPr>
              <a:xfrm>
                <a:off x="6331788" y="3131942"/>
                <a:ext cx="4856672" cy="2108269"/>
              </a:xfrm>
              <a:prstGeom prst="rect">
                <a:avLst/>
              </a:prstGeom>
              <a:solidFill>
                <a:schemeClr val="tx2"/>
              </a:solidFill>
            </p:spPr>
            <p:txBody>
              <a:bodyPr wrap="square">
                <a:spAutoFit/>
              </a:bodyPr>
              <a:lstStyle/>
              <a:p>
                <a:pPr>
                  <a:spcAft>
                    <a:spcPts val="600"/>
                  </a:spcAft>
                </a:pPr>
                <a:r>
                  <a:rPr lang="en-US" dirty="0" err="1">
                    <a:solidFill>
                      <a:srgbClr val="000000"/>
                    </a:solidFill>
                    <a:latin typeface="Arial" panose="020B0604020202020204" pitchFamily="34" charset="0"/>
                    <a:ea typeface="MS Mincho"/>
                  </a:rPr>
                  <a:t>Dimana</a:t>
                </a:r>
                <a:r>
                  <a:rPr lang="en-US" dirty="0">
                    <a:solidFill>
                      <a:srgbClr val="000000"/>
                    </a:solidFill>
                    <a:latin typeface="Arial" panose="020B0604020202020204" pitchFamily="34" charset="0"/>
                    <a:ea typeface="MS Mincho"/>
                  </a:rPr>
                  <a:t>: </a:t>
                </a:r>
                <a:endParaRPr lang="id-ID" dirty="0">
                  <a:latin typeface="Arial" panose="020B0604020202020204" pitchFamily="34" charset="0"/>
                  <a:ea typeface="MS Mincho"/>
                </a:endParaRPr>
              </a:p>
              <a:p>
                <a:pPr marL="449263" indent="7938" algn="just">
                  <a:spcAft>
                    <a:spcPts val="0"/>
                  </a:spcAft>
                </a:pPr>
                <a14:m>
                  <m:oMath xmlns:m="http://schemas.openxmlformats.org/officeDocument/2006/math">
                    <m:r>
                      <a:rPr lang="en-US" i="1">
                        <a:solidFill>
                          <a:srgbClr val="000000"/>
                        </a:solidFill>
                        <a:latin typeface="Cambria Math" panose="02040503050406030204" pitchFamily="18" charset="0"/>
                        <a:ea typeface="MS Mincho"/>
                        <a:cs typeface="Times New Roman" panose="02020603050405020304" pitchFamily="18" charset="0"/>
                      </a:rPr>
                      <m:t>𝐴</m:t>
                    </m:r>
                  </m:oMath>
                </a14:m>
                <a:r>
                  <a:rPr lang="en-US" dirty="0">
                    <a:solidFill>
                      <a:srgbClr val="000000"/>
                    </a:solidFill>
                    <a:latin typeface="Arial" panose="020B0604020202020204" pitchFamily="34" charset="0"/>
                    <a:ea typeface="MS Mincho"/>
                    <a:cs typeface="Times New Roman" panose="02020603050405020304" pitchFamily="18" charset="0"/>
                  </a:rPr>
                  <a:t> = Luas areal (km2) </a:t>
                </a:r>
                <a:endParaRPr lang="id-ID" dirty="0">
                  <a:latin typeface="Arial" panose="020B0604020202020204" pitchFamily="34" charset="0"/>
                  <a:ea typeface="MS Mincho"/>
                  <a:cs typeface="Times New Roman" panose="02020603050405020304" pitchFamily="18" charset="0"/>
                </a:endParaRPr>
              </a:p>
              <a:p>
                <a:pPr marL="449263" indent="7938" algn="just">
                  <a:spcAft>
                    <a:spcPts val="0"/>
                  </a:spcAft>
                </a:pPr>
                <a14:m>
                  <m:oMath xmlns:m="http://schemas.openxmlformats.org/officeDocument/2006/math">
                    <m:r>
                      <a:rPr lang="en-US" i="1">
                        <a:solidFill>
                          <a:srgbClr val="000000"/>
                        </a:solidFill>
                        <a:latin typeface="Cambria Math" panose="02040503050406030204" pitchFamily="18" charset="0"/>
                        <a:ea typeface="MS Mincho"/>
                        <a:cs typeface="Times New Roman" panose="02020603050405020304" pitchFamily="18" charset="0"/>
                      </a:rPr>
                      <m:t>𝑅</m:t>
                    </m:r>
                  </m:oMath>
                </a14:m>
                <a:r>
                  <a:rPr lang="en-US" dirty="0">
                    <a:solidFill>
                      <a:srgbClr val="000000"/>
                    </a:solidFill>
                    <a:latin typeface="Arial" panose="020B0604020202020204" pitchFamily="34" charset="0"/>
                    <a:ea typeface="MS Mincho"/>
                    <a:cs typeface="Times New Roman" panose="02020603050405020304" pitchFamily="18" charset="0"/>
                  </a:rPr>
                  <a:t> = Tinggi </a:t>
                </a:r>
                <a:r>
                  <a:rPr lang="en-US" dirty="0" err="1">
                    <a:solidFill>
                      <a:srgbClr val="000000"/>
                    </a:solidFill>
                    <a:latin typeface="Arial" panose="020B0604020202020204" pitchFamily="34" charset="0"/>
                    <a:ea typeface="MS Mincho"/>
                    <a:cs typeface="Times New Roman" panose="02020603050405020304" pitchFamily="18" charset="0"/>
                  </a:rPr>
                  <a:t>curah</a:t>
                </a:r>
                <a:r>
                  <a:rPr lang="en-US" dirty="0">
                    <a:solidFill>
                      <a:srgbClr val="000000"/>
                    </a:solidFill>
                    <a:latin typeface="Arial" panose="020B0604020202020204" pitchFamily="34" charset="0"/>
                    <a:ea typeface="MS Mincho"/>
                    <a:cs typeface="Times New Roman" panose="02020603050405020304" pitchFamily="18" charset="0"/>
                  </a:rPr>
                  <a:t> </a:t>
                </a:r>
                <a:r>
                  <a:rPr lang="en-US" dirty="0" err="1">
                    <a:solidFill>
                      <a:srgbClr val="000000"/>
                    </a:solidFill>
                    <a:latin typeface="Arial" panose="020B0604020202020204" pitchFamily="34" charset="0"/>
                    <a:ea typeface="MS Mincho"/>
                    <a:cs typeface="Times New Roman" panose="02020603050405020304" pitchFamily="18" charset="0"/>
                  </a:rPr>
                  <a:t>hujan</a:t>
                </a:r>
                <a:r>
                  <a:rPr lang="en-US" dirty="0">
                    <a:solidFill>
                      <a:srgbClr val="000000"/>
                    </a:solidFill>
                    <a:latin typeface="Arial" panose="020B0604020202020204" pitchFamily="34" charset="0"/>
                    <a:ea typeface="MS Mincho"/>
                    <a:cs typeface="Times New Roman" panose="02020603050405020304" pitchFamily="18" charset="0"/>
                  </a:rPr>
                  <a:t> rata-rata areal </a:t>
                </a:r>
                <a:endParaRPr lang="id-ID" dirty="0">
                  <a:latin typeface="Arial" panose="020B0604020202020204" pitchFamily="34" charset="0"/>
                  <a:ea typeface="MS Mincho"/>
                  <a:cs typeface="Times New Roman" panose="02020603050405020304" pitchFamily="18" charset="0"/>
                </a:endParaRPr>
              </a:p>
              <a:p>
                <a:pPr marL="449263" indent="7938" algn="just">
                  <a:spcAft>
                    <a:spcPts val="0"/>
                  </a:spcAft>
                </a:pPr>
                <a14:m>
                  <m:oMath xmlns:m="http://schemas.openxmlformats.org/officeDocument/2006/math">
                    <m:sSub>
                      <m:sSubPr>
                        <m:ctrlPr>
                          <a:rPr lang="id-ID" i="1">
                            <a:solidFill>
                              <a:srgbClr val="000000"/>
                            </a:solidFill>
                            <a:latin typeface="Cambria Math"/>
                            <a:ea typeface="MS Mincho"/>
                            <a:cs typeface="Times New Roman" panose="02020603050405020304" pitchFamily="18" charset="0"/>
                          </a:rPr>
                        </m:ctrlPr>
                      </m:sSubPr>
                      <m:e>
                        <m:r>
                          <a:rPr lang="en-US" i="1">
                            <a:solidFill>
                              <a:srgbClr val="000000"/>
                            </a:solidFill>
                            <a:latin typeface="Cambria Math" panose="02040503050406030204" pitchFamily="18" charset="0"/>
                            <a:ea typeface="MS Mincho"/>
                            <a:cs typeface="Times New Roman" panose="02020603050405020304" pitchFamily="18" charset="0"/>
                          </a:rPr>
                          <m:t>𝑅</m:t>
                        </m:r>
                      </m:e>
                      <m:sub>
                        <m:r>
                          <a:rPr lang="en-US" i="1">
                            <a:solidFill>
                              <a:srgbClr val="000000"/>
                            </a:solidFill>
                            <a:latin typeface="Cambria Math" panose="02040503050406030204" pitchFamily="18" charset="0"/>
                            <a:ea typeface="MS Mincho"/>
                            <a:cs typeface="Times New Roman" panose="02020603050405020304" pitchFamily="18" charset="0"/>
                          </a:rPr>
                          <m:t>1</m:t>
                        </m:r>
                      </m:sub>
                    </m:sSub>
                    <m:r>
                      <a:rPr lang="en-US" i="1">
                        <a:solidFill>
                          <a:srgbClr val="000000"/>
                        </a:solidFill>
                        <a:latin typeface="Cambria Math" panose="02040503050406030204" pitchFamily="18" charset="0"/>
                        <a:ea typeface="MS Mincho"/>
                        <a:cs typeface="Times New Roman" panose="02020603050405020304" pitchFamily="18" charset="0"/>
                      </a:rPr>
                      <m:t>; </m:t>
                    </m:r>
                    <m:r>
                      <a:rPr lang="en-US" i="1">
                        <a:solidFill>
                          <a:srgbClr val="000000"/>
                        </a:solidFill>
                        <a:latin typeface="Cambria Math" panose="02040503050406030204" pitchFamily="18" charset="0"/>
                        <a:ea typeface="MS Mincho"/>
                        <a:cs typeface="Times New Roman" panose="02020603050405020304" pitchFamily="18" charset="0"/>
                      </a:rPr>
                      <m:t>𝑅</m:t>
                    </m:r>
                    <m:r>
                      <a:rPr lang="en-US" i="1">
                        <a:solidFill>
                          <a:srgbClr val="000000"/>
                        </a:solidFill>
                        <a:latin typeface="Cambria Math" panose="02040503050406030204" pitchFamily="18" charset="0"/>
                        <a:ea typeface="MS Mincho"/>
                        <a:cs typeface="Times New Roman" panose="02020603050405020304" pitchFamily="18" charset="0"/>
                      </a:rPr>
                      <m:t>;</m:t>
                    </m:r>
                    <m:sSub>
                      <m:sSubPr>
                        <m:ctrlPr>
                          <a:rPr lang="id-ID" i="1">
                            <a:solidFill>
                              <a:srgbClr val="000000"/>
                            </a:solidFill>
                            <a:latin typeface="Cambria Math"/>
                            <a:ea typeface="MS Mincho"/>
                            <a:cs typeface="Times New Roman" panose="02020603050405020304" pitchFamily="18" charset="0"/>
                          </a:rPr>
                        </m:ctrlPr>
                      </m:sSubPr>
                      <m:e>
                        <m:r>
                          <a:rPr lang="en-US" i="1">
                            <a:solidFill>
                              <a:srgbClr val="000000"/>
                            </a:solidFill>
                            <a:latin typeface="Cambria Math" panose="02040503050406030204" pitchFamily="18" charset="0"/>
                            <a:ea typeface="MS Mincho"/>
                            <a:cs typeface="Times New Roman" panose="02020603050405020304" pitchFamily="18" charset="0"/>
                          </a:rPr>
                          <m:t>𝑅</m:t>
                        </m:r>
                      </m:e>
                      <m:sub>
                        <m:r>
                          <a:rPr lang="en-US" i="1">
                            <a:solidFill>
                              <a:srgbClr val="000000"/>
                            </a:solidFill>
                            <a:latin typeface="Cambria Math" panose="02040503050406030204" pitchFamily="18" charset="0"/>
                            <a:ea typeface="MS Mincho"/>
                            <a:cs typeface="Times New Roman" panose="02020603050405020304" pitchFamily="18" charset="0"/>
                          </a:rPr>
                          <m:t>3</m:t>
                        </m:r>
                      </m:sub>
                    </m:sSub>
                    <m:r>
                      <a:rPr lang="en-US" i="1">
                        <a:solidFill>
                          <a:srgbClr val="000000"/>
                        </a:solidFill>
                        <a:latin typeface="Cambria Math" panose="02040503050406030204" pitchFamily="18" charset="0"/>
                        <a:ea typeface="MS Mincho"/>
                        <a:cs typeface="Times New Roman" panose="02020603050405020304" pitchFamily="18" charset="0"/>
                      </a:rPr>
                      <m:t>…</m:t>
                    </m:r>
                    <m:sSub>
                      <m:sSubPr>
                        <m:ctrlPr>
                          <a:rPr lang="id-ID" i="1">
                            <a:solidFill>
                              <a:srgbClr val="000000"/>
                            </a:solidFill>
                            <a:latin typeface="Cambria Math"/>
                            <a:ea typeface="MS Mincho"/>
                            <a:cs typeface="Times New Roman" panose="02020603050405020304" pitchFamily="18" charset="0"/>
                          </a:rPr>
                        </m:ctrlPr>
                      </m:sSubPr>
                      <m:e>
                        <m:r>
                          <a:rPr lang="en-US" i="1">
                            <a:solidFill>
                              <a:srgbClr val="000000"/>
                            </a:solidFill>
                            <a:latin typeface="Cambria Math" panose="02040503050406030204" pitchFamily="18" charset="0"/>
                            <a:ea typeface="MS Mincho"/>
                            <a:cs typeface="Times New Roman" panose="02020603050405020304" pitchFamily="18" charset="0"/>
                          </a:rPr>
                          <m:t>𝑅</m:t>
                        </m:r>
                      </m:e>
                      <m:sub>
                        <m:r>
                          <a:rPr lang="en-US" i="1">
                            <a:solidFill>
                              <a:srgbClr val="000000"/>
                            </a:solidFill>
                            <a:latin typeface="Cambria Math" panose="02040503050406030204" pitchFamily="18" charset="0"/>
                            <a:ea typeface="MS Mincho"/>
                            <a:cs typeface="Times New Roman" panose="02020603050405020304" pitchFamily="18" charset="0"/>
                          </a:rPr>
                          <m:t>𝑛</m:t>
                        </m:r>
                      </m:sub>
                    </m:sSub>
                  </m:oMath>
                </a14:m>
                <a:r>
                  <a:rPr lang="en-US" dirty="0">
                    <a:solidFill>
                      <a:srgbClr val="000000"/>
                    </a:solidFill>
                    <a:latin typeface="Arial" panose="020B0604020202020204" pitchFamily="34" charset="0"/>
                    <a:ea typeface="MS Mincho"/>
                    <a:cs typeface="Times New Roman" panose="02020603050405020304" pitchFamily="18" charset="0"/>
                  </a:rPr>
                  <a:t> = Tinggi </a:t>
                </a:r>
                <a:r>
                  <a:rPr lang="en-US" dirty="0" err="1">
                    <a:solidFill>
                      <a:srgbClr val="000000"/>
                    </a:solidFill>
                    <a:latin typeface="Arial" panose="020B0604020202020204" pitchFamily="34" charset="0"/>
                    <a:ea typeface="MS Mincho"/>
                    <a:cs typeface="Times New Roman" panose="02020603050405020304" pitchFamily="18" charset="0"/>
                  </a:rPr>
                  <a:t>curah</a:t>
                </a:r>
                <a:r>
                  <a:rPr lang="en-US" dirty="0">
                    <a:solidFill>
                      <a:srgbClr val="000000"/>
                    </a:solidFill>
                    <a:latin typeface="Arial" panose="020B0604020202020204" pitchFamily="34" charset="0"/>
                    <a:ea typeface="MS Mincho"/>
                    <a:cs typeface="Times New Roman" panose="02020603050405020304" pitchFamily="18" charset="0"/>
                  </a:rPr>
                  <a:t> </a:t>
                </a:r>
                <a:r>
                  <a:rPr lang="en-US" dirty="0" err="1">
                    <a:solidFill>
                      <a:srgbClr val="000000"/>
                    </a:solidFill>
                    <a:latin typeface="Arial" panose="020B0604020202020204" pitchFamily="34" charset="0"/>
                    <a:ea typeface="MS Mincho"/>
                    <a:cs typeface="Times New Roman" panose="02020603050405020304" pitchFamily="18" charset="0"/>
                  </a:rPr>
                  <a:t>hujan</a:t>
                </a:r>
                <a:r>
                  <a:rPr lang="en-US" dirty="0">
                    <a:solidFill>
                      <a:srgbClr val="000000"/>
                    </a:solidFill>
                    <a:latin typeface="Arial" panose="020B0604020202020204" pitchFamily="34" charset="0"/>
                    <a:ea typeface="MS Mincho"/>
                    <a:cs typeface="Times New Roman" panose="02020603050405020304" pitchFamily="18" charset="0"/>
                  </a:rPr>
                  <a:t> di </a:t>
                </a:r>
                <a:r>
                  <a:rPr lang="en-US" dirty="0" err="1">
                    <a:solidFill>
                      <a:srgbClr val="000000"/>
                    </a:solidFill>
                    <a:latin typeface="Arial" panose="020B0604020202020204" pitchFamily="34" charset="0"/>
                    <a:ea typeface="MS Mincho"/>
                    <a:cs typeface="Times New Roman" panose="02020603050405020304" pitchFamily="18" charset="0"/>
                  </a:rPr>
                  <a:t>Stasiun</a:t>
                </a:r>
                <a:r>
                  <a:rPr lang="en-US" dirty="0">
                    <a:solidFill>
                      <a:srgbClr val="000000"/>
                    </a:solidFill>
                    <a:latin typeface="Arial" panose="020B0604020202020204" pitchFamily="34" charset="0"/>
                    <a:ea typeface="MS Mincho"/>
                    <a:cs typeface="Times New Roman" panose="02020603050405020304" pitchFamily="18" charset="0"/>
                  </a:rPr>
                  <a:t> Curah </a:t>
                </a:r>
                <a:r>
                  <a:rPr lang="en-US" dirty="0" err="1">
                    <a:solidFill>
                      <a:srgbClr val="000000"/>
                    </a:solidFill>
                    <a:latin typeface="Arial" panose="020B0604020202020204" pitchFamily="34" charset="0"/>
                    <a:ea typeface="MS Mincho"/>
                    <a:cs typeface="Times New Roman" panose="02020603050405020304" pitchFamily="18" charset="0"/>
                  </a:rPr>
                  <a:t>Hujan</a:t>
                </a:r>
                <a:r>
                  <a:rPr lang="en-US" dirty="0">
                    <a:solidFill>
                      <a:srgbClr val="000000"/>
                    </a:solidFill>
                    <a:latin typeface="Arial" panose="020B0604020202020204" pitchFamily="34" charset="0"/>
                    <a:ea typeface="MS Mincho"/>
                    <a:cs typeface="Times New Roman" panose="02020603050405020304" pitchFamily="18" charset="0"/>
                  </a:rPr>
                  <a:t> </a:t>
                </a:r>
                <a14:m>
                  <m:oMath xmlns:m="http://schemas.openxmlformats.org/officeDocument/2006/math">
                    <m:r>
                      <a:rPr lang="en-US" i="1">
                        <a:solidFill>
                          <a:srgbClr val="000000"/>
                        </a:solidFill>
                        <a:latin typeface="Cambria Math" panose="02040503050406030204" pitchFamily="18" charset="0"/>
                        <a:ea typeface="MS Mincho"/>
                        <a:cs typeface="Times New Roman" panose="02020603050405020304" pitchFamily="18" charset="0"/>
                      </a:rPr>
                      <m:t>1;2;3…</m:t>
                    </m:r>
                    <m:r>
                      <a:rPr lang="en-US" i="1">
                        <a:solidFill>
                          <a:srgbClr val="000000"/>
                        </a:solidFill>
                        <a:latin typeface="Cambria Math" panose="02040503050406030204" pitchFamily="18" charset="0"/>
                        <a:ea typeface="MS Mincho"/>
                        <a:cs typeface="Times New Roman" panose="02020603050405020304" pitchFamily="18" charset="0"/>
                      </a:rPr>
                      <m:t>𝑛</m:t>
                    </m:r>
                  </m:oMath>
                </a14:m>
                <a:r>
                  <a:rPr lang="en-US" dirty="0">
                    <a:solidFill>
                      <a:srgbClr val="000000"/>
                    </a:solidFill>
                    <a:latin typeface="Arial" panose="020B0604020202020204" pitchFamily="34" charset="0"/>
                    <a:ea typeface="MS Mincho"/>
                    <a:cs typeface="Times New Roman" panose="02020603050405020304" pitchFamily="18" charset="0"/>
                  </a:rPr>
                  <a:t> </a:t>
                </a:r>
                <a:endParaRPr lang="id-ID" dirty="0">
                  <a:latin typeface="Arial" panose="020B0604020202020204" pitchFamily="34" charset="0"/>
                  <a:ea typeface="MS Mincho"/>
                  <a:cs typeface="Times New Roman" panose="02020603050405020304" pitchFamily="18" charset="0"/>
                </a:endParaRPr>
              </a:p>
              <a:p>
                <a:pPr marL="449263" indent="7938" algn="just">
                  <a:spcAft>
                    <a:spcPts val="0"/>
                  </a:spcAft>
                </a:pPr>
                <a14:m>
                  <m:oMath xmlns:m="http://schemas.openxmlformats.org/officeDocument/2006/math">
                    <m:sSub>
                      <m:sSubPr>
                        <m:ctrlPr>
                          <a:rPr lang="id-ID" i="1">
                            <a:solidFill>
                              <a:srgbClr val="000000"/>
                            </a:solidFill>
                            <a:latin typeface="Cambria Math"/>
                            <a:ea typeface="MS Mincho"/>
                            <a:cs typeface="Times New Roman" panose="02020603050405020304" pitchFamily="18" charset="0"/>
                          </a:rPr>
                        </m:ctrlPr>
                      </m:sSubPr>
                      <m:e>
                        <m:r>
                          <a:rPr lang="en-US" i="1">
                            <a:solidFill>
                              <a:srgbClr val="000000"/>
                            </a:solidFill>
                            <a:latin typeface="Cambria Math" panose="02040503050406030204" pitchFamily="18" charset="0"/>
                            <a:ea typeface="MS Mincho"/>
                            <a:cs typeface="Times New Roman" panose="02020603050405020304" pitchFamily="18" charset="0"/>
                          </a:rPr>
                          <m:t>𝐴</m:t>
                        </m:r>
                      </m:e>
                      <m:sub>
                        <m:r>
                          <a:rPr lang="en-US" i="1">
                            <a:solidFill>
                              <a:srgbClr val="000000"/>
                            </a:solidFill>
                            <a:latin typeface="Cambria Math" panose="02040503050406030204" pitchFamily="18" charset="0"/>
                            <a:ea typeface="MS Mincho"/>
                            <a:cs typeface="Times New Roman" panose="02020603050405020304" pitchFamily="18" charset="0"/>
                          </a:rPr>
                          <m:t>1</m:t>
                        </m:r>
                      </m:sub>
                    </m:sSub>
                    <m:r>
                      <a:rPr lang="en-US" i="1">
                        <a:solidFill>
                          <a:srgbClr val="000000"/>
                        </a:solidFill>
                        <a:latin typeface="Cambria Math" panose="02040503050406030204" pitchFamily="18" charset="0"/>
                        <a:ea typeface="MS Mincho"/>
                        <a:cs typeface="Times New Roman" panose="02020603050405020304" pitchFamily="18" charset="0"/>
                      </a:rPr>
                      <m:t>; </m:t>
                    </m:r>
                    <m:sSub>
                      <m:sSubPr>
                        <m:ctrlPr>
                          <a:rPr lang="id-ID" i="1">
                            <a:solidFill>
                              <a:srgbClr val="000000"/>
                            </a:solidFill>
                            <a:latin typeface="Cambria Math"/>
                            <a:ea typeface="MS Mincho"/>
                            <a:cs typeface="Times New Roman" panose="02020603050405020304" pitchFamily="18" charset="0"/>
                          </a:rPr>
                        </m:ctrlPr>
                      </m:sSubPr>
                      <m:e>
                        <m:r>
                          <a:rPr lang="en-US" i="1">
                            <a:solidFill>
                              <a:srgbClr val="000000"/>
                            </a:solidFill>
                            <a:latin typeface="Cambria Math" panose="02040503050406030204" pitchFamily="18" charset="0"/>
                            <a:ea typeface="MS Mincho"/>
                            <a:cs typeface="Times New Roman" panose="02020603050405020304" pitchFamily="18" charset="0"/>
                          </a:rPr>
                          <m:t>𝐴</m:t>
                        </m:r>
                      </m:e>
                      <m:sub>
                        <m:r>
                          <a:rPr lang="en-US" i="1">
                            <a:solidFill>
                              <a:srgbClr val="000000"/>
                            </a:solidFill>
                            <a:latin typeface="Cambria Math" panose="02040503050406030204" pitchFamily="18" charset="0"/>
                            <a:ea typeface="MS Mincho"/>
                            <a:cs typeface="Times New Roman" panose="02020603050405020304" pitchFamily="18" charset="0"/>
                          </a:rPr>
                          <m:t>2</m:t>
                        </m:r>
                      </m:sub>
                    </m:sSub>
                    <m:r>
                      <a:rPr lang="en-US" i="1">
                        <a:solidFill>
                          <a:srgbClr val="000000"/>
                        </a:solidFill>
                        <a:latin typeface="Cambria Math" panose="02040503050406030204" pitchFamily="18" charset="0"/>
                        <a:ea typeface="MS Mincho"/>
                        <a:cs typeface="Times New Roman" panose="02020603050405020304" pitchFamily="18" charset="0"/>
                      </a:rPr>
                      <m:t>;</m:t>
                    </m:r>
                    <m:sSub>
                      <m:sSubPr>
                        <m:ctrlPr>
                          <a:rPr lang="id-ID" i="1">
                            <a:solidFill>
                              <a:srgbClr val="000000"/>
                            </a:solidFill>
                            <a:latin typeface="Cambria Math"/>
                            <a:ea typeface="MS Mincho"/>
                            <a:cs typeface="Times New Roman" panose="02020603050405020304" pitchFamily="18" charset="0"/>
                          </a:rPr>
                        </m:ctrlPr>
                      </m:sSubPr>
                      <m:e>
                        <m:r>
                          <a:rPr lang="en-US" i="1">
                            <a:solidFill>
                              <a:srgbClr val="000000"/>
                            </a:solidFill>
                            <a:latin typeface="Cambria Math" panose="02040503050406030204" pitchFamily="18" charset="0"/>
                            <a:ea typeface="MS Mincho"/>
                            <a:cs typeface="Times New Roman" panose="02020603050405020304" pitchFamily="18" charset="0"/>
                          </a:rPr>
                          <m:t>𝐴</m:t>
                        </m:r>
                      </m:e>
                      <m:sub>
                        <m:r>
                          <a:rPr lang="en-US" i="1">
                            <a:solidFill>
                              <a:srgbClr val="000000"/>
                            </a:solidFill>
                            <a:latin typeface="Cambria Math" panose="02040503050406030204" pitchFamily="18" charset="0"/>
                            <a:ea typeface="MS Mincho"/>
                            <a:cs typeface="Times New Roman" panose="02020603050405020304" pitchFamily="18" charset="0"/>
                          </a:rPr>
                          <m:t>3</m:t>
                        </m:r>
                      </m:sub>
                    </m:sSub>
                    <m:r>
                      <a:rPr lang="en-US" i="1">
                        <a:solidFill>
                          <a:srgbClr val="000000"/>
                        </a:solidFill>
                        <a:latin typeface="Cambria Math" panose="02040503050406030204" pitchFamily="18" charset="0"/>
                        <a:ea typeface="MS Mincho"/>
                        <a:cs typeface="Times New Roman" panose="02020603050405020304" pitchFamily="18" charset="0"/>
                      </a:rPr>
                      <m:t>…</m:t>
                    </m:r>
                    <m:sSub>
                      <m:sSubPr>
                        <m:ctrlPr>
                          <a:rPr lang="id-ID" i="1">
                            <a:solidFill>
                              <a:srgbClr val="000000"/>
                            </a:solidFill>
                            <a:latin typeface="Cambria Math"/>
                            <a:ea typeface="MS Mincho"/>
                            <a:cs typeface="Times New Roman" panose="02020603050405020304" pitchFamily="18" charset="0"/>
                          </a:rPr>
                        </m:ctrlPr>
                      </m:sSubPr>
                      <m:e>
                        <m:r>
                          <a:rPr lang="en-US" i="1">
                            <a:solidFill>
                              <a:srgbClr val="000000"/>
                            </a:solidFill>
                            <a:latin typeface="Cambria Math" panose="02040503050406030204" pitchFamily="18" charset="0"/>
                            <a:ea typeface="MS Mincho"/>
                            <a:cs typeface="Times New Roman" panose="02020603050405020304" pitchFamily="18" charset="0"/>
                          </a:rPr>
                          <m:t>𝐴</m:t>
                        </m:r>
                      </m:e>
                      <m:sub>
                        <m:r>
                          <a:rPr lang="en-US" i="1">
                            <a:solidFill>
                              <a:srgbClr val="000000"/>
                            </a:solidFill>
                            <a:latin typeface="Cambria Math" panose="02040503050406030204" pitchFamily="18" charset="0"/>
                            <a:ea typeface="MS Mincho"/>
                            <a:cs typeface="Times New Roman" panose="02020603050405020304" pitchFamily="18" charset="0"/>
                          </a:rPr>
                          <m:t>𝑛</m:t>
                        </m:r>
                      </m:sub>
                    </m:sSub>
                  </m:oMath>
                </a14:m>
                <a:r>
                  <a:rPr lang="en-US" dirty="0">
                    <a:solidFill>
                      <a:srgbClr val="000000"/>
                    </a:solidFill>
                    <a:latin typeface="Arial" panose="020B0604020202020204" pitchFamily="34" charset="0"/>
                    <a:ea typeface="MS Mincho"/>
                    <a:cs typeface="Times New Roman" panose="02020603050405020304" pitchFamily="18" charset="0"/>
                  </a:rPr>
                  <a:t> = Luas </a:t>
                </a:r>
                <a:r>
                  <a:rPr lang="en-US" dirty="0" err="1">
                    <a:solidFill>
                      <a:srgbClr val="000000"/>
                    </a:solidFill>
                    <a:latin typeface="Arial" panose="020B0604020202020204" pitchFamily="34" charset="0"/>
                    <a:ea typeface="MS Mincho"/>
                    <a:cs typeface="Times New Roman" panose="02020603050405020304" pitchFamily="18" charset="0"/>
                  </a:rPr>
                  <a:t>daerah</a:t>
                </a:r>
                <a:r>
                  <a:rPr lang="en-US" dirty="0">
                    <a:solidFill>
                      <a:srgbClr val="000000"/>
                    </a:solidFill>
                    <a:latin typeface="Arial" panose="020B0604020202020204" pitchFamily="34" charset="0"/>
                    <a:ea typeface="MS Mincho"/>
                    <a:cs typeface="Times New Roman" panose="02020603050405020304" pitchFamily="18" charset="0"/>
                  </a:rPr>
                  <a:t> </a:t>
                </a:r>
                <a:r>
                  <a:rPr lang="en-US" dirty="0" err="1">
                    <a:solidFill>
                      <a:srgbClr val="000000"/>
                    </a:solidFill>
                    <a:latin typeface="Arial" panose="020B0604020202020204" pitchFamily="34" charset="0"/>
                    <a:ea typeface="MS Mincho"/>
                    <a:cs typeface="Times New Roman" panose="02020603050405020304" pitchFamily="18" charset="0"/>
                  </a:rPr>
                  <a:t>pengaruh</a:t>
                </a:r>
                <a:r>
                  <a:rPr lang="en-US" dirty="0">
                    <a:solidFill>
                      <a:srgbClr val="000000"/>
                    </a:solidFill>
                    <a:latin typeface="Arial" panose="020B0604020202020204" pitchFamily="34" charset="0"/>
                    <a:ea typeface="MS Mincho"/>
                    <a:cs typeface="Times New Roman" panose="02020603050405020304" pitchFamily="18" charset="0"/>
                  </a:rPr>
                  <a:t> di </a:t>
                </a:r>
                <a:r>
                  <a:rPr lang="en-US" dirty="0" err="1">
                    <a:solidFill>
                      <a:srgbClr val="000000"/>
                    </a:solidFill>
                    <a:latin typeface="Arial" panose="020B0604020202020204" pitchFamily="34" charset="0"/>
                    <a:ea typeface="MS Mincho"/>
                    <a:cs typeface="Times New Roman" panose="02020603050405020304" pitchFamily="18" charset="0"/>
                  </a:rPr>
                  <a:t>Stasiun</a:t>
                </a:r>
                <a:r>
                  <a:rPr lang="en-US" dirty="0">
                    <a:solidFill>
                      <a:srgbClr val="000000"/>
                    </a:solidFill>
                    <a:latin typeface="Arial" panose="020B0604020202020204" pitchFamily="34" charset="0"/>
                    <a:ea typeface="MS Mincho"/>
                    <a:cs typeface="Times New Roman" panose="02020603050405020304" pitchFamily="18" charset="0"/>
                  </a:rPr>
                  <a:t> Curah </a:t>
                </a:r>
                <a:r>
                  <a:rPr lang="en-US" dirty="0" err="1">
                    <a:solidFill>
                      <a:srgbClr val="000000"/>
                    </a:solidFill>
                    <a:latin typeface="Arial" panose="020B0604020202020204" pitchFamily="34" charset="0"/>
                    <a:ea typeface="MS Mincho"/>
                    <a:cs typeface="Times New Roman" panose="02020603050405020304" pitchFamily="18" charset="0"/>
                  </a:rPr>
                  <a:t>Hujan</a:t>
                </a:r>
                <a:r>
                  <a:rPr lang="en-US" dirty="0">
                    <a:solidFill>
                      <a:srgbClr val="000000"/>
                    </a:solidFill>
                    <a:latin typeface="Arial" panose="020B0604020202020204" pitchFamily="34" charset="0"/>
                    <a:ea typeface="MS Mincho"/>
                    <a:cs typeface="Times New Roman" panose="02020603050405020304" pitchFamily="18" charset="0"/>
                  </a:rPr>
                  <a:t> </a:t>
                </a:r>
                <a14:m>
                  <m:oMath xmlns:m="http://schemas.openxmlformats.org/officeDocument/2006/math">
                    <m:r>
                      <a:rPr lang="en-US" i="1">
                        <a:solidFill>
                          <a:srgbClr val="000000"/>
                        </a:solidFill>
                        <a:latin typeface="Cambria Math" panose="02040503050406030204" pitchFamily="18" charset="0"/>
                        <a:ea typeface="MS Mincho"/>
                        <a:cs typeface="Times New Roman" panose="02020603050405020304" pitchFamily="18" charset="0"/>
                      </a:rPr>
                      <m:t>1;2;3…</m:t>
                    </m:r>
                    <m:r>
                      <a:rPr lang="en-US" i="1">
                        <a:solidFill>
                          <a:srgbClr val="000000"/>
                        </a:solidFill>
                        <a:latin typeface="Cambria Math" panose="02040503050406030204" pitchFamily="18" charset="0"/>
                        <a:ea typeface="MS Mincho"/>
                        <a:cs typeface="Times New Roman" panose="02020603050405020304" pitchFamily="18" charset="0"/>
                      </a:rPr>
                      <m:t>𝑛</m:t>
                    </m:r>
                  </m:oMath>
                </a14:m>
                <a:endParaRPr lang="id-ID" dirty="0">
                  <a:latin typeface="Arial" panose="020B0604020202020204" pitchFamily="34" charset="0"/>
                  <a:ea typeface="MS Mincho"/>
                  <a:cs typeface="Times New Roman" panose="02020603050405020304" pitchFamily="18" charset="0"/>
                </a:endParaRPr>
              </a:p>
            </p:txBody>
          </p:sp>
        </mc:Choice>
        <mc:Fallback xmlns="">
          <p:sp>
            <p:nvSpPr>
              <p:cNvPr id="6" name="Rectangle 5"/>
              <p:cNvSpPr>
                <a:spLocks noRot="1" noChangeAspect="1" noMove="1" noResize="1" noEditPoints="1" noAdjustHandles="1" noChangeArrowheads="1" noChangeShapeType="1" noTextEdit="1"/>
              </p:cNvSpPr>
              <p:nvPr/>
            </p:nvSpPr>
            <p:spPr>
              <a:xfrm>
                <a:off x="6331788" y="3131942"/>
                <a:ext cx="4856672" cy="2108269"/>
              </a:xfrm>
              <a:prstGeom prst="rect">
                <a:avLst/>
              </a:prstGeom>
              <a:blipFill>
                <a:blip r:embed="rId4"/>
                <a:stretch>
                  <a:fillRect l="-1131" t="-1734" r="-1131" b="-3757"/>
                </a:stretch>
              </a:blipFill>
            </p:spPr>
            <p:txBody>
              <a:bodyPr/>
              <a:lstStyle/>
              <a:p>
                <a:r>
                  <a:rPr lang="id-ID">
                    <a:noFill/>
                  </a:rPr>
                  <a:t> </a:t>
                </a:r>
              </a:p>
            </p:txBody>
          </p:sp>
        </mc:Fallback>
      </mc:AlternateContent>
    </p:spTree>
    <p:extLst>
      <p:ext uri="{BB962C8B-B14F-4D97-AF65-F5344CB8AC3E}">
        <p14:creationId xmlns:p14="http://schemas.microsoft.com/office/powerpoint/2010/main" val="266002875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Cara Isohyet</a:t>
            </a:r>
            <a:endParaRPr lang="id-ID" dirty="0"/>
          </a:p>
        </p:txBody>
      </p:sp>
      <p:pic>
        <p:nvPicPr>
          <p:cNvPr id="4" name="Content Placeholder 3" descr="http://psda.jatengprov.go.id/ppid/dokumen/peta/Peta-isohyet.jpg"/>
          <p:cNvPicPr>
            <a:picLocks noGrp="1"/>
          </p:cNvPicPr>
          <p:nvPr>
            <p:ph idx="1"/>
          </p:nvPr>
        </p:nvPicPr>
        <p:blipFill rotWithShape="1">
          <a:blip r:embed="rId2">
            <a:extLst>
              <a:ext uri="{28A0092B-C50C-407E-A947-70E740481C1C}">
                <a14:useLocalDpi xmlns:a14="http://schemas.microsoft.com/office/drawing/2010/main" val="0"/>
              </a:ext>
            </a:extLst>
          </a:blip>
          <a:srcRect l="4999" t="12390" r="4779" b="5325"/>
          <a:stretch/>
        </p:blipFill>
        <p:spPr bwMode="auto">
          <a:xfrm>
            <a:off x="120769" y="1724999"/>
            <a:ext cx="9649168" cy="5115531"/>
          </a:xfrm>
          <a:prstGeom prst="rect">
            <a:avLst/>
          </a:prstGeom>
          <a:noFill/>
          <a:ln>
            <a:noFill/>
          </a:ln>
          <a:extLst>
            <a:ext uri="{53640926-AAD7-44D8-BBD7-CCE9431645EC}">
              <a14:shadowObscured xmlns:a14="http://schemas.microsoft.com/office/drawing/2010/main"/>
            </a:ext>
          </a:extLst>
        </p:spPr>
      </p:pic>
      <mc:AlternateContent xmlns:mc="http://schemas.openxmlformats.org/markup-compatibility/2006" xmlns:a14="http://schemas.microsoft.com/office/drawing/2010/main">
        <mc:Choice Requires="a14">
          <p:sp>
            <p:nvSpPr>
              <p:cNvPr id="5" name="Rectangle 4"/>
              <p:cNvSpPr/>
              <p:nvPr/>
            </p:nvSpPr>
            <p:spPr>
              <a:xfrm>
                <a:off x="3134263" y="853769"/>
                <a:ext cx="7389963" cy="879856"/>
              </a:xfrm>
              <a:prstGeom prst="rect">
                <a:avLst/>
              </a:prstGeom>
            </p:spPr>
            <p:txBody>
              <a:bodyPr wrap="square">
                <a:spAutoFit/>
              </a:bodyPr>
              <a:lstStyle/>
              <a:p>
                <a:pPr/>
                <a14:m>
                  <m:oMathPara xmlns:m="http://schemas.openxmlformats.org/officeDocument/2006/math">
                    <m:oMathParaPr>
                      <m:jc m:val="centerGroup"/>
                    </m:oMathParaPr>
                    <m:oMath xmlns:m="http://schemas.openxmlformats.org/officeDocument/2006/math">
                      <m:r>
                        <a:rPr lang="id-ID" i="1">
                          <a:latin typeface="Cambria Math" panose="02040503050406030204" pitchFamily="18" charset="0"/>
                        </a:rPr>
                        <m:t>𝑅</m:t>
                      </m:r>
                      <m:r>
                        <a:rPr lang="id-ID" i="0">
                          <a:latin typeface="Cambria Math" panose="02040503050406030204" pitchFamily="18" charset="0"/>
                        </a:rPr>
                        <m:t>=</m:t>
                      </m:r>
                      <m:f>
                        <m:fPr>
                          <m:ctrlPr>
                            <a:rPr lang="id-ID" i="1">
                              <a:latin typeface="Cambria Math"/>
                            </a:rPr>
                          </m:ctrlPr>
                        </m:fPr>
                        <m:num>
                          <m:sSub>
                            <m:sSubPr>
                              <m:ctrlPr>
                                <a:rPr lang="id-ID" i="1">
                                  <a:latin typeface="Cambria Math"/>
                                </a:rPr>
                              </m:ctrlPr>
                            </m:sSubPr>
                            <m:e>
                              <m:r>
                                <a:rPr lang="id-ID" i="1">
                                  <a:latin typeface="Cambria Math" panose="02040503050406030204" pitchFamily="18" charset="0"/>
                                </a:rPr>
                                <m:t>𝐴</m:t>
                              </m:r>
                            </m:e>
                            <m:sub>
                              <m:r>
                                <a:rPr lang="id-ID" i="0">
                                  <a:latin typeface="Cambria Math" panose="02040503050406030204" pitchFamily="18" charset="0"/>
                                </a:rPr>
                                <m:t>1.2</m:t>
                              </m:r>
                            </m:sub>
                          </m:sSub>
                        </m:num>
                        <m:den>
                          <m:r>
                            <a:rPr lang="id-ID" i="1">
                              <a:latin typeface="Cambria Math" panose="02040503050406030204" pitchFamily="18" charset="0"/>
                            </a:rPr>
                            <m:t>𝐴</m:t>
                          </m:r>
                        </m:den>
                      </m:f>
                      <m:sSub>
                        <m:sSubPr>
                          <m:ctrlPr>
                            <a:rPr lang="id-ID" i="1">
                              <a:latin typeface="Cambria Math"/>
                            </a:rPr>
                          </m:ctrlPr>
                        </m:sSubPr>
                        <m:e>
                          <m:r>
                            <a:rPr lang="id-ID" i="1">
                              <a:latin typeface="Cambria Math" panose="02040503050406030204" pitchFamily="18" charset="0"/>
                            </a:rPr>
                            <m:t>𝑅</m:t>
                          </m:r>
                        </m:e>
                        <m:sub>
                          <m:r>
                            <a:rPr lang="id-ID" i="0">
                              <a:latin typeface="Cambria Math" panose="02040503050406030204" pitchFamily="18" charset="0"/>
                            </a:rPr>
                            <m:t>1.2</m:t>
                          </m:r>
                        </m:sub>
                      </m:sSub>
                      <m:r>
                        <a:rPr lang="id-ID" i="0">
                          <a:latin typeface="Cambria Math" panose="02040503050406030204" pitchFamily="18" charset="0"/>
                        </a:rPr>
                        <m:t>+</m:t>
                      </m:r>
                      <m:f>
                        <m:fPr>
                          <m:ctrlPr>
                            <a:rPr lang="id-ID" i="1">
                              <a:latin typeface="Cambria Math"/>
                            </a:rPr>
                          </m:ctrlPr>
                        </m:fPr>
                        <m:num>
                          <m:sSub>
                            <m:sSubPr>
                              <m:ctrlPr>
                                <a:rPr lang="id-ID" i="1">
                                  <a:latin typeface="Cambria Math"/>
                                </a:rPr>
                              </m:ctrlPr>
                            </m:sSubPr>
                            <m:e>
                              <m:r>
                                <a:rPr lang="id-ID" i="1">
                                  <a:latin typeface="Cambria Math" panose="02040503050406030204" pitchFamily="18" charset="0"/>
                                </a:rPr>
                                <m:t>𝐴</m:t>
                              </m:r>
                            </m:e>
                            <m:sub>
                              <m:r>
                                <a:rPr lang="id-ID" i="0">
                                  <a:latin typeface="Cambria Math" panose="02040503050406030204" pitchFamily="18" charset="0"/>
                                </a:rPr>
                                <m:t>2.3</m:t>
                              </m:r>
                            </m:sub>
                          </m:sSub>
                        </m:num>
                        <m:den>
                          <m:r>
                            <a:rPr lang="id-ID" i="1">
                              <a:latin typeface="Cambria Math" panose="02040503050406030204" pitchFamily="18" charset="0"/>
                            </a:rPr>
                            <m:t>𝐴</m:t>
                          </m:r>
                        </m:den>
                      </m:f>
                      <m:sSub>
                        <m:sSubPr>
                          <m:ctrlPr>
                            <a:rPr lang="id-ID" i="1">
                              <a:latin typeface="Cambria Math"/>
                            </a:rPr>
                          </m:ctrlPr>
                        </m:sSubPr>
                        <m:e>
                          <m:r>
                            <a:rPr lang="id-ID" i="1">
                              <a:latin typeface="Cambria Math" panose="02040503050406030204" pitchFamily="18" charset="0"/>
                            </a:rPr>
                            <m:t>𝑅</m:t>
                          </m:r>
                        </m:e>
                        <m:sub>
                          <m:r>
                            <a:rPr lang="id-ID" i="0">
                              <a:latin typeface="Cambria Math" panose="02040503050406030204" pitchFamily="18" charset="0"/>
                            </a:rPr>
                            <m:t>2.3</m:t>
                          </m:r>
                        </m:sub>
                      </m:sSub>
                      <m:r>
                        <a:rPr lang="id-ID" i="0">
                          <a:latin typeface="Cambria Math" panose="02040503050406030204" pitchFamily="18" charset="0"/>
                        </a:rPr>
                        <m:t>+…+</m:t>
                      </m:r>
                      <m:f>
                        <m:fPr>
                          <m:ctrlPr>
                            <a:rPr lang="id-ID" i="1">
                              <a:latin typeface="Cambria Math"/>
                            </a:rPr>
                          </m:ctrlPr>
                        </m:fPr>
                        <m:num>
                          <m:sSub>
                            <m:sSubPr>
                              <m:ctrlPr>
                                <a:rPr lang="id-ID" i="1">
                                  <a:latin typeface="Cambria Math"/>
                                </a:rPr>
                              </m:ctrlPr>
                            </m:sSubPr>
                            <m:e>
                              <m:r>
                                <a:rPr lang="id-ID" i="1">
                                  <a:latin typeface="Cambria Math" panose="02040503050406030204" pitchFamily="18" charset="0"/>
                                </a:rPr>
                                <m:t>𝐴</m:t>
                              </m:r>
                            </m:e>
                            <m:sub>
                              <m:r>
                                <a:rPr lang="id-ID" i="1">
                                  <a:latin typeface="Cambria Math" panose="02040503050406030204" pitchFamily="18" charset="0"/>
                                </a:rPr>
                                <m:t>𝑛</m:t>
                              </m:r>
                              <m:r>
                                <a:rPr lang="id-ID" i="0">
                                  <a:latin typeface="Cambria Math" panose="02040503050406030204" pitchFamily="18" charset="0"/>
                                </a:rPr>
                                <m:t>.</m:t>
                              </m:r>
                              <m:r>
                                <a:rPr lang="id-ID" i="1">
                                  <a:latin typeface="Cambria Math" panose="02040503050406030204" pitchFamily="18" charset="0"/>
                                </a:rPr>
                                <m:t>𝑛</m:t>
                              </m:r>
                              <m:r>
                                <a:rPr lang="id-ID" i="0">
                                  <a:latin typeface="Cambria Math" panose="02040503050406030204" pitchFamily="18" charset="0"/>
                                </a:rPr>
                                <m:t>+1</m:t>
                              </m:r>
                            </m:sub>
                          </m:sSub>
                        </m:num>
                        <m:den>
                          <m:r>
                            <a:rPr lang="id-ID" i="1">
                              <a:latin typeface="Cambria Math" panose="02040503050406030204" pitchFamily="18" charset="0"/>
                            </a:rPr>
                            <m:t>𝐴</m:t>
                          </m:r>
                        </m:den>
                      </m:f>
                      <m:sSub>
                        <m:sSubPr>
                          <m:ctrlPr>
                            <a:rPr lang="id-ID" i="1">
                              <a:latin typeface="Cambria Math"/>
                            </a:rPr>
                          </m:ctrlPr>
                        </m:sSubPr>
                        <m:e>
                          <m:r>
                            <a:rPr lang="id-ID" i="1">
                              <a:latin typeface="Cambria Math" panose="02040503050406030204" pitchFamily="18" charset="0"/>
                            </a:rPr>
                            <m:t>𝑅</m:t>
                          </m:r>
                        </m:e>
                        <m:sub>
                          <m:r>
                            <a:rPr lang="id-ID" i="1">
                              <a:latin typeface="Cambria Math" panose="02040503050406030204" pitchFamily="18" charset="0"/>
                            </a:rPr>
                            <m:t>𝑛</m:t>
                          </m:r>
                          <m:r>
                            <a:rPr lang="id-ID" i="0">
                              <a:latin typeface="Cambria Math" panose="02040503050406030204" pitchFamily="18" charset="0"/>
                            </a:rPr>
                            <m:t>.</m:t>
                          </m:r>
                          <m:r>
                            <a:rPr lang="id-ID" i="1">
                              <a:latin typeface="Cambria Math" panose="02040503050406030204" pitchFamily="18" charset="0"/>
                            </a:rPr>
                            <m:t>𝑛</m:t>
                          </m:r>
                          <m:r>
                            <a:rPr lang="id-ID" i="0">
                              <a:latin typeface="Cambria Math" panose="02040503050406030204" pitchFamily="18" charset="0"/>
                            </a:rPr>
                            <m:t>+1</m:t>
                          </m:r>
                        </m:sub>
                      </m:sSub>
                      <m:r>
                        <a:rPr lang="id-ID" i="0">
                          <a:latin typeface="Cambria Math" panose="02040503050406030204" pitchFamily="18" charset="0"/>
                        </a:rPr>
                        <m:t>=</m:t>
                      </m:r>
                      <m:nary>
                        <m:naryPr>
                          <m:chr m:val="∑"/>
                          <m:limLoc m:val="undOvr"/>
                          <m:ctrlPr>
                            <a:rPr lang="id-ID" i="1">
                              <a:latin typeface="Cambria Math"/>
                            </a:rPr>
                          </m:ctrlPr>
                        </m:naryPr>
                        <m:sub>
                          <m:r>
                            <a:rPr lang="id-ID" i="1">
                              <a:latin typeface="Cambria Math" panose="02040503050406030204" pitchFamily="18" charset="0"/>
                            </a:rPr>
                            <m:t>𝑖𝑗</m:t>
                          </m:r>
                          <m:r>
                            <a:rPr lang="id-ID" i="0">
                              <a:latin typeface="Cambria Math" panose="02040503050406030204" pitchFamily="18" charset="0"/>
                            </a:rPr>
                            <m:t>=1</m:t>
                          </m:r>
                        </m:sub>
                        <m:sup>
                          <m:r>
                            <a:rPr lang="id-ID" i="1">
                              <a:latin typeface="Cambria Math" panose="02040503050406030204" pitchFamily="18" charset="0"/>
                            </a:rPr>
                            <m:t>𝑛</m:t>
                          </m:r>
                        </m:sup>
                        <m:e>
                          <m:f>
                            <m:fPr>
                              <m:ctrlPr>
                                <a:rPr lang="id-ID" i="1">
                                  <a:latin typeface="Cambria Math"/>
                                </a:rPr>
                              </m:ctrlPr>
                            </m:fPr>
                            <m:num>
                              <m:sSub>
                                <m:sSubPr>
                                  <m:ctrlPr>
                                    <a:rPr lang="id-ID" i="1">
                                      <a:latin typeface="Cambria Math"/>
                                    </a:rPr>
                                  </m:ctrlPr>
                                </m:sSubPr>
                                <m:e>
                                  <m:r>
                                    <a:rPr lang="id-ID" i="1">
                                      <a:latin typeface="Cambria Math" panose="02040503050406030204" pitchFamily="18" charset="0"/>
                                    </a:rPr>
                                    <m:t>𝐴</m:t>
                                  </m:r>
                                </m:e>
                                <m:sub>
                                  <m:r>
                                    <a:rPr lang="id-ID" i="1">
                                      <a:latin typeface="Cambria Math" panose="02040503050406030204" pitchFamily="18" charset="0"/>
                                    </a:rPr>
                                    <m:t>𝑖𝑗</m:t>
                                  </m:r>
                                </m:sub>
                              </m:sSub>
                            </m:num>
                            <m:den>
                              <m:r>
                                <a:rPr lang="id-ID" i="1">
                                  <a:latin typeface="Cambria Math" panose="02040503050406030204" pitchFamily="18" charset="0"/>
                                </a:rPr>
                                <m:t>𝐴</m:t>
                              </m:r>
                            </m:den>
                          </m:f>
                          <m:sSub>
                            <m:sSubPr>
                              <m:ctrlPr>
                                <a:rPr lang="id-ID" i="1">
                                  <a:latin typeface="Cambria Math"/>
                                </a:rPr>
                              </m:ctrlPr>
                            </m:sSubPr>
                            <m:e>
                              <m:r>
                                <a:rPr lang="id-ID" i="1">
                                  <a:latin typeface="Cambria Math" panose="02040503050406030204" pitchFamily="18" charset="0"/>
                                </a:rPr>
                                <m:t>𝑅</m:t>
                              </m:r>
                            </m:e>
                            <m:sub>
                              <m:r>
                                <a:rPr lang="id-ID" i="1">
                                  <a:latin typeface="Cambria Math" panose="02040503050406030204" pitchFamily="18" charset="0"/>
                                </a:rPr>
                                <m:t>𝑖</m:t>
                              </m:r>
                              <m:r>
                                <a:rPr lang="id-ID" i="0">
                                  <a:latin typeface="Cambria Math" panose="02040503050406030204" pitchFamily="18" charset="0"/>
                                </a:rPr>
                                <m:t>.</m:t>
                              </m:r>
                              <m:r>
                                <a:rPr lang="id-ID" i="1">
                                  <a:latin typeface="Cambria Math" panose="02040503050406030204" pitchFamily="18" charset="0"/>
                                </a:rPr>
                                <m:t>𝑗</m:t>
                              </m:r>
                              <m:r>
                                <a:rPr lang="id-ID" i="0">
                                  <a:latin typeface="Cambria Math" panose="02040503050406030204" pitchFamily="18" charset="0"/>
                                </a:rPr>
                                <m:t>+1</m:t>
                              </m:r>
                            </m:sub>
                          </m:sSub>
                        </m:e>
                      </m:nary>
                    </m:oMath>
                  </m:oMathPara>
                </a14:m>
                <a:endParaRPr lang="id-ID" dirty="0"/>
              </a:p>
            </p:txBody>
          </p:sp>
        </mc:Choice>
        <mc:Fallback xmlns="">
          <p:sp>
            <p:nvSpPr>
              <p:cNvPr id="5" name="Rectangle 4"/>
              <p:cNvSpPr>
                <a:spLocks noRot="1" noChangeAspect="1" noMove="1" noResize="1" noEditPoints="1" noAdjustHandles="1" noChangeArrowheads="1" noChangeShapeType="1" noTextEdit="1"/>
              </p:cNvSpPr>
              <p:nvPr/>
            </p:nvSpPr>
            <p:spPr>
              <a:xfrm>
                <a:off x="3134263" y="853769"/>
                <a:ext cx="7389963" cy="879856"/>
              </a:xfrm>
              <a:prstGeom prst="rect">
                <a:avLst/>
              </a:prstGeom>
              <a:blipFill>
                <a:blip r:embed="rId3"/>
                <a:stretch>
                  <a:fillRect/>
                </a:stretch>
              </a:blipFill>
            </p:spPr>
            <p:txBody>
              <a:bodyPr/>
              <a:lstStyle/>
              <a:p>
                <a:r>
                  <a:rPr lang="id-ID">
                    <a:noFill/>
                  </a:rPr>
                  <a:t> </a:t>
                </a:r>
              </a:p>
            </p:txBody>
          </p:sp>
        </mc:Fallback>
      </mc:AlternateContent>
      <mc:AlternateContent xmlns:mc="http://schemas.openxmlformats.org/markup-compatibility/2006" xmlns:a14="http://schemas.microsoft.com/office/drawing/2010/main">
        <mc:Choice Requires="a14">
          <p:sp>
            <p:nvSpPr>
              <p:cNvPr id="6" name="Rectangle 5"/>
              <p:cNvSpPr/>
              <p:nvPr/>
            </p:nvSpPr>
            <p:spPr>
              <a:xfrm>
                <a:off x="9698960" y="2399726"/>
                <a:ext cx="2470030" cy="2177519"/>
              </a:xfrm>
              <a:prstGeom prst="rect">
                <a:avLst/>
              </a:prstGeom>
              <a:solidFill>
                <a:schemeClr val="tx2"/>
              </a:solidFill>
            </p:spPr>
            <p:txBody>
              <a:bodyPr wrap="square">
                <a:spAutoFit/>
              </a:bodyPr>
              <a:lstStyle/>
              <a:p>
                <a:pPr>
                  <a:spcAft>
                    <a:spcPts val="600"/>
                  </a:spcAft>
                </a:pPr>
                <a:r>
                  <a:rPr lang="en-US" sz="1400" dirty="0" err="1">
                    <a:solidFill>
                      <a:srgbClr val="000000"/>
                    </a:solidFill>
                    <a:latin typeface="Arial" panose="020B0604020202020204" pitchFamily="34" charset="0"/>
                    <a:ea typeface="MS Mincho"/>
                  </a:rPr>
                  <a:t>Dimana</a:t>
                </a:r>
                <a:r>
                  <a:rPr lang="en-US" sz="1400" dirty="0">
                    <a:solidFill>
                      <a:srgbClr val="000000"/>
                    </a:solidFill>
                    <a:latin typeface="Arial" panose="020B0604020202020204" pitchFamily="34" charset="0"/>
                    <a:ea typeface="MS Mincho"/>
                  </a:rPr>
                  <a:t>: </a:t>
                </a:r>
                <a:endParaRPr lang="id-ID" sz="1400" dirty="0">
                  <a:latin typeface="Arial" panose="020B0604020202020204" pitchFamily="34" charset="0"/>
                  <a:ea typeface="MS Mincho"/>
                </a:endParaRPr>
              </a:p>
              <a:p>
                <a:pPr algn="just">
                  <a:spcAft>
                    <a:spcPts val="0"/>
                  </a:spcAft>
                </a:pPr>
                <a14:m>
                  <m:oMath xmlns:m="http://schemas.openxmlformats.org/officeDocument/2006/math">
                    <m:r>
                      <a:rPr lang="en-US" sz="1400" i="1" smtClean="0">
                        <a:solidFill>
                          <a:schemeClr val="bg1"/>
                        </a:solidFill>
                        <a:latin typeface="Cambria Math" panose="02040503050406030204" pitchFamily="18" charset="0"/>
                        <a:ea typeface="MS Mincho"/>
                        <a:cs typeface="Times New Roman" panose="02020603050405020304" pitchFamily="18" charset="0"/>
                      </a:rPr>
                      <m:t>𝐴</m:t>
                    </m:r>
                  </m:oMath>
                </a14:m>
                <a:r>
                  <a:rPr lang="en-US" sz="1400" dirty="0">
                    <a:solidFill>
                      <a:schemeClr val="bg1"/>
                    </a:solidFill>
                    <a:latin typeface="Arial" panose="020B0604020202020204" pitchFamily="34" charset="0"/>
                    <a:ea typeface="MS Mincho"/>
                    <a:cs typeface="Times New Roman" panose="02020603050405020304" pitchFamily="18" charset="0"/>
                  </a:rPr>
                  <a:t> = Luas areal (km</a:t>
                </a:r>
                <a:r>
                  <a:rPr lang="en-US" sz="1400" baseline="30000" dirty="0">
                    <a:solidFill>
                      <a:schemeClr val="bg1"/>
                    </a:solidFill>
                    <a:latin typeface="Arial" panose="020B0604020202020204" pitchFamily="34" charset="0"/>
                    <a:ea typeface="MS Mincho"/>
                    <a:cs typeface="Times New Roman" panose="02020603050405020304" pitchFamily="18" charset="0"/>
                  </a:rPr>
                  <a:t>2</a:t>
                </a:r>
                <a:r>
                  <a:rPr lang="en-US" sz="1400" dirty="0">
                    <a:solidFill>
                      <a:schemeClr val="bg1"/>
                    </a:solidFill>
                    <a:latin typeface="Arial" panose="020B0604020202020204" pitchFamily="34" charset="0"/>
                    <a:ea typeface="MS Mincho"/>
                    <a:cs typeface="Times New Roman" panose="02020603050405020304" pitchFamily="18" charset="0"/>
                  </a:rPr>
                  <a:t>) </a:t>
                </a:r>
                <a:endParaRPr lang="id-ID" sz="1400" dirty="0">
                  <a:solidFill>
                    <a:schemeClr val="bg1"/>
                  </a:solidFill>
                  <a:latin typeface="Arial" panose="020B0604020202020204" pitchFamily="34" charset="0"/>
                  <a:ea typeface="MS Mincho"/>
                  <a:cs typeface="Times New Roman" panose="02020603050405020304" pitchFamily="18" charset="0"/>
                </a:endParaRPr>
              </a:p>
              <a:p>
                <a:pPr algn="just">
                  <a:spcAft>
                    <a:spcPts val="0"/>
                  </a:spcAft>
                </a:pPr>
                <a14:m>
                  <m:oMath xmlns:m="http://schemas.openxmlformats.org/officeDocument/2006/math">
                    <m:sSub>
                      <m:sSubPr>
                        <m:ctrlPr>
                          <a:rPr lang="id-ID" sz="1400" i="1">
                            <a:solidFill>
                              <a:schemeClr val="bg1"/>
                            </a:solidFill>
                            <a:latin typeface="Cambria Math"/>
                            <a:ea typeface="MS Mincho"/>
                            <a:cs typeface="Times New Roman" panose="02020603050405020304" pitchFamily="18" charset="0"/>
                          </a:rPr>
                        </m:ctrlPr>
                      </m:sSubPr>
                      <m:e>
                        <m:r>
                          <a:rPr lang="en-US" sz="1400" i="1">
                            <a:solidFill>
                              <a:schemeClr val="bg1"/>
                            </a:solidFill>
                            <a:latin typeface="Cambria Math" panose="02040503050406030204" pitchFamily="18" charset="0"/>
                            <a:ea typeface="MS Mincho"/>
                            <a:cs typeface="Times New Roman" panose="02020603050405020304" pitchFamily="18" charset="0"/>
                          </a:rPr>
                          <m:t>𝑅</m:t>
                        </m:r>
                      </m:e>
                      <m:sub>
                        <m:r>
                          <a:rPr lang="en-US" sz="1400" i="1">
                            <a:solidFill>
                              <a:schemeClr val="bg1"/>
                            </a:solidFill>
                            <a:latin typeface="Cambria Math" panose="02040503050406030204" pitchFamily="18" charset="0"/>
                            <a:ea typeface="MS Mincho"/>
                            <a:cs typeface="Times New Roman" panose="02020603050405020304" pitchFamily="18" charset="0"/>
                          </a:rPr>
                          <m:t>12</m:t>
                        </m:r>
                      </m:sub>
                    </m:sSub>
                    <m:r>
                      <a:rPr lang="en-US" sz="1400" i="1">
                        <a:solidFill>
                          <a:schemeClr val="bg1"/>
                        </a:solidFill>
                        <a:latin typeface="Cambria Math" panose="02040503050406030204" pitchFamily="18" charset="0"/>
                        <a:ea typeface="MS Mincho"/>
                        <a:cs typeface="Times New Roman" panose="02020603050405020304" pitchFamily="18" charset="0"/>
                      </a:rPr>
                      <m:t>;</m:t>
                    </m:r>
                    <m:sSub>
                      <m:sSubPr>
                        <m:ctrlPr>
                          <a:rPr lang="id-ID" sz="1400" i="1">
                            <a:solidFill>
                              <a:schemeClr val="bg1"/>
                            </a:solidFill>
                            <a:latin typeface="Cambria Math"/>
                            <a:ea typeface="MS Mincho"/>
                            <a:cs typeface="Times New Roman" panose="02020603050405020304" pitchFamily="18" charset="0"/>
                          </a:rPr>
                        </m:ctrlPr>
                      </m:sSubPr>
                      <m:e>
                        <m:r>
                          <a:rPr lang="en-US" sz="1400" i="1">
                            <a:solidFill>
                              <a:schemeClr val="bg1"/>
                            </a:solidFill>
                            <a:latin typeface="Cambria Math" panose="02040503050406030204" pitchFamily="18" charset="0"/>
                            <a:ea typeface="MS Mincho"/>
                            <a:cs typeface="Times New Roman" panose="02020603050405020304" pitchFamily="18" charset="0"/>
                          </a:rPr>
                          <m:t>𝑅</m:t>
                        </m:r>
                      </m:e>
                      <m:sub>
                        <m:r>
                          <a:rPr lang="en-US" sz="1400" i="1">
                            <a:solidFill>
                              <a:schemeClr val="bg1"/>
                            </a:solidFill>
                            <a:latin typeface="Cambria Math" panose="02040503050406030204" pitchFamily="18" charset="0"/>
                            <a:ea typeface="MS Mincho"/>
                            <a:cs typeface="Times New Roman" panose="02020603050405020304" pitchFamily="18" charset="0"/>
                          </a:rPr>
                          <m:t>23</m:t>
                        </m:r>
                      </m:sub>
                    </m:sSub>
                    <m:r>
                      <a:rPr lang="en-US" sz="1400" i="1">
                        <a:solidFill>
                          <a:schemeClr val="bg1"/>
                        </a:solidFill>
                        <a:latin typeface="Cambria Math" panose="02040503050406030204" pitchFamily="18" charset="0"/>
                        <a:ea typeface="MS Mincho"/>
                        <a:cs typeface="Times New Roman" panose="02020603050405020304" pitchFamily="18" charset="0"/>
                      </a:rPr>
                      <m:t>;…</m:t>
                    </m:r>
                    <m:sSub>
                      <m:sSubPr>
                        <m:ctrlPr>
                          <a:rPr lang="id-ID" sz="1400" i="1">
                            <a:solidFill>
                              <a:schemeClr val="bg1"/>
                            </a:solidFill>
                            <a:latin typeface="Cambria Math"/>
                            <a:ea typeface="MS Mincho"/>
                            <a:cs typeface="Times New Roman" panose="02020603050405020304" pitchFamily="18" charset="0"/>
                          </a:rPr>
                        </m:ctrlPr>
                      </m:sSubPr>
                      <m:e>
                        <m:r>
                          <a:rPr lang="en-US" sz="1400" i="1">
                            <a:solidFill>
                              <a:schemeClr val="bg1"/>
                            </a:solidFill>
                            <a:latin typeface="Cambria Math" panose="02040503050406030204" pitchFamily="18" charset="0"/>
                            <a:ea typeface="MS Mincho"/>
                            <a:cs typeface="Times New Roman" panose="02020603050405020304" pitchFamily="18" charset="0"/>
                          </a:rPr>
                          <m:t>𝑅</m:t>
                        </m:r>
                      </m:e>
                      <m:sub>
                        <m:r>
                          <a:rPr lang="en-US" sz="1400" i="1">
                            <a:solidFill>
                              <a:schemeClr val="bg1"/>
                            </a:solidFill>
                            <a:latin typeface="Cambria Math" panose="02040503050406030204" pitchFamily="18" charset="0"/>
                            <a:ea typeface="MS Mincho"/>
                            <a:cs typeface="Times New Roman" panose="02020603050405020304" pitchFamily="18" charset="0"/>
                          </a:rPr>
                          <m:t>𝑖</m:t>
                        </m:r>
                        <m:r>
                          <a:rPr lang="en-US" sz="1400" i="1">
                            <a:solidFill>
                              <a:schemeClr val="bg1"/>
                            </a:solidFill>
                            <a:latin typeface="Cambria Math" panose="02040503050406030204" pitchFamily="18" charset="0"/>
                            <a:ea typeface="MS Mincho"/>
                            <a:cs typeface="Times New Roman" panose="02020603050405020304" pitchFamily="18" charset="0"/>
                          </a:rPr>
                          <m:t>.</m:t>
                        </m:r>
                        <m:r>
                          <a:rPr lang="en-US" sz="1400" i="1">
                            <a:solidFill>
                              <a:schemeClr val="bg1"/>
                            </a:solidFill>
                            <a:latin typeface="Cambria Math" panose="02040503050406030204" pitchFamily="18" charset="0"/>
                            <a:ea typeface="MS Mincho"/>
                            <a:cs typeface="Times New Roman" panose="02020603050405020304" pitchFamily="18" charset="0"/>
                          </a:rPr>
                          <m:t>𝑗</m:t>
                        </m:r>
                      </m:sub>
                    </m:sSub>
                  </m:oMath>
                </a14:m>
                <a:r>
                  <a:rPr lang="en-US" sz="1400" dirty="0">
                    <a:solidFill>
                      <a:schemeClr val="bg1"/>
                    </a:solidFill>
                    <a:latin typeface="Arial" panose="020B0604020202020204" pitchFamily="34" charset="0"/>
                    <a:ea typeface="MS Mincho"/>
                    <a:cs typeface="Times New Roman" panose="02020603050405020304" pitchFamily="18" charset="0"/>
                  </a:rPr>
                  <a:t> = Tinggi </a:t>
                </a:r>
                <a:r>
                  <a:rPr lang="en-US" sz="1400" dirty="0" err="1">
                    <a:solidFill>
                      <a:schemeClr val="bg1"/>
                    </a:solidFill>
                    <a:latin typeface="Arial" panose="020B0604020202020204" pitchFamily="34" charset="0"/>
                    <a:ea typeface="MS Mincho"/>
                    <a:cs typeface="Times New Roman" panose="02020603050405020304" pitchFamily="18" charset="0"/>
                  </a:rPr>
                  <a:t>curah</a:t>
                </a:r>
                <a:r>
                  <a:rPr lang="en-US" sz="1400" dirty="0">
                    <a:solidFill>
                      <a:schemeClr val="bg1"/>
                    </a:solidFill>
                    <a:latin typeface="Arial" panose="020B0604020202020204" pitchFamily="34" charset="0"/>
                    <a:ea typeface="MS Mincho"/>
                    <a:cs typeface="Times New Roman" panose="02020603050405020304" pitchFamily="18" charset="0"/>
                  </a:rPr>
                  <a:t> </a:t>
                </a:r>
                <a:r>
                  <a:rPr lang="en-US" sz="1400" dirty="0" err="1">
                    <a:solidFill>
                      <a:schemeClr val="bg1"/>
                    </a:solidFill>
                    <a:latin typeface="Arial" panose="020B0604020202020204" pitchFamily="34" charset="0"/>
                    <a:ea typeface="MS Mincho"/>
                    <a:cs typeface="Times New Roman" panose="02020603050405020304" pitchFamily="18" charset="0"/>
                  </a:rPr>
                  <a:t>hujan</a:t>
                </a:r>
                <a:r>
                  <a:rPr lang="en-US" sz="1400" dirty="0">
                    <a:solidFill>
                      <a:schemeClr val="bg1"/>
                    </a:solidFill>
                    <a:latin typeface="Arial" panose="020B0604020202020204" pitchFamily="34" charset="0"/>
                    <a:ea typeface="MS Mincho"/>
                    <a:cs typeface="Times New Roman" panose="02020603050405020304" pitchFamily="18" charset="0"/>
                  </a:rPr>
                  <a:t> di </a:t>
                </a:r>
                <a:r>
                  <a:rPr lang="en-US" sz="1400" dirty="0" err="1">
                    <a:solidFill>
                      <a:schemeClr val="bg1"/>
                    </a:solidFill>
                    <a:latin typeface="Arial" panose="020B0604020202020204" pitchFamily="34" charset="0"/>
                    <a:ea typeface="MS Mincho"/>
                    <a:cs typeface="Times New Roman" panose="02020603050405020304" pitchFamily="18" charset="0"/>
                  </a:rPr>
                  <a:t>Stasiun</a:t>
                </a:r>
                <a:r>
                  <a:rPr lang="en-US" sz="1400" dirty="0">
                    <a:solidFill>
                      <a:schemeClr val="bg1"/>
                    </a:solidFill>
                    <a:latin typeface="Arial" panose="020B0604020202020204" pitchFamily="34" charset="0"/>
                    <a:ea typeface="MS Mincho"/>
                    <a:cs typeface="Times New Roman" panose="02020603050405020304" pitchFamily="18" charset="0"/>
                  </a:rPr>
                  <a:t> Curah </a:t>
                </a:r>
                <a:r>
                  <a:rPr lang="en-US" sz="1400" dirty="0" err="1">
                    <a:solidFill>
                      <a:schemeClr val="bg1"/>
                    </a:solidFill>
                    <a:latin typeface="Arial" panose="020B0604020202020204" pitchFamily="34" charset="0"/>
                    <a:ea typeface="MS Mincho"/>
                    <a:cs typeface="Times New Roman" panose="02020603050405020304" pitchFamily="18" charset="0"/>
                  </a:rPr>
                  <a:t>Hujan</a:t>
                </a:r>
                <a:r>
                  <a:rPr lang="en-US" sz="1400" dirty="0">
                    <a:solidFill>
                      <a:schemeClr val="bg1"/>
                    </a:solidFill>
                    <a:latin typeface="Arial" panose="020B0604020202020204" pitchFamily="34" charset="0"/>
                    <a:ea typeface="MS Mincho"/>
                    <a:cs typeface="Times New Roman" panose="02020603050405020304" pitchFamily="18" charset="0"/>
                  </a:rPr>
                  <a:t> </a:t>
                </a:r>
                <a14:m>
                  <m:oMath xmlns:m="http://schemas.openxmlformats.org/officeDocument/2006/math">
                    <m:sSub>
                      <m:sSubPr>
                        <m:ctrlPr>
                          <a:rPr lang="id-ID" sz="1400" i="1">
                            <a:solidFill>
                              <a:schemeClr val="bg1"/>
                            </a:solidFill>
                            <a:latin typeface="Cambria Math"/>
                            <a:ea typeface="MS Mincho"/>
                            <a:cs typeface="Times New Roman" panose="02020603050405020304" pitchFamily="18" charset="0"/>
                          </a:rPr>
                        </m:ctrlPr>
                      </m:sSubPr>
                      <m:e>
                        <m:r>
                          <a:rPr lang="en-US" sz="1400" i="1">
                            <a:solidFill>
                              <a:schemeClr val="bg1"/>
                            </a:solidFill>
                            <a:latin typeface="Cambria Math" panose="02040503050406030204" pitchFamily="18" charset="0"/>
                            <a:ea typeface="MS Mincho"/>
                            <a:cs typeface="Times New Roman" panose="02020603050405020304" pitchFamily="18" charset="0"/>
                          </a:rPr>
                          <m:t>𝑅</m:t>
                        </m:r>
                      </m:e>
                      <m:sub>
                        <m:r>
                          <a:rPr lang="en-US" sz="1400" i="1">
                            <a:solidFill>
                              <a:schemeClr val="bg1"/>
                            </a:solidFill>
                            <a:latin typeface="Cambria Math" panose="02040503050406030204" pitchFamily="18" charset="0"/>
                            <a:ea typeface="MS Mincho"/>
                            <a:cs typeface="Times New Roman" panose="02020603050405020304" pitchFamily="18" charset="0"/>
                          </a:rPr>
                          <m:t>𝑖𝑗</m:t>
                        </m:r>
                      </m:sub>
                    </m:sSub>
                  </m:oMath>
                </a14:m>
                <a:r>
                  <a:rPr lang="en-US" sz="1400" dirty="0">
                    <a:solidFill>
                      <a:schemeClr val="bg1"/>
                    </a:solidFill>
                    <a:latin typeface="Arial" panose="020B0604020202020204" pitchFamily="34" charset="0"/>
                    <a:ea typeface="MS Mincho"/>
                    <a:cs typeface="Times New Roman" panose="02020603050405020304" pitchFamily="18" charset="0"/>
                  </a:rPr>
                  <a:t> </a:t>
                </a:r>
                <a:endParaRPr lang="id-ID" sz="1400" dirty="0">
                  <a:solidFill>
                    <a:schemeClr val="bg1"/>
                  </a:solidFill>
                  <a:latin typeface="Arial" panose="020B0604020202020204" pitchFamily="34" charset="0"/>
                  <a:ea typeface="MS Mincho"/>
                  <a:cs typeface="Times New Roman" panose="02020603050405020304" pitchFamily="18" charset="0"/>
                </a:endParaRPr>
              </a:p>
              <a:p>
                <a14:m>
                  <m:oMath xmlns:m="http://schemas.openxmlformats.org/officeDocument/2006/math">
                    <m:sSub>
                      <m:sSubPr>
                        <m:ctrlPr>
                          <a:rPr lang="id-ID" sz="1400" i="1">
                            <a:solidFill>
                              <a:schemeClr val="bg1"/>
                            </a:solidFill>
                            <a:effectLst/>
                            <a:latin typeface="Cambria Math"/>
                          </a:rPr>
                        </m:ctrlPr>
                      </m:sSubPr>
                      <m:e>
                        <m:r>
                          <a:rPr lang="en-US" sz="1400" i="1">
                            <a:solidFill>
                              <a:schemeClr val="bg1"/>
                            </a:solidFill>
                            <a:latin typeface="Cambria Math" panose="02040503050406030204" pitchFamily="18" charset="0"/>
                            <a:ea typeface="MS Mincho"/>
                            <a:cs typeface="Times New Roman" panose="02020603050405020304" pitchFamily="18" charset="0"/>
                          </a:rPr>
                          <m:t>𝐴</m:t>
                        </m:r>
                      </m:e>
                      <m:sub>
                        <m:r>
                          <a:rPr lang="en-US" sz="1400" i="1">
                            <a:solidFill>
                              <a:schemeClr val="bg1"/>
                            </a:solidFill>
                            <a:latin typeface="Cambria Math" panose="02040503050406030204" pitchFamily="18" charset="0"/>
                            <a:ea typeface="MS Mincho"/>
                            <a:cs typeface="Times New Roman" panose="02020603050405020304" pitchFamily="18" charset="0"/>
                          </a:rPr>
                          <m:t>12</m:t>
                        </m:r>
                      </m:sub>
                    </m:sSub>
                    <m:r>
                      <a:rPr lang="en-US" sz="1400" i="1">
                        <a:solidFill>
                          <a:schemeClr val="bg1"/>
                        </a:solidFill>
                        <a:latin typeface="Cambria Math" panose="02040503050406030204" pitchFamily="18" charset="0"/>
                        <a:ea typeface="MS Mincho"/>
                        <a:cs typeface="Times New Roman" panose="02020603050405020304" pitchFamily="18" charset="0"/>
                      </a:rPr>
                      <m:t>; </m:t>
                    </m:r>
                    <m:sSub>
                      <m:sSubPr>
                        <m:ctrlPr>
                          <a:rPr lang="id-ID" sz="1400" i="1">
                            <a:solidFill>
                              <a:schemeClr val="bg1"/>
                            </a:solidFill>
                            <a:effectLst/>
                            <a:latin typeface="Cambria Math"/>
                          </a:rPr>
                        </m:ctrlPr>
                      </m:sSubPr>
                      <m:e>
                        <m:r>
                          <a:rPr lang="en-US" sz="1400" i="1">
                            <a:solidFill>
                              <a:schemeClr val="bg1"/>
                            </a:solidFill>
                            <a:latin typeface="Cambria Math" panose="02040503050406030204" pitchFamily="18" charset="0"/>
                            <a:ea typeface="MS Mincho"/>
                            <a:cs typeface="Times New Roman" panose="02020603050405020304" pitchFamily="18" charset="0"/>
                          </a:rPr>
                          <m:t>𝐴</m:t>
                        </m:r>
                      </m:e>
                      <m:sub>
                        <m:r>
                          <a:rPr lang="en-US" sz="1400" i="1">
                            <a:solidFill>
                              <a:schemeClr val="bg1"/>
                            </a:solidFill>
                            <a:latin typeface="Cambria Math" panose="02040503050406030204" pitchFamily="18" charset="0"/>
                            <a:ea typeface="MS Mincho"/>
                            <a:cs typeface="Times New Roman" panose="02020603050405020304" pitchFamily="18" charset="0"/>
                          </a:rPr>
                          <m:t>23</m:t>
                        </m:r>
                      </m:sub>
                    </m:sSub>
                    <m:r>
                      <a:rPr lang="en-US" sz="1400" i="1">
                        <a:solidFill>
                          <a:schemeClr val="bg1"/>
                        </a:solidFill>
                        <a:latin typeface="Cambria Math" panose="02040503050406030204" pitchFamily="18" charset="0"/>
                        <a:ea typeface="MS Mincho"/>
                        <a:cs typeface="Times New Roman" panose="02020603050405020304" pitchFamily="18" charset="0"/>
                      </a:rPr>
                      <m:t>;…</m:t>
                    </m:r>
                    <m:sSub>
                      <m:sSubPr>
                        <m:ctrlPr>
                          <a:rPr lang="id-ID" sz="1400" i="1">
                            <a:solidFill>
                              <a:schemeClr val="bg1"/>
                            </a:solidFill>
                            <a:effectLst/>
                            <a:latin typeface="Cambria Math"/>
                          </a:rPr>
                        </m:ctrlPr>
                      </m:sSubPr>
                      <m:e>
                        <m:r>
                          <a:rPr lang="en-US" sz="1400" i="1">
                            <a:solidFill>
                              <a:schemeClr val="bg1"/>
                            </a:solidFill>
                            <a:latin typeface="Cambria Math" panose="02040503050406030204" pitchFamily="18" charset="0"/>
                            <a:ea typeface="MS Mincho"/>
                            <a:cs typeface="Times New Roman" panose="02020603050405020304" pitchFamily="18" charset="0"/>
                          </a:rPr>
                          <m:t>𝐴</m:t>
                        </m:r>
                      </m:e>
                      <m:sub>
                        <m:r>
                          <a:rPr lang="en-US" sz="1400" i="1">
                            <a:solidFill>
                              <a:schemeClr val="bg1"/>
                            </a:solidFill>
                            <a:latin typeface="Cambria Math" panose="02040503050406030204" pitchFamily="18" charset="0"/>
                            <a:ea typeface="MS Mincho"/>
                            <a:cs typeface="Times New Roman" panose="02020603050405020304" pitchFamily="18" charset="0"/>
                          </a:rPr>
                          <m:t>𝑖</m:t>
                        </m:r>
                        <m:r>
                          <a:rPr lang="en-US" sz="1400" i="1">
                            <a:solidFill>
                              <a:schemeClr val="bg1"/>
                            </a:solidFill>
                            <a:latin typeface="Cambria Math" panose="02040503050406030204" pitchFamily="18" charset="0"/>
                            <a:ea typeface="MS Mincho"/>
                            <a:cs typeface="Times New Roman" panose="02020603050405020304" pitchFamily="18" charset="0"/>
                          </a:rPr>
                          <m:t>.</m:t>
                        </m:r>
                        <m:r>
                          <a:rPr lang="en-US" sz="1400" i="1">
                            <a:solidFill>
                              <a:schemeClr val="bg1"/>
                            </a:solidFill>
                            <a:latin typeface="Cambria Math" panose="02040503050406030204" pitchFamily="18" charset="0"/>
                            <a:ea typeface="MS Mincho"/>
                            <a:cs typeface="Times New Roman" panose="02020603050405020304" pitchFamily="18" charset="0"/>
                          </a:rPr>
                          <m:t>𝑗</m:t>
                        </m:r>
                      </m:sub>
                    </m:sSub>
                  </m:oMath>
                </a14:m>
                <a:r>
                  <a:rPr lang="en-US" sz="1400" dirty="0">
                    <a:solidFill>
                      <a:schemeClr val="bg1"/>
                    </a:solidFill>
                    <a:latin typeface="Arial" panose="020B0604020202020204" pitchFamily="34" charset="0"/>
                    <a:ea typeface="MS Mincho"/>
                    <a:cs typeface="Times New Roman" panose="02020603050405020304" pitchFamily="18" charset="0"/>
                  </a:rPr>
                  <a:t> = Luas </a:t>
                </a:r>
                <a:r>
                  <a:rPr lang="en-US" sz="1400" dirty="0" err="1">
                    <a:solidFill>
                      <a:schemeClr val="bg1"/>
                    </a:solidFill>
                    <a:latin typeface="Arial" panose="020B0604020202020204" pitchFamily="34" charset="0"/>
                    <a:ea typeface="MS Mincho"/>
                    <a:cs typeface="Times New Roman" panose="02020603050405020304" pitchFamily="18" charset="0"/>
                  </a:rPr>
                  <a:t>daerah</a:t>
                </a:r>
                <a:r>
                  <a:rPr lang="en-US" sz="1400" dirty="0">
                    <a:solidFill>
                      <a:schemeClr val="bg1"/>
                    </a:solidFill>
                    <a:latin typeface="Arial" panose="020B0604020202020204" pitchFamily="34" charset="0"/>
                    <a:ea typeface="MS Mincho"/>
                    <a:cs typeface="Times New Roman" panose="02020603050405020304" pitchFamily="18" charset="0"/>
                  </a:rPr>
                  <a:t> </a:t>
                </a:r>
                <a:r>
                  <a:rPr lang="en-US" sz="1400" dirty="0" err="1">
                    <a:solidFill>
                      <a:schemeClr val="bg1"/>
                    </a:solidFill>
                    <a:latin typeface="Arial" panose="020B0604020202020204" pitchFamily="34" charset="0"/>
                    <a:ea typeface="MS Mincho"/>
                    <a:cs typeface="Times New Roman" panose="02020603050405020304" pitchFamily="18" charset="0"/>
                  </a:rPr>
                  <a:t>pengaruh</a:t>
                </a:r>
                <a:r>
                  <a:rPr lang="en-US" sz="1400" dirty="0">
                    <a:solidFill>
                      <a:schemeClr val="bg1"/>
                    </a:solidFill>
                    <a:latin typeface="Arial" panose="020B0604020202020204" pitchFamily="34" charset="0"/>
                    <a:ea typeface="MS Mincho"/>
                    <a:cs typeface="Times New Roman" panose="02020603050405020304" pitchFamily="18" charset="0"/>
                  </a:rPr>
                  <a:t> di </a:t>
                </a:r>
                <a:r>
                  <a:rPr lang="id-ID" sz="1400" dirty="0">
                    <a:solidFill>
                      <a:schemeClr val="bg1"/>
                    </a:solidFill>
                    <a:latin typeface="Arial" panose="020B0604020202020204" pitchFamily="34" charset="0"/>
                    <a:ea typeface="MS Mincho"/>
                    <a:cs typeface="Times New Roman" panose="02020603050405020304" pitchFamily="18" charset="0"/>
                  </a:rPr>
                  <a:t>antar </a:t>
                </a:r>
                <a:r>
                  <a:rPr lang="en-US" sz="1400" dirty="0" err="1">
                    <a:solidFill>
                      <a:schemeClr val="bg1"/>
                    </a:solidFill>
                    <a:latin typeface="Arial" panose="020B0604020202020204" pitchFamily="34" charset="0"/>
                    <a:ea typeface="MS Mincho"/>
                    <a:cs typeface="Times New Roman" panose="02020603050405020304" pitchFamily="18" charset="0"/>
                  </a:rPr>
                  <a:t>Stasiun</a:t>
                </a:r>
                <a:r>
                  <a:rPr lang="en-US" sz="1400" dirty="0">
                    <a:solidFill>
                      <a:schemeClr val="bg1"/>
                    </a:solidFill>
                    <a:latin typeface="Arial" panose="020B0604020202020204" pitchFamily="34" charset="0"/>
                    <a:ea typeface="MS Mincho"/>
                    <a:cs typeface="Times New Roman" panose="02020603050405020304" pitchFamily="18" charset="0"/>
                  </a:rPr>
                  <a:t> Curah </a:t>
                </a:r>
                <a:r>
                  <a:rPr lang="en-US" sz="1400" dirty="0" err="1">
                    <a:solidFill>
                      <a:schemeClr val="bg1"/>
                    </a:solidFill>
                    <a:latin typeface="Arial" panose="020B0604020202020204" pitchFamily="34" charset="0"/>
                    <a:ea typeface="MS Mincho"/>
                    <a:cs typeface="Times New Roman" panose="02020603050405020304" pitchFamily="18" charset="0"/>
                  </a:rPr>
                  <a:t>Hujan</a:t>
                </a:r>
                <a:r>
                  <a:rPr lang="en-US" sz="1400" dirty="0">
                    <a:solidFill>
                      <a:schemeClr val="bg1"/>
                    </a:solidFill>
                    <a:latin typeface="Arial" panose="020B0604020202020204" pitchFamily="34" charset="0"/>
                    <a:ea typeface="MS Mincho"/>
                    <a:cs typeface="Times New Roman" panose="02020603050405020304" pitchFamily="18" charset="0"/>
                  </a:rPr>
                  <a:t> </a:t>
                </a:r>
                <a14:m>
                  <m:oMath xmlns:m="http://schemas.openxmlformats.org/officeDocument/2006/math">
                    <m:sSub>
                      <m:sSubPr>
                        <m:ctrlPr>
                          <a:rPr lang="id-ID" sz="1400" i="1">
                            <a:solidFill>
                              <a:schemeClr val="bg1"/>
                            </a:solidFill>
                            <a:effectLst/>
                            <a:latin typeface="Cambria Math"/>
                          </a:rPr>
                        </m:ctrlPr>
                      </m:sSubPr>
                      <m:e>
                        <m:r>
                          <a:rPr lang="en-US" sz="1400" i="1">
                            <a:solidFill>
                              <a:schemeClr val="bg1"/>
                            </a:solidFill>
                            <a:latin typeface="Cambria Math" panose="02040503050406030204" pitchFamily="18" charset="0"/>
                            <a:ea typeface="MS Mincho"/>
                            <a:cs typeface="Times New Roman" panose="02020603050405020304" pitchFamily="18" charset="0"/>
                          </a:rPr>
                          <m:t>𝑅</m:t>
                        </m:r>
                      </m:e>
                      <m:sub>
                        <m:r>
                          <a:rPr lang="en-US" sz="1400" i="1">
                            <a:solidFill>
                              <a:schemeClr val="bg1"/>
                            </a:solidFill>
                            <a:latin typeface="Cambria Math" panose="02040503050406030204" pitchFamily="18" charset="0"/>
                            <a:ea typeface="MS Mincho"/>
                            <a:cs typeface="Times New Roman" panose="02020603050405020304" pitchFamily="18" charset="0"/>
                          </a:rPr>
                          <m:t>𝑖</m:t>
                        </m:r>
                      </m:sub>
                    </m:sSub>
                  </m:oMath>
                </a14:m>
                <a:r>
                  <a:rPr lang="id-ID" sz="1400" dirty="0">
                    <a:solidFill>
                      <a:schemeClr val="bg1"/>
                    </a:solidFill>
                    <a:latin typeface="Arial" panose="020B0604020202020204" pitchFamily="34" charset="0"/>
                    <a:ea typeface="MS Mincho"/>
                    <a:cs typeface="Times New Roman" panose="02020603050405020304" pitchFamily="18" charset="0"/>
                  </a:rPr>
                  <a:t> dengan </a:t>
                </a:r>
                <a14:m>
                  <m:oMath xmlns:m="http://schemas.openxmlformats.org/officeDocument/2006/math">
                    <m:sSub>
                      <m:sSubPr>
                        <m:ctrlPr>
                          <a:rPr lang="id-ID" sz="1400" i="1">
                            <a:solidFill>
                              <a:schemeClr val="bg1"/>
                            </a:solidFill>
                            <a:effectLst/>
                            <a:latin typeface="Cambria Math"/>
                          </a:rPr>
                        </m:ctrlPr>
                      </m:sSubPr>
                      <m:e>
                        <m:r>
                          <a:rPr lang="en-US" sz="1400" i="1">
                            <a:solidFill>
                              <a:schemeClr val="bg1"/>
                            </a:solidFill>
                            <a:latin typeface="Cambria Math" panose="02040503050406030204" pitchFamily="18" charset="0"/>
                            <a:ea typeface="MS Mincho"/>
                            <a:cs typeface="Times New Roman" panose="02020603050405020304" pitchFamily="18" charset="0"/>
                          </a:rPr>
                          <m:t>𝑅</m:t>
                        </m:r>
                      </m:e>
                      <m:sub>
                        <m:r>
                          <a:rPr lang="en-US" sz="1400" i="1">
                            <a:solidFill>
                              <a:schemeClr val="bg1"/>
                            </a:solidFill>
                            <a:latin typeface="Cambria Math" panose="02040503050406030204" pitchFamily="18" charset="0"/>
                            <a:ea typeface="MS Mincho"/>
                            <a:cs typeface="Times New Roman" panose="02020603050405020304" pitchFamily="18" charset="0"/>
                          </a:rPr>
                          <m:t>𝑗</m:t>
                        </m:r>
                      </m:sub>
                    </m:sSub>
                  </m:oMath>
                </a14:m>
                <a:endParaRPr lang="id-ID" sz="1400" dirty="0"/>
              </a:p>
            </p:txBody>
          </p:sp>
        </mc:Choice>
        <mc:Fallback xmlns="">
          <p:sp>
            <p:nvSpPr>
              <p:cNvPr id="6" name="Rectangle 5"/>
              <p:cNvSpPr>
                <a:spLocks noRot="1" noChangeAspect="1" noMove="1" noResize="1" noEditPoints="1" noAdjustHandles="1" noChangeArrowheads="1" noChangeShapeType="1" noTextEdit="1"/>
              </p:cNvSpPr>
              <p:nvPr/>
            </p:nvSpPr>
            <p:spPr>
              <a:xfrm>
                <a:off x="9698960" y="2399726"/>
                <a:ext cx="2470030" cy="2177519"/>
              </a:xfrm>
              <a:prstGeom prst="rect">
                <a:avLst/>
              </a:prstGeom>
              <a:blipFill>
                <a:blip r:embed="rId4"/>
                <a:stretch>
                  <a:fillRect l="-741" t="-560" r="-741" b="-1120"/>
                </a:stretch>
              </a:blipFill>
            </p:spPr>
            <p:txBody>
              <a:bodyPr/>
              <a:lstStyle/>
              <a:p>
                <a:r>
                  <a:rPr lang="id-ID">
                    <a:noFill/>
                  </a:rPr>
                  <a:t> </a:t>
                </a:r>
              </a:p>
            </p:txBody>
          </p:sp>
        </mc:Fallback>
      </mc:AlternateContent>
    </p:spTree>
    <p:extLst>
      <p:ext uri="{BB962C8B-B14F-4D97-AF65-F5344CB8AC3E}">
        <p14:creationId xmlns:p14="http://schemas.microsoft.com/office/powerpoint/2010/main" val="245326582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a:t>Limpasan Permukaan (</a:t>
            </a:r>
            <a:r>
              <a:rPr lang="id-ID" b="1" i="1" dirty="0" err="1"/>
              <a:t>Surface</a:t>
            </a:r>
            <a:r>
              <a:rPr lang="id-ID" b="1" i="1" dirty="0"/>
              <a:t> </a:t>
            </a:r>
            <a:r>
              <a:rPr lang="id-ID" b="1" i="1" dirty="0" err="1"/>
              <a:t>run</a:t>
            </a:r>
            <a:r>
              <a:rPr lang="id-ID" b="1" i="1" dirty="0"/>
              <a:t> </a:t>
            </a:r>
            <a:r>
              <a:rPr lang="id-ID" b="1" i="1" dirty="0" err="1"/>
              <a:t>off</a:t>
            </a:r>
            <a:r>
              <a:rPr lang="id-ID" b="1" dirty="0"/>
              <a:t>)</a:t>
            </a:r>
            <a:endParaRPr lang="id-ID" dirty="0"/>
          </a:p>
        </p:txBody>
      </p:sp>
      <p:sp>
        <p:nvSpPr>
          <p:cNvPr id="3" name="Content Placeholder 2"/>
          <p:cNvSpPr>
            <a:spLocks noGrp="1"/>
          </p:cNvSpPr>
          <p:nvPr>
            <p:ph idx="1"/>
          </p:nvPr>
        </p:nvSpPr>
        <p:spPr>
          <a:xfrm>
            <a:off x="680321" y="2336872"/>
            <a:ext cx="9613861" cy="4314093"/>
          </a:xfrm>
          <a:solidFill>
            <a:schemeClr val="tx2"/>
          </a:solidFill>
        </p:spPr>
        <p:txBody>
          <a:bodyPr>
            <a:noAutofit/>
          </a:bodyPr>
          <a:lstStyle/>
          <a:p>
            <a:r>
              <a:rPr lang="en-US" dirty="0" err="1">
                <a:solidFill>
                  <a:schemeClr val="bg1"/>
                </a:solidFill>
              </a:rPr>
              <a:t>Limpasan</a:t>
            </a:r>
            <a:r>
              <a:rPr lang="en-US" dirty="0">
                <a:solidFill>
                  <a:schemeClr val="bg1"/>
                </a:solidFill>
              </a:rPr>
              <a:t> (</a:t>
            </a:r>
            <a:r>
              <a:rPr lang="en-US" i="1" dirty="0">
                <a:solidFill>
                  <a:schemeClr val="bg1"/>
                </a:solidFill>
              </a:rPr>
              <a:t>run off</a:t>
            </a:r>
            <a:r>
              <a:rPr lang="en-US" dirty="0">
                <a:solidFill>
                  <a:schemeClr val="bg1"/>
                </a:solidFill>
              </a:rPr>
              <a:t>) </a:t>
            </a:r>
            <a:r>
              <a:rPr lang="en-US" dirty="0" err="1">
                <a:solidFill>
                  <a:schemeClr val="bg1"/>
                </a:solidFill>
              </a:rPr>
              <a:t>adalah</a:t>
            </a:r>
            <a:r>
              <a:rPr lang="en-US" dirty="0">
                <a:solidFill>
                  <a:schemeClr val="bg1"/>
                </a:solidFill>
              </a:rPr>
              <a:t> </a:t>
            </a:r>
            <a:r>
              <a:rPr lang="en-US" dirty="0" err="1">
                <a:solidFill>
                  <a:schemeClr val="bg1"/>
                </a:solidFill>
              </a:rPr>
              <a:t>semua</a:t>
            </a:r>
            <a:r>
              <a:rPr lang="en-US" dirty="0">
                <a:solidFill>
                  <a:schemeClr val="bg1"/>
                </a:solidFill>
              </a:rPr>
              <a:t> </a:t>
            </a:r>
            <a:r>
              <a:rPr lang="en-US" dirty="0" err="1">
                <a:solidFill>
                  <a:schemeClr val="bg1"/>
                </a:solidFill>
              </a:rPr>
              <a:t>aliran</a:t>
            </a:r>
            <a:r>
              <a:rPr lang="en-US" dirty="0">
                <a:solidFill>
                  <a:schemeClr val="bg1"/>
                </a:solidFill>
              </a:rPr>
              <a:t> air yang </a:t>
            </a:r>
            <a:r>
              <a:rPr lang="en-US" dirty="0" err="1">
                <a:solidFill>
                  <a:schemeClr val="bg1"/>
                </a:solidFill>
              </a:rPr>
              <a:t>keluar</a:t>
            </a:r>
            <a:r>
              <a:rPr lang="en-US" dirty="0">
                <a:solidFill>
                  <a:schemeClr val="bg1"/>
                </a:solidFill>
              </a:rPr>
              <a:t> </a:t>
            </a:r>
            <a:r>
              <a:rPr lang="en-US" dirty="0" err="1">
                <a:solidFill>
                  <a:schemeClr val="bg1"/>
                </a:solidFill>
              </a:rPr>
              <a:t>dari</a:t>
            </a:r>
            <a:r>
              <a:rPr lang="en-US" dirty="0">
                <a:solidFill>
                  <a:schemeClr val="bg1"/>
                </a:solidFill>
              </a:rPr>
              <a:t> catchment area </a:t>
            </a:r>
            <a:r>
              <a:rPr lang="en-US" dirty="0" err="1">
                <a:solidFill>
                  <a:schemeClr val="bg1"/>
                </a:solidFill>
              </a:rPr>
              <a:t>menuju</a:t>
            </a:r>
            <a:r>
              <a:rPr lang="en-US" dirty="0">
                <a:solidFill>
                  <a:schemeClr val="bg1"/>
                </a:solidFill>
              </a:rPr>
              <a:t> </a:t>
            </a:r>
            <a:r>
              <a:rPr lang="en-US" dirty="0" err="1">
                <a:solidFill>
                  <a:schemeClr val="bg1"/>
                </a:solidFill>
              </a:rPr>
              <a:t>ke</a:t>
            </a:r>
            <a:r>
              <a:rPr lang="en-US" dirty="0">
                <a:solidFill>
                  <a:schemeClr val="bg1"/>
                </a:solidFill>
              </a:rPr>
              <a:t> </a:t>
            </a:r>
            <a:r>
              <a:rPr lang="en-US" dirty="0" err="1">
                <a:solidFill>
                  <a:schemeClr val="bg1"/>
                </a:solidFill>
              </a:rPr>
              <a:t>aliran</a:t>
            </a:r>
            <a:r>
              <a:rPr lang="en-US" dirty="0">
                <a:solidFill>
                  <a:schemeClr val="bg1"/>
                </a:solidFill>
              </a:rPr>
              <a:t> per</a:t>
            </a:r>
            <a:r>
              <a:rPr lang="id-ID" dirty="0">
                <a:solidFill>
                  <a:schemeClr val="bg1"/>
                </a:solidFill>
              </a:rPr>
              <a:t>m</a:t>
            </a:r>
            <a:r>
              <a:rPr lang="en-US" dirty="0" err="1">
                <a:solidFill>
                  <a:schemeClr val="bg1"/>
                </a:solidFill>
              </a:rPr>
              <a:t>ukaan</a:t>
            </a:r>
            <a:r>
              <a:rPr lang="id-ID" dirty="0">
                <a:solidFill>
                  <a:schemeClr val="bg1"/>
                </a:solidFill>
              </a:rPr>
              <a:t> </a:t>
            </a:r>
            <a:r>
              <a:rPr lang="en-US" dirty="0" err="1">
                <a:solidFill>
                  <a:schemeClr val="bg1"/>
                </a:solidFill>
              </a:rPr>
              <a:t>sungai</a:t>
            </a:r>
            <a:r>
              <a:rPr lang="en-US" dirty="0">
                <a:solidFill>
                  <a:schemeClr val="bg1"/>
                </a:solidFill>
              </a:rPr>
              <a:t> (</a:t>
            </a:r>
            <a:r>
              <a:rPr lang="en-US" i="1" dirty="0">
                <a:solidFill>
                  <a:schemeClr val="bg1"/>
                </a:solidFill>
              </a:rPr>
              <a:t>surface stream</a:t>
            </a:r>
            <a:r>
              <a:rPr lang="en-US" dirty="0">
                <a:solidFill>
                  <a:schemeClr val="bg1"/>
                </a:solidFill>
              </a:rPr>
              <a:t>) </a:t>
            </a:r>
            <a:r>
              <a:rPr lang="en-US" dirty="0" err="1">
                <a:solidFill>
                  <a:schemeClr val="bg1"/>
                </a:solidFill>
              </a:rPr>
              <a:t>atau</a:t>
            </a:r>
            <a:r>
              <a:rPr lang="en-US" dirty="0">
                <a:solidFill>
                  <a:schemeClr val="bg1"/>
                </a:solidFill>
              </a:rPr>
              <a:t> </a:t>
            </a:r>
            <a:r>
              <a:rPr lang="en-US" dirty="0" err="1">
                <a:solidFill>
                  <a:schemeClr val="bg1"/>
                </a:solidFill>
              </a:rPr>
              <a:t>tampungan</a:t>
            </a:r>
            <a:r>
              <a:rPr lang="en-US" dirty="0">
                <a:solidFill>
                  <a:schemeClr val="bg1"/>
                </a:solidFill>
              </a:rPr>
              <a:t> </a:t>
            </a:r>
            <a:r>
              <a:rPr lang="en-US" dirty="0" err="1">
                <a:solidFill>
                  <a:schemeClr val="bg1"/>
                </a:solidFill>
              </a:rPr>
              <a:t>perrnukaan</a:t>
            </a:r>
            <a:r>
              <a:rPr lang="en-US" dirty="0">
                <a:solidFill>
                  <a:schemeClr val="bg1"/>
                </a:solidFill>
              </a:rPr>
              <a:t>/</a:t>
            </a:r>
            <a:r>
              <a:rPr lang="en-US" dirty="0" err="1">
                <a:solidFill>
                  <a:schemeClr val="bg1"/>
                </a:solidFill>
              </a:rPr>
              <a:t>cekungan</a:t>
            </a:r>
            <a:r>
              <a:rPr lang="en-US" dirty="0">
                <a:solidFill>
                  <a:schemeClr val="bg1"/>
                </a:solidFill>
              </a:rPr>
              <a:t>/</a:t>
            </a:r>
            <a:r>
              <a:rPr lang="en-US" dirty="0" err="1">
                <a:solidFill>
                  <a:schemeClr val="bg1"/>
                </a:solidFill>
              </a:rPr>
              <a:t>danau</a:t>
            </a:r>
            <a:r>
              <a:rPr lang="en-US" dirty="0">
                <a:solidFill>
                  <a:schemeClr val="bg1"/>
                </a:solidFill>
              </a:rPr>
              <a:t> (</a:t>
            </a:r>
            <a:r>
              <a:rPr lang="en-US" i="1" dirty="0">
                <a:solidFill>
                  <a:schemeClr val="bg1"/>
                </a:solidFill>
              </a:rPr>
              <a:t>surface detention</a:t>
            </a:r>
            <a:r>
              <a:rPr lang="en-US" dirty="0">
                <a:solidFill>
                  <a:schemeClr val="bg1"/>
                </a:solidFill>
              </a:rPr>
              <a:t>), </a:t>
            </a:r>
            <a:r>
              <a:rPr lang="en-US" dirty="0" err="1">
                <a:solidFill>
                  <a:schemeClr val="bg1"/>
                </a:solidFill>
              </a:rPr>
              <a:t>tidak</a:t>
            </a:r>
            <a:r>
              <a:rPr lang="en-US" dirty="0">
                <a:solidFill>
                  <a:schemeClr val="bg1"/>
                </a:solidFill>
              </a:rPr>
              <a:t> </a:t>
            </a:r>
            <a:r>
              <a:rPr lang="en-US" dirty="0" err="1">
                <a:solidFill>
                  <a:schemeClr val="bg1"/>
                </a:solidFill>
              </a:rPr>
              <a:t>peduli</a:t>
            </a:r>
            <a:r>
              <a:rPr lang="en-US" dirty="0">
                <a:solidFill>
                  <a:schemeClr val="bg1"/>
                </a:solidFill>
              </a:rPr>
              <a:t> </a:t>
            </a:r>
            <a:r>
              <a:rPr lang="en-US" dirty="0" err="1">
                <a:solidFill>
                  <a:schemeClr val="bg1"/>
                </a:solidFill>
              </a:rPr>
              <a:t>lewat</a:t>
            </a:r>
            <a:r>
              <a:rPr lang="en-US" dirty="0">
                <a:solidFill>
                  <a:schemeClr val="bg1"/>
                </a:solidFill>
              </a:rPr>
              <a:t> mana (</a:t>
            </a:r>
            <a:r>
              <a:rPr lang="en-US" dirty="0" err="1">
                <a:solidFill>
                  <a:schemeClr val="bg1"/>
                </a:solidFill>
              </a:rPr>
              <a:t>pe</a:t>
            </a:r>
            <a:r>
              <a:rPr lang="id-ID" dirty="0" err="1">
                <a:solidFill>
                  <a:schemeClr val="bg1"/>
                </a:solidFill>
              </a:rPr>
              <a:t>rm</a:t>
            </a:r>
            <a:r>
              <a:rPr lang="en-US" dirty="0" err="1">
                <a:solidFill>
                  <a:schemeClr val="bg1"/>
                </a:solidFill>
              </a:rPr>
              <a:t>ukaan</a:t>
            </a:r>
            <a:r>
              <a:rPr lang="en-US" dirty="0">
                <a:solidFill>
                  <a:schemeClr val="bg1"/>
                </a:solidFill>
              </a:rPr>
              <a:t> </a:t>
            </a:r>
            <a:r>
              <a:rPr lang="en-US" dirty="0" err="1">
                <a:solidFill>
                  <a:schemeClr val="bg1"/>
                </a:solidFill>
              </a:rPr>
              <a:t>tanah</a:t>
            </a:r>
            <a:r>
              <a:rPr lang="en-US" dirty="0">
                <a:solidFill>
                  <a:schemeClr val="bg1"/>
                </a:solidFill>
              </a:rPr>
              <a:t> </a:t>
            </a:r>
            <a:r>
              <a:rPr lang="en-US" dirty="0" err="1">
                <a:solidFill>
                  <a:schemeClr val="bg1"/>
                </a:solidFill>
              </a:rPr>
              <a:t>atau</a:t>
            </a:r>
            <a:r>
              <a:rPr lang="en-US" dirty="0">
                <a:solidFill>
                  <a:schemeClr val="bg1"/>
                </a:solidFill>
              </a:rPr>
              <a:t> </a:t>
            </a:r>
            <a:r>
              <a:rPr lang="en-US" dirty="0" err="1">
                <a:solidFill>
                  <a:schemeClr val="bg1"/>
                </a:solidFill>
              </a:rPr>
              <a:t>bawah</a:t>
            </a:r>
            <a:r>
              <a:rPr lang="en-US" dirty="0">
                <a:solidFill>
                  <a:schemeClr val="bg1"/>
                </a:solidFill>
              </a:rPr>
              <a:t> </a:t>
            </a:r>
            <a:r>
              <a:rPr lang="en-US" dirty="0" err="1">
                <a:solidFill>
                  <a:schemeClr val="bg1"/>
                </a:solidFill>
              </a:rPr>
              <a:t>permukaan</a:t>
            </a:r>
            <a:r>
              <a:rPr lang="en-US" dirty="0">
                <a:solidFill>
                  <a:schemeClr val="bg1"/>
                </a:solidFill>
              </a:rPr>
              <a:t> </a:t>
            </a:r>
            <a:r>
              <a:rPr lang="en-US" dirty="0" err="1">
                <a:solidFill>
                  <a:schemeClr val="bg1"/>
                </a:solidFill>
              </a:rPr>
              <a:t>tanah</a:t>
            </a:r>
            <a:r>
              <a:rPr lang="en-US" dirty="0">
                <a:solidFill>
                  <a:schemeClr val="bg1"/>
                </a:solidFill>
              </a:rPr>
              <a:t>) </a:t>
            </a:r>
            <a:r>
              <a:rPr lang="en-US" dirty="0" err="1">
                <a:solidFill>
                  <a:schemeClr val="bg1"/>
                </a:solidFill>
              </a:rPr>
              <a:t>sebelum</a:t>
            </a:r>
            <a:r>
              <a:rPr lang="en-US" dirty="0">
                <a:solidFill>
                  <a:schemeClr val="bg1"/>
                </a:solidFill>
              </a:rPr>
              <a:t> </a:t>
            </a:r>
            <a:r>
              <a:rPr lang="en-US" dirty="0" err="1">
                <a:solidFill>
                  <a:schemeClr val="bg1"/>
                </a:solidFill>
              </a:rPr>
              <a:t>mencapai</a:t>
            </a:r>
            <a:r>
              <a:rPr lang="en-US" dirty="0">
                <a:solidFill>
                  <a:schemeClr val="bg1"/>
                </a:solidFill>
              </a:rPr>
              <a:t> </a:t>
            </a:r>
            <a:r>
              <a:rPr lang="en-US" dirty="0" err="1">
                <a:solidFill>
                  <a:schemeClr val="bg1"/>
                </a:solidFill>
              </a:rPr>
              <a:t>aliran</a:t>
            </a:r>
            <a:r>
              <a:rPr lang="en-US" dirty="0">
                <a:solidFill>
                  <a:schemeClr val="bg1"/>
                </a:solidFill>
              </a:rPr>
              <a:t> </a:t>
            </a:r>
            <a:r>
              <a:rPr lang="en-US" dirty="0" err="1">
                <a:solidFill>
                  <a:schemeClr val="bg1"/>
                </a:solidFill>
              </a:rPr>
              <a:t>perrnukaan</a:t>
            </a:r>
            <a:r>
              <a:rPr lang="en-US" dirty="0">
                <a:solidFill>
                  <a:schemeClr val="bg1"/>
                </a:solidFill>
              </a:rPr>
              <a:t>. </a:t>
            </a:r>
            <a:endParaRPr lang="id-ID" dirty="0">
              <a:solidFill>
                <a:schemeClr val="bg1"/>
              </a:solidFill>
            </a:endParaRPr>
          </a:p>
          <a:p>
            <a:r>
              <a:rPr lang="en-US" dirty="0" err="1">
                <a:solidFill>
                  <a:schemeClr val="bg1"/>
                </a:solidFill>
              </a:rPr>
              <a:t>Untuk</a:t>
            </a:r>
            <a:r>
              <a:rPr lang="en-US" dirty="0">
                <a:solidFill>
                  <a:schemeClr val="bg1"/>
                </a:solidFill>
              </a:rPr>
              <a:t> </a:t>
            </a:r>
            <a:r>
              <a:rPr lang="en-US" dirty="0" err="1">
                <a:solidFill>
                  <a:schemeClr val="bg1"/>
                </a:solidFill>
              </a:rPr>
              <a:t>melakukan</a:t>
            </a:r>
            <a:r>
              <a:rPr lang="en-US" dirty="0">
                <a:solidFill>
                  <a:schemeClr val="bg1"/>
                </a:solidFill>
              </a:rPr>
              <a:t> </a:t>
            </a:r>
            <a:r>
              <a:rPr lang="en-US" dirty="0" err="1">
                <a:solidFill>
                  <a:schemeClr val="bg1"/>
                </a:solidFill>
              </a:rPr>
              <a:t>analisa</a:t>
            </a:r>
            <a:r>
              <a:rPr lang="en-US" dirty="0">
                <a:solidFill>
                  <a:schemeClr val="bg1"/>
                </a:solidFill>
              </a:rPr>
              <a:t> </a:t>
            </a:r>
            <a:r>
              <a:rPr lang="en-US" dirty="0" err="1">
                <a:solidFill>
                  <a:schemeClr val="bg1"/>
                </a:solidFill>
              </a:rPr>
              <a:t>limpasan</a:t>
            </a:r>
            <a:r>
              <a:rPr lang="en-US" dirty="0">
                <a:solidFill>
                  <a:schemeClr val="bg1"/>
                </a:solidFill>
              </a:rPr>
              <a:t> (</a:t>
            </a:r>
            <a:r>
              <a:rPr lang="en-US" dirty="0" err="1">
                <a:solidFill>
                  <a:schemeClr val="bg1"/>
                </a:solidFill>
              </a:rPr>
              <a:t>misalnya</a:t>
            </a:r>
            <a:r>
              <a:rPr lang="en-US" dirty="0">
                <a:solidFill>
                  <a:schemeClr val="bg1"/>
                </a:solidFill>
              </a:rPr>
              <a:t> debit </a:t>
            </a:r>
            <a:r>
              <a:rPr lang="en-US" dirty="0" err="1">
                <a:solidFill>
                  <a:schemeClr val="bg1"/>
                </a:solidFill>
              </a:rPr>
              <a:t>puncak</a:t>
            </a:r>
            <a:r>
              <a:rPr lang="en-US" dirty="0">
                <a:solidFill>
                  <a:schemeClr val="bg1"/>
                </a:solidFill>
              </a:rPr>
              <a:t> </a:t>
            </a:r>
            <a:r>
              <a:rPr lang="en-US" dirty="0" err="1">
                <a:solidFill>
                  <a:schemeClr val="bg1"/>
                </a:solidFill>
              </a:rPr>
              <a:t>banjir</a:t>
            </a:r>
            <a:r>
              <a:rPr lang="en-US" dirty="0">
                <a:solidFill>
                  <a:schemeClr val="bg1"/>
                </a:solidFill>
              </a:rPr>
              <a:t>, debit air </a:t>
            </a:r>
            <a:r>
              <a:rPr lang="en-US" dirty="0" err="1">
                <a:solidFill>
                  <a:schemeClr val="bg1"/>
                </a:solidFill>
              </a:rPr>
              <a:t>rendah</a:t>
            </a:r>
            <a:r>
              <a:rPr lang="en-US" dirty="0">
                <a:solidFill>
                  <a:schemeClr val="bg1"/>
                </a:solidFill>
              </a:rPr>
              <a:t>, debit rata-rata, debit </a:t>
            </a:r>
            <a:r>
              <a:rPr lang="en-US" dirty="0" err="1">
                <a:solidFill>
                  <a:schemeClr val="bg1"/>
                </a:solidFill>
              </a:rPr>
              <a:t>dominan</a:t>
            </a:r>
            <a:r>
              <a:rPr lang="en-US" dirty="0">
                <a:solidFill>
                  <a:schemeClr val="bg1"/>
                </a:solidFill>
              </a:rPr>
              <a:t>), </a:t>
            </a:r>
            <a:r>
              <a:rPr lang="en-US" dirty="0" err="1">
                <a:solidFill>
                  <a:schemeClr val="bg1"/>
                </a:solidFill>
              </a:rPr>
              <a:t>diperlukan</a:t>
            </a:r>
            <a:r>
              <a:rPr lang="en-US" dirty="0">
                <a:solidFill>
                  <a:schemeClr val="bg1"/>
                </a:solidFill>
              </a:rPr>
              <a:t> </a:t>
            </a:r>
            <a:r>
              <a:rPr lang="en-US" dirty="0" err="1">
                <a:solidFill>
                  <a:schemeClr val="bg1"/>
                </a:solidFill>
              </a:rPr>
              <a:t>penyelidikan</a:t>
            </a:r>
            <a:r>
              <a:rPr lang="en-US" dirty="0">
                <a:solidFill>
                  <a:schemeClr val="bg1"/>
                </a:solidFill>
              </a:rPr>
              <a:t> yang </a:t>
            </a:r>
            <a:r>
              <a:rPr lang="en-US" dirty="0" err="1">
                <a:solidFill>
                  <a:schemeClr val="bg1"/>
                </a:solidFill>
              </a:rPr>
              <a:t>cukup</a:t>
            </a:r>
            <a:r>
              <a:rPr lang="en-US" dirty="0">
                <a:solidFill>
                  <a:schemeClr val="bg1"/>
                </a:solidFill>
              </a:rPr>
              <a:t> </a:t>
            </a:r>
            <a:r>
              <a:rPr lang="en-US" dirty="0" err="1">
                <a:solidFill>
                  <a:schemeClr val="bg1"/>
                </a:solidFill>
              </a:rPr>
              <a:t>memadai</a:t>
            </a:r>
            <a:r>
              <a:rPr lang="en-US" dirty="0">
                <a:solidFill>
                  <a:schemeClr val="bg1"/>
                </a:solidFill>
              </a:rPr>
              <a:t> </a:t>
            </a:r>
            <a:r>
              <a:rPr lang="en-US" dirty="0" err="1">
                <a:solidFill>
                  <a:schemeClr val="bg1"/>
                </a:solidFill>
              </a:rPr>
              <a:t>dan</a:t>
            </a:r>
            <a:r>
              <a:rPr lang="en-US" dirty="0">
                <a:solidFill>
                  <a:schemeClr val="bg1"/>
                </a:solidFill>
              </a:rPr>
              <a:t> </a:t>
            </a:r>
            <a:r>
              <a:rPr lang="en-US" dirty="0" err="1">
                <a:solidFill>
                  <a:schemeClr val="bg1"/>
                </a:solidFill>
              </a:rPr>
              <a:t>perkiraan</a:t>
            </a:r>
            <a:r>
              <a:rPr lang="en-US" dirty="0">
                <a:solidFill>
                  <a:schemeClr val="bg1"/>
                </a:solidFill>
              </a:rPr>
              <a:t> </a:t>
            </a:r>
            <a:r>
              <a:rPr lang="en-US" dirty="0" err="1">
                <a:solidFill>
                  <a:schemeClr val="bg1"/>
                </a:solidFill>
              </a:rPr>
              <a:t>faktor-faktor</a:t>
            </a:r>
            <a:r>
              <a:rPr lang="en-US" dirty="0">
                <a:solidFill>
                  <a:schemeClr val="bg1"/>
                </a:solidFill>
              </a:rPr>
              <a:t> </a:t>
            </a:r>
            <a:r>
              <a:rPr lang="en-US" dirty="0" err="1">
                <a:solidFill>
                  <a:schemeClr val="bg1"/>
                </a:solidFill>
              </a:rPr>
              <a:t>elemen</a:t>
            </a:r>
            <a:r>
              <a:rPr lang="en-US" dirty="0">
                <a:solidFill>
                  <a:schemeClr val="bg1"/>
                </a:solidFill>
              </a:rPr>
              <a:t> yang </a:t>
            </a:r>
            <a:r>
              <a:rPr lang="en-US" dirty="0" err="1">
                <a:solidFill>
                  <a:schemeClr val="bg1"/>
                </a:solidFill>
              </a:rPr>
              <a:t>rnempengaruhi</a:t>
            </a:r>
            <a:r>
              <a:rPr lang="en-US" dirty="0">
                <a:solidFill>
                  <a:schemeClr val="bg1"/>
                </a:solidFill>
              </a:rPr>
              <a:t> </a:t>
            </a:r>
            <a:r>
              <a:rPr lang="en-US" dirty="0" err="1">
                <a:solidFill>
                  <a:schemeClr val="bg1"/>
                </a:solidFill>
              </a:rPr>
              <a:t>limpasan</a:t>
            </a:r>
            <a:r>
              <a:rPr lang="en-US" dirty="0">
                <a:solidFill>
                  <a:schemeClr val="bg1"/>
                </a:solidFill>
              </a:rPr>
              <a:t>, </a:t>
            </a:r>
            <a:r>
              <a:rPr lang="en-US" dirty="0" err="1">
                <a:solidFill>
                  <a:schemeClr val="bg1"/>
                </a:solidFill>
              </a:rPr>
              <a:t>yaitu</a:t>
            </a:r>
            <a:r>
              <a:rPr lang="en-US" dirty="0">
                <a:solidFill>
                  <a:schemeClr val="bg1"/>
                </a:solidFill>
              </a:rPr>
              <a:t> : </a:t>
            </a:r>
            <a:endParaRPr lang="id-ID" dirty="0">
              <a:solidFill>
                <a:schemeClr val="bg1"/>
              </a:solidFill>
            </a:endParaRPr>
          </a:p>
          <a:p>
            <a:pPr lvl="1"/>
            <a:r>
              <a:rPr lang="id-ID" dirty="0">
                <a:solidFill>
                  <a:schemeClr val="bg1"/>
                </a:solidFill>
              </a:rPr>
              <a:t>Elemen-elemen meteorologi</a:t>
            </a:r>
          </a:p>
          <a:p>
            <a:pPr lvl="1"/>
            <a:r>
              <a:rPr lang="id-ID" dirty="0">
                <a:solidFill>
                  <a:schemeClr val="bg1"/>
                </a:solidFill>
              </a:rPr>
              <a:t>Kondisi meteorologi</a:t>
            </a:r>
          </a:p>
          <a:p>
            <a:pPr lvl="1"/>
            <a:r>
              <a:rPr lang="id-ID" dirty="0" err="1">
                <a:solidFill>
                  <a:schemeClr val="bg1"/>
                </a:solidFill>
              </a:rPr>
              <a:t>elernen</a:t>
            </a:r>
            <a:r>
              <a:rPr lang="id-ID" dirty="0">
                <a:solidFill>
                  <a:schemeClr val="bg1"/>
                </a:solidFill>
              </a:rPr>
              <a:t>-elemen daerah pengaliran</a:t>
            </a:r>
          </a:p>
          <a:p>
            <a:endParaRPr lang="id-ID" dirty="0">
              <a:solidFill>
                <a:schemeClr val="bg1"/>
              </a:solidFill>
            </a:endParaRPr>
          </a:p>
        </p:txBody>
      </p:sp>
    </p:spTree>
    <p:extLst>
      <p:ext uri="{BB962C8B-B14F-4D97-AF65-F5344CB8AC3E}">
        <p14:creationId xmlns:p14="http://schemas.microsoft.com/office/powerpoint/2010/main" val="376452781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a:t>Data Daerah Aliran Sungai (</a:t>
            </a:r>
            <a:r>
              <a:rPr lang="id-ID" i="1" dirty="0" err="1"/>
              <a:t>Catchtment</a:t>
            </a:r>
            <a:r>
              <a:rPr lang="id-ID" i="1" dirty="0"/>
              <a:t> Area</a:t>
            </a:r>
            <a:r>
              <a:rPr lang="id-ID" dirty="0"/>
              <a:t>)</a:t>
            </a:r>
          </a:p>
        </p:txBody>
      </p:sp>
      <p:sp>
        <p:nvSpPr>
          <p:cNvPr id="3" name="Content Placeholder 2"/>
          <p:cNvSpPr>
            <a:spLocks noGrp="1"/>
          </p:cNvSpPr>
          <p:nvPr>
            <p:ph idx="1"/>
          </p:nvPr>
        </p:nvSpPr>
        <p:spPr>
          <a:solidFill>
            <a:schemeClr val="tx2"/>
          </a:solidFill>
        </p:spPr>
        <p:txBody>
          <a:bodyPr>
            <a:normAutofit fontScale="92500" lnSpcReduction="10000"/>
          </a:bodyPr>
          <a:lstStyle/>
          <a:p>
            <a:r>
              <a:rPr lang="en-US" dirty="0" err="1">
                <a:solidFill>
                  <a:schemeClr val="bg1"/>
                </a:solidFill>
              </a:rPr>
              <a:t>Kondisi</a:t>
            </a:r>
            <a:r>
              <a:rPr lang="en-US" dirty="0">
                <a:solidFill>
                  <a:schemeClr val="bg1"/>
                </a:solidFill>
              </a:rPr>
              <a:t> </a:t>
            </a:r>
            <a:r>
              <a:rPr lang="en-US" dirty="0" err="1">
                <a:solidFill>
                  <a:schemeClr val="bg1"/>
                </a:solidFill>
              </a:rPr>
              <a:t>topografi</a:t>
            </a:r>
            <a:r>
              <a:rPr lang="en-US" dirty="0">
                <a:solidFill>
                  <a:schemeClr val="bg1"/>
                </a:solidFill>
              </a:rPr>
              <a:t> </a:t>
            </a:r>
            <a:r>
              <a:rPr lang="en-US" dirty="0" err="1">
                <a:solidFill>
                  <a:schemeClr val="bg1"/>
                </a:solidFill>
              </a:rPr>
              <a:t>daerah</a:t>
            </a:r>
            <a:r>
              <a:rPr lang="en-US" dirty="0">
                <a:solidFill>
                  <a:schemeClr val="bg1"/>
                </a:solidFill>
              </a:rPr>
              <a:t> </a:t>
            </a:r>
            <a:r>
              <a:rPr lang="en-US" dirty="0" err="1">
                <a:solidFill>
                  <a:schemeClr val="bg1"/>
                </a:solidFill>
              </a:rPr>
              <a:t>pengaliran</a:t>
            </a:r>
            <a:r>
              <a:rPr lang="en-US" dirty="0">
                <a:solidFill>
                  <a:schemeClr val="bg1"/>
                </a:solidFill>
              </a:rPr>
              <a:t> </a:t>
            </a:r>
            <a:r>
              <a:rPr lang="en-US" dirty="0" err="1">
                <a:solidFill>
                  <a:schemeClr val="bg1"/>
                </a:solidFill>
              </a:rPr>
              <a:t>dapat</a:t>
            </a:r>
            <a:r>
              <a:rPr lang="en-US" dirty="0">
                <a:solidFill>
                  <a:schemeClr val="bg1"/>
                </a:solidFill>
              </a:rPr>
              <a:t> </a:t>
            </a:r>
            <a:r>
              <a:rPr lang="en-US" dirty="0" err="1">
                <a:solidFill>
                  <a:schemeClr val="bg1"/>
                </a:solidFill>
              </a:rPr>
              <a:t>diperkirakan</a:t>
            </a:r>
            <a:r>
              <a:rPr lang="en-US" dirty="0">
                <a:solidFill>
                  <a:schemeClr val="bg1"/>
                </a:solidFill>
              </a:rPr>
              <a:t> </a:t>
            </a:r>
            <a:r>
              <a:rPr lang="en-US" dirty="0" err="1">
                <a:solidFill>
                  <a:schemeClr val="bg1"/>
                </a:solidFill>
              </a:rPr>
              <a:t>dengan</a:t>
            </a:r>
            <a:r>
              <a:rPr lang="en-US" dirty="0">
                <a:solidFill>
                  <a:schemeClr val="bg1"/>
                </a:solidFill>
              </a:rPr>
              <a:t> </a:t>
            </a:r>
            <a:r>
              <a:rPr lang="en-US" dirty="0" err="1">
                <a:solidFill>
                  <a:schemeClr val="bg1"/>
                </a:solidFill>
              </a:rPr>
              <a:t>melakukan</a:t>
            </a:r>
            <a:r>
              <a:rPr lang="en-US" dirty="0">
                <a:solidFill>
                  <a:schemeClr val="bg1"/>
                </a:solidFill>
              </a:rPr>
              <a:t> </a:t>
            </a:r>
            <a:r>
              <a:rPr lang="en-US" dirty="0" err="1">
                <a:solidFill>
                  <a:schemeClr val="bg1"/>
                </a:solidFill>
              </a:rPr>
              <a:t>pengukuran</a:t>
            </a:r>
            <a:r>
              <a:rPr lang="en-US" dirty="0">
                <a:solidFill>
                  <a:schemeClr val="bg1"/>
                </a:solidFill>
              </a:rPr>
              <a:t> di </a:t>
            </a:r>
            <a:r>
              <a:rPr lang="en-US" dirty="0" err="1">
                <a:solidFill>
                  <a:schemeClr val="bg1"/>
                </a:solidFill>
              </a:rPr>
              <a:t>atas</a:t>
            </a:r>
            <a:r>
              <a:rPr lang="en-US" dirty="0">
                <a:solidFill>
                  <a:schemeClr val="bg1"/>
                </a:solidFill>
              </a:rPr>
              <a:t> </a:t>
            </a:r>
            <a:r>
              <a:rPr lang="en-US" dirty="0" err="1">
                <a:solidFill>
                  <a:schemeClr val="bg1"/>
                </a:solidFill>
              </a:rPr>
              <a:t>peta</a:t>
            </a:r>
            <a:r>
              <a:rPr lang="en-US" dirty="0">
                <a:solidFill>
                  <a:schemeClr val="bg1"/>
                </a:solidFill>
              </a:rPr>
              <a:t> </a:t>
            </a:r>
            <a:r>
              <a:rPr lang="en-US" dirty="0" err="1">
                <a:solidFill>
                  <a:schemeClr val="bg1"/>
                </a:solidFill>
              </a:rPr>
              <a:t>topografi</a:t>
            </a:r>
            <a:r>
              <a:rPr lang="en-US" dirty="0">
                <a:solidFill>
                  <a:schemeClr val="bg1"/>
                </a:solidFill>
              </a:rPr>
              <a:t> (</a:t>
            </a:r>
            <a:r>
              <a:rPr lang="en-US" dirty="0" err="1">
                <a:solidFill>
                  <a:schemeClr val="bg1"/>
                </a:solidFill>
              </a:rPr>
              <a:t>skala</a:t>
            </a:r>
            <a:r>
              <a:rPr lang="en-US" dirty="0">
                <a:solidFill>
                  <a:schemeClr val="bg1"/>
                </a:solidFill>
              </a:rPr>
              <a:t> 1 : 25.000 </a:t>
            </a:r>
            <a:r>
              <a:rPr lang="en-US" dirty="0" err="1">
                <a:solidFill>
                  <a:schemeClr val="bg1"/>
                </a:solidFill>
              </a:rPr>
              <a:t>atau</a:t>
            </a:r>
            <a:r>
              <a:rPr lang="en-US" dirty="0">
                <a:solidFill>
                  <a:schemeClr val="bg1"/>
                </a:solidFill>
              </a:rPr>
              <a:t> 1 : 50.000) </a:t>
            </a:r>
            <a:r>
              <a:rPr lang="en-US" dirty="0" err="1">
                <a:solidFill>
                  <a:schemeClr val="bg1"/>
                </a:solidFill>
              </a:rPr>
              <a:t>menggunakan</a:t>
            </a:r>
            <a:r>
              <a:rPr lang="en-US" dirty="0">
                <a:solidFill>
                  <a:schemeClr val="bg1"/>
                </a:solidFill>
              </a:rPr>
              <a:t> </a:t>
            </a:r>
            <a:r>
              <a:rPr lang="en-US" dirty="0" err="1">
                <a:solidFill>
                  <a:schemeClr val="bg1"/>
                </a:solidFill>
              </a:rPr>
              <a:t>planimeter</a:t>
            </a:r>
            <a:r>
              <a:rPr lang="en-US" dirty="0">
                <a:solidFill>
                  <a:schemeClr val="bg1"/>
                </a:solidFill>
              </a:rPr>
              <a:t> </a:t>
            </a:r>
            <a:r>
              <a:rPr lang="en-US" dirty="0" err="1">
                <a:solidFill>
                  <a:schemeClr val="bg1"/>
                </a:solidFill>
              </a:rPr>
              <a:t>dan</a:t>
            </a:r>
            <a:r>
              <a:rPr lang="en-US" dirty="0">
                <a:solidFill>
                  <a:schemeClr val="bg1"/>
                </a:solidFill>
              </a:rPr>
              <a:t> </a:t>
            </a:r>
            <a:r>
              <a:rPr lang="en-US" dirty="0" err="1">
                <a:solidFill>
                  <a:schemeClr val="bg1"/>
                </a:solidFill>
              </a:rPr>
              <a:t>alat-alat</a:t>
            </a:r>
            <a:r>
              <a:rPr lang="en-US" dirty="0">
                <a:solidFill>
                  <a:schemeClr val="bg1"/>
                </a:solidFill>
              </a:rPr>
              <a:t> </a:t>
            </a:r>
            <a:r>
              <a:rPr lang="en-US" dirty="0" err="1">
                <a:solidFill>
                  <a:schemeClr val="bg1"/>
                </a:solidFill>
              </a:rPr>
              <a:t>ukur</a:t>
            </a:r>
            <a:r>
              <a:rPr lang="en-US" dirty="0">
                <a:solidFill>
                  <a:schemeClr val="bg1"/>
                </a:solidFill>
              </a:rPr>
              <a:t> </a:t>
            </a:r>
            <a:r>
              <a:rPr lang="en-US" dirty="0" err="1">
                <a:solidFill>
                  <a:schemeClr val="bg1"/>
                </a:solidFill>
              </a:rPr>
              <a:t>lainnya</a:t>
            </a:r>
            <a:r>
              <a:rPr lang="en-US" dirty="0">
                <a:solidFill>
                  <a:schemeClr val="bg1"/>
                </a:solidFill>
              </a:rPr>
              <a:t>. </a:t>
            </a:r>
            <a:endParaRPr lang="id-ID" dirty="0">
              <a:solidFill>
                <a:schemeClr val="bg1"/>
              </a:solidFill>
            </a:endParaRPr>
          </a:p>
          <a:p>
            <a:r>
              <a:rPr lang="en-US" dirty="0" err="1">
                <a:solidFill>
                  <a:schemeClr val="bg1"/>
                </a:solidFill>
              </a:rPr>
              <a:t>Kondisi</a:t>
            </a:r>
            <a:r>
              <a:rPr lang="en-US" dirty="0">
                <a:solidFill>
                  <a:schemeClr val="bg1"/>
                </a:solidFill>
              </a:rPr>
              <a:t> </a:t>
            </a:r>
            <a:r>
              <a:rPr lang="en-US" dirty="0" err="1">
                <a:solidFill>
                  <a:schemeClr val="bg1"/>
                </a:solidFill>
              </a:rPr>
              <a:t>permukaan</a:t>
            </a:r>
            <a:r>
              <a:rPr lang="en-US" dirty="0">
                <a:solidFill>
                  <a:schemeClr val="bg1"/>
                </a:solidFill>
              </a:rPr>
              <a:t> </a:t>
            </a:r>
            <a:r>
              <a:rPr lang="en-US" dirty="0" err="1">
                <a:solidFill>
                  <a:schemeClr val="bg1"/>
                </a:solidFill>
              </a:rPr>
              <a:t>tanah</a:t>
            </a:r>
            <a:r>
              <a:rPr lang="en-US" dirty="0">
                <a:solidFill>
                  <a:schemeClr val="bg1"/>
                </a:solidFill>
              </a:rPr>
              <a:t> </a:t>
            </a:r>
            <a:r>
              <a:rPr lang="en-US" dirty="0" err="1">
                <a:solidFill>
                  <a:schemeClr val="bg1"/>
                </a:solidFill>
              </a:rPr>
              <a:t>dan</a:t>
            </a:r>
            <a:r>
              <a:rPr lang="en-US" dirty="0">
                <a:solidFill>
                  <a:schemeClr val="bg1"/>
                </a:solidFill>
              </a:rPr>
              <a:t> </a:t>
            </a:r>
            <a:r>
              <a:rPr lang="en-US" dirty="0" err="1">
                <a:solidFill>
                  <a:schemeClr val="bg1"/>
                </a:solidFill>
              </a:rPr>
              <a:t>kondisi</a:t>
            </a:r>
            <a:r>
              <a:rPr lang="en-US" dirty="0">
                <a:solidFill>
                  <a:schemeClr val="bg1"/>
                </a:solidFill>
              </a:rPr>
              <a:t> </a:t>
            </a:r>
            <a:r>
              <a:rPr lang="en-US" dirty="0" err="1">
                <a:solidFill>
                  <a:schemeClr val="bg1"/>
                </a:solidFill>
              </a:rPr>
              <a:t>geologi</a:t>
            </a:r>
            <a:r>
              <a:rPr lang="en-US" dirty="0">
                <a:solidFill>
                  <a:schemeClr val="bg1"/>
                </a:solidFill>
              </a:rPr>
              <a:t> </a:t>
            </a:r>
            <a:r>
              <a:rPr lang="en-US" dirty="0" err="1">
                <a:solidFill>
                  <a:schemeClr val="bg1"/>
                </a:solidFill>
              </a:rPr>
              <a:t>dapat</a:t>
            </a:r>
            <a:r>
              <a:rPr lang="en-US" dirty="0">
                <a:solidFill>
                  <a:schemeClr val="bg1"/>
                </a:solidFill>
              </a:rPr>
              <a:t> </a:t>
            </a:r>
            <a:r>
              <a:rPr lang="en-US" dirty="0" err="1">
                <a:solidFill>
                  <a:schemeClr val="bg1"/>
                </a:solidFill>
              </a:rPr>
              <a:t>diketahui</a:t>
            </a:r>
            <a:r>
              <a:rPr lang="en-US" dirty="0">
                <a:solidFill>
                  <a:schemeClr val="bg1"/>
                </a:solidFill>
              </a:rPr>
              <a:t> </a:t>
            </a:r>
            <a:r>
              <a:rPr lang="en-US" dirty="0" err="1">
                <a:solidFill>
                  <a:schemeClr val="bg1"/>
                </a:solidFill>
              </a:rPr>
              <a:t>dari</a:t>
            </a:r>
            <a:r>
              <a:rPr lang="en-US" dirty="0">
                <a:solidFill>
                  <a:schemeClr val="bg1"/>
                </a:solidFill>
              </a:rPr>
              <a:t> </a:t>
            </a:r>
            <a:r>
              <a:rPr lang="en-US" dirty="0" err="1">
                <a:solidFill>
                  <a:schemeClr val="bg1"/>
                </a:solidFill>
              </a:rPr>
              <a:t>peta</a:t>
            </a:r>
            <a:r>
              <a:rPr lang="en-US" dirty="0">
                <a:solidFill>
                  <a:schemeClr val="bg1"/>
                </a:solidFill>
              </a:rPr>
              <a:t> </a:t>
            </a:r>
            <a:r>
              <a:rPr lang="en-US" dirty="0" err="1">
                <a:solidFill>
                  <a:schemeClr val="bg1"/>
                </a:solidFill>
              </a:rPr>
              <a:t>tanah</a:t>
            </a:r>
            <a:r>
              <a:rPr lang="en-US" dirty="0">
                <a:solidFill>
                  <a:schemeClr val="bg1"/>
                </a:solidFill>
              </a:rPr>
              <a:t>, </a:t>
            </a:r>
            <a:r>
              <a:rPr lang="en-US" dirty="0" err="1">
                <a:solidFill>
                  <a:schemeClr val="bg1"/>
                </a:solidFill>
              </a:rPr>
              <a:t>peta</a:t>
            </a:r>
            <a:r>
              <a:rPr lang="en-US" dirty="0">
                <a:solidFill>
                  <a:schemeClr val="bg1"/>
                </a:solidFill>
              </a:rPr>
              <a:t> </a:t>
            </a:r>
            <a:r>
              <a:rPr lang="en-US" dirty="0" err="1">
                <a:solidFill>
                  <a:schemeClr val="bg1"/>
                </a:solidFill>
              </a:rPr>
              <a:t>kesesuaian</a:t>
            </a:r>
            <a:r>
              <a:rPr lang="en-US" dirty="0">
                <a:solidFill>
                  <a:schemeClr val="bg1"/>
                </a:solidFill>
              </a:rPr>
              <a:t> </a:t>
            </a:r>
            <a:r>
              <a:rPr lang="en-US" dirty="0" err="1">
                <a:solidFill>
                  <a:schemeClr val="bg1"/>
                </a:solidFill>
              </a:rPr>
              <a:t>lahan</a:t>
            </a:r>
            <a:r>
              <a:rPr lang="en-US" dirty="0">
                <a:solidFill>
                  <a:schemeClr val="bg1"/>
                </a:solidFill>
              </a:rPr>
              <a:t> </a:t>
            </a:r>
            <a:r>
              <a:rPr lang="en-US" dirty="0" err="1">
                <a:solidFill>
                  <a:schemeClr val="bg1"/>
                </a:solidFill>
              </a:rPr>
              <a:t>dan</a:t>
            </a:r>
            <a:r>
              <a:rPr lang="en-US" dirty="0">
                <a:solidFill>
                  <a:schemeClr val="bg1"/>
                </a:solidFill>
              </a:rPr>
              <a:t> </a:t>
            </a:r>
            <a:r>
              <a:rPr lang="en-US" dirty="0" err="1">
                <a:solidFill>
                  <a:schemeClr val="bg1"/>
                </a:solidFill>
              </a:rPr>
              <a:t>peta</a:t>
            </a:r>
            <a:r>
              <a:rPr lang="en-US" dirty="0">
                <a:solidFill>
                  <a:schemeClr val="bg1"/>
                </a:solidFill>
              </a:rPr>
              <a:t> </a:t>
            </a:r>
            <a:r>
              <a:rPr lang="en-US" dirty="0" err="1">
                <a:solidFill>
                  <a:schemeClr val="bg1"/>
                </a:solidFill>
              </a:rPr>
              <a:t>geologi</a:t>
            </a:r>
            <a:r>
              <a:rPr lang="en-US" dirty="0">
                <a:solidFill>
                  <a:schemeClr val="bg1"/>
                </a:solidFill>
              </a:rPr>
              <a:t> </a:t>
            </a:r>
            <a:r>
              <a:rPr lang="en-US" dirty="0" err="1">
                <a:solidFill>
                  <a:schemeClr val="bg1"/>
                </a:solidFill>
              </a:rPr>
              <a:t>serta</a:t>
            </a:r>
            <a:r>
              <a:rPr lang="en-US" dirty="0">
                <a:solidFill>
                  <a:schemeClr val="bg1"/>
                </a:solidFill>
              </a:rPr>
              <a:t> </a:t>
            </a:r>
            <a:r>
              <a:rPr lang="en-US" dirty="0" err="1">
                <a:solidFill>
                  <a:schemeClr val="bg1"/>
                </a:solidFill>
              </a:rPr>
              <a:t>survai</a:t>
            </a:r>
            <a:r>
              <a:rPr lang="en-US" dirty="0">
                <a:solidFill>
                  <a:schemeClr val="bg1"/>
                </a:solidFill>
              </a:rPr>
              <a:t> </a:t>
            </a:r>
            <a:r>
              <a:rPr lang="en-US" dirty="0" err="1">
                <a:solidFill>
                  <a:schemeClr val="bg1"/>
                </a:solidFill>
              </a:rPr>
              <a:t>lapangan</a:t>
            </a:r>
            <a:r>
              <a:rPr lang="en-US" dirty="0">
                <a:solidFill>
                  <a:schemeClr val="bg1"/>
                </a:solidFill>
              </a:rPr>
              <a:t> </a:t>
            </a:r>
            <a:r>
              <a:rPr lang="en-US" dirty="0" err="1">
                <a:solidFill>
                  <a:schemeClr val="bg1"/>
                </a:solidFill>
              </a:rPr>
              <a:t>secara</a:t>
            </a:r>
            <a:r>
              <a:rPr lang="en-US" dirty="0">
                <a:solidFill>
                  <a:schemeClr val="bg1"/>
                </a:solidFill>
              </a:rPr>
              <a:t> </a:t>
            </a:r>
            <a:r>
              <a:rPr lang="en-US" dirty="0" err="1">
                <a:solidFill>
                  <a:schemeClr val="bg1"/>
                </a:solidFill>
              </a:rPr>
              <a:t>acak</a:t>
            </a:r>
            <a:r>
              <a:rPr lang="en-US" dirty="0">
                <a:solidFill>
                  <a:schemeClr val="bg1"/>
                </a:solidFill>
              </a:rPr>
              <a:t>. </a:t>
            </a:r>
            <a:endParaRPr lang="id-ID" dirty="0">
              <a:solidFill>
                <a:schemeClr val="bg1"/>
              </a:solidFill>
            </a:endParaRPr>
          </a:p>
          <a:p>
            <a:r>
              <a:rPr lang="id-ID" dirty="0">
                <a:solidFill>
                  <a:schemeClr val="bg1"/>
                </a:solidFill>
              </a:rPr>
              <a:t>K</a:t>
            </a:r>
            <a:r>
              <a:rPr lang="en-US" dirty="0" err="1">
                <a:solidFill>
                  <a:schemeClr val="bg1"/>
                </a:solidFill>
              </a:rPr>
              <a:t>ondisi</a:t>
            </a:r>
            <a:r>
              <a:rPr lang="en-US" dirty="0">
                <a:solidFill>
                  <a:schemeClr val="bg1"/>
                </a:solidFill>
              </a:rPr>
              <a:t> </a:t>
            </a:r>
            <a:r>
              <a:rPr lang="en-US" dirty="0" err="1">
                <a:solidFill>
                  <a:schemeClr val="bg1"/>
                </a:solidFill>
              </a:rPr>
              <a:t>tata</a:t>
            </a:r>
            <a:r>
              <a:rPr lang="en-US" dirty="0">
                <a:solidFill>
                  <a:schemeClr val="bg1"/>
                </a:solidFill>
              </a:rPr>
              <a:t> </a:t>
            </a:r>
            <a:r>
              <a:rPr lang="en-US" dirty="0" err="1">
                <a:solidFill>
                  <a:schemeClr val="bg1"/>
                </a:solidFill>
              </a:rPr>
              <a:t>guna</a:t>
            </a:r>
            <a:r>
              <a:rPr lang="en-US" dirty="0">
                <a:solidFill>
                  <a:schemeClr val="bg1"/>
                </a:solidFill>
              </a:rPr>
              <a:t> </a:t>
            </a:r>
            <a:r>
              <a:rPr lang="en-US" dirty="0" err="1">
                <a:solidFill>
                  <a:schemeClr val="bg1"/>
                </a:solidFill>
              </a:rPr>
              <a:t>lahan</a:t>
            </a:r>
            <a:r>
              <a:rPr lang="en-US" dirty="0">
                <a:solidFill>
                  <a:schemeClr val="bg1"/>
                </a:solidFill>
              </a:rPr>
              <a:t> </a:t>
            </a:r>
            <a:r>
              <a:rPr lang="en-US" dirty="0" err="1">
                <a:solidFill>
                  <a:schemeClr val="bg1"/>
                </a:solidFill>
              </a:rPr>
              <a:t>dapat</a:t>
            </a:r>
            <a:r>
              <a:rPr lang="en-US" dirty="0">
                <a:solidFill>
                  <a:schemeClr val="bg1"/>
                </a:solidFill>
              </a:rPr>
              <a:t> </a:t>
            </a:r>
            <a:r>
              <a:rPr lang="en-US" dirty="0" err="1">
                <a:solidFill>
                  <a:schemeClr val="bg1"/>
                </a:solidFill>
              </a:rPr>
              <a:t>diketahui</a:t>
            </a:r>
            <a:r>
              <a:rPr lang="en-US" dirty="0">
                <a:solidFill>
                  <a:schemeClr val="bg1"/>
                </a:solidFill>
              </a:rPr>
              <a:t> </a:t>
            </a:r>
            <a:r>
              <a:rPr lang="en-US" dirty="0" err="1">
                <a:solidFill>
                  <a:schemeClr val="bg1"/>
                </a:solidFill>
              </a:rPr>
              <a:t>dengan</a:t>
            </a:r>
            <a:r>
              <a:rPr lang="en-US" dirty="0">
                <a:solidFill>
                  <a:schemeClr val="bg1"/>
                </a:solidFill>
              </a:rPr>
              <a:t> </a:t>
            </a:r>
            <a:r>
              <a:rPr lang="en-US" dirty="0" err="1">
                <a:solidFill>
                  <a:schemeClr val="bg1"/>
                </a:solidFill>
              </a:rPr>
              <a:t>melakukan</a:t>
            </a:r>
            <a:r>
              <a:rPr lang="en-US" dirty="0">
                <a:solidFill>
                  <a:schemeClr val="bg1"/>
                </a:solidFill>
              </a:rPr>
              <a:t> survey </a:t>
            </a:r>
            <a:r>
              <a:rPr lang="en-US" dirty="0" err="1">
                <a:solidFill>
                  <a:schemeClr val="bg1"/>
                </a:solidFill>
              </a:rPr>
              <a:t>lapangan</a:t>
            </a:r>
            <a:r>
              <a:rPr lang="en-US" dirty="0">
                <a:solidFill>
                  <a:schemeClr val="bg1"/>
                </a:solidFill>
              </a:rPr>
              <a:t> </a:t>
            </a:r>
            <a:r>
              <a:rPr lang="en-US" dirty="0" err="1">
                <a:solidFill>
                  <a:schemeClr val="bg1"/>
                </a:solidFill>
              </a:rPr>
              <a:t>secara</a:t>
            </a:r>
            <a:r>
              <a:rPr lang="en-US" dirty="0">
                <a:solidFill>
                  <a:schemeClr val="bg1"/>
                </a:solidFill>
              </a:rPr>
              <a:t> </a:t>
            </a:r>
            <a:r>
              <a:rPr lang="en-US" dirty="0" err="1">
                <a:solidFill>
                  <a:schemeClr val="bg1"/>
                </a:solidFill>
              </a:rPr>
              <a:t>acak</a:t>
            </a:r>
            <a:r>
              <a:rPr lang="en-US" dirty="0">
                <a:solidFill>
                  <a:schemeClr val="bg1"/>
                </a:solidFill>
              </a:rPr>
              <a:t> </a:t>
            </a:r>
            <a:r>
              <a:rPr lang="en-US" dirty="0" err="1">
                <a:solidFill>
                  <a:schemeClr val="bg1"/>
                </a:solidFill>
              </a:rPr>
              <a:t>dengan</a:t>
            </a:r>
            <a:r>
              <a:rPr lang="en-US" dirty="0">
                <a:solidFill>
                  <a:schemeClr val="bg1"/>
                </a:solidFill>
              </a:rPr>
              <a:t> </a:t>
            </a:r>
            <a:r>
              <a:rPr lang="en-US" dirty="0" err="1">
                <a:solidFill>
                  <a:schemeClr val="bg1"/>
                </a:solidFill>
              </a:rPr>
              <a:t>referensi</a:t>
            </a:r>
            <a:r>
              <a:rPr lang="en-US" dirty="0">
                <a:solidFill>
                  <a:schemeClr val="bg1"/>
                </a:solidFill>
              </a:rPr>
              <a:t> </a:t>
            </a:r>
            <a:r>
              <a:rPr lang="en-US" dirty="0" err="1">
                <a:solidFill>
                  <a:schemeClr val="bg1"/>
                </a:solidFill>
              </a:rPr>
              <a:t>peta</a:t>
            </a:r>
            <a:r>
              <a:rPr lang="en-US" dirty="0">
                <a:solidFill>
                  <a:schemeClr val="bg1"/>
                </a:solidFill>
              </a:rPr>
              <a:t> </a:t>
            </a:r>
            <a:r>
              <a:rPr lang="en-US" dirty="0" err="1">
                <a:solidFill>
                  <a:schemeClr val="bg1"/>
                </a:solidFill>
              </a:rPr>
              <a:t>tata</a:t>
            </a:r>
            <a:r>
              <a:rPr lang="en-US" dirty="0">
                <a:solidFill>
                  <a:schemeClr val="bg1"/>
                </a:solidFill>
              </a:rPr>
              <a:t> </a:t>
            </a:r>
            <a:r>
              <a:rPr lang="en-US" dirty="0" err="1">
                <a:solidFill>
                  <a:schemeClr val="bg1"/>
                </a:solidFill>
              </a:rPr>
              <a:t>guna</a:t>
            </a:r>
            <a:r>
              <a:rPr lang="en-US" dirty="0">
                <a:solidFill>
                  <a:schemeClr val="bg1"/>
                </a:solidFill>
              </a:rPr>
              <a:t> </a:t>
            </a:r>
            <a:r>
              <a:rPr lang="en-US" dirty="0" err="1">
                <a:solidFill>
                  <a:schemeClr val="bg1"/>
                </a:solidFill>
              </a:rPr>
              <a:t>lahan</a:t>
            </a:r>
            <a:r>
              <a:rPr lang="en-US" dirty="0">
                <a:solidFill>
                  <a:schemeClr val="bg1"/>
                </a:solidFill>
              </a:rPr>
              <a:t> </a:t>
            </a:r>
            <a:r>
              <a:rPr lang="en-US" dirty="0" err="1">
                <a:solidFill>
                  <a:schemeClr val="bg1"/>
                </a:solidFill>
              </a:rPr>
              <a:t>dan</a:t>
            </a:r>
            <a:r>
              <a:rPr lang="en-US" dirty="0">
                <a:solidFill>
                  <a:schemeClr val="bg1"/>
                </a:solidFill>
              </a:rPr>
              <a:t> </a:t>
            </a:r>
            <a:r>
              <a:rPr lang="en-US" dirty="0" err="1">
                <a:solidFill>
                  <a:schemeClr val="bg1"/>
                </a:solidFill>
              </a:rPr>
              <a:t>rencana</a:t>
            </a:r>
            <a:r>
              <a:rPr lang="en-US" dirty="0">
                <a:solidFill>
                  <a:schemeClr val="bg1"/>
                </a:solidFill>
              </a:rPr>
              <a:t> </a:t>
            </a:r>
            <a:r>
              <a:rPr lang="en-US" dirty="0" err="1">
                <a:solidFill>
                  <a:schemeClr val="bg1"/>
                </a:solidFill>
              </a:rPr>
              <a:t>tata</a:t>
            </a:r>
            <a:r>
              <a:rPr lang="en-US" dirty="0">
                <a:solidFill>
                  <a:schemeClr val="bg1"/>
                </a:solidFill>
              </a:rPr>
              <a:t> </a:t>
            </a:r>
            <a:r>
              <a:rPr lang="en-US" dirty="0" err="1">
                <a:solidFill>
                  <a:schemeClr val="bg1"/>
                </a:solidFill>
              </a:rPr>
              <a:t>ruang</a:t>
            </a:r>
            <a:r>
              <a:rPr lang="en-US" dirty="0">
                <a:solidFill>
                  <a:schemeClr val="bg1"/>
                </a:solidFill>
              </a:rPr>
              <a:t> </a:t>
            </a:r>
            <a:r>
              <a:rPr lang="en-US" dirty="0" err="1">
                <a:solidFill>
                  <a:schemeClr val="bg1"/>
                </a:solidFill>
              </a:rPr>
              <a:t>wiiayah</a:t>
            </a:r>
            <a:r>
              <a:rPr lang="en-US" dirty="0">
                <a:solidFill>
                  <a:schemeClr val="bg1"/>
                </a:solidFill>
              </a:rPr>
              <a:t> (RTRW) </a:t>
            </a:r>
            <a:r>
              <a:rPr lang="en-US" dirty="0" err="1">
                <a:solidFill>
                  <a:schemeClr val="bg1"/>
                </a:solidFill>
              </a:rPr>
              <a:t>daerah</a:t>
            </a:r>
            <a:r>
              <a:rPr lang="en-US" dirty="0">
                <a:solidFill>
                  <a:schemeClr val="bg1"/>
                </a:solidFill>
              </a:rPr>
              <a:t> </a:t>
            </a:r>
            <a:r>
              <a:rPr lang="en-US" dirty="0" err="1">
                <a:solidFill>
                  <a:schemeClr val="bg1"/>
                </a:solidFill>
              </a:rPr>
              <a:t>setempat</a:t>
            </a:r>
            <a:r>
              <a:rPr lang="en-US" dirty="0">
                <a:solidFill>
                  <a:schemeClr val="bg1"/>
                </a:solidFill>
              </a:rPr>
              <a:t>, </a:t>
            </a:r>
            <a:r>
              <a:rPr lang="en-US" dirty="0" err="1">
                <a:solidFill>
                  <a:schemeClr val="bg1"/>
                </a:solidFill>
              </a:rPr>
              <a:t>dan</a:t>
            </a:r>
            <a:r>
              <a:rPr lang="en-US" dirty="0">
                <a:solidFill>
                  <a:schemeClr val="bg1"/>
                </a:solidFill>
              </a:rPr>
              <a:t> </a:t>
            </a:r>
            <a:r>
              <a:rPr lang="en-US" dirty="0" err="1">
                <a:solidFill>
                  <a:schemeClr val="bg1"/>
                </a:solidFill>
              </a:rPr>
              <a:t>untuk</a:t>
            </a:r>
            <a:r>
              <a:rPr lang="en-US" dirty="0">
                <a:solidFill>
                  <a:schemeClr val="bg1"/>
                </a:solidFill>
              </a:rPr>
              <a:t> </a:t>
            </a:r>
            <a:r>
              <a:rPr lang="en-US" dirty="0" err="1">
                <a:solidFill>
                  <a:schemeClr val="bg1"/>
                </a:solidFill>
              </a:rPr>
              <a:t>meramalkan</a:t>
            </a:r>
            <a:r>
              <a:rPr lang="en-US" dirty="0">
                <a:solidFill>
                  <a:schemeClr val="bg1"/>
                </a:solidFill>
              </a:rPr>
              <a:t> </a:t>
            </a:r>
            <a:r>
              <a:rPr lang="en-US" dirty="0" err="1">
                <a:solidFill>
                  <a:schemeClr val="bg1"/>
                </a:solidFill>
              </a:rPr>
              <a:t>kondisi</a:t>
            </a:r>
            <a:r>
              <a:rPr lang="en-US" dirty="0">
                <a:solidFill>
                  <a:schemeClr val="bg1"/>
                </a:solidFill>
              </a:rPr>
              <a:t> </a:t>
            </a:r>
            <a:r>
              <a:rPr lang="en-US" dirty="0" err="1">
                <a:solidFill>
                  <a:schemeClr val="bg1"/>
                </a:solidFill>
              </a:rPr>
              <a:t>tata</a:t>
            </a:r>
            <a:r>
              <a:rPr lang="en-US" dirty="0">
                <a:solidFill>
                  <a:schemeClr val="bg1"/>
                </a:solidFill>
              </a:rPr>
              <a:t> </a:t>
            </a:r>
            <a:r>
              <a:rPr lang="en-US" dirty="0" err="1">
                <a:solidFill>
                  <a:schemeClr val="bg1"/>
                </a:solidFill>
              </a:rPr>
              <a:t>guna</a:t>
            </a:r>
            <a:r>
              <a:rPr lang="en-US" dirty="0">
                <a:solidFill>
                  <a:schemeClr val="bg1"/>
                </a:solidFill>
              </a:rPr>
              <a:t> </a:t>
            </a:r>
            <a:r>
              <a:rPr lang="en-US" dirty="0" err="1">
                <a:solidFill>
                  <a:schemeClr val="bg1"/>
                </a:solidFill>
              </a:rPr>
              <a:t>lahan</a:t>
            </a:r>
            <a:r>
              <a:rPr lang="en-US" dirty="0">
                <a:solidFill>
                  <a:schemeClr val="bg1"/>
                </a:solidFill>
              </a:rPr>
              <a:t> di masa </a:t>
            </a:r>
            <a:r>
              <a:rPr lang="en-US" dirty="0" err="1">
                <a:solidFill>
                  <a:schemeClr val="bg1"/>
                </a:solidFill>
              </a:rPr>
              <a:t>mendatang</a:t>
            </a:r>
            <a:r>
              <a:rPr lang="en-US" dirty="0">
                <a:solidFill>
                  <a:schemeClr val="bg1"/>
                </a:solidFill>
              </a:rPr>
              <a:t> </a:t>
            </a:r>
            <a:r>
              <a:rPr lang="en-US" dirty="0" err="1">
                <a:solidFill>
                  <a:schemeClr val="bg1"/>
                </a:solidFill>
              </a:rPr>
              <a:t>dapat</a:t>
            </a:r>
            <a:r>
              <a:rPr lang="en-US" dirty="0">
                <a:solidFill>
                  <a:schemeClr val="bg1"/>
                </a:solidFill>
              </a:rPr>
              <a:t> </a:t>
            </a:r>
            <a:r>
              <a:rPr lang="en-US" dirty="0" err="1">
                <a:solidFill>
                  <a:schemeClr val="bg1"/>
                </a:solidFill>
              </a:rPr>
              <a:t>digunakan</a:t>
            </a:r>
            <a:r>
              <a:rPr lang="en-US" dirty="0">
                <a:solidFill>
                  <a:schemeClr val="bg1"/>
                </a:solidFill>
              </a:rPr>
              <a:t> RTRW </a:t>
            </a:r>
            <a:r>
              <a:rPr lang="en-US" dirty="0" err="1">
                <a:solidFill>
                  <a:schemeClr val="bg1"/>
                </a:solidFill>
              </a:rPr>
              <a:t>tersebut</a:t>
            </a:r>
            <a:r>
              <a:rPr lang="en-US" dirty="0">
                <a:solidFill>
                  <a:schemeClr val="bg1"/>
                </a:solidFill>
              </a:rPr>
              <a:t>.</a:t>
            </a:r>
            <a:endParaRPr lang="id-ID" dirty="0">
              <a:solidFill>
                <a:schemeClr val="bg1"/>
              </a:solidFill>
            </a:endParaRPr>
          </a:p>
          <a:p>
            <a:endParaRPr lang="id-ID" dirty="0">
              <a:solidFill>
                <a:schemeClr val="bg1"/>
              </a:solidFill>
            </a:endParaRPr>
          </a:p>
        </p:txBody>
      </p:sp>
    </p:spTree>
    <p:extLst>
      <p:ext uri="{BB962C8B-B14F-4D97-AF65-F5344CB8AC3E}">
        <p14:creationId xmlns:p14="http://schemas.microsoft.com/office/powerpoint/2010/main" val="425519821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a:t>Analisa Frekuensi Curah Hujan</a:t>
            </a:r>
            <a:endParaRPr lang="id-ID" dirty="0"/>
          </a:p>
        </p:txBody>
      </p:sp>
      <p:sp>
        <p:nvSpPr>
          <p:cNvPr id="3" name="Content Placeholder 2"/>
          <p:cNvSpPr>
            <a:spLocks noGrp="1"/>
          </p:cNvSpPr>
          <p:nvPr>
            <p:ph idx="1"/>
          </p:nvPr>
        </p:nvSpPr>
        <p:spPr/>
        <p:txBody>
          <a:bodyPr>
            <a:normAutofit fontScale="77500" lnSpcReduction="20000"/>
          </a:bodyPr>
          <a:lstStyle/>
          <a:p>
            <a:r>
              <a:rPr lang="en-US" dirty="0" err="1"/>
              <a:t>Analisa</a:t>
            </a:r>
            <a:r>
              <a:rPr lang="en-US" dirty="0"/>
              <a:t> </a:t>
            </a:r>
            <a:r>
              <a:rPr lang="en-US" dirty="0" err="1"/>
              <a:t>frekuensi</a:t>
            </a:r>
            <a:r>
              <a:rPr lang="en-US" dirty="0"/>
              <a:t> </a:t>
            </a:r>
            <a:r>
              <a:rPr lang="en-US" dirty="0" err="1"/>
              <a:t>curah</a:t>
            </a:r>
            <a:r>
              <a:rPr lang="en-US" dirty="0"/>
              <a:t> </a:t>
            </a:r>
            <a:r>
              <a:rPr lang="en-US" dirty="0" err="1"/>
              <a:t>hujan</a:t>
            </a:r>
            <a:r>
              <a:rPr lang="en-US" dirty="0"/>
              <a:t> </a:t>
            </a:r>
            <a:r>
              <a:rPr lang="en-US" dirty="0" err="1"/>
              <a:t>adalah</a:t>
            </a:r>
            <a:r>
              <a:rPr lang="en-US" dirty="0"/>
              <a:t> </a:t>
            </a:r>
            <a:r>
              <a:rPr lang="en-US" dirty="0" err="1"/>
              <a:t>berulangnya</a:t>
            </a:r>
            <a:r>
              <a:rPr lang="en-US" dirty="0"/>
              <a:t> </a:t>
            </a:r>
            <a:r>
              <a:rPr lang="en-US" dirty="0" err="1"/>
              <a:t>curah</a:t>
            </a:r>
            <a:r>
              <a:rPr lang="en-US" dirty="0"/>
              <a:t> </a:t>
            </a:r>
            <a:r>
              <a:rPr lang="en-US" dirty="0" err="1"/>
              <a:t>hujan</a:t>
            </a:r>
            <a:r>
              <a:rPr lang="en-US" dirty="0"/>
              <a:t> </a:t>
            </a:r>
            <a:r>
              <a:rPr lang="en-US" dirty="0" err="1"/>
              <a:t>baik</a:t>
            </a:r>
            <a:r>
              <a:rPr lang="en-US" dirty="0"/>
              <a:t> </a:t>
            </a:r>
            <a:r>
              <a:rPr lang="en-US" dirty="0" err="1"/>
              <a:t>jumlah</a:t>
            </a:r>
            <a:r>
              <a:rPr lang="en-US" dirty="0"/>
              <a:t> </a:t>
            </a:r>
            <a:r>
              <a:rPr lang="en-US" dirty="0" err="1"/>
              <a:t>frekuensi</a:t>
            </a:r>
            <a:r>
              <a:rPr lang="en-US" dirty="0"/>
              <a:t> </a:t>
            </a:r>
            <a:r>
              <a:rPr lang="en-US" dirty="0" err="1"/>
              <a:t>persatuan</a:t>
            </a:r>
            <a:r>
              <a:rPr lang="en-US" dirty="0"/>
              <a:t> </a:t>
            </a:r>
            <a:r>
              <a:rPr lang="en-US" dirty="0" err="1"/>
              <a:t>waktu</a:t>
            </a:r>
            <a:r>
              <a:rPr lang="en-US" dirty="0"/>
              <a:t> </a:t>
            </a:r>
            <a:r>
              <a:rPr lang="en-US" dirty="0" err="1"/>
              <a:t>maupun</a:t>
            </a:r>
            <a:r>
              <a:rPr lang="en-US" dirty="0"/>
              <a:t> </a:t>
            </a:r>
            <a:r>
              <a:rPr lang="en-US" dirty="0" err="1"/>
              <a:t>periode</a:t>
            </a:r>
            <a:r>
              <a:rPr lang="en-US" dirty="0"/>
              <a:t> </a:t>
            </a:r>
            <a:r>
              <a:rPr lang="en-US" dirty="0" err="1"/>
              <a:t>ulangnya</a:t>
            </a:r>
            <a:r>
              <a:rPr lang="en-US" dirty="0"/>
              <a:t>. </a:t>
            </a:r>
            <a:endParaRPr lang="id-ID" dirty="0"/>
          </a:p>
          <a:p>
            <a:r>
              <a:rPr lang="en-US" dirty="0" err="1"/>
              <a:t>Periode</a:t>
            </a:r>
            <a:r>
              <a:rPr lang="en-US" dirty="0"/>
              <a:t> </a:t>
            </a:r>
            <a:r>
              <a:rPr lang="en-US" dirty="0" err="1"/>
              <a:t>ulang</a:t>
            </a:r>
            <a:r>
              <a:rPr lang="en-US" dirty="0"/>
              <a:t> (interval) </a:t>
            </a:r>
            <a:r>
              <a:rPr lang="en-US" dirty="0" err="1"/>
              <a:t>banjir</a:t>
            </a:r>
            <a:r>
              <a:rPr lang="en-US" dirty="0"/>
              <a:t> </a:t>
            </a:r>
            <a:r>
              <a:rPr lang="en-US" dirty="0" err="1"/>
              <a:t>adalah</a:t>
            </a:r>
            <a:r>
              <a:rPr lang="en-US" dirty="0"/>
              <a:t> interval </a:t>
            </a:r>
            <a:r>
              <a:rPr lang="en-US" dirty="0" err="1"/>
              <a:t>waktu</a:t>
            </a:r>
            <a:r>
              <a:rPr lang="en-US" dirty="0"/>
              <a:t> rata-rata </a:t>
            </a:r>
            <a:r>
              <a:rPr lang="en-US" dirty="0" err="1"/>
              <a:t>dimana</a:t>
            </a:r>
            <a:r>
              <a:rPr lang="en-US" dirty="0"/>
              <a:t> </a:t>
            </a:r>
            <a:r>
              <a:rPr lang="en-US" dirty="0" err="1"/>
              <a:t>kejadian</a:t>
            </a:r>
            <a:r>
              <a:rPr lang="en-US" dirty="0"/>
              <a:t> </a:t>
            </a:r>
            <a:r>
              <a:rPr lang="en-US" dirty="0" err="1"/>
              <a:t>banjir</a:t>
            </a:r>
            <a:r>
              <a:rPr lang="en-US" dirty="0"/>
              <a:t> yang </a:t>
            </a:r>
            <a:r>
              <a:rPr lang="en-US" dirty="0" err="1"/>
              <a:t>direncanakan</a:t>
            </a:r>
            <a:r>
              <a:rPr lang="en-US" dirty="0"/>
              <a:t> </a:t>
            </a:r>
            <a:r>
              <a:rPr lang="en-US" dirty="0" err="1"/>
              <a:t>akan</a:t>
            </a:r>
            <a:r>
              <a:rPr lang="en-US" dirty="0"/>
              <a:t> </a:t>
            </a:r>
            <a:r>
              <a:rPr lang="en-US" dirty="0" err="1"/>
              <a:t>terjadi</a:t>
            </a:r>
            <a:r>
              <a:rPr lang="en-US" dirty="0"/>
              <a:t>, </a:t>
            </a:r>
            <a:r>
              <a:rPr lang="en-US" dirty="0" err="1"/>
              <a:t>dengan</a:t>
            </a:r>
            <a:r>
              <a:rPr lang="en-US" dirty="0"/>
              <a:t> </a:t>
            </a:r>
            <a:r>
              <a:rPr lang="en-US" dirty="0" err="1"/>
              <a:t>besar</a:t>
            </a:r>
            <a:r>
              <a:rPr lang="en-US" dirty="0"/>
              <a:t> debit yang </a:t>
            </a:r>
            <a:r>
              <a:rPr lang="en-US" dirty="0" err="1"/>
              <a:t>terjadi</a:t>
            </a:r>
            <a:r>
              <a:rPr lang="en-US" dirty="0"/>
              <a:t> </a:t>
            </a:r>
            <a:r>
              <a:rPr lang="en-US" dirty="0" err="1"/>
              <a:t>adalah</a:t>
            </a:r>
            <a:r>
              <a:rPr lang="en-US" dirty="0"/>
              <a:t> </a:t>
            </a:r>
            <a:r>
              <a:rPr lang="en-US" dirty="0" err="1"/>
              <a:t>sama</a:t>
            </a:r>
            <a:r>
              <a:rPr lang="en-US" dirty="0"/>
              <a:t> </a:t>
            </a:r>
            <a:r>
              <a:rPr lang="en-US" dirty="0" err="1"/>
              <a:t>dengan</a:t>
            </a:r>
            <a:r>
              <a:rPr lang="en-US" dirty="0"/>
              <a:t> yang </a:t>
            </a:r>
            <a:r>
              <a:rPr lang="en-US" dirty="0" err="1"/>
              <a:t>direncanakan</a:t>
            </a:r>
            <a:r>
              <a:rPr lang="en-US" dirty="0"/>
              <a:t> </a:t>
            </a:r>
            <a:r>
              <a:rPr lang="en-US" dirty="0" err="1"/>
              <a:t>atau</a:t>
            </a:r>
            <a:r>
              <a:rPr lang="en-US" dirty="0"/>
              <a:t> </a:t>
            </a:r>
            <a:r>
              <a:rPr lang="en-US" dirty="0" err="1"/>
              <a:t>lebih</a:t>
            </a:r>
            <a:r>
              <a:rPr lang="en-US" dirty="0"/>
              <a:t> </a:t>
            </a:r>
            <a:r>
              <a:rPr lang="en-US" dirty="0" err="1"/>
              <a:t>besar</a:t>
            </a:r>
            <a:r>
              <a:rPr lang="id-ID" dirty="0"/>
              <a:t>/</a:t>
            </a:r>
            <a:r>
              <a:rPr lang="en-US" dirty="0" err="1"/>
              <a:t>terlampaui</a:t>
            </a:r>
            <a:r>
              <a:rPr lang="en-US" dirty="0"/>
              <a:t>. </a:t>
            </a:r>
            <a:endParaRPr lang="id-ID" dirty="0"/>
          </a:p>
          <a:p>
            <a:r>
              <a:rPr lang="en-US" dirty="0" err="1"/>
              <a:t>Kebalikan</a:t>
            </a:r>
            <a:r>
              <a:rPr lang="en-US" dirty="0"/>
              <a:t> </a:t>
            </a:r>
            <a:r>
              <a:rPr lang="en-US" dirty="0" err="1"/>
              <a:t>periode</a:t>
            </a:r>
            <a:r>
              <a:rPr lang="en-US" dirty="0"/>
              <a:t> </a:t>
            </a:r>
            <a:r>
              <a:rPr lang="en-US" dirty="0" err="1"/>
              <a:t>ulang</a:t>
            </a:r>
            <a:r>
              <a:rPr lang="en-US" dirty="0"/>
              <a:t> </a:t>
            </a:r>
            <a:r>
              <a:rPr lang="en-US" dirty="0" err="1"/>
              <a:t>adalah</a:t>
            </a:r>
            <a:r>
              <a:rPr lang="en-US" dirty="0"/>
              <a:t> </a:t>
            </a:r>
            <a:r>
              <a:rPr lang="en-US" dirty="0" err="1"/>
              <a:t>kemungkinan</a:t>
            </a:r>
            <a:r>
              <a:rPr lang="en-US" dirty="0"/>
              <a:t> </a:t>
            </a:r>
            <a:r>
              <a:rPr lang="en-US" dirty="0" err="1"/>
              <a:t>terlampauinya</a:t>
            </a:r>
            <a:r>
              <a:rPr lang="en-US" dirty="0"/>
              <a:t> </a:t>
            </a:r>
            <a:r>
              <a:rPr lang="en-US" dirty="0" err="1"/>
              <a:t>besar</a:t>
            </a:r>
            <a:r>
              <a:rPr lang="en-US" dirty="0"/>
              <a:t> </a:t>
            </a:r>
            <a:r>
              <a:rPr lang="en-US" dirty="0" err="1"/>
              <a:t>banjir</a:t>
            </a:r>
            <a:r>
              <a:rPr lang="en-US" dirty="0"/>
              <a:t> yang </a:t>
            </a:r>
            <a:r>
              <a:rPr lang="en-US" dirty="0" err="1"/>
              <a:t>direncanakan</a:t>
            </a:r>
            <a:r>
              <a:rPr lang="en-US" dirty="0"/>
              <a:t> </a:t>
            </a:r>
            <a:r>
              <a:rPr lang="en-US" dirty="0" err="1"/>
              <a:t>dalam</a:t>
            </a:r>
            <a:r>
              <a:rPr lang="en-US" dirty="0"/>
              <a:t> </a:t>
            </a:r>
            <a:r>
              <a:rPr lang="en-US" dirty="0" err="1"/>
              <a:t>tiap</a:t>
            </a:r>
            <a:r>
              <a:rPr lang="en-US" dirty="0"/>
              <a:t> </a:t>
            </a:r>
            <a:r>
              <a:rPr lang="en-US" dirty="0" err="1"/>
              <a:t>tahun</a:t>
            </a:r>
            <a:r>
              <a:rPr lang="en-US" dirty="0"/>
              <a:t>. </a:t>
            </a:r>
            <a:endParaRPr lang="id-ID" dirty="0"/>
          </a:p>
          <a:p>
            <a:r>
              <a:rPr lang="en-US" dirty="0" err="1"/>
              <a:t>Periode</a:t>
            </a:r>
            <a:r>
              <a:rPr lang="en-US" dirty="0"/>
              <a:t> </a:t>
            </a:r>
            <a:r>
              <a:rPr lang="en-US" dirty="0" err="1"/>
              <a:t>ulang</a:t>
            </a:r>
            <a:r>
              <a:rPr lang="en-US" dirty="0"/>
              <a:t> </a:t>
            </a:r>
            <a:r>
              <a:rPr lang="en-US" dirty="0" err="1"/>
              <a:t>banjir</a:t>
            </a:r>
            <a:r>
              <a:rPr lang="en-US" dirty="0"/>
              <a:t> 100 </a:t>
            </a:r>
            <a:r>
              <a:rPr lang="en-US" dirty="0" err="1"/>
              <a:t>tahun</a:t>
            </a:r>
            <a:r>
              <a:rPr lang="en-US" dirty="0"/>
              <a:t> </a:t>
            </a:r>
            <a:r>
              <a:rPr lang="en-US" dirty="0" err="1"/>
              <a:t>adalah</a:t>
            </a:r>
            <a:r>
              <a:rPr lang="en-US" dirty="0"/>
              <a:t> </a:t>
            </a:r>
            <a:r>
              <a:rPr lang="en-US" dirty="0" err="1"/>
              <a:t>banjir</a:t>
            </a:r>
            <a:r>
              <a:rPr lang="en-US" dirty="0"/>
              <a:t> yang </a:t>
            </a:r>
            <a:r>
              <a:rPr lang="en-US" dirty="0" err="1"/>
              <a:t>diperkirakan</a:t>
            </a:r>
            <a:r>
              <a:rPr lang="en-US" dirty="0"/>
              <a:t> </a:t>
            </a:r>
            <a:r>
              <a:rPr lang="en-US" dirty="0" err="1"/>
              <a:t>akan</a:t>
            </a:r>
            <a:r>
              <a:rPr lang="en-US" dirty="0"/>
              <a:t> </a:t>
            </a:r>
            <a:r>
              <a:rPr lang="en-US" dirty="0" err="1"/>
              <a:t>te</a:t>
            </a:r>
            <a:r>
              <a:rPr lang="id-ID" dirty="0"/>
              <a:t>r</a:t>
            </a:r>
            <a:r>
              <a:rPr lang="en-US" dirty="0" err="1"/>
              <a:t>jadi</a:t>
            </a:r>
            <a:r>
              <a:rPr lang="en-US" dirty="0"/>
              <a:t> </a:t>
            </a:r>
            <a:r>
              <a:rPr lang="en-US" dirty="0" err="1"/>
              <a:t>sekali</a:t>
            </a:r>
            <a:r>
              <a:rPr lang="en-US" dirty="0"/>
              <a:t> </a:t>
            </a:r>
            <a:r>
              <a:rPr lang="en-US" dirty="0" err="1"/>
              <a:t>dalam</a:t>
            </a:r>
            <a:r>
              <a:rPr lang="en-US" dirty="0"/>
              <a:t> 100 </a:t>
            </a:r>
            <a:r>
              <a:rPr lang="en-US" dirty="0" err="1"/>
              <a:t>tahun</a:t>
            </a:r>
            <a:r>
              <a:rPr lang="en-US" dirty="0"/>
              <a:t>, </a:t>
            </a:r>
            <a:r>
              <a:rPr lang="en-US" dirty="0" err="1"/>
              <a:t>atau</a:t>
            </a:r>
            <a:r>
              <a:rPr lang="en-US" dirty="0"/>
              <a:t> </a:t>
            </a:r>
            <a:r>
              <a:rPr lang="en-US" dirty="0" err="1"/>
              <a:t>dengan</a:t>
            </a:r>
            <a:r>
              <a:rPr lang="en-US" dirty="0"/>
              <a:t> kata lain </a:t>
            </a:r>
            <a:r>
              <a:rPr lang="en-US" dirty="0" err="1"/>
              <a:t>memiliki</a:t>
            </a:r>
            <a:r>
              <a:rPr lang="en-US" dirty="0"/>
              <a:t> </a:t>
            </a:r>
            <a:r>
              <a:rPr lang="en-US" dirty="0" err="1"/>
              <a:t>kemungkinan</a:t>
            </a:r>
            <a:r>
              <a:rPr lang="en-US" dirty="0"/>
              <a:t> (</a:t>
            </a:r>
            <a:r>
              <a:rPr lang="en-US" dirty="0" err="1"/>
              <a:t>probabilitas</a:t>
            </a:r>
            <a:r>
              <a:rPr lang="en-US" dirty="0"/>
              <a:t>) </a:t>
            </a:r>
            <a:r>
              <a:rPr lang="en-US" dirty="0" err="1"/>
              <a:t>kejadian</a:t>
            </a:r>
            <a:r>
              <a:rPr lang="en-US" dirty="0"/>
              <a:t> </a:t>
            </a:r>
            <a:r>
              <a:rPr lang="en-US" dirty="0" err="1"/>
              <a:t>sebesar</a:t>
            </a:r>
            <a:r>
              <a:rPr lang="en-US" dirty="0"/>
              <a:t> 0.01 </a:t>
            </a:r>
            <a:r>
              <a:rPr lang="en-US" dirty="0" err="1"/>
              <a:t>atau</a:t>
            </a:r>
            <a:r>
              <a:rPr lang="en-US" dirty="0"/>
              <a:t> 1 </a:t>
            </a:r>
            <a:r>
              <a:rPr lang="en-US" dirty="0" err="1"/>
              <a:t>persen</a:t>
            </a:r>
            <a:r>
              <a:rPr lang="en-US" dirty="0"/>
              <a:t>.</a:t>
            </a:r>
            <a:endParaRPr lang="id-ID" dirty="0"/>
          </a:p>
          <a:p>
            <a:r>
              <a:rPr lang="en-US" dirty="0" err="1"/>
              <a:t>Untuk</a:t>
            </a:r>
            <a:r>
              <a:rPr lang="en-US" dirty="0"/>
              <a:t> </a:t>
            </a:r>
            <a:r>
              <a:rPr lang="en-US" dirty="0" err="1"/>
              <a:t>mernpermudah</a:t>
            </a:r>
            <a:r>
              <a:rPr lang="en-US" dirty="0"/>
              <a:t> </a:t>
            </a:r>
            <a:r>
              <a:rPr lang="en-US" dirty="0" err="1"/>
              <a:t>pemecahan</a:t>
            </a:r>
            <a:r>
              <a:rPr lang="en-US" dirty="0"/>
              <a:t> </a:t>
            </a:r>
            <a:r>
              <a:rPr lang="en-US" dirty="0" err="1"/>
              <a:t>masalah</a:t>
            </a:r>
            <a:r>
              <a:rPr lang="en-US" dirty="0"/>
              <a:t>, </a:t>
            </a:r>
            <a:r>
              <a:rPr lang="en-US" dirty="0" err="1"/>
              <a:t>maka</a:t>
            </a:r>
            <a:r>
              <a:rPr lang="en-US" dirty="0"/>
              <a:t> </a:t>
            </a:r>
            <a:r>
              <a:rPr lang="en-US" dirty="0" err="1"/>
              <a:t>pertimbangan</a:t>
            </a:r>
            <a:r>
              <a:rPr lang="en-US" dirty="0"/>
              <a:t> </a:t>
            </a:r>
            <a:r>
              <a:rPr lang="en-US" dirty="0" err="1"/>
              <a:t>ekonomi</a:t>
            </a:r>
            <a:r>
              <a:rPr lang="en-US" dirty="0"/>
              <a:t> </a:t>
            </a:r>
            <a:r>
              <a:rPr lang="en-US" dirty="0" err="1"/>
              <a:t>diabaikan</a:t>
            </a:r>
            <a:r>
              <a:rPr lang="en-US" dirty="0"/>
              <a:t> </a:t>
            </a:r>
            <a:r>
              <a:rPr lang="en-US" dirty="0" err="1"/>
              <a:t>sehingga</a:t>
            </a:r>
            <a:r>
              <a:rPr lang="en-US" dirty="0"/>
              <a:t> </a:t>
            </a:r>
            <a:r>
              <a:rPr lang="en-US" dirty="0" err="1"/>
              <a:t>hanya</a:t>
            </a:r>
            <a:r>
              <a:rPr lang="en-US" dirty="0"/>
              <a:t> </a:t>
            </a:r>
            <a:r>
              <a:rPr lang="en-US" dirty="0" err="1"/>
              <a:t>dientukan</a:t>
            </a:r>
            <a:r>
              <a:rPr lang="en-US" dirty="0"/>
              <a:t> </a:t>
            </a:r>
            <a:r>
              <a:rPr lang="en-US" dirty="0" err="1"/>
              <a:t>berdasarkan</a:t>
            </a:r>
            <a:r>
              <a:rPr lang="en-US" dirty="0"/>
              <a:t> </a:t>
            </a:r>
            <a:r>
              <a:rPr lang="en-US" dirty="0" err="1"/>
              <a:t>teori</a:t>
            </a:r>
            <a:r>
              <a:rPr lang="en-US" dirty="0"/>
              <a:t> </a:t>
            </a:r>
            <a:r>
              <a:rPr lang="en-US" dirty="0" err="1"/>
              <a:t>kemungkinan</a:t>
            </a:r>
            <a:r>
              <a:rPr lang="en-US" dirty="0"/>
              <a:t> yang </a:t>
            </a:r>
            <a:r>
              <a:rPr lang="en-US" dirty="0" err="1"/>
              <a:t>sering</a:t>
            </a:r>
            <a:r>
              <a:rPr lang="en-US" dirty="0"/>
              <a:t> </a:t>
            </a:r>
            <a:r>
              <a:rPr lang="en-US" dirty="0" err="1"/>
              <a:t>disebut</a:t>
            </a:r>
            <a:r>
              <a:rPr lang="en-US" dirty="0"/>
              <a:t> “</a:t>
            </a:r>
            <a:r>
              <a:rPr lang="en-US" b="1" i="1" dirty="0"/>
              <a:t>risk of failure”</a:t>
            </a:r>
            <a:r>
              <a:rPr lang="en-US" dirty="0"/>
              <a:t> (</a:t>
            </a:r>
            <a:r>
              <a:rPr lang="en-US" dirty="0" err="1"/>
              <a:t>risiko</a:t>
            </a:r>
            <a:r>
              <a:rPr lang="en-US" dirty="0"/>
              <a:t> </a:t>
            </a:r>
            <a:r>
              <a:rPr lang="en-US" dirty="0" err="1"/>
              <a:t>kegagalan</a:t>
            </a:r>
            <a:r>
              <a:rPr lang="en-US" dirty="0"/>
              <a:t>), </a:t>
            </a:r>
            <a:r>
              <a:rPr lang="en-US" dirty="0" err="1"/>
              <a:t>atau</a:t>
            </a:r>
            <a:r>
              <a:rPr lang="en-US" dirty="0"/>
              <a:t> </a:t>
            </a:r>
            <a:r>
              <a:rPr lang="en-US" dirty="0" err="1"/>
              <a:t>kemungkinan</a:t>
            </a:r>
            <a:r>
              <a:rPr lang="en-US" dirty="0"/>
              <a:t> </a:t>
            </a:r>
            <a:r>
              <a:rPr lang="en-US" dirty="0" err="1"/>
              <a:t>tejadinya</a:t>
            </a:r>
            <a:r>
              <a:rPr lang="en-US" dirty="0"/>
              <a:t> </a:t>
            </a:r>
            <a:r>
              <a:rPr lang="en-US" dirty="0" err="1"/>
              <a:t>banjir</a:t>
            </a:r>
            <a:r>
              <a:rPr lang="en-US" dirty="0"/>
              <a:t> </a:t>
            </a:r>
            <a:r>
              <a:rPr lang="en-US" dirty="0" err="1"/>
              <a:t>rencana</a:t>
            </a:r>
            <a:r>
              <a:rPr lang="en-US" dirty="0"/>
              <a:t> </a:t>
            </a:r>
            <a:r>
              <a:rPr lang="en-US" dirty="0" err="1"/>
              <a:t>sekali</a:t>
            </a:r>
            <a:r>
              <a:rPr lang="en-US" dirty="0"/>
              <a:t> </a:t>
            </a:r>
            <a:r>
              <a:rPr lang="en-US" dirty="0" err="1"/>
              <a:t>atau</a:t>
            </a:r>
            <a:r>
              <a:rPr lang="en-US" dirty="0"/>
              <a:t> </a:t>
            </a:r>
            <a:r>
              <a:rPr lang="en-US" dirty="0" err="1"/>
              <a:t>lebih</a:t>
            </a:r>
            <a:r>
              <a:rPr lang="en-US" dirty="0"/>
              <a:t> </a:t>
            </a:r>
            <a:r>
              <a:rPr lang="en-US" dirty="0" err="1"/>
              <a:t>seiama</a:t>
            </a:r>
            <a:r>
              <a:rPr lang="en-US" dirty="0"/>
              <a:t> "</a:t>
            </a:r>
            <a:r>
              <a:rPr lang="en-US" b="1" i="1" dirty="0"/>
              <a:t>life time</a:t>
            </a:r>
            <a:r>
              <a:rPr lang="en-US" dirty="0"/>
              <a:t>” (</a:t>
            </a:r>
            <a:r>
              <a:rPr lang="en-US" i="1" dirty="0" err="1"/>
              <a:t>usia</a:t>
            </a:r>
            <a:r>
              <a:rPr lang="en-US" i="1" dirty="0"/>
              <a:t> </a:t>
            </a:r>
            <a:r>
              <a:rPr lang="en-US" i="1" dirty="0" err="1"/>
              <a:t>guna</a:t>
            </a:r>
            <a:r>
              <a:rPr lang="en-US" i="1" dirty="0"/>
              <a:t>/masa </a:t>
            </a:r>
            <a:r>
              <a:rPr lang="en-US" i="1" dirty="0" err="1"/>
              <a:t>layanan</a:t>
            </a:r>
            <a:r>
              <a:rPr lang="en-US" dirty="0"/>
              <a:t>) </a:t>
            </a:r>
            <a:r>
              <a:rPr lang="en-US" dirty="0" err="1"/>
              <a:t>suatu</a:t>
            </a:r>
            <a:r>
              <a:rPr lang="en-US" dirty="0"/>
              <a:t> </a:t>
            </a:r>
            <a:r>
              <a:rPr lang="en-US" dirty="0" err="1"/>
              <a:t>bangunan</a:t>
            </a:r>
            <a:r>
              <a:rPr lang="en-US" dirty="0"/>
              <a:t> di </a:t>
            </a:r>
            <a:r>
              <a:rPr lang="en-US" dirty="0" err="1"/>
              <a:t>sungai</a:t>
            </a:r>
            <a:endParaRPr lang="id-ID" dirty="0"/>
          </a:p>
          <a:p>
            <a:endParaRPr lang="id-ID" dirty="0"/>
          </a:p>
        </p:txBody>
      </p:sp>
    </p:spTree>
    <p:extLst>
      <p:ext uri="{BB962C8B-B14F-4D97-AF65-F5344CB8AC3E}">
        <p14:creationId xmlns:p14="http://schemas.microsoft.com/office/powerpoint/2010/main" val="224175605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a:t>Metode </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851205635"/>
              </p:ext>
            </p:extLst>
          </p:nvPr>
        </p:nvGraphicFramePr>
        <p:xfrm>
          <a:off x="681038" y="2336800"/>
          <a:ext cx="9613900" cy="35988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Rectangle 4"/>
          <p:cNvSpPr/>
          <p:nvPr/>
        </p:nvSpPr>
        <p:spPr>
          <a:xfrm>
            <a:off x="6989939" y="3536366"/>
            <a:ext cx="2248952" cy="1200329"/>
          </a:xfrm>
          <a:prstGeom prst="rect">
            <a:avLst/>
          </a:prstGeom>
        </p:spPr>
        <p:txBody>
          <a:bodyPr wrap="square">
            <a:spAutoFit/>
          </a:bodyPr>
          <a:lstStyle/>
          <a:p>
            <a:pPr lvl="0"/>
            <a:r>
              <a:rPr lang="en-US" sz="3600" dirty="0" err="1">
                <a:solidFill>
                  <a:schemeClr val="bg1"/>
                </a:solidFill>
              </a:rPr>
              <a:t>Risiko</a:t>
            </a:r>
            <a:r>
              <a:rPr lang="en-US" sz="3600" dirty="0">
                <a:solidFill>
                  <a:schemeClr val="bg1"/>
                </a:solidFill>
              </a:rPr>
              <a:t> </a:t>
            </a:r>
            <a:r>
              <a:rPr lang="en-US" sz="3600" dirty="0" err="1">
                <a:solidFill>
                  <a:schemeClr val="bg1"/>
                </a:solidFill>
              </a:rPr>
              <a:t>kegagalan</a:t>
            </a:r>
            <a:r>
              <a:rPr lang="en-US" sz="3600" dirty="0">
                <a:solidFill>
                  <a:schemeClr val="bg1"/>
                </a:solidFill>
              </a:rPr>
              <a:t> </a:t>
            </a:r>
            <a:endParaRPr lang="en-US" sz="3600" dirty="0"/>
          </a:p>
        </p:txBody>
      </p:sp>
    </p:spTree>
    <p:extLst>
      <p:ext uri="{BB962C8B-B14F-4D97-AF65-F5344CB8AC3E}">
        <p14:creationId xmlns:p14="http://schemas.microsoft.com/office/powerpoint/2010/main" val="5116254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a:t>Metode Distribusi Normal (1)</a:t>
            </a:r>
            <a:endParaRPr lang="id-ID"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542299" y="1940058"/>
                <a:ext cx="9613861" cy="4917942"/>
              </a:xfrm>
              <a:solidFill>
                <a:schemeClr val="tx2"/>
              </a:solidFill>
            </p:spPr>
            <p:txBody>
              <a:bodyPr>
                <a:noAutofit/>
              </a:bodyPr>
              <a:lstStyle/>
              <a:p>
                <a:pPr>
                  <a:lnSpc>
                    <a:spcPct val="120000"/>
                  </a:lnSpc>
                  <a:spcBef>
                    <a:spcPts val="600"/>
                  </a:spcBef>
                </a:pPr>
                <a:r>
                  <a:rPr lang="en-US" sz="1400" dirty="0">
                    <a:solidFill>
                      <a:schemeClr val="bg1"/>
                    </a:solidFill>
                  </a:rPr>
                  <a:t>Distribusi normal </a:t>
                </a:r>
                <a:r>
                  <a:rPr lang="en-US" sz="1400" dirty="0" err="1">
                    <a:solidFill>
                      <a:schemeClr val="bg1"/>
                    </a:solidFill>
                  </a:rPr>
                  <a:t>atau</a:t>
                </a:r>
                <a:r>
                  <a:rPr lang="en-US" sz="1400" dirty="0">
                    <a:solidFill>
                      <a:schemeClr val="bg1"/>
                    </a:solidFill>
                  </a:rPr>
                  <a:t> </a:t>
                </a:r>
                <a:r>
                  <a:rPr lang="en-US" sz="1400" dirty="0" err="1">
                    <a:solidFill>
                      <a:schemeClr val="bg1"/>
                    </a:solidFill>
                  </a:rPr>
                  <a:t>kurva</a:t>
                </a:r>
                <a:r>
                  <a:rPr lang="en-US" sz="1400" dirty="0">
                    <a:solidFill>
                      <a:schemeClr val="bg1"/>
                    </a:solidFill>
                  </a:rPr>
                  <a:t> normal </a:t>
                </a:r>
                <a:r>
                  <a:rPr lang="en-US" sz="1400" dirty="0" err="1">
                    <a:solidFill>
                      <a:schemeClr val="bg1"/>
                    </a:solidFill>
                  </a:rPr>
                  <a:t>disebut</a:t>
                </a:r>
                <a:r>
                  <a:rPr lang="en-US" sz="1400" dirty="0">
                    <a:solidFill>
                      <a:schemeClr val="bg1"/>
                    </a:solidFill>
                  </a:rPr>
                  <a:t> pula </a:t>
                </a:r>
                <a:r>
                  <a:rPr lang="en-US" sz="1400" dirty="0" err="1">
                    <a:solidFill>
                      <a:schemeClr val="bg1"/>
                    </a:solidFill>
                  </a:rPr>
                  <a:t>distribusi</a:t>
                </a:r>
                <a:r>
                  <a:rPr lang="en-US" sz="1400" dirty="0">
                    <a:solidFill>
                      <a:schemeClr val="bg1"/>
                    </a:solidFill>
                  </a:rPr>
                  <a:t> Gauss. </a:t>
                </a:r>
                <a:endParaRPr lang="id-ID" sz="1400" dirty="0">
                  <a:solidFill>
                    <a:schemeClr val="bg1"/>
                  </a:solidFill>
                </a:endParaRPr>
              </a:p>
              <a:p>
                <a:pPr>
                  <a:lnSpc>
                    <a:spcPct val="120000"/>
                  </a:lnSpc>
                  <a:spcBef>
                    <a:spcPts val="600"/>
                  </a:spcBef>
                </a:pPr>
                <a:r>
                  <a:rPr lang="en-US" sz="1400" dirty="0" err="1">
                    <a:solidFill>
                      <a:schemeClr val="bg1"/>
                    </a:solidFill>
                  </a:rPr>
                  <a:t>Fungsi</a:t>
                </a:r>
                <a:r>
                  <a:rPr lang="en-US" sz="1400" dirty="0">
                    <a:solidFill>
                      <a:schemeClr val="bg1"/>
                    </a:solidFill>
                  </a:rPr>
                  <a:t> </a:t>
                </a:r>
                <a:r>
                  <a:rPr lang="en-US" sz="1400" dirty="0" err="1">
                    <a:solidFill>
                      <a:schemeClr val="bg1"/>
                    </a:solidFill>
                  </a:rPr>
                  <a:t>densitas</a:t>
                </a:r>
                <a:r>
                  <a:rPr lang="en-US" sz="1400" dirty="0">
                    <a:solidFill>
                      <a:schemeClr val="bg1"/>
                    </a:solidFill>
                  </a:rPr>
                  <a:t> </a:t>
                </a:r>
                <a:r>
                  <a:rPr lang="en-US" sz="1400" dirty="0" err="1">
                    <a:solidFill>
                      <a:schemeClr val="bg1"/>
                    </a:solidFill>
                  </a:rPr>
                  <a:t>peluang</a:t>
                </a:r>
                <a:r>
                  <a:rPr lang="en-US" sz="1400" dirty="0">
                    <a:solidFill>
                      <a:schemeClr val="bg1"/>
                    </a:solidFill>
                  </a:rPr>
                  <a:t> normal (</a:t>
                </a:r>
                <a:r>
                  <a:rPr lang="en-US" sz="1400" i="1" dirty="0">
                    <a:solidFill>
                      <a:schemeClr val="bg1"/>
                    </a:solidFill>
                  </a:rPr>
                  <a:t>normal probability density function</a:t>
                </a:r>
                <a:r>
                  <a:rPr lang="en-US" sz="1400" dirty="0">
                    <a:solidFill>
                      <a:schemeClr val="bg1"/>
                    </a:solidFill>
                  </a:rPr>
                  <a:t>) </a:t>
                </a:r>
                <a:r>
                  <a:rPr lang="en-US" sz="1400" dirty="0" err="1">
                    <a:solidFill>
                      <a:schemeClr val="bg1"/>
                    </a:solidFill>
                  </a:rPr>
                  <a:t>dari</a:t>
                </a:r>
                <a:r>
                  <a:rPr lang="en-US" sz="1400" dirty="0">
                    <a:solidFill>
                      <a:schemeClr val="bg1"/>
                    </a:solidFill>
                  </a:rPr>
                  <a:t> </a:t>
                </a:r>
                <a:r>
                  <a:rPr lang="en-US" sz="1400" dirty="0" err="1">
                    <a:solidFill>
                      <a:schemeClr val="bg1"/>
                    </a:solidFill>
                  </a:rPr>
                  <a:t>variabel</a:t>
                </a:r>
                <a:r>
                  <a:rPr lang="en-US" sz="1400" dirty="0">
                    <a:solidFill>
                      <a:schemeClr val="bg1"/>
                    </a:solidFill>
                  </a:rPr>
                  <a:t> </a:t>
                </a:r>
                <a:r>
                  <a:rPr lang="en-US" sz="1400" dirty="0" err="1">
                    <a:solidFill>
                      <a:schemeClr val="bg1"/>
                    </a:solidFill>
                  </a:rPr>
                  <a:t>acak</a:t>
                </a:r>
                <a:r>
                  <a:rPr lang="en-US" sz="1400" dirty="0">
                    <a:solidFill>
                      <a:schemeClr val="bg1"/>
                    </a:solidFill>
                  </a:rPr>
                  <a:t> </a:t>
                </a:r>
                <a:r>
                  <a:rPr lang="en-US" sz="1400" dirty="0" err="1">
                    <a:solidFill>
                      <a:schemeClr val="bg1"/>
                    </a:solidFill>
                  </a:rPr>
                  <a:t>kontinyu</a:t>
                </a:r>
                <a:r>
                  <a:rPr lang="en-US" sz="1400" dirty="0">
                    <a:solidFill>
                      <a:schemeClr val="bg1"/>
                    </a:solidFill>
                  </a:rPr>
                  <a:t> </a:t>
                </a:r>
                <a14:m>
                  <m:oMath xmlns:m="http://schemas.openxmlformats.org/officeDocument/2006/math">
                    <m:r>
                      <a:rPr lang="en-US" sz="1400" i="1">
                        <a:solidFill>
                          <a:schemeClr val="bg1"/>
                        </a:solidFill>
                        <a:latin typeface="Cambria Math" panose="02040503050406030204" pitchFamily="18" charset="0"/>
                      </a:rPr>
                      <m:t>𝑋</m:t>
                    </m:r>
                  </m:oMath>
                </a14:m>
                <a:r>
                  <a:rPr lang="en-US" sz="1400" dirty="0">
                    <a:solidFill>
                      <a:schemeClr val="bg1"/>
                    </a:solidFill>
                  </a:rPr>
                  <a:t>, </a:t>
                </a:r>
                <a:r>
                  <a:rPr lang="en-US" sz="1400" dirty="0" err="1">
                    <a:solidFill>
                      <a:schemeClr val="bg1"/>
                    </a:solidFill>
                  </a:rPr>
                  <a:t>dapat</a:t>
                </a:r>
                <a:r>
                  <a:rPr lang="en-US" sz="1400" dirty="0">
                    <a:solidFill>
                      <a:schemeClr val="bg1"/>
                    </a:solidFill>
                  </a:rPr>
                  <a:t> </a:t>
                </a:r>
                <a:r>
                  <a:rPr lang="en-US" sz="1400" dirty="0" err="1">
                    <a:solidFill>
                      <a:schemeClr val="bg1"/>
                    </a:solidFill>
                  </a:rPr>
                  <a:t>ditulis</a:t>
                </a:r>
                <a:r>
                  <a:rPr lang="en-US" sz="1400" dirty="0">
                    <a:solidFill>
                      <a:schemeClr val="bg1"/>
                    </a:solidFill>
                  </a:rPr>
                  <a:t>:</a:t>
                </a:r>
                <a:endParaRPr lang="id-ID" sz="1400" dirty="0">
                  <a:solidFill>
                    <a:schemeClr val="bg1"/>
                  </a:solidFill>
                </a:endParaRPr>
              </a:p>
              <a:p>
                <a:pPr marL="0" indent="0">
                  <a:lnSpc>
                    <a:spcPct val="120000"/>
                  </a:lnSpc>
                  <a:spcBef>
                    <a:spcPts val="600"/>
                  </a:spcBef>
                  <a:buNone/>
                </a:pPr>
                <a14:m>
                  <m:oMathPara xmlns:m="http://schemas.openxmlformats.org/officeDocument/2006/math">
                    <m:oMathParaPr>
                      <m:jc m:val="centerGroup"/>
                    </m:oMathParaPr>
                    <m:oMath xmlns:m="http://schemas.openxmlformats.org/officeDocument/2006/math">
                      <m:r>
                        <a:rPr lang="en-US" sz="1400" i="1">
                          <a:solidFill>
                            <a:schemeClr val="bg1"/>
                          </a:solidFill>
                          <a:latin typeface="Cambria Math" panose="02040503050406030204" pitchFamily="18" charset="0"/>
                        </a:rPr>
                        <m:t>𝑃</m:t>
                      </m:r>
                      <m:r>
                        <a:rPr lang="en-US" sz="1400" i="1">
                          <a:solidFill>
                            <a:schemeClr val="bg1"/>
                          </a:solidFill>
                          <a:latin typeface="Cambria Math" panose="02040503050406030204" pitchFamily="18" charset="0"/>
                        </a:rPr>
                        <m:t>(</m:t>
                      </m:r>
                      <m:r>
                        <a:rPr lang="en-US" sz="1400" i="1">
                          <a:solidFill>
                            <a:schemeClr val="bg1"/>
                          </a:solidFill>
                          <a:latin typeface="Cambria Math" panose="02040503050406030204" pitchFamily="18" charset="0"/>
                        </a:rPr>
                        <m:t>𝑋</m:t>
                      </m:r>
                      <m:r>
                        <a:rPr lang="en-US" sz="1400" i="1">
                          <a:solidFill>
                            <a:schemeClr val="bg1"/>
                          </a:solidFill>
                          <a:latin typeface="Cambria Math" panose="02040503050406030204" pitchFamily="18" charset="0"/>
                        </a:rPr>
                        <m:t>)=</m:t>
                      </m:r>
                      <m:f>
                        <m:fPr>
                          <m:ctrlPr>
                            <a:rPr lang="id-ID" sz="1400" i="1">
                              <a:solidFill>
                                <a:schemeClr val="bg1"/>
                              </a:solidFill>
                              <a:latin typeface="Cambria Math"/>
                            </a:rPr>
                          </m:ctrlPr>
                        </m:fPr>
                        <m:num>
                          <m:r>
                            <a:rPr lang="en-US" sz="1400" i="1">
                              <a:solidFill>
                                <a:schemeClr val="bg1"/>
                              </a:solidFill>
                              <a:latin typeface="Cambria Math" panose="02040503050406030204" pitchFamily="18" charset="0"/>
                            </a:rPr>
                            <m:t>1</m:t>
                          </m:r>
                        </m:num>
                        <m:den>
                          <m:sSub>
                            <m:sSubPr>
                              <m:ctrlPr>
                                <a:rPr lang="id-ID" sz="1400" i="1">
                                  <a:solidFill>
                                    <a:schemeClr val="bg1"/>
                                  </a:solidFill>
                                  <a:latin typeface="Cambria Math"/>
                                </a:rPr>
                              </m:ctrlPr>
                            </m:sSubPr>
                            <m:e>
                              <m:r>
                                <a:rPr lang="en-US" sz="1400" i="1">
                                  <a:solidFill>
                                    <a:schemeClr val="bg1"/>
                                  </a:solidFill>
                                  <a:latin typeface="Cambria Math" panose="02040503050406030204" pitchFamily="18" charset="0"/>
                                </a:rPr>
                                <m:t>𝑠</m:t>
                              </m:r>
                            </m:e>
                            <m:sub>
                              <m:r>
                                <a:rPr lang="en-US" sz="1400" i="1">
                                  <a:solidFill>
                                    <a:schemeClr val="bg1"/>
                                  </a:solidFill>
                                  <a:latin typeface="Cambria Math" panose="02040503050406030204" pitchFamily="18" charset="0"/>
                                </a:rPr>
                                <m:t>𝑥</m:t>
                              </m:r>
                            </m:sub>
                          </m:sSub>
                          <m:rad>
                            <m:radPr>
                              <m:degHide m:val="on"/>
                              <m:ctrlPr>
                                <a:rPr lang="id-ID" sz="1400" i="1">
                                  <a:solidFill>
                                    <a:schemeClr val="bg1"/>
                                  </a:solidFill>
                                  <a:latin typeface="Cambria Math"/>
                                </a:rPr>
                              </m:ctrlPr>
                            </m:radPr>
                            <m:deg/>
                            <m:e>
                              <m:r>
                                <a:rPr lang="en-US" sz="1400" i="1">
                                  <a:solidFill>
                                    <a:schemeClr val="bg1"/>
                                  </a:solidFill>
                                  <a:latin typeface="Cambria Math" panose="02040503050406030204" pitchFamily="18" charset="0"/>
                                </a:rPr>
                                <m:t>2</m:t>
                              </m:r>
                              <m:r>
                                <a:rPr lang="en-US" sz="1400" i="1">
                                  <a:solidFill>
                                    <a:schemeClr val="bg1"/>
                                  </a:solidFill>
                                  <a:latin typeface="Cambria Math" panose="02040503050406030204" pitchFamily="18" charset="0"/>
                                </a:rPr>
                                <m:t>𝜋</m:t>
                              </m:r>
                            </m:e>
                          </m:rad>
                        </m:den>
                      </m:f>
                      <m:sSup>
                        <m:sSupPr>
                          <m:ctrlPr>
                            <a:rPr lang="id-ID" sz="1400" i="1">
                              <a:solidFill>
                                <a:schemeClr val="bg1"/>
                              </a:solidFill>
                              <a:latin typeface="Cambria Math"/>
                            </a:rPr>
                          </m:ctrlPr>
                        </m:sSupPr>
                        <m:e>
                          <m:r>
                            <a:rPr lang="en-US" sz="1400" i="1">
                              <a:solidFill>
                                <a:schemeClr val="bg1"/>
                              </a:solidFill>
                              <a:latin typeface="Cambria Math" panose="02040503050406030204" pitchFamily="18" charset="0"/>
                            </a:rPr>
                            <m:t>𝑒</m:t>
                          </m:r>
                        </m:e>
                        <m:sup>
                          <m:r>
                            <a:rPr lang="en-US" sz="1400" i="1">
                              <a:solidFill>
                                <a:schemeClr val="bg1"/>
                              </a:solidFill>
                              <a:latin typeface="Cambria Math" panose="02040503050406030204" pitchFamily="18" charset="0"/>
                            </a:rPr>
                            <m:t>−</m:t>
                          </m:r>
                          <m:f>
                            <m:fPr>
                              <m:ctrlPr>
                                <a:rPr lang="id-ID" sz="1400" i="1">
                                  <a:solidFill>
                                    <a:schemeClr val="bg1"/>
                                  </a:solidFill>
                                  <a:latin typeface="Cambria Math"/>
                                </a:rPr>
                              </m:ctrlPr>
                            </m:fPr>
                            <m:num>
                              <m:r>
                                <a:rPr lang="en-US" sz="1400" i="1">
                                  <a:solidFill>
                                    <a:schemeClr val="bg1"/>
                                  </a:solidFill>
                                  <a:latin typeface="Cambria Math" panose="02040503050406030204" pitchFamily="18" charset="0"/>
                                </a:rPr>
                                <m:t>1</m:t>
                              </m:r>
                            </m:num>
                            <m:den>
                              <m:r>
                                <a:rPr lang="en-US" sz="1400" i="1">
                                  <a:solidFill>
                                    <a:schemeClr val="bg1"/>
                                  </a:solidFill>
                                  <a:latin typeface="Cambria Math" panose="02040503050406030204" pitchFamily="18" charset="0"/>
                                </a:rPr>
                                <m:t>2</m:t>
                              </m:r>
                            </m:den>
                          </m:f>
                          <m:sSup>
                            <m:sSupPr>
                              <m:ctrlPr>
                                <a:rPr lang="id-ID" sz="1400" i="1">
                                  <a:solidFill>
                                    <a:schemeClr val="bg1"/>
                                  </a:solidFill>
                                  <a:latin typeface="Cambria Math"/>
                                </a:rPr>
                              </m:ctrlPr>
                            </m:sSupPr>
                            <m:e>
                              <m:d>
                                <m:dPr>
                                  <m:ctrlPr>
                                    <a:rPr lang="id-ID" sz="1400" i="1">
                                      <a:solidFill>
                                        <a:schemeClr val="bg1"/>
                                      </a:solidFill>
                                      <a:latin typeface="Cambria Math"/>
                                    </a:rPr>
                                  </m:ctrlPr>
                                </m:dPr>
                                <m:e>
                                  <m:f>
                                    <m:fPr>
                                      <m:ctrlPr>
                                        <a:rPr lang="id-ID" sz="1400" i="1">
                                          <a:solidFill>
                                            <a:schemeClr val="bg1"/>
                                          </a:solidFill>
                                          <a:latin typeface="Cambria Math"/>
                                        </a:rPr>
                                      </m:ctrlPr>
                                    </m:fPr>
                                    <m:num>
                                      <m:r>
                                        <a:rPr lang="en-US" sz="1400" i="1">
                                          <a:solidFill>
                                            <a:schemeClr val="bg1"/>
                                          </a:solidFill>
                                          <a:latin typeface="Cambria Math" panose="02040503050406030204" pitchFamily="18" charset="0"/>
                                        </a:rPr>
                                        <m:t>𝑋</m:t>
                                      </m:r>
                                      <m:r>
                                        <a:rPr lang="en-US" sz="1400" i="1">
                                          <a:solidFill>
                                            <a:schemeClr val="bg1"/>
                                          </a:solidFill>
                                          <a:latin typeface="Cambria Math" panose="02040503050406030204" pitchFamily="18" charset="0"/>
                                        </a:rPr>
                                        <m:t>−</m:t>
                                      </m:r>
                                      <m:r>
                                        <a:rPr lang="en-US" sz="1400" i="1">
                                          <a:solidFill>
                                            <a:schemeClr val="bg1"/>
                                          </a:solidFill>
                                          <a:latin typeface="Cambria Math" panose="02040503050406030204" pitchFamily="18" charset="0"/>
                                        </a:rPr>
                                        <m:t>𝜇</m:t>
                                      </m:r>
                                    </m:num>
                                    <m:den>
                                      <m:sSub>
                                        <m:sSubPr>
                                          <m:ctrlPr>
                                            <a:rPr lang="id-ID" sz="1400" i="1">
                                              <a:solidFill>
                                                <a:schemeClr val="bg1"/>
                                              </a:solidFill>
                                              <a:latin typeface="Cambria Math"/>
                                            </a:rPr>
                                          </m:ctrlPr>
                                        </m:sSubPr>
                                        <m:e>
                                          <m:r>
                                            <a:rPr lang="en-US" sz="1400" i="1">
                                              <a:solidFill>
                                                <a:schemeClr val="bg1"/>
                                              </a:solidFill>
                                              <a:latin typeface="Cambria Math" panose="02040503050406030204" pitchFamily="18" charset="0"/>
                                            </a:rPr>
                                            <m:t>𝑠</m:t>
                                          </m:r>
                                        </m:e>
                                        <m:sub>
                                          <m:r>
                                            <a:rPr lang="en-US" sz="1400" i="1">
                                              <a:solidFill>
                                                <a:schemeClr val="bg1"/>
                                              </a:solidFill>
                                              <a:latin typeface="Cambria Math" panose="02040503050406030204" pitchFamily="18" charset="0"/>
                                            </a:rPr>
                                            <m:t>𝑥</m:t>
                                          </m:r>
                                        </m:sub>
                                      </m:sSub>
                                    </m:den>
                                  </m:f>
                                </m:e>
                              </m:d>
                            </m:e>
                            <m:sup>
                              <m:r>
                                <a:rPr lang="en-US" sz="1400" i="1">
                                  <a:solidFill>
                                    <a:schemeClr val="bg1"/>
                                  </a:solidFill>
                                  <a:latin typeface="Cambria Math" panose="02040503050406030204" pitchFamily="18" charset="0"/>
                                </a:rPr>
                                <m:t>2</m:t>
                              </m:r>
                            </m:sup>
                          </m:sSup>
                        </m:sup>
                      </m:sSup>
                    </m:oMath>
                  </m:oMathPara>
                </a14:m>
                <a:endParaRPr lang="id-ID" sz="1400" dirty="0">
                  <a:solidFill>
                    <a:schemeClr val="bg1"/>
                  </a:solidFill>
                </a:endParaRPr>
              </a:p>
              <a:p>
                <a:pPr>
                  <a:lnSpc>
                    <a:spcPct val="120000"/>
                  </a:lnSpc>
                  <a:spcBef>
                    <a:spcPts val="600"/>
                  </a:spcBef>
                </a:pPr>
                <a:r>
                  <a:rPr lang="en-US" sz="1400" dirty="0" err="1">
                    <a:solidFill>
                      <a:schemeClr val="bg1"/>
                    </a:solidFill>
                  </a:rPr>
                  <a:t>Dimana</a:t>
                </a:r>
                <a:r>
                  <a:rPr lang="en-US" sz="1400" dirty="0">
                    <a:solidFill>
                      <a:schemeClr val="bg1"/>
                    </a:solidFill>
                  </a:rPr>
                  <a:t>: </a:t>
                </a:r>
                <a:endParaRPr lang="id-ID" sz="1400" dirty="0">
                  <a:solidFill>
                    <a:schemeClr val="bg1"/>
                  </a:solidFill>
                </a:endParaRPr>
              </a:p>
              <a:p>
                <a:pPr lvl="1">
                  <a:lnSpc>
                    <a:spcPct val="120000"/>
                  </a:lnSpc>
                  <a:spcBef>
                    <a:spcPts val="600"/>
                  </a:spcBef>
                </a:pPr>
                <a14:m>
                  <m:oMath xmlns:m="http://schemas.openxmlformats.org/officeDocument/2006/math">
                    <m:r>
                      <a:rPr lang="en-US" sz="1050" i="1">
                        <a:solidFill>
                          <a:schemeClr val="bg1"/>
                        </a:solidFill>
                        <a:latin typeface="Cambria Math" panose="02040503050406030204" pitchFamily="18" charset="0"/>
                      </a:rPr>
                      <m:t>𝑃</m:t>
                    </m:r>
                    <m:r>
                      <a:rPr lang="en-US" sz="1050" i="1">
                        <a:solidFill>
                          <a:schemeClr val="bg1"/>
                        </a:solidFill>
                        <a:latin typeface="Cambria Math" panose="02040503050406030204" pitchFamily="18" charset="0"/>
                      </a:rPr>
                      <m:t>(</m:t>
                    </m:r>
                    <m:r>
                      <a:rPr lang="en-US" sz="1050" i="1">
                        <a:solidFill>
                          <a:schemeClr val="bg1"/>
                        </a:solidFill>
                        <a:latin typeface="Cambria Math" panose="02040503050406030204" pitchFamily="18" charset="0"/>
                      </a:rPr>
                      <m:t>𝑥</m:t>
                    </m:r>
                    <m:r>
                      <a:rPr lang="en-US" sz="1050" i="1">
                        <a:solidFill>
                          <a:schemeClr val="bg1"/>
                        </a:solidFill>
                        <a:latin typeface="Cambria Math" panose="02040503050406030204" pitchFamily="18" charset="0"/>
                      </a:rPr>
                      <m:t>)</m:t>
                    </m:r>
                  </m:oMath>
                </a14:m>
                <a:r>
                  <a:rPr lang="en-US" sz="1050" dirty="0">
                    <a:solidFill>
                      <a:schemeClr val="bg1"/>
                    </a:solidFill>
                  </a:rPr>
                  <a:t> = </a:t>
                </a:r>
                <a:r>
                  <a:rPr lang="en-US" sz="1050" dirty="0" err="1">
                    <a:solidFill>
                      <a:schemeClr val="bg1"/>
                    </a:solidFill>
                  </a:rPr>
                  <a:t>fungsi</a:t>
                </a:r>
                <a:r>
                  <a:rPr lang="en-US" sz="1050" dirty="0">
                    <a:solidFill>
                      <a:schemeClr val="bg1"/>
                    </a:solidFill>
                  </a:rPr>
                  <a:t> </a:t>
                </a:r>
                <a:r>
                  <a:rPr lang="en-US" sz="1050" dirty="0" err="1">
                    <a:solidFill>
                      <a:schemeClr val="bg1"/>
                    </a:solidFill>
                  </a:rPr>
                  <a:t>densitas</a:t>
                </a:r>
                <a:r>
                  <a:rPr lang="en-US" sz="1050" dirty="0">
                    <a:solidFill>
                      <a:schemeClr val="bg1"/>
                    </a:solidFill>
                  </a:rPr>
                  <a:t> </a:t>
                </a:r>
                <a:r>
                  <a:rPr lang="en-US" sz="1050" dirty="0" err="1">
                    <a:solidFill>
                      <a:schemeClr val="bg1"/>
                    </a:solidFill>
                  </a:rPr>
                  <a:t>peluang</a:t>
                </a:r>
                <a:r>
                  <a:rPr lang="en-US" sz="1050" dirty="0">
                    <a:solidFill>
                      <a:schemeClr val="bg1"/>
                    </a:solidFill>
                  </a:rPr>
                  <a:t> normal (</a:t>
                </a:r>
                <a:r>
                  <a:rPr lang="en-US" sz="1050" dirty="0" err="1">
                    <a:solidFill>
                      <a:schemeClr val="bg1"/>
                    </a:solidFill>
                  </a:rPr>
                  <a:t>ordinat</a:t>
                </a:r>
                <a:r>
                  <a:rPr lang="en-US" sz="1050" dirty="0">
                    <a:solidFill>
                      <a:schemeClr val="bg1"/>
                    </a:solidFill>
                  </a:rPr>
                  <a:t> </a:t>
                </a:r>
                <a:r>
                  <a:rPr lang="en-US" sz="1050" dirty="0" err="1">
                    <a:solidFill>
                      <a:schemeClr val="bg1"/>
                    </a:solidFill>
                  </a:rPr>
                  <a:t>kurva</a:t>
                </a:r>
                <a:r>
                  <a:rPr lang="en-US" sz="1050" dirty="0">
                    <a:solidFill>
                      <a:schemeClr val="bg1"/>
                    </a:solidFill>
                  </a:rPr>
                  <a:t> normal); </a:t>
                </a:r>
                <a:endParaRPr lang="id-ID" sz="1050" dirty="0">
                  <a:solidFill>
                    <a:schemeClr val="bg1"/>
                  </a:solidFill>
                </a:endParaRPr>
              </a:p>
              <a:p>
                <a:pPr lvl="1">
                  <a:lnSpc>
                    <a:spcPct val="120000"/>
                  </a:lnSpc>
                  <a:spcBef>
                    <a:spcPts val="600"/>
                  </a:spcBef>
                </a:pPr>
                <a14:m>
                  <m:oMath xmlns:m="http://schemas.openxmlformats.org/officeDocument/2006/math">
                    <m:r>
                      <a:rPr lang="en-US" sz="1050" i="1">
                        <a:solidFill>
                          <a:schemeClr val="bg1"/>
                        </a:solidFill>
                        <a:latin typeface="Cambria Math" panose="02040503050406030204" pitchFamily="18" charset="0"/>
                      </a:rPr>
                      <m:t>𝑋</m:t>
                    </m:r>
                  </m:oMath>
                </a14:m>
                <a:r>
                  <a:rPr lang="en-US" sz="1050" dirty="0">
                    <a:solidFill>
                      <a:schemeClr val="bg1"/>
                    </a:solidFill>
                  </a:rPr>
                  <a:t> = </a:t>
                </a:r>
                <a:r>
                  <a:rPr lang="en-US" sz="1050" dirty="0" err="1">
                    <a:solidFill>
                      <a:schemeClr val="bg1"/>
                    </a:solidFill>
                  </a:rPr>
                  <a:t>variabel</a:t>
                </a:r>
                <a:r>
                  <a:rPr lang="en-US" sz="1050" dirty="0">
                    <a:solidFill>
                      <a:schemeClr val="bg1"/>
                    </a:solidFill>
                  </a:rPr>
                  <a:t> </a:t>
                </a:r>
                <a:r>
                  <a:rPr lang="en-US" sz="1050" dirty="0" err="1">
                    <a:solidFill>
                      <a:schemeClr val="bg1"/>
                    </a:solidFill>
                  </a:rPr>
                  <a:t>acak</a:t>
                </a:r>
                <a:r>
                  <a:rPr lang="en-US" sz="1050" dirty="0">
                    <a:solidFill>
                      <a:schemeClr val="bg1"/>
                    </a:solidFill>
                  </a:rPr>
                  <a:t> </a:t>
                </a:r>
                <a:r>
                  <a:rPr lang="en-US" sz="1050" dirty="0" err="1">
                    <a:solidFill>
                      <a:schemeClr val="bg1"/>
                    </a:solidFill>
                  </a:rPr>
                  <a:t>kontinyu</a:t>
                </a:r>
                <a:r>
                  <a:rPr lang="en-US" sz="1050" dirty="0">
                    <a:solidFill>
                      <a:schemeClr val="bg1"/>
                    </a:solidFill>
                  </a:rPr>
                  <a:t>;  </a:t>
                </a:r>
                <a:endParaRPr lang="id-ID" sz="1050" dirty="0">
                  <a:solidFill>
                    <a:schemeClr val="bg1"/>
                  </a:solidFill>
                </a:endParaRPr>
              </a:p>
              <a:p>
                <a:pPr lvl="1">
                  <a:lnSpc>
                    <a:spcPct val="120000"/>
                  </a:lnSpc>
                  <a:spcBef>
                    <a:spcPts val="600"/>
                  </a:spcBef>
                </a:pPr>
                <a14:m>
                  <m:oMath xmlns:m="http://schemas.openxmlformats.org/officeDocument/2006/math">
                    <m:r>
                      <a:rPr lang="en-US" sz="1050" i="1">
                        <a:solidFill>
                          <a:schemeClr val="bg1"/>
                        </a:solidFill>
                        <a:latin typeface="Cambria Math" panose="02040503050406030204" pitchFamily="18" charset="0"/>
                      </a:rPr>
                      <m:t>𝜇</m:t>
                    </m:r>
                  </m:oMath>
                </a14:m>
                <a:r>
                  <a:rPr lang="en-US" sz="1050" dirty="0">
                    <a:solidFill>
                      <a:schemeClr val="bg1"/>
                    </a:solidFill>
                  </a:rPr>
                  <a:t> : rata-rata </a:t>
                </a:r>
                <a:r>
                  <a:rPr lang="en-US" sz="1050" dirty="0" err="1">
                    <a:solidFill>
                      <a:schemeClr val="bg1"/>
                    </a:solidFill>
                  </a:rPr>
                  <a:t>dari</a:t>
                </a:r>
                <a:r>
                  <a:rPr lang="en-US" sz="1050" dirty="0">
                    <a:solidFill>
                      <a:schemeClr val="bg1"/>
                    </a:solidFill>
                  </a:rPr>
                  <a:t> </a:t>
                </a:r>
                <a:r>
                  <a:rPr lang="en-US" sz="1050" dirty="0" err="1">
                    <a:solidFill>
                      <a:schemeClr val="bg1"/>
                    </a:solidFill>
                  </a:rPr>
                  <a:t>nilai</a:t>
                </a:r>
                <a:r>
                  <a:rPr lang="en-US" sz="1050" dirty="0">
                    <a:solidFill>
                      <a:schemeClr val="bg1"/>
                    </a:solidFill>
                  </a:rPr>
                  <a:t> </a:t>
                </a:r>
                <a14:m>
                  <m:oMath xmlns:m="http://schemas.openxmlformats.org/officeDocument/2006/math">
                    <m:r>
                      <a:rPr lang="en-US" sz="1050" i="1">
                        <a:solidFill>
                          <a:schemeClr val="bg1"/>
                        </a:solidFill>
                        <a:latin typeface="Cambria Math" panose="02040503050406030204" pitchFamily="18" charset="0"/>
                      </a:rPr>
                      <m:t>𝑋</m:t>
                    </m:r>
                  </m:oMath>
                </a14:m>
                <a:r>
                  <a:rPr lang="en-US" sz="1050" dirty="0">
                    <a:solidFill>
                      <a:schemeClr val="bg1"/>
                    </a:solidFill>
                  </a:rPr>
                  <a:t>,  </a:t>
                </a:r>
                <a:endParaRPr lang="id-ID" sz="1050" dirty="0">
                  <a:solidFill>
                    <a:schemeClr val="bg1"/>
                  </a:solidFill>
                </a:endParaRPr>
              </a:p>
              <a:p>
                <a:pPr lvl="1">
                  <a:lnSpc>
                    <a:spcPct val="120000"/>
                  </a:lnSpc>
                  <a:spcBef>
                    <a:spcPts val="600"/>
                  </a:spcBef>
                </a:pPr>
                <a14:m>
                  <m:oMath xmlns:m="http://schemas.openxmlformats.org/officeDocument/2006/math">
                    <m:sSub>
                      <m:sSubPr>
                        <m:ctrlPr>
                          <a:rPr lang="id-ID" sz="1050" i="1">
                            <a:solidFill>
                              <a:schemeClr val="bg1"/>
                            </a:solidFill>
                            <a:latin typeface="Cambria Math"/>
                          </a:rPr>
                        </m:ctrlPr>
                      </m:sSubPr>
                      <m:e>
                        <m:r>
                          <a:rPr lang="en-US" sz="1050" i="1">
                            <a:solidFill>
                              <a:schemeClr val="bg1"/>
                            </a:solidFill>
                            <a:latin typeface="Cambria Math" panose="02040503050406030204" pitchFamily="18" charset="0"/>
                          </a:rPr>
                          <m:t>𝑠</m:t>
                        </m:r>
                      </m:e>
                      <m:sub>
                        <m:r>
                          <a:rPr lang="en-US" sz="1050" i="1">
                            <a:solidFill>
                              <a:schemeClr val="bg1"/>
                            </a:solidFill>
                            <a:latin typeface="Cambria Math" panose="02040503050406030204" pitchFamily="18" charset="0"/>
                          </a:rPr>
                          <m:t>𝑥</m:t>
                        </m:r>
                      </m:sub>
                    </m:sSub>
                  </m:oMath>
                </a14:m>
                <a:r>
                  <a:rPr lang="en-US" sz="1050" dirty="0">
                    <a:solidFill>
                      <a:schemeClr val="bg1"/>
                    </a:solidFill>
                  </a:rPr>
                  <a:t>= </a:t>
                </a:r>
                <a:r>
                  <a:rPr lang="en-US" sz="1050" dirty="0" err="1">
                    <a:solidFill>
                      <a:schemeClr val="bg1"/>
                    </a:solidFill>
                  </a:rPr>
                  <a:t>deviasi</a:t>
                </a:r>
                <a:r>
                  <a:rPr lang="en-US" sz="1050" dirty="0">
                    <a:solidFill>
                      <a:schemeClr val="bg1"/>
                    </a:solidFill>
                  </a:rPr>
                  <a:t> </a:t>
                </a:r>
                <a:r>
                  <a:rPr lang="en-US" sz="1050" dirty="0" err="1">
                    <a:solidFill>
                      <a:schemeClr val="bg1"/>
                    </a:solidFill>
                  </a:rPr>
                  <a:t>standar</a:t>
                </a:r>
                <a:r>
                  <a:rPr lang="en-US" sz="1050" dirty="0">
                    <a:solidFill>
                      <a:schemeClr val="bg1"/>
                    </a:solidFill>
                  </a:rPr>
                  <a:t> </a:t>
                </a:r>
                <a:r>
                  <a:rPr lang="en-US" sz="1050" dirty="0" err="1">
                    <a:solidFill>
                      <a:schemeClr val="bg1"/>
                    </a:solidFill>
                  </a:rPr>
                  <a:t>dari</a:t>
                </a:r>
                <a:r>
                  <a:rPr lang="en-US" sz="1050" dirty="0">
                    <a:solidFill>
                      <a:schemeClr val="bg1"/>
                    </a:solidFill>
                  </a:rPr>
                  <a:t> </a:t>
                </a:r>
                <a:r>
                  <a:rPr lang="en-US" sz="1050" dirty="0" err="1">
                    <a:solidFill>
                      <a:schemeClr val="bg1"/>
                    </a:solidFill>
                  </a:rPr>
                  <a:t>nilai</a:t>
                </a:r>
                <a:r>
                  <a:rPr lang="en-US" sz="1050" dirty="0">
                    <a:solidFill>
                      <a:schemeClr val="bg1"/>
                    </a:solidFill>
                  </a:rPr>
                  <a:t> </a:t>
                </a:r>
                <a14:m>
                  <m:oMath xmlns:m="http://schemas.openxmlformats.org/officeDocument/2006/math">
                    <m:r>
                      <a:rPr lang="en-US" sz="1050" i="1">
                        <a:solidFill>
                          <a:schemeClr val="bg1"/>
                        </a:solidFill>
                        <a:latin typeface="Cambria Math" panose="02040503050406030204" pitchFamily="18" charset="0"/>
                      </a:rPr>
                      <m:t>𝑋</m:t>
                    </m:r>
                  </m:oMath>
                </a14:m>
                <a:r>
                  <a:rPr lang="en-US" sz="1050" dirty="0">
                    <a:solidFill>
                      <a:schemeClr val="bg1"/>
                    </a:solidFill>
                  </a:rPr>
                  <a:t>. </a:t>
                </a:r>
                <a:endParaRPr lang="id-ID" sz="1050" dirty="0">
                  <a:solidFill>
                    <a:schemeClr val="bg1"/>
                  </a:solidFill>
                </a:endParaRPr>
              </a:p>
              <a:p>
                <a:pPr>
                  <a:lnSpc>
                    <a:spcPct val="120000"/>
                  </a:lnSpc>
                  <a:spcBef>
                    <a:spcPts val="600"/>
                  </a:spcBef>
                </a:pPr>
                <a:r>
                  <a:rPr lang="en-US" sz="1400" dirty="0" err="1">
                    <a:solidFill>
                      <a:schemeClr val="bg1"/>
                    </a:solidFill>
                  </a:rPr>
                  <a:t>Untuk</a:t>
                </a:r>
                <a:r>
                  <a:rPr lang="en-US" sz="1400" dirty="0">
                    <a:solidFill>
                      <a:schemeClr val="bg1"/>
                    </a:solidFill>
                  </a:rPr>
                  <a:t> </a:t>
                </a:r>
                <a:r>
                  <a:rPr lang="en-US" sz="1400" dirty="0" err="1">
                    <a:solidFill>
                      <a:schemeClr val="bg1"/>
                    </a:solidFill>
                  </a:rPr>
                  <a:t>analisis</a:t>
                </a:r>
                <a:r>
                  <a:rPr lang="en-US" sz="1400" dirty="0">
                    <a:solidFill>
                      <a:schemeClr val="bg1"/>
                    </a:solidFill>
                  </a:rPr>
                  <a:t> </a:t>
                </a:r>
                <a:r>
                  <a:rPr lang="en-US" sz="1400" dirty="0" err="1">
                    <a:solidFill>
                      <a:schemeClr val="bg1"/>
                    </a:solidFill>
                  </a:rPr>
                  <a:t>kurva</a:t>
                </a:r>
                <a:r>
                  <a:rPr lang="en-US" sz="1400" dirty="0">
                    <a:solidFill>
                      <a:schemeClr val="bg1"/>
                    </a:solidFill>
                  </a:rPr>
                  <a:t> normal </a:t>
                </a:r>
                <a:r>
                  <a:rPr lang="en-US" sz="1400" dirty="0" err="1">
                    <a:solidFill>
                      <a:schemeClr val="bg1"/>
                    </a:solidFill>
                  </a:rPr>
                  <a:t>cukup</a:t>
                </a:r>
                <a:r>
                  <a:rPr lang="en-US" sz="1400" dirty="0">
                    <a:solidFill>
                      <a:schemeClr val="bg1"/>
                    </a:solidFill>
                  </a:rPr>
                  <a:t> </a:t>
                </a:r>
                <a:r>
                  <a:rPr lang="en-US" sz="1400" dirty="0" err="1">
                    <a:solidFill>
                      <a:schemeClr val="bg1"/>
                    </a:solidFill>
                  </a:rPr>
                  <a:t>menggunakan</a:t>
                </a:r>
                <a:r>
                  <a:rPr lang="en-US" sz="1400" dirty="0">
                    <a:solidFill>
                      <a:schemeClr val="bg1"/>
                    </a:solidFill>
                  </a:rPr>
                  <a:t> </a:t>
                </a:r>
                <a:r>
                  <a:rPr lang="en-US" sz="1400" dirty="0" err="1">
                    <a:solidFill>
                      <a:schemeClr val="bg1"/>
                    </a:solidFill>
                  </a:rPr>
                  <a:t>parameler</a:t>
                </a:r>
                <a:r>
                  <a:rPr lang="en-US" sz="1400" dirty="0">
                    <a:solidFill>
                      <a:schemeClr val="bg1"/>
                    </a:solidFill>
                  </a:rPr>
                  <a:t> </a:t>
                </a:r>
                <a:r>
                  <a:rPr lang="en-US" sz="1400" dirty="0" err="1">
                    <a:solidFill>
                      <a:schemeClr val="bg1"/>
                    </a:solidFill>
                  </a:rPr>
                  <a:t>statistik</a:t>
                </a:r>
                <a:r>
                  <a:rPr lang="en-US" sz="1400" dirty="0">
                    <a:solidFill>
                      <a:schemeClr val="bg1"/>
                    </a:solidFill>
                  </a:rPr>
                  <a:t> </a:t>
                </a:r>
                <a14:m>
                  <m:oMath xmlns:m="http://schemas.openxmlformats.org/officeDocument/2006/math">
                    <m:r>
                      <a:rPr lang="en-US" sz="1400" i="1">
                        <a:solidFill>
                          <a:schemeClr val="bg1"/>
                        </a:solidFill>
                        <a:latin typeface="Cambria Math" panose="02040503050406030204" pitchFamily="18" charset="0"/>
                      </a:rPr>
                      <m:t>𝜇</m:t>
                    </m:r>
                  </m:oMath>
                </a14:m>
                <a:r>
                  <a:rPr lang="en-US" sz="1400" dirty="0">
                    <a:solidFill>
                      <a:schemeClr val="bg1"/>
                    </a:solidFill>
                  </a:rPr>
                  <a:t> </a:t>
                </a:r>
                <a:r>
                  <a:rPr lang="en-US" sz="1400" dirty="0" err="1">
                    <a:solidFill>
                      <a:schemeClr val="bg1"/>
                    </a:solidFill>
                  </a:rPr>
                  <a:t>dan</a:t>
                </a:r>
                <a:r>
                  <a:rPr lang="en-US" sz="1400" dirty="0">
                    <a:solidFill>
                      <a:schemeClr val="bg1"/>
                    </a:solidFill>
                  </a:rPr>
                  <a:t> </a:t>
                </a:r>
                <a14:m>
                  <m:oMath xmlns:m="http://schemas.openxmlformats.org/officeDocument/2006/math">
                    <m:sSub>
                      <m:sSubPr>
                        <m:ctrlPr>
                          <a:rPr lang="id-ID" sz="1400" i="1">
                            <a:solidFill>
                              <a:schemeClr val="bg1"/>
                            </a:solidFill>
                            <a:latin typeface="Cambria Math"/>
                          </a:rPr>
                        </m:ctrlPr>
                      </m:sSubPr>
                      <m:e>
                        <m:r>
                          <a:rPr lang="en-US" sz="1400" i="1">
                            <a:solidFill>
                              <a:schemeClr val="bg1"/>
                            </a:solidFill>
                            <a:latin typeface="Cambria Math" panose="02040503050406030204" pitchFamily="18" charset="0"/>
                          </a:rPr>
                          <m:t>𝑠</m:t>
                        </m:r>
                      </m:e>
                      <m:sub>
                        <m:r>
                          <a:rPr lang="en-US" sz="1400" i="1">
                            <a:solidFill>
                              <a:schemeClr val="bg1"/>
                            </a:solidFill>
                            <a:latin typeface="Cambria Math" panose="02040503050406030204" pitchFamily="18" charset="0"/>
                          </a:rPr>
                          <m:t>𝑥</m:t>
                        </m:r>
                      </m:sub>
                    </m:sSub>
                  </m:oMath>
                </a14:m>
                <a:r>
                  <a:rPr lang="en-US" sz="1400" dirty="0">
                    <a:solidFill>
                      <a:schemeClr val="bg1"/>
                    </a:solidFill>
                  </a:rPr>
                  <a:t>. </a:t>
                </a:r>
                <a:endParaRPr lang="id-ID" sz="1400" dirty="0">
                  <a:solidFill>
                    <a:schemeClr val="bg1"/>
                  </a:solidFill>
                </a:endParaRPr>
              </a:p>
              <a:p>
                <a:pPr>
                  <a:lnSpc>
                    <a:spcPct val="120000"/>
                  </a:lnSpc>
                  <a:spcBef>
                    <a:spcPts val="600"/>
                  </a:spcBef>
                </a:pPr>
                <a:r>
                  <a:rPr lang="en-US" sz="1400" dirty="0" err="1">
                    <a:solidFill>
                      <a:schemeClr val="bg1"/>
                    </a:solidFill>
                  </a:rPr>
                  <a:t>Bentuk</a:t>
                </a:r>
                <a:r>
                  <a:rPr lang="en-US" sz="1400" dirty="0">
                    <a:solidFill>
                      <a:schemeClr val="bg1"/>
                    </a:solidFill>
                  </a:rPr>
                  <a:t> </a:t>
                </a:r>
                <a:r>
                  <a:rPr lang="en-US" sz="1400" dirty="0" err="1">
                    <a:solidFill>
                      <a:schemeClr val="bg1"/>
                    </a:solidFill>
                  </a:rPr>
                  <a:t>kurvanya</a:t>
                </a:r>
                <a:r>
                  <a:rPr lang="en-US" sz="1400" dirty="0">
                    <a:solidFill>
                      <a:schemeClr val="bg1"/>
                    </a:solidFill>
                  </a:rPr>
                  <a:t> </a:t>
                </a:r>
                <a:r>
                  <a:rPr lang="en-US" sz="1400" dirty="0" err="1">
                    <a:solidFill>
                      <a:schemeClr val="bg1"/>
                    </a:solidFill>
                  </a:rPr>
                  <a:t>simetris</a:t>
                </a:r>
                <a:r>
                  <a:rPr lang="en-US" sz="1400" dirty="0">
                    <a:solidFill>
                      <a:schemeClr val="bg1"/>
                    </a:solidFill>
                  </a:rPr>
                  <a:t> </a:t>
                </a:r>
                <a:r>
                  <a:rPr lang="en-US" sz="1400" dirty="0" err="1">
                    <a:solidFill>
                      <a:schemeClr val="bg1"/>
                    </a:solidFill>
                  </a:rPr>
                  <a:t>terhadap</a:t>
                </a:r>
                <a:r>
                  <a:rPr lang="en-US" sz="1400" dirty="0">
                    <a:solidFill>
                      <a:schemeClr val="bg1"/>
                    </a:solidFill>
                  </a:rPr>
                  <a:t> </a:t>
                </a:r>
                <a14:m>
                  <m:oMath xmlns:m="http://schemas.openxmlformats.org/officeDocument/2006/math">
                    <m:r>
                      <a:rPr lang="en-US" sz="1400" i="1">
                        <a:solidFill>
                          <a:schemeClr val="bg1"/>
                        </a:solidFill>
                        <a:latin typeface="Cambria Math" panose="02040503050406030204" pitchFamily="18" charset="0"/>
                      </a:rPr>
                      <m:t>𝑋</m:t>
                    </m:r>
                    <m:r>
                      <a:rPr lang="en-US" sz="1400" i="1">
                        <a:solidFill>
                          <a:schemeClr val="bg1"/>
                        </a:solidFill>
                        <a:latin typeface="Cambria Math" panose="02040503050406030204" pitchFamily="18" charset="0"/>
                      </a:rPr>
                      <m:t>=</m:t>
                    </m:r>
                    <m:r>
                      <a:rPr lang="en-US" sz="1400" i="1">
                        <a:solidFill>
                          <a:schemeClr val="bg1"/>
                        </a:solidFill>
                        <a:latin typeface="Cambria Math" panose="02040503050406030204" pitchFamily="18" charset="0"/>
                      </a:rPr>
                      <m:t>𝜇</m:t>
                    </m:r>
                  </m:oMath>
                </a14:m>
                <a:r>
                  <a:rPr lang="en-US" sz="1400" dirty="0">
                    <a:solidFill>
                      <a:schemeClr val="bg1"/>
                    </a:solidFill>
                  </a:rPr>
                  <a:t>, </a:t>
                </a:r>
                <a:r>
                  <a:rPr lang="en-US" sz="1400" dirty="0" err="1">
                    <a:solidFill>
                      <a:schemeClr val="bg1"/>
                    </a:solidFill>
                  </a:rPr>
                  <a:t>dan</a:t>
                </a:r>
                <a:r>
                  <a:rPr lang="en-US" sz="1400" dirty="0">
                    <a:solidFill>
                      <a:schemeClr val="bg1"/>
                    </a:solidFill>
                  </a:rPr>
                  <a:t> </a:t>
                </a:r>
                <a:r>
                  <a:rPr lang="en-US" sz="1400" dirty="0" err="1">
                    <a:solidFill>
                      <a:schemeClr val="bg1"/>
                    </a:solidFill>
                  </a:rPr>
                  <a:t>grafiknya</a:t>
                </a:r>
                <a:r>
                  <a:rPr lang="en-US" sz="1400" dirty="0">
                    <a:solidFill>
                      <a:schemeClr val="bg1"/>
                    </a:solidFill>
                  </a:rPr>
                  <a:t> </a:t>
                </a:r>
                <a:r>
                  <a:rPr lang="en-US" sz="1400" dirty="0" err="1">
                    <a:solidFill>
                      <a:schemeClr val="bg1"/>
                    </a:solidFill>
                  </a:rPr>
                  <a:t>selalu</a:t>
                </a:r>
                <a:r>
                  <a:rPr lang="en-US" sz="1400" dirty="0">
                    <a:solidFill>
                      <a:schemeClr val="bg1"/>
                    </a:solidFill>
                  </a:rPr>
                  <a:t> </a:t>
                </a:r>
                <a:r>
                  <a:rPr lang="en-US" sz="1400" dirty="0" err="1">
                    <a:solidFill>
                      <a:schemeClr val="bg1"/>
                    </a:solidFill>
                  </a:rPr>
                  <a:t>diatas</a:t>
                </a:r>
                <a:r>
                  <a:rPr lang="en-US" sz="1400" dirty="0">
                    <a:solidFill>
                      <a:schemeClr val="bg1"/>
                    </a:solidFill>
                  </a:rPr>
                  <a:t> </a:t>
                </a:r>
                <a:r>
                  <a:rPr lang="en-US" sz="1400" dirty="0" err="1">
                    <a:solidFill>
                      <a:schemeClr val="bg1"/>
                    </a:solidFill>
                  </a:rPr>
                  <a:t>sumbu</a:t>
                </a:r>
                <a:r>
                  <a:rPr lang="en-US" sz="1400" dirty="0">
                    <a:solidFill>
                      <a:schemeClr val="bg1"/>
                    </a:solidFill>
                  </a:rPr>
                  <a:t> </a:t>
                </a:r>
                <a:r>
                  <a:rPr lang="en-US" sz="1400" dirty="0" err="1">
                    <a:solidFill>
                      <a:schemeClr val="bg1"/>
                    </a:solidFill>
                  </a:rPr>
                  <a:t>datar</a:t>
                </a:r>
                <a:r>
                  <a:rPr lang="en-US" sz="1400" dirty="0">
                    <a:solidFill>
                      <a:schemeClr val="bg1"/>
                    </a:solidFill>
                  </a:rPr>
                  <a:t> </a:t>
                </a:r>
                <a14:m>
                  <m:oMath xmlns:m="http://schemas.openxmlformats.org/officeDocument/2006/math">
                    <m:r>
                      <a:rPr lang="en-US" sz="1400" i="1">
                        <a:solidFill>
                          <a:schemeClr val="bg1"/>
                        </a:solidFill>
                        <a:latin typeface="Cambria Math" panose="02040503050406030204" pitchFamily="18" charset="0"/>
                      </a:rPr>
                      <m:t>𝑋</m:t>
                    </m:r>
                  </m:oMath>
                </a14:m>
                <a:r>
                  <a:rPr lang="en-US" sz="1400" dirty="0">
                    <a:solidFill>
                      <a:schemeClr val="bg1"/>
                    </a:solidFill>
                  </a:rPr>
                  <a:t>, </a:t>
                </a:r>
                <a:r>
                  <a:rPr lang="en-US" sz="1400" dirty="0" err="1">
                    <a:solidFill>
                      <a:schemeClr val="bg1"/>
                    </a:solidFill>
                  </a:rPr>
                  <a:t>serta</a:t>
                </a:r>
                <a:r>
                  <a:rPr lang="en-US" sz="1400" dirty="0">
                    <a:solidFill>
                      <a:schemeClr val="bg1"/>
                    </a:solidFill>
                  </a:rPr>
                  <a:t> </a:t>
                </a:r>
                <a:r>
                  <a:rPr lang="en-US" sz="1400" dirty="0" err="1">
                    <a:solidFill>
                      <a:schemeClr val="bg1"/>
                    </a:solidFill>
                  </a:rPr>
                  <a:t>mendekati</a:t>
                </a:r>
                <a:r>
                  <a:rPr lang="en-US" sz="1400" dirty="0">
                    <a:solidFill>
                      <a:schemeClr val="bg1"/>
                    </a:solidFill>
                  </a:rPr>
                  <a:t> (</a:t>
                </a:r>
                <a:r>
                  <a:rPr lang="en-US" sz="1400" dirty="0" err="1">
                    <a:solidFill>
                      <a:schemeClr val="bg1"/>
                    </a:solidFill>
                  </a:rPr>
                  <a:t>berasimtut</a:t>
                </a:r>
                <a:r>
                  <a:rPr lang="en-US" sz="1400" dirty="0">
                    <a:solidFill>
                      <a:schemeClr val="bg1"/>
                    </a:solidFill>
                  </a:rPr>
                  <a:t>) </a:t>
                </a:r>
                <a:r>
                  <a:rPr lang="en-US" sz="1400" dirty="0" err="1">
                    <a:solidFill>
                      <a:schemeClr val="bg1"/>
                    </a:solidFill>
                  </a:rPr>
                  <a:t>sumbu</a:t>
                </a:r>
                <a:r>
                  <a:rPr lang="en-US" sz="1400" dirty="0">
                    <a:solidFill>
                      <a:schemeClr val="bg1"/>
                    </a:solidFill>
                  </a:rPr>
                  <a:t> </a:t>
                </a:r>
                <a:r>
                  <a:rPr lang="en-US" sz="1400" dirty="0" err="1">
                    <a:solidFill>
                      <a:schemeClr val="bg1"/>
                    </a:solidFill>
                  </a:rPr>
                  <a:t>datar</a:t>
                </a:r>
                <a:r>
                  <a:rPr lang="en-US" sz="1400" dirty="0">
                    <a:solidFill>
                      <a:schemeClr val="bg1"/>
                    </a:solidFill>
                  </a:rPr>
                  <a:t> </a:t>
                </a:r>
                <a14:m>
                  <m:oMath xmlns:m="http://schemas.openxmlformats.org/officeDocument/2006/math">
                    <m:r>
                      <a:rPr lang="en-US" sz="1400" i="1">
                        <a:solidFill>
                          <a:schemeClr val="bg1"/>
                        </a:solidFill>
                        <a:latin typeface="Cambria Math" panose="02040503050406030204" pitchFamily="18" charset="0"/>
                      </a:rPr>
                      <m:t>𝑋</m:t>
                    </m:r>
                  </m:oMath>
                </a14:m>
                <a:r>
                  <a:rPr lang="en-US" sz="1400" dirty="0">
                    <a:solidFill>
                      <a:schemeClr val="bg1"/>
                    </a:solidFill>
                  </a:rPr>
                  <a:t>, </a:t>
                </a:r>
                <a:r>
                  <a:rPr lang="en-US" sz="1400" dirty="0" err="1">
                    <a:solidFill>
                      <a:schemeClr val="bg1"/>
                    </a:solidFill>
                  </a:rPr>
                  <a:t>dimulai</a:t>
                </a:r>
                <a:r>
                  <a:rPr lang="en-US" sz="1400" dirty="0">
                    <a:solidFill>
                      <a:schemeClr val="bg1"/>
                    </a:solidFill>
                  </a:rPr>
                  <a:t> </a:t>
                </a:r>
                <a:r>
                  <a:rPr lang="en-US" sz="1400" dirty="0" err="1">
                    <a:solidFill>
                      <a:schemeClr val="bg1"/>
                    </a:solidFill>
                  </a:rPr>
                  <a:t>dari</a:t>
                </a:r>
                <a:r>
                  <a:rPr lang="en-US" sz="1400" dirty="0">
                    <a:solidFill>
                      <a:schemeClr val="bg1"/>
                    </a:solidFill>
                  </a:rPr>
                  <a:t> </a:t>
                </a:r>
                <a14:m>
                  <m:oMath xmlns:m="http://schemas.openxmlformats.org/officeDocument/2006/math">
                    <m:r>
                      <a:rPr lang="en-US" sz="1400" i="1">
                        <a:solidFill>
                          <a:schemeClr val="bg1"/>
                        </a:solidFill>
                        <a:latin typeface="Cambria Math" panose="02040503050406030204" pitchFamily="18" charset="0"/>
                      </a:rPr>
                      <m:t>𝑋</m:t>
                    </m:r>
                    <m:r>
                      <a:rPr lang="en-US" sz="1400" i="1">
                        <a:solidFill>
                          <a:schemeClr val="bg1"/>
                        </a:solidFill>
                        <a:latin typeface="Cambria Math" panose="02040503050406030204" pitchFamily="18" charset="0"/>
                      </a:rPr>
                      <m:t>=</m:t>
                    </m:r>
                    <m:r>
                      <a:rPr lang="en-US" sz="1400" i="1">
                        <a:solidFill>
                          <a:schemeClr val="bg1"/>
                        </a:solidFill>
                        <a:latin typeface="Cambria Math" panose="02040503050406030204" pitchFamily="18" charset="0"/>
                      </a:rPr>
                      <m:t>𝜇</m:t>
                    </m:r>
                    <m:r>
                      <a:rPr lang="en-US" sz="1400" i="1">
                        <a:solidFill>
                          <a:schemeClr val="bg1"/>
                        </a:solidFill>
                        <a:latin typeface="Cambria Math" panose="02040503050406030204" pitchFamily="18" charset="0"/>
                      </a:rPr>
                      <m:t>+3</m:t>
                    </m:r>
                    <m:sSub>
                      <m:sSubPr>
                        <m:ctrlPr>
                          <a:rPr lang="id-ID" sz="1400" i="1">
                            <a:solidFill>
                              <a:schemeClr val="bg1"/>
                            </a:solidFill>
                            <a:latin typeface="Cambria Math"/>
                          </a:rPr>
                        </m:ctrlPr>
                      </m:sSubPr>
                      <m:e>
                        <m:r>
                          <a:rPr lang="en-US" sz="1400" i="1">
                            <a:solidFill>
                              <a:schemeClr val="bg1"/>
                            </a:solidFill>
                            <a:latin typeface="Cambria Math" panose="02040503050406030204" pitchFamily="18" charset="0"/>
                          </a:rPr>
                          <m:t>𝑠</m:t>
                        </m:r>
                      </m:e>
                      <m:sub>
                        <m:r>
                          <a:rPr lang="en-US" sz="1400" i="1">
                            <a:solidFill>
                              <a:schemeClr val="bg1"/>
                            </a:solidFill>
                            <a:latin typeface="Cambria Math" panose="02040503050406030204" pitchFamily="18" charset="0"/>
                          </a:rPr>
                          <m:t>𝑥</m:t>
                        </m:r>
                      </m:sub>
                    </m:sSub>
                  </m:oMath>
                </a14:m>
                <a:r>
                  <a:rPr lang="en-US" sz="1400" dirty="0">
                    <a:solidFill>
                      <a:schemeClr val="bg1"/>
                    </a:solidFill>
                  </a:rPr>
                  <a:t> </a:t>
                </a:r>
                <a:r>
                  <a:rPr lang="en-US" sz="1400" dirty="0" err="1">
                    <a:solidFill>
                      <a:schemeClr val="bg1"/>
                    </a:solidFill>
                  </a:rPr>
                  <a:t>dan</a:t>
                </a:r>
                <a:r>
                  <a:rPr lang="en-US" sz="1400" dirty="0">
                    <a:solidFill>
                      <a:schemeClr val="bg1"/>
                    </a:solidFill>
                  </a:rPr>
                  <a:t> </a:t>
                </a:r>
                <a14:m>
                  <m:oMath xmlns:m="http://schemas.openxmlformats.org/officeDocument/2006/math">
                    <m:r>
                      <a:rPr lang="en-US" sz="1400" i="1">
                        <a:solidFill>
                          <a:schemeClr val="bg1"/>
                        </a:solidFill>
                        <a:latin typeface="Cambria Math" panose="02040503050406030204" pitchFamily="18" charset="0"/>
                      </a:rPr>
                      <m:t>𝑋</m:t>
                    </m:r>
                    <m:r>
                      <a:rPr lang="en-US" sz="1400" i="1">
                        <a:solidFill>
                          <a:schemeClr val="bg1"/>
                        </a:solidFill>
                        <a:latin typeface="Cambria Math" panose="02040503050406030204" pitchFamily="18" charset="0"/>
                      </a:rPr>
                      <m:t>=</m:t>
                    </m:r>
                    <m:r>
                      <a:rPr lang="en-US" sz="1400" i="1">
                        <a:solidFill>
                          <a:schemeClr val="bg1"/>
                        </a:solidFill>
                        <a:latin typeface="Cambria Math" panose="02040503050406030204" pitchFamily="18" charset="0"/>
                      </a:rPr>
                      <m:t>𝜇</m:t>
                    </m:r>
                    <m:r>
                      <a:rPr lang="en-US" sz="1400" i="1">
                        <a:solidFill>
                          <a:schemeClr val="bg1"/>
                        </a:solidFill>
                        <a:latin typeface="Cambria Math" panose="02040503050406030204" pitchFamily="18" charset="0"/>
                      </a:rPr>
                      <m:t>−3</m:t>
                    </m:r>
                    <m:sSub>
                      <m:sSubPr>
                        <m:ctrlPr>
                          <a:rPr lang="id-ID" sz="1400" i="1">
                            <a:solidFill>
                              <a:schemeClr val="bg1"/>
                            </a:solidFill>
                            <a:latin typeface="Cambria Math"/>
                          </a:rPr>
                        </m:ctrlPr>
                      </m:sSubPr>
                      <m:e>
                        <m:r>
                          <a:rPr lang="en-US" sz="1400" i="1">
                            <a:solidFill>
                              <a:schemeClr val="bg1"/>
                            </a:solidFill>
                            <a:latin typeface="Cambria Math" panose="02040503050406030204" pitchFamily="18" charset="0"/>
                          </a:rPr>
                          <m:t>𝑠</m:t>
                        </m:r>
                      </m:e>
                      <m:sub>
                        <m:r>
                          <a:rPr lang="en-US" sz="1400" i="1">
                            <a:solidFill>
                              <a:schemeClr val="bg1"/>
                            </a:solidFill>
                            <a:latin typeface="Cambria Math" panose="02040503050406030204" pitchFamily="18" charset="0"/>
                          </a:rPr>
                          <m:t>𝑥</m:t>
                        </m:r>
                      </m:sub>
                    </m:sSub>
                  </m:oMath>
                </a14:m>
                <a:r>
                  <a:rPr lang="en-US" sz="1400" dirty="0">
                    <a:solidFill>
                      <a:schemeClr val="bg1"/>
                    </a:solidFill>
                  </a:rPr>
                  <a:t>. </a:t>
                </a:r>
                <a:endParaRPr lang="id-ID" sz="1400" dirty="0">
                  <a:solidFill>
                    <a:schemeClr val="bg1"/>
                  </a:solidFill>
                </a:endParaRPr>
              </a:p>
              <a:p>
                <a:pPr>
                  <a:lnSpc>
                    <a:spcPct val="120000"/>
                  </a:lnSpc>
                  <a:spcBef>
                    <a:spcPts val="600"/>
                  </a:spcBef>
                </a:pPr>
                <a:r>
                  <a:rPr lang="en-US" sz="1400" dirty="0" err="1">
                    <a:solidFill>
                      <a:schemeClr val="bg1"/>
                    </a:solidFill>
                  </a:rPr>
                  <a:t>Nilai</a:t>
                </a:r>
                <a:r>
                  <a:rPr lang="en-US" sz="1400" dirty="0">
                    <a:solidFill>
                      <a:schemeClr val="bg1"/>
                    </a:solidFill>
                  </a:rPr>
                  <a:t> mean = modus = median. </a:t>
                </a:r>
                <a:endParaRPr lang="id-ID" sz="1400" dirty="0">
                  <a:solidFill>
                    <a:schemeClr val="bg1"/>
                  </a:solidFill>
                </a:endParaRPr>
              </a:p>
              <a:p>
                <a:pPr>
                  <a:lnSpc>
                    <a:spcPct val="120000"/>
                  </a:lnSpc>
                  <a:spcBef>
                    <a:spcPts val="600"/>
                  </a:spcBef>
                </a:pPr>
                <a:r>
                  <a:rPr lang="en-US" sz="1400" dirty="0" err="1">
                    <a:solidFill>
                      <a:schemeClr val="bg1"/>
                    </a:solidFill>
                  </a:rPr>
                  <a:t>Nilai</a:t>
                </a:r>
                <a:r>
                  <a:rPr lang="en-US" sz="1400" dirty="0">
                    <a:solidFill>
                      <a:schemeClr val="bg1"/>
                    </a:solidFill>
                  </a:rPr>
                  <a:t> </a:t>
                </a:r>
                <a14:m>
                  <m:oMath xmlns:m="http://schemas.openxmlformats.org/officeDocument/2006/math">
                    <m:r>
                      <a:rPr lang="en-US" sz="1400" i="1">
                        <a:solidFill>
                          <a:schemeClr val="bg1"/>
                        </a:solidFill>
                        <a:latin typeface="Cambria Math" panose="02040503050406030204" pitchFamily="18" charset="0"/>
                      </a:rPr>
                      <m:t>𝑋</m:t>
                    </m:r>
                  </m:oMath>
                </a14:m>
                <a:r>
                  <a:rPr lang="en-US" sz="1400" dirty="0">
                    <a:solidFill>
                      <a:schemeClr val="bg1"/>
                    </a:solidFill>
                  </a:rPr>
                  <a:t> </a:t>
                </a:r>
                <a:r>
                  <a:rPr lang="en-US" sz="1400" dirty="0" err="1">
                    <a:solidFill>
                      <a:schemeClr val="bg1"/>
                    </a:solidFill>
                  </a:rPr>
                  <a:t>mempunyai</a:t>
                </a:r>
                <a:r>
                  <a:rPr lang="en-US" sz="1400" dirty="0">
                    <a:solidFill>
                      <a:schemeClr val="bg1"/>
                    </a:solidFill>
                  </a:rPr>
                  <a:t> </a:t>
                </a:r>
                <a:r>
                  <a:rPr lang="en-US" sz="1400" dirty="0" err="1">
                    <a:solidFill>
                      <a:schemeClr val="bg1"/>
                    </a:solidFill>
                  </a:rPr>
                  <a:t>batas</a:t>
                </a:r>
                <a:r>
                  <a:rPr lang="en-US" sz="1400" dirty="0">
                    <a:solidFill>
                      <a:schemeClr val="bg1"/>
                    </a:solidFill>
                  </a:rPr>
                  <a:t> </a:t>
                </a:r>
                <a14:m>
                  <m:oMath xmlns:m="http://schemas.openxmlformats.org/officeDocument/2006/math">
                    <m:r>
                      <a:rPr lang="en-US" sz="1400" i="1">
                        <a:solidFill>
                          <a:schemeClr val="bg1"/>
                        </a:solidFill>
                        <a:latin typeface="Cambria Math" panose="02040503050406030204" pitchFamily="18" charset="0"/>
                      </a:rPr>
                      <m:t>−∞&lt;</m:t>
                    </m:r>
                    <m:r>
                      <a:rPr lang="en-US" sz="1400" i="1">
                        <a:solidFill>
                          <a:schemeClr val="bg1"/>
                        </a:solidFill>
                        <a:latin typeface="Cambria Math" panose="02040503050406030204" pitchFamily="18" charset="0"/>
                      </a:rPr>
                      <m:t>𝑋</m:t>
                    </m:r>
                    <m:r>
                      <a:rPr lang="en-US" sz="1400" i="1">
                        <a:solidFill>
                          <a:schemeClr val="bg1"/>
                        </a:solidFill>
                        <a:latin typeface="Cambria Math" panose="02040503050406030204" pitchFamily="18" charset="0"/>
                      </a:rPr>
                      <m:t>&lt;+∞</m:t>
                    </m:r>
                  </m:oMath>
                </a14:m>
                <a:r>
                  <a:rPr lang="en-US" sz="1400" dirty="0">
                    <a:solidFill>
                      <a:schemeClr val="bg1"/>
                    </a:solidFill>
                  </a:rPr>
                  <a:t>. </a:t>
                </a:r>
                <a:endParaRPr lang="id-ID" sz="1400" dirty="0">
                  <a:solidFill>
                    <a:schemeClr val="bg1"/>
                  </a:solidFill>
                </a:endParaRPr>
              </a:p>
              <a:p>
                <a:pPr>
                  <a:lnSpc>
                    <a:spcPct val="120000"/>
                  </a:lnSpc>
                  <a:spcBef>
                    <a:spcPts val="600"/>
                  </a:spcBef>
                </a:pPr>
                <a:r>
                  <a:rPr lang="en-US" sz="1400" dirty="0" err="1">
                    <a:solidFill>
                      <a:schemeClr val="bg1"/>
                    </a:solidFill>
                  </a:rPr>
                  <a:t>Apabila</a:t>
                </a:r>
                <a:r>
                  <a:rPr lang="en-US" sz="1400" dirty="0">
                    <a:solidFill>
                      <a:schemeClr val="bg1"/>
                    </a:solidFill>
                  </a:rPr>
                  <a:t> </a:t>
                </a:r>
                <a:r>
                  <a:rPr lang="en-US" sz="1400" dirty="0" err="1">
                    <a:solidFill>
                      <a:schemeClr val="bg1"/>
                    </a:solidFill>
                  </a:rPr>
                  <a:t>sebuah</a:t>
                </a:r>
                <a:r>
                  <a:rPr lang="en-US" sz="1400" dirty="0">
                    <a:solidFill>
                      <a:schemeClr val="bg1"/>
                    </a:solidFill>
                  </a:rPr>
                  <a:t> </a:t>
                </a:r>
                <a:r>
                  <a:rPr lang="en-US" sz="1400" dirty="0" err="1">
                    <a:solidFill>
                      <a:schemeClr val="bg1"/>
                    </a:solidFill>
                  </a:rPr>
                  <a:t>populasi</a:t>
                </a:r>
                <a:r>
                  <a:rPr lang="en-US" sz="1400" dirty="0">
                    <a:solidFill>
                      <a:schemeClr val="bg1"/>
                    </a:solidFill>
                  </a:rPr>
                  <a:t> </a:t>
                </a:r>
                <a:r>
                  <a:rPr lang="en-US" sz="1400" dirty="0" err="1">
                    <a:solidFill>
                      <a:schemeClr val="bg1"/>
                    </a:solidFill>
                  </a:rPr>
                  <a:t>dari</a:t>
                </a:r>
                <a:r>
                  <a:rPr lang="en-US" sz="1400" dirty="0">
                    <a:solidFill>
                      <a:schemeClr val="bg1"/>
                    </a:solidFill>
                  </a:rPr>
                  <a:t> data </a:t>
                </a:r>
                <a:r>
                  <a:rPr lang="en-US" sz="1400" dirty="0" err="1">
                    <a:solidFill>
                      <a:schemeClr val="bg1"/>
                    </a:solidFill>
                  </a:rPr>
                  <a:t>hidrologi</a:t>
                </a:r>
                <a:r>
                  <a:rPr lang="en-US" sz="1400" dirty="0">
                    <a:solidFill>
                      <a:schemeClr val="bg1"/>
                    </a:solidFill>
                  </a:rPr>
                  <a:t>, </a:t>
                </a:r>
                <a:r>
                  <a:rPr lang="en-US" sz="1400" dirty="0" err="1">
                    <a:solidFill>
                      <a:schemeClr val="bg1"/>
                    </a:solidFill>
                  </a:rPr>
                  <a:t>mempunyai</a:t>
                </a:r>
                <a:r>
                  <a:rPr lang="en-US" sz="1400" dirty="0">
                    <a:solidFill>
                      <a:schemeClr val="bg1"/>
                    </a:solidFill>
                  </a:rPr>
                  <a:t> </a:t>
                </a:r>
                <a:r>
                  <a:rPr lang="en-US" sz="1400" dirty="0" err="1">
                    <a:solidFill>
                      <a:schemeClr val="bg1"/>
                    </a:solidFill>
                  </a:rPr>
                  <a:t>distribusi</a:t>
                </a:r>
                <a:r>
                  <a:rPr lang="en-US" sz="1400" dirty="0">
                    <a:solidFill>
                      <a:schemeClr val="bg1"/>
                    </a:solidFill>
                  </a:rPr>
                  <a:t> </a:t>
                </a:r>
                <a:r>
                  <a:rPr lang="en-US" sz="1400" dirty="0" err="1">
                    <a:solidFill>
                      <a:schemeClr val="bg1"/>
                    </a:solidFill>
                  </a:rPr>
                  <a:t>berbentuk</a:t>
                </a:r>
                <a:r>
                  <a:rPr lang="en-US" sz="1400" dirty="0">
                    <a:solidFill>
                      <a:schemeClr val="bg1"/>
                    </a:solidFill>
                  </a:rPr>
                  <a:t> </a:t>
                </a:r>
                <a:r>
                  <a:rPr lang="en-US" sz="1400" dirty="0" err="1">
                    <a:solidFill>
                      <a:schemeClr val="bg1"/>
                    </a:solidFill>
                  </a:rPr>
                  <a:t>distribusi</a:t>
                </a:r>
                <a:r>
                  <a:rPr lang="en-US" sz="1400" dirty="0">
                    <a:solidFill>
                      <a:schemeClr val="bg1"/>
                    </a:solidFill>
                  </a:rPr>
                  <a:t> normal (</a:t>
                </a:r>
                <a:r>
                  <a:rPr lang="en-US" sz="1400" dirty="0" err="1">
                    <a:solidFill>
                      <a:schemeClr val="bg1"/>
                    </a:solidFill>
                  </a:rPr>
                  <a:t>Soewarno</a:t>
                </a:r>
                <a:r>
                  <a:rPr lang="en-US" sz="1400" dirty="0">
                    <a:solidFill>
                      <a:schemeClr val="bg1"/>
                    </a:solidFill>
                  </a:rPr>
                  <a:t>, 1995), </a:t>
                </a:r>
                <a:r>
                  <a:rPr lang="en-US" sz="1400" dirty="0" err="1">
                    <a:solidFill>
                      <a:schemeClr val="bg1"/>
                    </a:solidFill>
                  </a:rPr>
                  <a:t>dengan</a:t>
                </a:r>
                <a:r>
                  <a:rPr lang="en-US" sz="1400" dirty="0">
                    <a:solidFill>
                      <a:schemeClr val="bg1"/>
                    </a:solidFill>
                  </a:rPr>
                  <a:t> 50 % </a:t>
                </a:r>
                <a:r>
                  <a:rPr lang="en-US" sz="1400" dirty="0" err="1">
                    <a:solidFill>
                      <a:schemeClr val="bg1"/>
                    </a:solidFill>
                  </a:rPr>
                  <a:t>dari</a:t>
                </a:r>
                <a:r>
                  <a:rPr lang="en-US" sz="1400" dirty="0">
                    <a:solidFill>
                      <a:schemeClr val="bg1"/>
                    </a:solidFill>
                  </a:rPr>
                  <a:t> </a:t>
                </a:r>
                <a:r>
                  <a:rPr lang="en-US" sz="1400" dirty="0" err="1">
                    <a:solidFill>
                      <a:schemeClr val="bg1"/>
                    </a:solidFill>
                  </a:rPr>
                  <a:t>nilainya</a:t>
                </a:r>
                <a:r>
                  <a:rPr lang="en-US" sz="1400" dirty="0">
                    <a:solidFill>
                      <a:schemeClr val="bg1"/>
                    </a:solidFill>
                  </a:rPr>
                  <a:t> </a:t>
                </a:r>
                <a:r>
                  <a:rPr lang="en-US" sz="1400" dirty="0" err="1">
                    <a:solidFill>
                      <a:schemeClr val="bg1"/>
                    </a:solidFill>
                  </a:rPr>
                  <a:t>terletak</a:t>
                </a:r>
                <a:r>
                  <a:rPr lang="en-US" sz="1400" dirty="0">
                    <a:solidFill>
                      <a:schemeClr val="bg1"/>
                    </a:solidFill>
                  </a:rPr>
                  <a:t> di </a:t>
                </a:r>
                <a:r>
                  <a:rPr lang="en-US" sz="1400" dirty="0" err="1">
                    <a:solidFill>
                      <a:schemeClr val="bg1"/>
                    </a:solidFill>
                  </a:rPr>
                  <a:t>daerah</a:t>
                </a:r>
                <a:r>
                  <a:rPr lang="en-US" sz="1400" dirty="0">
                    <a:solidFill>
                      <a:schemeClr val="bg1"/>
                    </a:solidFill>
                  </a:rPr>
                  <a:t> </a:t>
                </a:r>
                <a14:m>
                  <m:oMath xmlns:m="http://schemas.openxmlformats.org/officeDocument/2006/math">
                    <m:r>
                      <a:rPr lang="en-US" sz="1400" i="1">
                        <a:solidFill>
                          <a:schemeClr val="bg1"/>
                        </a:solidFill>
                        <a:latin typeface="Cambria Math" panose="02040503050406030204" pitchFamily="18" charset="0"/>
                      </a:rPr>
                      <m:t>(</m:t>
                    </m:r>
                    <m:r>
                      <a:rPr lang="en-US" sz="1400" i="1">
                        <a:solidFill>
                          <a:schemeClr val="bg1"/>
                        </a:solidFill>
                        <a:latin typeface="Cambria Math" panose="02040503050406030204" pitchFamily="18" charset="0"/>
                      </a:rPr>
                      <m:t>𝜇</m:t>
                    </m:r>
                    <m:r>
                      <a:rPr lang="en-US" sz="1400" i="1">
                        <a:solidFill>
                          <a:schemeClr val="bg1"/>
                        </a:solidFill>
                        <a:latin typeface="Cambria Math" panose="02040503050406030204" pitchFamily="18" charset="0"/>
                      </a:rPr>
                      <m:t>−0,6745</m:t>
                    </m:r>
                    <m:sSub>
                      <m:sSubPr>
                        <m:ctrlPr>
                          <a:rPr lang="id-ID" sz="1400" i="1">
                            <a:solidFill>
                              <a:schemeClr val="bg1"/>
                            </a:solidFill>
                            <a:latin typeface="Cambria Math"/>
                          </a:rPr>
                        </m:ctrlPr>
                      </m:sSubPr>
                      <m:e>
                        <m:r>
                          <a:rPr lang="en-US" sz="1400" i="1">
                            <a:solidFill>
                              <a:schemeClr val="bg1"/>
                            </a:solidFill>
                            <a:latin typeface="Cambria Math" panose="02040503050406030204" pitchFamily="18" charset="0"/>
                          </a:rPr>
                          <m:t>𝑠</m:t>
                        </m:r>
                      </m:e>
                      <m:sub>
                        <m:r>
                          <a:rPr lang="en-US" sz="1400" i="1">
                            <a:solidFill>
                              <a:schemeClr val="bg1"/>
                            </a:solidFill>
                            <a:latin typeface="Cambria Math" panose="02040503050406030204" pitchFamily="18" charset="0"/>
                          </a:rPr>
                          <m:t>𝑥</m:t>
                        </m:r>
                      </m:sub>
                    </m:sSub>
                    <m:r>
                      <a:rPr lang="en-US" sz="1400" i="1">
                        <a:solidFill>
                          <a:schemeClr val="bg1"/>
                        </a:solidFill>
                        <a:latin typeface="Cambria Math" panose="02040503050406030204" pitchFamily="18" charset="0"/>
                      </a:rPr>
                      <m:t>)</m:t>
                    </m:r>
                  </m:oMath>
                </a14:m>
                <a:r>
                  <a:rPr lang="en-US" sz="1400" dirty="0">
                    <a:solidFill>
                      <a:schemeClr val="bg1"/>
                    </a:solidFill>
                  </a:rPr>
                  <a:t> </a:t>
                </a:r>
                <a:r>
                  <a:rPr lang="en-US" sz="1400" dirty="0" err="1">
                    <a:solidFill>
                      <a:schemeClr val="bg1"/>
                    </a:solidFill>
                  </a:rPr>
                  <a:t>dan</a:t>
                </a:r>
                <a:r>
                  <a:rPr lang="en-US" sz="1400" dirty="0">
                    <a:solidFill>
                      <a:schemeClr val="bg1"/>
                    </a:solidFill>
                  </a:rPr>
                  <a:t> </a:t>
                </a:r>
                <a14:m>
                  <m:oMath xmlns:m="http://schemas.openxmlformats.org/officeDocument/2006/math">
                    <m:r>
                      <a:rPr lang="en-US" sz="1400" i="1">
                        <a:solidFill>
                          <a:schemeClr val="bg1"/>
                        </a:solidFill>
                        <a:latin typeface="Cambria Math" panose="02040503050406030204" pitchFamily="18" charset="0"/>
                      </a:rPr>
                      <m:t>(</m:t>
                    </m:r>
                    <m:r>
                      <a:rPr lang="en-US" sz="1400" i="1">
                        <a:solidFill>
                          <a:schemeClr val="bg1"/>
                        </a:solidFill>
                        <a:latin typeface="Cambria Math" panose="02040503050406030204" pitchFamily="18" charset="0"/>
                      </a:rPr>
                      <m:t>𝜇</m:t>
                    </m:r>
                    <m:r>
                      <a:rPr lang="en-US" sz="1400" i="1">
                        <a:solidFill>
                          <a:schemeClr val="bg1"/>
                        </a:solidFill>
                        <a:latin typeface="Cambria Math" panose="02040503050406030204" pitchFamily="18" charset="0"/>
                      </a:rPr>
                      <m:t>+0,6745</m:t>
                    </m:r>
                    <m:sSub>
                      <m:sSubPr>
                        <m:ctrlPr>
                          <a:rPr lang="id-ID" sz="1400" i="1">
                            <a:solidFill>
                              <a:schemeClr val="bg1"/>
                            </a:solidFill>
                            <a:latin typeface="Cambria Math"/>
                          </a:rPr>
                        </m:ctrlPr>
                      </m:sSubPr>
                      <m:e>
                        <m:r>
                          <a:rPr lang="en-US" sz="1400" i="1">
                            <a:solidFill>
                              <a:schemeClr val="bg1"/>
                            </a:solidFill>
                            <a:latin typeface="Cambria Math" panose="02040503050406030204" pitchFamily="18" charset="0"/>
                          </a:rPr>
                          <m:t>𝑠</m:t>
                        </m:r>
                      </m:e>
                      <m:sub>
                        <m:r>
                          <a:rPr lang="en-US" sz="1400" i="1">
                            <a:solidFill>
                              <a:schemeClr val="bg1"/>
                            </a:solidFill>
                            <a:latin typeface="Cambria Math" panose="02040503050406030204" pitchFamily="18" charset="0"/>
                          </a:rPr>
                          <m:t>𝑥</m:t>
                        </m:r>
                      </m:sub>
                    </m:sSub>
                    <m:r>
                      <a:rPr lang="en-US" sz="1400" i="1">
                        <a:solidFill>
                          <a:schemeClr val="bg1"/>
                        </a:solidFill>
                        <a:latin typeface="Cambria Math" panose="02040503050406030204" pitchFamily="18" charset="0"/>
                      </a:rPr>
                      <m:t>)</m:t>
                    </m:r>
                  </m:oMath>
                </a14:m>
                <a:r>
                  <a:rPr lang="en-US" sz="1400" dirty="0">
                    <a:solidFill>
                      <a:schemeClr val="bg1"/>
                    </a:solidFill>
                  </a:rPr>
                  <a:t>,</a:t>
                </a:r>
                <a:endParaRPr lang="id-ID" sz="1400" dirty="0">
                  <a:solidFill>
                    <a:schemeClr val="bg1"/>
                  </a:solidFill>
                </a:endParaRP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542299" y="1940058"/>
                <a:ext cx="9613861" cy="4917942"/>
              </a:xfrm>
              <a:blipFill>
                <a:blip r:embed="rId2"/>
                <a:stretch>
                  <a:fillRect l="-127" b="-248"/>
                </a:stretch>
              </a:blipFill>
            </p:spPr>
            <p:txBody>
              <a:bodyPr/>
              <a:lstStyle/>
              <a:p>
                <a:r>
                  <a:rPr lang="id-ID">
                    <a:noFill/>
                  </a:rPr>
                  <a:t> </a:t>
                </a:r>
              </a:p>
            </p:txBody>
          </p:sp>
        </mc:Fallback>
      </mc:AlternateContent>
    </p:spTree>
    <p:extLst>
      <p:ext uri="{BB962C8B-B14F-4D97-AF65-F5344CB8AC3E}">
        <p14:creationId xmlns:p14="http://schemas.microsoft.com/office/powerpoint/2010/main" val="205549421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a:t>Metode Distribusi Normal (2)</a:t>
            </a:r>
            <a:endParaRPr lang="id-ID" dirty="0"/>
          </a:p>
        </p:txBody>
      </p:sp>
      <p:pic>
        <p:nvPicPr>
          <p:cNvPr id="4" name="Content Placeholder 3"/>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72407" y="1750205"/>
            <a:ext cx="6292295" cy="2459486"/>
          </a:xfrm>
          <a:prstGeom prst="rect">
            <a:avLst/>
          </a:prstGeom>
          <a:noFill/>
          <a:ln>
            <a:noFill/>
          </a:ln>
        </p:spPr>
      </p:pic>
      <p:sp>
        <p:nvSpPr>
          <p:cNvPr id="5" name="Rectangle 4"/>
          <p:cNvSpPr/>
          <p:nvPr/>
        </p:nvSpPr>
        <p:spPr>
          <a:xfrm>
            <a:off x="272407" y="4186436"/>
            <a:ext cx="6292295" cy="369332"/>
          </a:xfrm>
          <a:prstGeom prst="rect">
            <a:avLst/>
          </a:prstGeom>
          <a:solidFill>
            <a:schemeClr val="tx2"/>
          </a:solidFill>
        </p:spPr>
        <p:txBody>
          <a:bodyPr wrap="square">
            <a:spAutoFit/>
          </a:bodyPr>
          <a:lstStyle/>
          <a:p>
            <a:pPr algn="ctr">
              <a:spcAft>
                <a:spcPts val="0"/>
              </a:spcAft>
            </a:pPr>
            <a:r>
              <a:rPr lang="en-US" dirty="0" err="1">
                <a:solidFill>
                  <a:srgbClr val="000000"/>
                </a:solidFill>
                <a:latin typeface="Arial" panose="020B0604020202020204" pitchFamily="34" charset="0"/>
                <a:ea typeface="Times New Roman" panose="02020603050405020304" pitchFamily="18" charset="0"/>
                <a:cs typeface="Calibri" panose="020F0502020204030204" pitchFamily="34" charset="0"/>
              </a:rPr>
              <a:t>Gambar</a:t>
            </a:r>
            <a:r>
              <a:rPr lang="en-US" dirty="0">
                <a:solidFill>
                  <a:srgbClr val="000000"/>
                </a:solidFill>
                <a:latin typeface="Arial" panose="020B0604020202020204" pitchFamily="34" charset="0"/>
                <a:ea typeface="Times New Roman" panose="02020603050405020304" pitchFamily="18" charset="0"/>
                <a:cs typeface="Calibri" panose="020F0502020204030204" pitchFamily="34" charset="0"/>
              </a:rPr>
              <a:t> 4.6:</a:t>
            </a:r>
            <a:r>
              <a:rPr lang="id-ID" dirty="0">
                <a:solidFill>
                  <a:srgbClr val="000000"/>
                </a:solidFill>
                <a:latin typeface="Arial" panose="020B0604020202020204" pitchFamily="34" charset="0"/>
                <a:ea typeface="Times New Roman" panose="02020603050405020304" pitchFamily="18" charset="0"/>
                <a:cs typeface="Calibri" panose="020F0502020204030204" pitchFamily="34" charset="0"/>
              </a:rPr>
              <a:t> Kurva Distribusi Frekuensi Normal</a:t>
            </a:r>
            <a:endParaRPr lang="id-ID" dirty="0">
              <a:latin typeface="Arial" panose="020B0604020202020204" pitchFamily="34" charset="0"/>
              <a:ea typeface="Times New Roman" panose="02020603050405020304" pitchFamily="18" charset="0"/>
              <a:cs typeface="Calibri" panose="020F0502020204030204" pitchFamily="34" charset="0"/>
            </a:endParaRPr>
          </a:p>
        </p:txBody>
      </p:sp>
      <mc:AlternateContent xmlns:mc="http://schemas.openxmlformats.org/markup-compatibility/2006" xmlns:a14="http://schemas.microsoft.com/office/drawing/2010/main">
        <mc:Choice Requires="a14">
          <p:sp>
            <p:nvSpPr>
              <p:cNvPr id="6" name="Rectangle 5"/>
              <p:cNvSpPr/>
              <p:nvPr/>
            </p:nvSpPr>
            <p:spPr>
              <a:xfrm>
                <a:off x="272407" y="4555768"/>
                <a:ext cx="6292295" cy="646331"/>
              </a:xfrm>
              <a:prstGeom prst="rect">
                <a:avLst/>
              </a:prstGeom>
              <a:solidFill>
                <a:schemeClr val="tx2"/>
              </a:solidFill>
            </p:spPr>
            <p:txBody>
              <a:bodyPr wrap="square">
                <a:spAutoFit/>
              </a:bodyPr>
              <a:lstStyle/>
              <a:p>
                <a:r>
                  <a:rPr lang="en-US" dirty="0">
                    <a:solidFill>
                      <a:srgbClr val="000000"/>
                    </a:solidFill>
                    <a:latin typeface="Arial" panose="020B0604020202020204" pitchFamily="34" charset="0"/>
                    <a:ea typeface="MS Mincho"/>
                    <a:cs typeface="Times New Roman" panose="02020603050405020304" pitchFamily="18" charset="0"/>
                  </a:rPr>
                  <a:t>Luas </a:t>
                </a:r>
                <a:r>
                  <a:rPr lang="en-US" dirty="0" err="1">
                    <a:solidFill>
                      <a:srgbClr val="000000"/>
                    </a:solidFill>
                    <a:latin typeface="Arial" panose="020B0604020202020204" pitchFamily="34" charset="0"/>
                    <a:ea typeface="MS Mincho"/>
                    <a:cs typeface="Times New Roman" panose="02020603050405020304" pitchFamily="18" charset="0"/>
                  </a:rPr>
                  <a:t>dari</a:t>
                </a:r>
                <a:r>
                  <a:rPr lang="en-US" dirty="0">
                    <a:solidFill>
                      <a:srgbClr val="000000"/>
                    </a:solidFill>
                    <a:latin typeface="Arial" panose="020B0604020202020204" pitchFamily="34" charset="0"/>
                    <a:ea typeface="MS Mincho"/>
                    <a:cs typeface="Times New Roman" panose="02020603050405020304" pitchFamily="18" charset="0"/>
                  </a:rPr>
                  <a:t> </a:t>
                </a:r>
                <a:r>
                  <a:rPr lang="en-US" dirty="0" err="1">
                    <a:solidFill>
                      <a:srgbClr val="000000"/>
                    </a:solidFill>
                    <a:latin typeface="Arial" panose="020B0604020202020204" pitchFamily="34" charset="0"/>
                    <a:ea typeface="MS Mincho"/>
                    <a:cs typeface="Times New Roman" panose="02020603050405020304" pitchFamily="18" charset="0"/>
                  </a:rPr>
                  <a:t>kurva</a:t>
                </a:r>
                <a:r>
                  <a:rPr lang="en-US" dirty="0">
                    <a:solidFill>
                      <a:srgbClr val="000000"/>
                    </a:solidFill>
                    <a:latin typeface="Arial" panose="020B0604020202020204" pitchFamily="34" charset="0"/>
                    <a:ea typeface="MS Mincho"/>
                    <a:cs typeface="Times New Roman" panose="02020603050405020304" pitchFamily="18" charset="0"/>
                  </a:rPr>
                  <a:t> normal </a:t>
                </a:r>
                <a:r>
                  <a:rPr lang="en-US" dirty="0" err="1">
                    <a:solidFill>
                      <a:srgbClr val="000000"/>
                    </a:solidFill>
                    <a:latin typeface="Arial" panose="020B0604020202020204" pitchFamily="34" charset="0"/>
                    <a:ea typeface="MS Mincho"/>
                    <a:cs typeface="Times New Roman" panose="02020603050405020304" pitchFamily="18" charset="0"/>
                  </a:rPr>
                  <a:t>selalu</a:t>
                </a:r>
                <a:r>
                  <a:rPr lang="en-US" dirty="0">
                    <a:solidFill>
                      <a:srgbClr val="000000"/>
                    </a:solidFill>
                    <a:latin typeface="Arial" panose="020B0604020202020204" pitchFamily="34" charset="0"/>
                    <a:ea typeface="MS Mincho"/>
                    <a:cs typeface="Times New Roman" panose="02020603050405020304" pitchFamily="18" charset="0"/>
                  </a:rPr>
                  <a:t> </a:t>
                </a:r>
                <a:r>
                  <a:rPr lang="en-US" dirty="0" err="1">
                    <a:solidFill>
                      <a:srgbClr val="000000"/>
                    </a:solidFill>
                    <a:latin typeface="Arial" panose="020B0604020202020204" pitchFamily="34" charset="0"/>
                    <a:ea typeface="MS Mincho"/>
                    <a:cs typeface="Times New Roman" panose="02020603050405020304" pitchFamily="18" charset="0"/>
                  </a:rPr>
                  <a:t>sama</a:t>
                </a:r>
                <a:r>
                  <a:rPr lang="en-US" dirty="0">
                    <a:solidFill>
                      <a:srgbClr val="000000"/>
                    </a:solidFill>
                    <a:latin typeface="Arial" panose="020B0604020202020204" pitchFamily="34" charset="0"/>
                    <a:ea typeface="MS Mincho"/>
                    <a:cs typeface="Times New Roman" panose="02020603050405020304" pitchFamily="18" charset="0"/>
                  </a:rPr>
                  <a:t> </a:t>
                </a:r>
                <a:r>
                  <a:rPr lang="en-US" dirty="0" err="1">
                    <a:solidFill>
                      <a:srgbClr val="000000"/>
                    </a:solidFill>
                    <a:latin typeface="Arial" panose="020B0604020202020204" pitchFamily="34" charset="0"/>
                    <a:ea typeface="MS Mincho"/>
                    <a:cs typeface="Times New Roman" panose="02020603050405020304" pitchFamily="18" charset="0"/>
                  </a:rPr>
                  <a:t>dengan</a:t>
                </a:r>
                <a:r>
                  <a:rPr lang="en-US" dirty="0">
                    <a:solidFill>
                      <a:srgbClr val="000000"/>
                    </a:solidFill>
                    <a:latin typeface="Arial" panose="020B0604020202020204" pitchFamily="34" charset="0"/>
                    <a:ea typeface="MS Mincho"/>
                    <a:cs typeface="Times New Roman" panose="02020603050405020304" pitchFamily="18" charset="0"/>
                  </a:rPr>
                  <a:t> </a:t>
                </a:r>
                <a:r>
                  <a:rPr lang="en-US" dirty="0" err="1">
                    <a:solidFill>
                      <a:srgbClr val="000000"/>
                    </a:solidFill>
                    <a:latin typeface="Arial" panose="020B0604020202020204" pitchFamily="34" charset="0"/>
                    <a:ea typeface="MS Mincho"/>
                    <a:cs typeface="Times New Roman" panose="02020603050405020304" pitchFamily="18" charset="0"/>
                  </a:rPr>
                  <a:t>satu</a:t>
                </a:r>
                <a:r>
                  <a:rPr lang="en-US" dirty="0">
                    <a:solidFill>
                      <a:srgbClr val="000000"/>
                    </a:solidFill>
                    <a:latin typeface="Arial" panose="020B0604020202020204" pitchFamily="34" charset="0"/>
                    <a:ea typeface="MS Mincho"/>
                    <a:cs typeface="Times New Roman" panose="02020603050405020304" pitchFamily="18" charset="0"/>
                  </a:rPr>
                  <a:t> unit </a:t>
                </a:r>
                <a:r>
                  <a:rPr lang="en-US" dirty="0" err="1">
                    <a:solidFill>
                      <a:srgbClr val="000000"/>
                    </a:solidFill>
                    <a:latin typeface="Arial" panose="020B0604020202020204" pitchFamily="34" charset="0"/>
                    <a:ea typeface="MS Mincho"/>
                    <a:cs typeface="Times New Roman" panose="02020603050405020304" pitchFamily="18" charset="0"/>
                  </a:rPr>
                  <a:t>persegi</a:t>
                </a:r>
                <a:r>
                  <a:rPr lang="en-US" dirty="0">
                    <a:solidFill>
                      <a:srgbClr val="000000"/>
                    </a:solidFill>
                    <a:latin typeface="Arial" panose="020B0604020202020204" pitchFamily="34" charset="0"/>
                    <a:ea typeface="MS Mincho"/>
                    <a:cs typeface="Times New Roman" panose="02020603050405020304" pitchFamily="18" charset="0"/>
                  </a:rPr>
                  <a:t>, </a:t>
                </a:r>
                <a:r>
                  <a:rPr lang="en-US" dirty="0" err="1">
                    <a:solidFill>
                      <a:srgbClr val="000000"/>
                    </a:solidFill>
                    <a:latin typeface="Arial" panose="020B0604020202020204" pitchFamily="34" charset="0"/>
                    <a:ea typeface="MS Mincho"/>
                    <a:cs typeface="Times New Roman" panose="02020603050405020304" pitchFamily="18" charset="0"/>
                  </a:rPr>
                  <a:t>sehingga</a:t>
                </a:r>
                <a:r>
                  <a:rPr lang="en-US" dirty="0">
                    <a:solidFill>
                      <a:srgbClr val="000000"/>
                    </a:solidFill>
                    <a:latin typeface="Arial" panose="020B0604020202020204" pitchFamily="34" charset="0"/>
                    <a:ea typeface="MS Mincho"/>
                    <a:cs typeface="Times New Roman" panose="02020603050405020304" pitchFamily="18" charset="0"/>
                  </a:rPr>
                  <a:t> </a:t>
                </a:r>
                <a:r>
                  <a:rPr lang="en-US" dirty="0" err="1">
                    <a:solidFill>
                      <a:srgbClr val="000000"/>
                    </a:solidFill>
                    <a:latin typeface="Arial" panose="020B0604020202020204" pitchFamily="34" charset="0"/>
                    <a:ea typeface="MS Mincho"/>
                    <a:cs typeface="Times New Roman" panose="02020603050405020304" pitchFamily="18" charset="0"/>
                  </a:rPr>
                  <a:t>untuk</a:t>
                </a:r>
                <a:r>
                  <a:rPr lang="en-US" dirty="0">
                    <a:solidFill>
                      <a:srgbClr val="000000"/>
                    </a:solidFill>
                    <a:latin typeface="Arial" panose="020B0604020202020204" pitchFamily="34" charset="0"/>
                    <a:ea typeface="MS Mincho"/>
                    <a:cs typeface="Times New Roman" panose="02020603050405020304" pitchFamily="18" charset="0"/>
                  </a:rPr>
                  <a:t> </a:t>
                </a:r>
                <a:r>
                  <a:rPr lang="en-US" dirty="0" err="1">
                    <a:solidFill>
                      <a:srgbClr val="000000"/>
                    </a:solidFill>
                    <a:latin typeface="Arial" panose="020B0604020202020204" pitchFamily="34" charset="0"/>
                    <a:ea typeface="MS Mincho"/>
                    <a:cs typeface="Times New Roman" panose="02020603050405020304" pitchFamily="18" charset="0"/>
                  </a:rPr>
                  <a:t>Nilai</a:t>
                </a:r>
                <a:r>
                  <a:rPr lang="en-US" dirty="0">
                    <a:solidFill>
                      <a:srgbClr val="000000"/>
                    </a:solidFill>
                    <a:latin typeface="Arial" panose="020B0604020202020204" pitchFamily="34" charset="0"/>
                    <a:ea typeface="MS Mincho"/>
                    <a:cs typeface="Times New Roman" panose="02020603050405020304" pitchFamily="18" charset="0"/>
                  </a:rPr>
                  <a:t> </a:t>
                </a:r>
                <a14:m>
                  <m:oMath xmlns:m="http://schemas.openxmlformats.org/officeDocument/2006/math">
                    <m:r>
                      <a:rPr lang="en-US" i="1">
                        <a:solidFill>
                          <a:srgbClr val="000000"/>
                        </a:solidFill>
                        <a:latin typeface="Cambria Math" panose="02040503050406030204" pitchFamily="18" charset="0"/>
                        <a:ea typeface="MS Mincho"/>
                        <a:cs typeface="Times New Roman" panose="02020603050405020304" pitchFamily="18" charset="0"/>
                      </a:rPr>
                      <m:t>𝑋</m:t>
                    </m:r>
                  </m:oMath>
                </a14:m>
                <a:r>
                  <a:rPr lang="en-US" dirty="0">
                    <a:solidFill>
                      <a:srgbClr val="000000"/>
                    </a:solidFill>
                    <a:latin typeface="Arial" panose="020B0604020202020204" pitchFamily="34" charset="0"/>
                    <a:ea typeface="MS Mincho"/>
                    <a:cs typeface="Times New Roman" panose="02020603050405020304" pitchFamily="18" charset="0"/>
                  </a:rPr>
                  <a:t> </a:t>
                </a:r>
                <a:r>
                  <a:rPr lang="en-US" dirty="0" err="1">
                    <a:solidFill>
                      <a:srgbClr val="000000"/>
                    </a:solidFill>
                    <a:latin typeface="Arial" panose="020B0604020202020204" pitchFamily="34" charset="0"/>
                    <a:ea typeface="MS Mincho"/>
                    <a:cs typeface="Times New Roman" panose="02020603050405020304" pitchFamily="18" charset="0"/>
                  </a:rPr>
                  <a:t>dengan</a:t>
                </a:r>
                <a:r>
                  <a:rPr lang="en-US" dirty="0">
                    <a:solidFill>
                      <a:srgbClr val="000000"/>
                    </a:solidFill>
                    <a:latin typeface="Arial" panose="020B0604020202020204" pitchFamily="34" charset="0"/>
                    <a:ea typeface="MS Mincho"/>
                    <a:cs typeface="Times New Roman" panose="02020603050405020304" pitchFamily="18" charset="0"/>
                  </a:rPr>
                  <a:t> </a:t>
                </a:r>
                <a14:m>
                  <m:oMath xmlns:m="http://schemas.openxmlformats.org/officeDocument/2006/math">
                    <m:r>
                      <a:rPr lang="en-US" i="1">
                        <a:solidFill>
                          <a:srgbClr val="000000"/>
                        </a:solidFill>
                        <a:latin typeface="Cambria Math" panose="02040503050406030204" pitchFamily="18" charset="0"/>
                        <a:ea typeface="MS Mincho"/>
                        <a:cs typeface="Times New Roman" panose="02020603050405020304" pitchFamily="18" charset="0"/>
                      </a:rPr>
                      <m:t>−∞&lt;</m:t>
                    </m:r>
                    <m:r>
                      <a:rPr lang="en-US" i="1">
                        <a:solidFill>
                          <a:srgbClr val="000000"/>
                        </a:solidFill>
                        <a:latin typeface="Cambria Math" panose="02040503050406030204" pitchFamily="18" charset="0"/>
                        <a:ea typeface="MS Mincho"/>
                        <a:cs typeface="Times New Roman" panose="02020603050405020304" pitchFamily="18" charset="0"/>
                      </a:rPr>
                      <m:t>𝑋</m:t>
                    </m:r>
                    <m:r>
                      <a:rPr lang="en-US" i="1">
                        <a:solidFill>
                          <a:srgbClr val="000000"/>
                        </a:solidFill>
                        <a:latin typeface="Cambria Math" panose="02040503050406030204" pitchFamily="18" charset="0"/>
                        <a:ea typeface="MS Mincho"/>
                        <a:cs typeface="Times New Roman" panose="02020603050405020304" pitchFamily="18" charset="0"/>
                      </a:rPr>
                      <m:t>&lt;+∞</m:t>
                    </m:r>
                  </m:oMath>
                </a14:m>
                <a:r>
                  <a:rPr lang="en-US" dirty="0">
                    <a:solidFill>
                      <a:srgbClr val="000000"/>
                    </a:solidFill>
                    <a:latin typeface="Arial" panose="020B0604020202020204" pitchFamily="34" charset="0"/>
                    <a:ea typeface="MS Mincho"/>
                    <a:cs typeface="Times New Roman" panose="02020603050405020304" pitchFamily="18" charset="0"/>
                  </a:rPr>
                  <a:t>, </a:t>
                </a:r>
                <a:endParaRPr lang="id-ID" dirty="0"/>
              </a:p>
            </p:txBody>
          </p:sp>
        </mc:Choice>
        <mc:Fallback xmlns="">
          <p:sp>
            <p:nvSpPr>
              <p:cNvPr id="6" name="Rectangle 5"/>
              <p:cNvSpPr>
                <a:spLocks noRot="1" noChangeAspect="1" noMove="1" noResize="1" noEditPoints="1" noAdjustHandles="1" noChangeArrowheads="1" noChangeShapeType="1" noTextEdit="1"/>
              </p:cNvSpPr>
              <p:nvPr/>
            </p:nvSpPr>
            <p:spPr>
              <a:xfrm>
                <a:off x="272407" y="4555768"/>
                <a:ext cx="6292295" cy="646331"/>
              </a:xfrm>
              <a:prstGeom prst="rect">
                <a:avLst/>
              </a:prstGeom>
              <a:blipFill>
                <a:blip r:embed="rId3"/>
                <a:stretch>
                  <a:fillRect l="-872" t="-4717" b="-14151"/>
                </a:stretch>
              </a:blipFill>
            </p:spPr>
            <p:txBody>
              <a:bodyPr/>
              <a:lstStyle/>
              <a:p>
                <a:r>
                  <a:rPr lang="id-ID">
                    <a:noFill/>
                  </a:rPr>
                  <a:t> </a:t>
                </a:r>
              </a:p>
            </p:txBody>
          </p:sp>
        </mc:Fallback>
      </mc:AlternateContent>
      <mc:AlternateContent xmlns:mc="http://schemas.openxmlformats.org/markup-compatibility/2006" xmlns:a14="http://schemas.microsoft.com/office/drawing/2010/main">
        <mc:Choice Requires="a14">
          <p:sp>
            <p:nvSpPr>
              <p:cNvPr id="7" name="Rectangle 6"/>
              <p:cNvSpPr/>
              <p:nvPr/>
            </p:nvSpPr>
            <p:spPr>
              <a:xfrm>
                <a:off x="272407" y="5167206"/>
                <a:ext cx="6292295" cy="761940"/>
              </a:xfrm>
              <a:prstGeom prst="rect">
                <a:avLst/>
              </a:prstGeom>
              <a:solidFill>
                <a:schemeClr val="tx2"/>
              </a:solidFill>
            </p:spPr>
            <p:txBody>
              <a:bodyPr wrap="square">
                <a:spAutoFit/>
              </a:bodyPr>
              <a:lstStyle/>
              <a:p>
                <a:pPr/>
                <a14:m>
                  <m:oMathPara xmlns:m="http://schemas.openxmlformats.org/officeDocument/2006/math">
                    <m:oMathParaPr>
                      <m:jc m:val="centerGroup"/>
                    </m:oMathParaPr>
                    <m:oMath xmlns:m="http://schemas.openxmlformats.org/officeDocument/2006/math">
                      <m:r>
                        <a:rPr lang="id-ID" i="1" smtClean="0">
                          <a:solidFill>
                            <a:schemeClr val="bg1"/>
                          </a:solidFill>
                          <a:latin typeface="Cambria Math" panose="02040503050406030204" pitchFamily="18" charset="0"/>
                        </a:rPr>
                        <m:t>𝑃</m:t>
                      </m:r>
                      <m:d>
                        <m:dPr>
                          <m:ctrlPr>
                            <a:rPr lang="id-ID" i="1">
                              <a:solidFill>
                                <a:schemeClr val="bg1"/>
                              </a:solidFill>
                              <a:latin typeface="Cambria Math"/>
                            </a:rPr>
                          </m:ctrlPr>
                        </m:dPr>
                        <m:e>
                          <m:r>
                            <a:rPr lang="id-ID" i="0">
                              <a:solidFill>
                                <a:schemeClr val="bg1"/>
                              </a:solidFill>
                              <a:latin typeface="Cambria Math" panose="02040503050406030204" pitchFamily="18" charset="0"/>
                            </a:rPr>
                            <m:t>−∞&lt;</m:t>
                          </m:r>
                          <m:r>
                            <a:rPr lang="id-ID" i="1">
                              <a:solidFill>
                                <a:schemeClr val="bg1"/>
                              </a:solidFill>
                              <a:latin typeface="Cambria Math" panose="02040503050406030204" pitchFamily="18" charset="0"/>
                            </a:rPr>
                            <m:t>𝑋</m:t>
                          </m:r>
                          <m:r>
                            <a:rPr lang="id-ID" i="0">
                              <a:solidFill>
                                <a:schemeClr val="bg1"/>
                              </a:solidFill>
                              <a:latin typeface="Cambria Math" panose="02040503050406030204" pitchFamily="18" charset="0"/>
                            </a:rPr>
                            <m:t>&lt;+∞</m:t>
                          </m:r>
                        </m:e>
                      </m:d>
                      <m:r>
                        <a:rPr lang="id-ID" i="0">
                          <a:solidFill>
                            <a:schemeClr val="bg1"/>
                          </a:solidFill>
                          <a:latin typeface="Cambria Math" panose="02040503050406030204" pitchFamily="18" charset="0"/>
                        </a:rPr>
                        <m:t>=</m:t>
                      </m:r>
                      <m:nary>
                        <m:naryPr>
                          <m:limLoc m:val="subSup"/>
                          <m:ctrlPr>
                            <a:rPr lang="id-ID" i="1">
                              <a:solidFill>
                                <a:schemeClr val="bg1"/>
                              </a:solidFill>
                              <a:latin typeface="Cambria Math"/>
                            </a:rPr>
                          </m:ctrlPr>
                        </m:naryPr>
                        <m:sub>
                          <m:r>
                            <a:rPr lang="id-ID" i="0">
                              <a:solidFill>
                                <a:schemeClr val="bg1"/>
                              </a:solidFill>
                              <a:latin typeface="Cambria Math" panose="02040503050406030204" pitchFamily="18" charset="0"/>
                            </a:rPr>
                            <m:t>−∞</m:t>
                          </m:r>
                        </m:sub>
                        <m:sup>
                          <m:r>
                            <a:rPr lang="id-ID" i="0">
                              <a:solidFill>
                                <a:schemeClr val="bg1"/>
                              </a:solidFill>
                              <a:latin typeface="Cambria Math" panose="02040503050406030204" pitchFamily="18" charset="0"/>
                            </a:rPr>
                            <m:t>+∞</m:t>
                          </m:r>
                        </m:sup>
                        <m:e>
                          <m:f>
                            <m:fPr>
                              <m:ctrlPr>
                                <a:rPr lang="id-ID" i="1">
                                  <a:solidFill>
                                    <a:schemeClr val="bg1"/>
                                  </a:solidFill>
                                  <a:latin typeface="Cambria Math"/>
                                </a:rPr>
                              </m:ctrlPr>
                            </m:fPr>
                            <m:num>
                              <m:r>
                                <a:rPr lang="id-ID" i="0">
                                  <a:solidFill>
                                    <a:schemeClr val="bg1"/>
                                  </a:solidFill>
                                  <a:latin typeface="Cambria Math" panose="02040503050406030204" pitchFamily="18" charset="0"/>
                                </a:rPr>
                                <m:t>1</m:t>
                              </m:r>
                            </m:num>
                            <m:den>
                              <m:sSub>
                                <m:sSubPr>
                                  <m:ctrlPr>
                                    <a:rPr lang="id-ID" i="1">
                                      <a:solidFill>
                                        <a:schemeClr val="bg1"/>
                                      </a:solidFill>
                                      <a:latin typeface="Cambria Math"/>
                                    </a:rPr>
                                  </m:ctrlPr>
                                </m:sSubPr>
                                <m:e>
                                  <m:r>
                                    <a:rPr lang="id-ID" i="1">
                                      <a:solidFill>
                                        <a:schemeClr val="bg1"/>
                                      </a:solidFill>
                                      <a:latin typeface="Cambria Math" panose="02040503050406030204" pitchFamily="18" charset="0"/>
                                    </a:rPr>
                                    <m:t>𝑠</m:t>
                                  </m:r>
                                </m:e>
                                <m:sub>
                                  <m:r>
                                    <a:rPr lang="id-ID" i="1">
                                      <a:solidFill>
                                        <a:schemeClr val="bg1"/>
                                      </a:solidFill>
                                      <a:latin typeface="Cambria Math" panose="02040503050406030204" pitchFamily="18" charset="0"/>
                                    </a:rPr>
                                    <m:t>𝑥</m:t>
                                  </m:r>
                                </m:sub>
                              </m:sSub>
                              <m:rad>
                                <m:radPr>
                                  <m:degHide m:val="on"/>
                                  <m:ctrlPr>
                                    <a:rPr lang="id-ID" i="1">
                                      <a:solidFill>
                                        <a:schemeClr val="bg1"/>
                                      </a:solidFill>
                                      <a:latin typeface="Cambria Math"/>
                                    </a:rPr>
                                  </m:ctrlPr>
                                </m:radPr>
                                <m:deg/>
                                <m:e>
                                  <m:r>
                                    <a:rPr lang="id-ID" i="0">
                                      <a:solidFill>
                                        <a:schemeClr val="bg1"/>
                                      </a:solidFill>
                                      <a:latin typeface="Cambria Math" panose="02040503050406030204" pitchFamily="18" charset="0"/>
                                    </a:rPr>
                                    <m:t>2</m:t>
                                  </m:r>
                                  <m:r>
                                    <a:rPr lang="id-ID" i="1">
                                      <a:solidFill>
                                        <a:schemeClr val="bg1"/>
                                      </a:solidFill>
                                      <a:latin typeface="Cambria Math" panose="02040503050406030204" pitchFamily="18" charset="0"/>
                                    </a:rPr>
                                    <m:t>𝜋</m:t>
                                  </m:r>
                                </m:e>
                              </m:rad>
                            </m:den>
                          </m:f>
                          <m:sSup>
                            <m:sSupPr>
                              <m:ctrlPr>
                                <a:rPr lang="id-ID" i="1">
                                  <a:solidFill>
                                    <a:schemeClr val="bg1"/>
                                  </a:solidFill>
                                  <a:latin typeface="Cambria Math"/>
                                </a:rPr>
                              </m:ctrlPr>
                            </m:sSupPr>
                            <m:e>
                              <m:r>
                                <a:rPr lang="id-ID" i="1">
                                  <a:solidFill>
                                    <a:schemeClr val="bg1"/>
                                  </a:solidFill>
                                  <a:latin typeface="Cambria Math" panose="02040503050406030204" pitchFamily="18" charset="0"/>
                                </a:rPr>
                                <m:t>𝑒</m:t>
                              </m:r>
                            </m:e>
                            <m:sup>
                              <m:r>
                                <a:rPr lang="id-ID" i="0">
                                  <a:solidFill>
                                    <a:schemeClr val="bg1"/>
                                  </a:solidFill>
                                  <a:latin typeface="Cambria Math" panose="02040503050406030204" pitchFamily="18" charset="0"/>
                                </a:rPr>
                                <m:t>−</m:t>
                              </m:r>
                              <m:f>
                                <m:fPr>
                                  <m:ctrlPr>
                                    <a:rPr lang="id-ID" i="1">
                                      <a:solidFill>
                                        <a:schemeClr val="bg1"/>
                                      </a:solidFill>
                                      <a:latin typeface="Cambria Math"/>
                                    </a:rPr>
                                  </m:ctrlPr>
                                </m:fPr>
                                <m:num>
                                  <m:r>
                                    <a:rPr lang="id-ID" i="0">
                                      <a:solidFill>
                                        <a:schemeClr val="bg1"/>
                                      </a:solidFill>
                                      <a:latin typeface="Cambria Math" panose="02040503050406030204" pitchFamily="18" charset="0"/>
                                    </a:rPr>
                                    <m:t>1</m:t>
                                  </m:r>
                                </m:num>
                                <m:den>
                                  <m:r>
                                    <a:rPr lang="id-ID" i="0">
                                      <a:solidFill>
                                        <a:schemeClr val="bg1"/>
                                      </a:solidFill>
                                      <a:latin typeface="Cambria Math" panose="02040503050406030204" pitchFamily="18" charset="0"/>
                                    </a:rPr>
                                    <m:t>2</m:t>
                                  </m:r>
                                </m:den>
                              </m:f>
                              <m:sSup>
                                <m:sSupPr>
                                  <m:ctrlPr>
                                    <a:rPr lang="id-ID" i="1">
                                      <a:solidFill>
                                        <a:schemeClr val="bg1"/>
                                      </a:solidFill>
                                      <a:latin typeface="Cambria Math"/>
                                    </a:rPr>
                                  </m:ctrlPr>
                                </m:sSupPr>
                                <m:e>
                                  <m:d>
                                    <m:dPr>
                                      <m:ctrlPr>
                                        <a:rPr lang="id-ID" i="1">
                                          <a:solidFill>
                                            <a:schemeClr val="bg1"/>
                                          </a:solidFill>
                                          <a:latin typeface="Cambria Math"/>
                                        </a:rPr>
                                      </m:ctrlPr>
                                    </m:dPr>
                                    <m:e>
                                      <m:f>
                                        <m:fPr>
                                          <m:ctrlPr>
                                            <a:rPr lang="id-ID" i="1">
                                              <a:solidFill>
                                                <a:schemeClr val="bg1"/>
                                              </a:solidFill>
                                              <a:latin typeface="Cambria Math"/>
                                            </a:rPr>
                                          </m:ctrlPr>
                                        </m:fPr>
                                        <m:num>
                                          <m:r>
                                            <a:rPr lang="id-ID" i="1">
                                              <a:solidFill>
                                                <a:schemeClr val="bg1"/>
                                              </a:solidFill>
                                              <a:latin typeface="Cambria Math" panose="02040503050406030204" pitchFamily="18" charset="0"/>
                                            </a:rPr>
                                            <m:t>𝑋</m:t>
                                          </m:r>
                                          <m:r>
                                            <a:rPr lang="id-ID" i="0">
                                              <a:solidFill>
                                                <a:schemeClr val="bg1"/>
                                              </a:solidFill>
                                              <a:latin typeface="Cambria Math" panose="02040503050406030204" pitchFamily="18" charset="0"/>
                                            </a:rPr>
                                            <m:t>−</m:t>
                                          </m:r>
                                          <m:r>
                                            <a:rPr lang="id-ID" i="1">
                                              <a:solidFill>
                                                <a:schemeClr val="bg1"/>
                                              </a:solidFill>
                                              <a:latin typeface="Cambria Math" panose="02040503050406030204" pitchFamily="18" charset="0"/>
                                            </a:rPr>
                                            <m:t>𝜇</m:t>
                                          </m:r>
                                        </m:num>
                                        <m:den>
                                          <m:sSub>
                                            <m:sSubPr>
                                              <m:ctrlPr>
                                                <a:rPr lang="id-ID" i="1">
                                                  <a:solidFill>
                                                    <a:schemeClr val="bg1"/>
                                                  </a:solidFill>
                                                  <a:latin typeface="Cambria Math"/>
                                                </a:rPr>
                                              </m:ctrlPr>
                                            </m:sSubPr>
                                            <m:e>
                                              <m:r>
                                                <a:rPr lang="id-ID" i="1">
                                                  <a:solidFill>
                                                    <a:schemeClr val="bg1"/>
                                                  </a:solidFill>
                                                  <a:latin typeface="Cambria Math" panose="02040503050406030204" pitchFamily="18" charset="0"/>
                                                </a:rPr>
                                                <m:t>𝑠</m:t>
                                              </m:r>
                                            </m:e>
                                            <m:sub>
                                              <m:r>
                                                <a:rPr lang="id-ID" i="1">
                                                  <a:solidFill>
                                                    <a:schemeClr val="bg1"/>
                                                  </a:solidFill>
                                                  <a:latin typeface="Cambria Math" panose="02040503050406030204" pitchFamily="18" charset="0"/>
                                                </a:rPr>
                                                <m:t>𝑥</m:t>
                                              </m:r>
                                            </m:sub>
                                          </m:sSub>
                                        </m:den>
                                      </m:f>
                                    </m:e>
                                  </m:d>
                                </m:e>
                                <m:sup>
                                  <m:r>
                                    <a:rPr lang="id-ID" i="0">
                                      <a:solidFill>
                                        <a:schemeClr val="bg1"/>
                                      </a:solidFill>
                                      <a:latin typeface="Cambria Math" panose="02040503050406030204" pitchFamily="18" charset="0"/>
                                    </a:rPr>
                                    <m:t>2</m:t>
                                  </m:r>
                                </m:sup>
                              </m:sSup>
                            </m:sup>
                          </m:sSup>
                        </m:e>
                      </m:nary>
                      <m:r>
                        <a:rPr lang="id-ID" i="1">
                          <a:solidFill>
                            <a:schemeClr val="bg1"/>
                          </a:solidFill>
                          <a:latin typeface="Cambria Math" panose="02040503050406030204" pitchFamily="18" charset="0"/>
                        </a:rPr>
                        <m:t>𝑑𝑥</m:t>
                      </m:r>
                      <m:r>
                        <a:rPr lang="id-ID" i="0">
                          <a:solidFill>
                            <a:schemeClr val="bg1"/>
                          </a:solidFill>
                          <a:latin typeface="Cambria Math" panose="02040503050406030204" pitchFamily="18" charset="0"/>
                        </a:rPr>
                        <m:t>=1</m:t>
                      </m:r>
                    </m:oMath>
                  </m:oMathPara>
                </a14:m>
                <a:endParaRPr lang="id-ID" dirty="0">
                  <a:solidFill>
                    <a:schemeClr val="bg1"/>
                  </a:solidFill>
                </a:endParaRPr>
              </a:p>
            </p:txBody>
          </p:sp>
        </mc:Choice>
        <mc:Fallback xmlns="">
          <p:sp>
            <p:nvSpPr>
              <p:cNvPr id="7" name="Rectangle 6"/>
              <p:cNvSpPr>
                <a:spLocks noRot="1" noChangeAspect="1" noMove="1" noResize="1" noEditPoints="1" noAdjustHandles="1" noChangeArrowheads="1" noChangeShapeType="1" noTextEdit="1"/>
              </p:cNvSpPr>
              <p:nvPr/>
            </p:nvSpPr>
            <p:spPr>
              <a:xfrm>
                <a:off x="272407" y="5167206"/>
                <a:ext cx="6292295" cy="761940"/>
              </a:xfrm>
              <a:prstGeom prst="rect">
                <a:avLst/>
              </a:prstGeom>
              <a:blipFill>
                <a:blip r:embed="rId4"/>
                <a:stretch>
                  <a:fillRect/>
                </a:stretch>
              </a:blipFill>
            </p:spPr>
            <p:txBody>
              <a:bodyPr/>
              <a:lstStyle/>
              <a:p>
                <a:r>
                  <a:rPr lang="id-ID">
                    <a:noFill/>
                  </a:rPr>
                  <a:t> </a:t>
                </a:r>
              </a:p>
            </p:txBody>
          </p:sp>
        </mc:Fallback>
      </mc:AlternateContent>
      <mc:AlternateContent xmlns:mc="http://schemas.openxmlformats.org/markup-compatibility/2006" xmlns:a14="http://schemas.microsoft.com/office/drawing/2010/main">
        <mc:Choice Requires="a14">
          <p:sp>
            <p:nvSpPr>
              <p:cNvPr id="8" name="Rectangle 7"/>
              <p:cNvSpPr/>
              <p:nvPr/>
            </p:nvSpPr>
            <p:spPr>
              <a:xfrm>
                <a:off x="5801939" y="2208921"/>
                <a:ext cx="5257126" cy="369332"/>
              </a:xfrm>
              <a:prstGeom prst="rect">
                <a:avLst/>
              </a:prstGeom>
              <a:solidFill>
                <a:schemeClr val="tx2"/>
              </a:solidFill>
            </p:spPr>
            <p:txBody>
              <a:bodyPr wrap="square">
                <a:spAutoFit/>
              </a:bodyPr>
              <a:lstStyle/>
              <a:p>
                <a:r>
                  <a:rPr lang="en-US" dirty="0" err="1">
                    <a:solidFill>
                      <a:srgbClr val="000000"/>
                    </a:solidFill>
                    <a:latin typeface="Arial" panose="020B0604020202020204" pitchFamily="34" charset="0"/>
                    <a:ea typeface="MS Mincho"/>
                    <a:cs typeface="Times New Roman" panose="02020603050405020304" pitchFamily="18" charset="0"/>
                  </a:rPr>
                  <a:t>Peluang</a:t>
                </a:r>
                <a:r>
                  <a:rPr lang="en-US" dirty="0">
                    <a:solidFill>
                      <a:srgbClr val="000000"/>
                    </a:solidFill>
                    <a:latin typeface="Arial" panose="020B0604020202020204" pitchFamily="34" charset="0"/>
                    <a:ea typeface="MS Mincho"/>
                    <a:cs typeface="Times New Roman" panose="02020603050405020304" pitchFamily="18" charset="0"/>
                  </a:rPr>
                  <a:t> </a:t>
                </a:r>
                <a:r>
                  <a:rPr lang="en-US" dirty="0" err="1">
                    <a:solidFill>
                      <a:srgbClr val="000000"/>
                    </a:solidFill>
                    <a:latin typeface="Arial" panose="020B0604020202020204" pitchFamily="34" charset="0"/>
                    <a:ea typeface="MS Mincho"/>
                    <a:cs typeface="Times New Roman" panose="02020603050405020304" pitchFamily="18" charset="0"/>
                  </a:rPr>
                  <a:t>nilai</a:t>
                </a:r>
                <a:r>
                  <a:rPr lang="en-US" dirty="0">
                    <a:solidFill>
                      <a:srgbClr val="000000"/>
                    </a:solidFill>
                    <a:latin typeface="Arial" panose="020B0604020202020204" pitchFamily="34" charset="0"/>
                    <a:ea typeface="MS Mincho"/>
                    <a:cs typeface="Times New Roman" panose="02020603050405020304" pitchFamily="18" charset="0"/>
                  </a:rPr>
                  <a:t> </a:t>
                </a:r>
                <a14:m>
                  <m:oMath xmlns:m="http://schemas.openxmlformats.org/officeDocument/2006/math">
                    <m:r>
                      <a:rPr lang="en-US" i="1">
                        <a:solidFill>
                          <a:srgbClr val="000000"/>
                        </a:solidFill>
                        <a:latin typeface="Cambria Math" panose="02040503050406030204" pitchFamily="18" charset="0"/>
                        <a:ea typeface="MS Mincho"/>
                        <a:cs typeface="Times New Roman" panose="02020603050405020304" pitchFamily="18" charset="0"/>
                      </a:rPr>
                      <m:t>𝑋</m:t>
                    </m:r>
                  </m:oMath>
                </a14:m>
                <a:r>
                  <a:rPr lang="en-US" dirty="0">
                    <a:solidFill>
                      <a:srgbClr val="000000"/>
                    </a:solidFill>
                    <a:latin typeface="Arial" panose="020B0604020202020204" pitchFamily="34" charset="0"/>
                    <a:ea typeface="MS Mincho"/>
                    <a:cs typeface="Times New Roman" panose="02020603050405020304" pitchFamily="18" charset="0"/>
                  </a:rPr>
                  <a:t> </a:t>
                </a:r>
                <a:r>
                  <a:rPr lang="en-US" dirty="0" err="1">
                    <a:solidFill>
                      <a:srgbClr val="000000"/>
                    </a:solidFill>
                    <a:latin typeface="Arial" panose="020B0604020202020204" pitchFamily="34" charset="0"/>
                    <a:ea typeface="MS Mincho"/>
                    <a:cs typeface="Times New Roman" panose="02020603050405020304" pitchFamily="18" charset="0"/>
                  </a:rPr>
                  <a:t>antara</a:t>
                </a:r>
                <a:r>
                  <a:rPr lang="en-US" dirty="0">
                    <a:solidFill>
                      <a:srgbClr val="000000"/>
                    </a:solidFill>
                    <a:latin typeface="Arial" panose="020B0604020202020204" pitchFamily="34" charset="0"/>
                    <a:ea typeface="MS Mincho"/>
                    <a:cs typeface="Times New Roman" panose="02020603050405020304" pitchFamily="18" charset="0"/>
                  </a:rPr>
                  <a:t> </a:t>
                </a:r>
                <a14:m>
                  <m:oMath xmlns:m="http://schemas.openxmlformats.org/officeDocument/2006/math">
                    <m:r>
                      <a:rPr lang="en-US" i="1">
                        <a:solidFill>
                          <a:srgbClr val="000000"/>
                        </a:solidFill>
                        <a:latin typeface="Cambria Math" panose="02040503050406030204" pitchFamily="18" charset="0"/>
                        <a:ea typeface="MS Mincho"/>
                        <a:cs typeface="Times New Roman" panose="02020603050405020304" pitchFamily="18" charset="0"/>
                      </a:rPr>
                      <m:t>𝑋</m:t>
                    </m:r>
                    <m:r>
                      <a:rPr lang="en-US" i="1">
                        <a:solidFill>
                          <a:srgbClr val="000000"/>
                        </a:solidFill>
                        <a:latin typeface="Cambria Math" panose="02040503050406030204" pitchFamily="18" charset="0"/>
                        <a:ea typeface="MS Mincho"/>
                        <a:cs typeface="Times New Roman" panose="02020603050405020304" pitchFamily="18" charset="0"/>
                      </a:rPr>
                      <m:t>=</m:t>
                    </m:r>
                    <m:sSub>
                      <m:sSubPr>
                        <m:ctrlPr>
                          <a:rPr lang="id-ID" i="1">
                            <a:solidFill>
                              <a:srgbClr val="000000"/>
                            </a:solidFill>
                            <a:effectLst/>
                            <a:latin typeface="Cambria Math"/>
                          </a:rPr>
                        </m:ctrlPr>
                      </m:sSubPr>
                      <m:e>
                        <m:r>
                          <a:rPr lang="en-US" i="1">
                            <a:solidFill>
                              <a:srgbClr val="000000"/>
                            </a:solidFill>
                            <a:latin typeface="Cambria Math" panose="02040503050406030204" pitchFamily="18" charset="0"/>
                            <a:ea typeface="MS Mincho"/>
                            <a:cs typeface="Times New Roman" panose="02020603050405020304" pitchFamily="18" charset="0"/>
                          </a:rPr>
                          <m:t>𝑥</m:t>
                        </m:r>
                      </m:e>
                      <m:sub>
                        <m:r>
                          <a:rPr lang="en-US" i="1">
                            <a:solidFill>
                              <a:srgbClr val="000000"/>
                            </a:solidFill>
                            <a:latin typeface="Cambria Math" panose="02040503050406030204" pitchFamily="18" charset="0"/>
                            <a:ea typeface="MS Mincho"/>
                            <a:cs typeface="Times New Roman" panose="02020603050405020304" pitchFamily="18" charset="0"/>
                          </a:rPr>
                          <m:t>1</m:t>
                        </m:r>
                      </m:sub>
                    </m:sSub>
                  </m:oMath>
                </a14:m>
                <a:r>
                  <a:rPr lang="en-US" dirty="0">
                    <a:solidFill>
                      <a:srgbClr val="000000"/>
                    </a:solidFill>
                    <a:latin typeface="Arial" panose="020B0604020202020204" pitchFamily="34" charset="0"/>
                    <a:ea typeface="MS Mincho"/>
                    <a:cs typeface="Times New Roman" panose="02020603050405020304" pitchFamily="18" charset="0"/>
                  </a:rPr>
                  <a:t> : </a:t>
                </a:r>
                <a:r>
                  <a:rPr lang="en-US" dirty="0" err="1">
                    <a:solidFill>
                      <a:srgbClr val="000000"/>
                    </a:solidFill>
                    <a:latin typeface="Arial" panose="020B0604020202020204" pitchFamily="34" charset="0"/>
                    <a:ea typeface="MS Mincho"/>
                    <a:cs typeface="Times New Roman" panose="02020603050405020304" pitchFamily="18" charset="0"/>
                  </a:rPr>
                  <a:t>dan</a:t>
                </a:r>
                <a:r>
                  <a:rPr lang="en-US" dirty="0">
                    <a:solidFill>
                      <a:srgbClr val="000000"/>
                    </a:solidFill>
                    <a:latin typeface="Arial" panose="020B0604020202020204" pitchFamily="34" charset="0"/>
                    <a:ea typeface="MS Mincho"/>
                    <a:cs typeface="Times New Roman" panose="02020603050405020304" pitchFamily="18" charset="0"/>
                  </a:rPr>
                  <a:t> </a:t>
                </a:r>
                <a14:m>
                  <m:oMath xmlns:m="http://schemas.openxmlformats.org/officeDocument/2006/math">
                    <m:r>
                      <a:rPr lang="en-US" i="1">
                        <a:solidFill>
                          <a:srgbClr val="000000"/>
                        </a:solidFill>
                        <a:latin typeface="Cambria Math" panose="02040503050406030204" pitchFamily="18" charset="0"/>
                        <a:ea typeface="MS Mincho"/>
                        <a:cs typeface="Times New Roman" panose="02020603050405020304" pitchFamily="18" charset="0"/>
                      </a:rPr>
                      <m:t>𝑋</m:t>
                    </m:r>
                    <m:r>
                      <a:rPr lang="en-US" i="1">
                        <a:solidFill>
                          <a:srgbClr val="000000"/>
                        </a:solidFill>
                        <a:latin typeface="Cambria Math" panose="02040503050406030204" pitchFamily="18" charset="0"/>
                        <a:ea typeface="MS Mincho"/>
                        <a:cs typeface="Times New Roman" panose="02020603050405020304" pitchFamily="18" charset="0"/>
                      </a:rPr>
                      <m:t>=</m:t>
                    </m:r>
                    <m:sSub>
                      <m:sSubPr>
                        <m:ctrlPr>
                          <a:rPr lang="id-ID" i="1">
                            <a:solidFill>
                              <a:srgbClr val="000000"/>
                            </a:solidFill>
                            <a:effectLst/>
                            <a:latin typeface="Cambria Math"/>
                          </a:rPr>
                        </m:ctrlPr>
                      </m:sSubPr>
                      <m:e>
                        <m:r>
                          <a:rPr lang="en-US" i="1">
                            <a:solidFill>
                              <a:srgbClr val="000000"/>
                            </a:solidFill>
                            <a:latin typeface="Cambria Math" panose="02040503050406030204" pitchFamily="18" charset="0"/>
                            <a:ea typeface="MS Mincho"/>
                            <a:cs typeface="Times New Roman" panose="02020603050405020304" pitchFamily="18" charset="0"/>
                          </a:rPr>
                          <m:t>𝑥</m:t>
                        </m:r>
                      </m:e>
                      <m:sub>
                        <m:r>
                          <a:rPr lang="en-US" i="1">
                            <a:solidFill>
                              <a:srgbClr val="000000"/>
                            </a:solidFill>
                            <a:latin typeface="Cambria Math" panose="02040503050406030204" pitchFamily="18" charset="0"/>
                            <a:ea typeface="MS Mincho"/>
                            <a:cs typeface="Times New Roman" panose="02020603050405020304" pitchFamily="18" charset="0"/>
                          </a:rPr>
                          <m:t>2</m:t>
                        </m:r>
                      </m:sub>
                    </m:sSub>
                  </m:oMath>
                </a14:m>
                <a:r>
                  <a:rPr lang="en-US" dirty="0">
                    <a:solidFill>
                      <a:srgbClr val="000000"/>
                    </a:solidFill>
                    <a:latin typeface="Arial" panose="020B0604020202020204" pitchFamily="34" charset="0"/>
                    <a:ea typeface="MS Mincho"/>
                    <a:cs typeface="Times New Roman" panose="02020603050405020304" pitchFamily="18" charset="0"/>
                  </a:rPr>
                  <a:t>,</a:t>
                </a:r>
                <a:endParaRPr lang="id-ID" dirty="0"/>
              </a:p>
            </p:txBody>
          </p:sp>
        </mc:Choice>
        <mc:Fallback xmlns="">
          <p:sp>
            <p:nvSpPr>
              <p:cNvPr id="8" name="Rectangle 7"/>
              <p:cNvSpPr>
                <a:spLocks noRot="1" noChangeAspect="1" noMove="1" noResize="1" noEditPoints="1" noAdjustHandles="1" noChangeArrowheads="1" noChangeShapeType="1" noTextEdit="1"/>
              </p:cNvSpPr>
              <p:nvPr/>
            </p:nvSpPr>
            <p:spPr>
              <a:xfrm>
                <a:off x="5801939" y="2208921"/>
                <a:ext cx="5257126" cy="369332"/>
              </a:xfrm>
              <a:prstGeom prst="rect">
                <a:avLst/>
              </a:prstGeom>
              <a:blipFill>
                <a:blip r:embed="rId5"/>
                <a:stretch>
                  <a:fillRect l="-1044" t="-8197" b="-24590"/>
                </a:stretch>
              </a:blipFill>
            </p:spPr>
            <p:txBody>
              <a:bodyPr/>
              <a:lstStyle/>
              <a:p>
                <a:r>
                  <a:rPr lang="id-ID">
                    <a:noFill/>
                  </a:rPr>
                  <a:t> </a:t>
                </a:r>
              </a:p>
            </p:txBody>
          </p:sp>
        </mc:Fallback>
      </mc:AlternateContent>
      <mc:AlternateContent xmlns:mc="http://schemas.openxmlformats.org/markup-compatibility/2006" xmlns:a14="http://schemas.microsoft.com/office/drawing/2010/main">
        <mc:Choice Requires="a14">
          <p:sp>
            <p:nvSpPr>
              <p:cNvPr id="9" name="Rectangle 8"/>
              <p:cNvSpPr/>
              <p:nvPr/>
            </p:nvSpPr>
            <p:spPr>
              <a:xfrm>
                <a:off x="6183321" y="2578253"/>
                <a:ext cx="5257126" cy="655885"/>
              </a:xfrm>
              <a:prstGeom prst="rect">
                <a:avLst/>
              </a:prstGeom>
              <a:solidFill>
                <a:schemeClr val="tx2"/>
              </a:solidFill>
            </p:spPr>
            <p:txBody>
              <a:bodyPr wrap="square">
                <a:spAutoFit/>
              </a:bodyPr>
              <a:lstStyle/>
              <a:p>
                <a14:m>
                  <m:oMath xmlns:m="http://schemas.openxmlformats.org/officeDocument/2006/math">
                    <m:r>
                      <a:rPr lang="id-ID" i="1" smtClean="0">
                        <a:solidFill>
                          <a:schemeClr val="bg1"/>
                        </a:solidFill>
                        <a:latin typeface="Cambria Math" panose="02040503050406030204" pitchFamily="18" charset="0"/>
                      </a:rPr>
                      <m:t>𝑃</m:t>
                    </m:r>
                    <m:d>
                      <m:dPr>
                        <m:ctrlPr>
                          <a:rPr lang="id-ID" i="1">
                            <a:solidFill>
                              <a:schemeClr val="bg1"/>
                            </a:solidFill>
                            <a:latin typeface="Cambria Math"/>
                          </a:rPr>
                        </m:ctrlPr>
                      </m:dPr>
                      <m:e>
                        <m:sSub>
                          <m:sSubPr>
                            <m:ctrlPr>
                              <a:rPr lang="id-ID" i="1">
                                <a:solidFill>
                                  <a:schemeClr val="bg1"/>
                                </a:solidFill>
                                <a:latin typeface="Cambria Math"/>
                              </a:rPr>
                            </m:ctrlPr>
                          </m:sSubPr>
                          <m:e>
                            <m:r>
                              <a:rPr lang="id-ID" i="1">
                                <a:solidFill>
                                  <a:schemeClr val="bg1"/>
                                </a:solidFill>
                                <a:latin typeface="Cambria Math" panose="02040503050406030204" pitchFamily="18" charset="0"/>
                              </a:rPr>
                              <m:t>𝑥</m:t>
                            </m:r>
                          </m:e>
                          <m:sub>
                            <m:r>
                              <a:rPr lang="id-ID" i="0">
                                <a:solidFill>
                                  <a:schemeClr val="bg1"/>
                                </a:solidFill>
                                <a:latin typeface="Cambria Math" panose="02040503050406030204" pitchFamily="18" charset="0"/>
                              </a:rPr>
                              <m:t>1</m:t>
                            </m:r>
                          </m:sub>
                        </m:sSub>
                        <m:r>
                          <a:rPr lang="id-ID" i="0">
                            <a:solidFill>
                              <a:schemeClr val="bg1"/>
                            </a:solidFill>
                            <a:latin typeface="Cambria Math" panose="02040503050406030204" pitchFamily="18" charset="0"/>
                          </a:rPr>
                          <m:t>&lt;</m:t>
                        </m:r>
                        <m:r>
                          <a:rPr lang="id-ID" i="1">
                            <a:solidFill>
                              <a:schemeClr val="bg1"/>
                            </a:solidFill>
                            <a:latin typeface="Cambria Math" panose="02040503050406030204" pitchFamily="18" charset="0"/>
                          </a:rPr>
                          <m:t>𝑋</m:t>
                        </m:r>
                        <m:r>
                          <a:rPr lang="id-ID" i="0">
                            <a:solidFill>
                              <a:schemeClr val="bg1"/>
                            </a:solidFill>
                            <a:latin typeface="Cambria Math" panose="02040503050406030204" pitchFamily="18" charset="0"/>
                          </a:rPr>
                          <m:t>&lt;</m:t>
                        </m:r>
                        <m:sSub>
                          <m:sSubPr>
                            <m:ctrlPr>
                              <a:rPr lang="id-ID" i="1">
                                <a:solidFill>
                                  <a:schemeClr val="bg1"/>
                                </a:solidFill>
                                <a:latin typeface="Cambria Math"/>
                              </a:rPr>
                            </m:ctrlPr>
                          </m:sSubPr>
                          <m:e>
                            <m:r>
                              <a:rPr lang="id-ID" i="1">
                                <a:solidFill>
                                  <a:schemeClr val="bg1"/>
                                </a:solidFill>
                                <a:latin typeface="Cambria Math" panose="02040503050406030204" pitchFamily="18" charset="0"/>
                              </a:rPr>
                              <m:t>𝑥</m:t>
                            </m:r>
                          </m:e>
                          <m:sub>
                            <m:r>
                              <a:rPr lang="id-ID" i="0">
                                <a:solidFill>
                                  <a:schemeClr val="bg1"/>
                                </a:solidFill>
                                <a:latin typeface="Cambria Math" panose="02040503050406030204" pitchFamily="18" charset="0"/>
                              </a:rPr>
                              <m:t>2</m:t>
                            </m:r>
                          </m:sub>
                        </m:sSub>
                      </m:e>
                    </m:d>
                    <m:r>
                      <a:rPr lang="id-ID" i="0">
                        <a:solidFill>
                          <a:schemeClr val="bg1"/>
                        </a:solidFill>
                        <a:latin typeface="Cambria Math" panose="02040503050406030204" pitchFamily="18" charset="0"/>
                      </a:rPr>
                      <m:t>=</m:t>
                    </m:r>
                    <m:nary>
                      <m:naryPr>
                        <m:limLoc m:val="subSup"/>
                        <m:ctrlPr>
                          <a:rPr lang="id-ID" i="1">
                            <a:solidFill>
                              <a:schemeClr val="bg1"/>
                            </a:solidFill>
                            <a:latin typeface="Cambria Math"/>
                          </a:rPr>
                        </m:ctrlPr>
                      </m:naryPr>
                      <m:sub>
                        <m:sSub>
                          <m:sSubPr>
                            <m:ctrlPr>
                              <a:rPr lang="id-ID" i="1">
                                <a:solidFill>
                                  <a:schemeClr val="bg1"/>
                                </a:solidFill>
                                <a:latin typeface="Cambria Math"/>
                              </a:rPr>
                            </m:ctrlPr>
                          </m:sSubPr>
                          <m:e>
                            <m:r>
                              <a:rPr lang="id-ID" i="1">
                                <a:solidFill>
                                  <a:schemeClr val="bg1"/>
                                </a:solidFill>
                                <a:latin typeface="Cambria Math" panose="02040503050406030204" pitchFamily="18" charset="0"/>
                              </a:rPr>
                              <m:t>𝑥</m:t>
                            </m:r>
                          </m:e>
                          <m:sub>
                            <m:r>
                              <a:rPr lang="id-ID" i="0">
                                <a:solidFill>
                                  <a:schemeClr val="bg1"/>
                                </a:solidFill>
                                <a:latin typeface="Cambria Math" panose="02040503050406030204" pitchFamily="18" charset="0"/>
                              </a:rPr>
                              <m:t>1</m:t>
                            </m:r>
                          </m:sub>
                        </m:sSub>
                      </m:sub>
                      <m:sup>
                        <m:sSub>
                          <m:sSubPr>
                            <m:ctrlPr>
                              <a:rPr lang="id-ID" i="1">
                                <a:solidFill>
                                  <a:schemeClr val="bg1"/>
                                </a:solidFill>
                                <a:latin typeface="Cambria Math"/>
                              </a:rPr>
                            </m:ctrlPr>
                          </m:sSubPr>
                          <m:e>
                            <m:r>
                              <a:rPr lang="id-ID" i="1">
                                <a:solidFill>
                                  <a:schemeClr val="bg1"/>
                                </a:solidFill>
                                <a:latin typeface="Cambria Math" panose="02040503050406030204" pitchFamily="18" charset="0"/>
                              </a:rPr>
                              <m:t>𝑥</m:t>
                            </m:r>
                          </m:e>
                          <m:sub>
                            <m:r>
                              <a:rPr lang="id-ID" i="0">
                                <a:solidFill>
                                  <a:schemeClr val="bg1"/>
                                </a:solidFill>
                                <a:latin typeface="Cambria Math" panose="02040503050406030204" pitchFamily="18" charset="0"/>
                              </a:rPr>
                              <m:t>2</m:t>
                            </m:r>
                          </m:sub>
                        </m:sSub>
                      </m:sup>
                      <m:e>
                        <m:f>
                          <m:fPr>
                            <m:ctrlPr>
                              <a:rPr lang="id-ID" i="1">
                                <a:solidFill>
                                  <a:schemeClr val="bg1"/>
                                </a:solidFill>
                                <a:latin typeface="Cambria Math"/>
                              </a:rPr>
                            </m:ctrlPr>
                          </m:fPr>
                          <m:num>
                            <m:r>
                              <a:rPr lang="id-ID" i="0">
                                <a:solidFill>
                                  <a:schemeClr val="bg1"/>
                                </a:solidFill>
                                <a:latin typeface="Cambria Math" panose="02040503050406030204" pitchFamily="18" charset="0"/>
                              </a:rPr>
                              <m:t>1</m:t>
                            </m:r>
                          </m:num>
                          <m:den>
                            <m:sSub>
                              <m:sSubPr>
                                <m:ctrlPr>
                                  <a:rPr lang="id-ID" i="1">
                                    <a:solidFill>
                                      <a:schemeClr val="bg1"/>
                                    </a:solidFill>
                                    <a:latin typeface="Cambria Math"/>
                                  </a:rPr>
                                </m:ctrlPr>
                              </m:sSubPr>
                              <m:e>
                                <m:r>
                                  <a:rPr lang="id-ID" i="1">
                                    <a:solidFill>
                                      <a:schemeClr val="bg1"/>
                                    </a:solidFill>
                                    <a:latin typeface="Cambria Math" panose="02040503050406030204" pitchFamily="18" charset="0"/>
                                  </a:rPr>
                                  <m:t>𝑠</m:t>
                                </m:r>
                              </m:e>
                              <m:sub>
                                <m:r>
                                  <a:rPr lang="id-ID" i="1">
                                    <a:solidFill>
                                      <a:schemeClr val="bg1"/>
                                    </a:solidFill>
                                    <a:latin typeface="Cambria Math" panose="02040503050406030204" pitchFamily="18" charset="0"/>
                                  </a:rPr>
                                  <m:t>𝑥</m:t>
                                </m:r>
                              </m:sub>
                            </m:sSub>
                            <m:rad>
                              <m:radPr>
                                <m:degHide m:val="on"/>
                                <m:ctrlPr>
                                  <a:rPr lang="id-ID" i="1">
                                    <a:solidFill>
                                      <a:schemeClr val="bg1"/>
                                    </a:solidFill>
                                    <a:latin typeface="Cambria Math"/>
                                  </a:rPr>
                                </m:ctrlPr>
                              </m:radPr>
                              <m:deg/>
                              <m:e>
                                <m:r>
                                  <a:rPr lang="id-ID" i="0">
                                    <a:solidFill>
                                      <a:schemeClr val="bg1"/>
                                    </a:solidFill>
                                    <a:latin typeface="Cambria Math" panose="02040503050406030204" pitchFamily="18" charset="0"/>
                                  </a:rPr>
                                  <m:t>2</m:t>
                                </m:r>
                                <m:r>
                                  <a:rPr lang="id-ID" i="1">
                                    <a:solidFill>
                                      <a:schemeClr val="bg1"/>
                                    </a:solidFill>
                                    <a:latin typeface="Cambria Math" panose="02040503050406030204" pitchFamily="18" charset="0"/>
                                  </a:rPr>
                                  <m:t>𝜋</m:t>
                                </m:r>
                              </m:e>
                            </m:rad>
                          </m:den>
                        </m:f>
                        <m:sSup>
                          <m:sSupPr>
                            <m:ctrlPr>
                              <a:rPr lang="id-ID" i="1">
                                <a:solidFill>
                                  <a:schemeClr val="bg1"/>
                                </a:solidFill>
                                <a:latin typeface="Cambria Math"/>
                              </a:rPr>
                            </m:ctrlPr>
                          </m:sSupPr>
                          <m:e>
                            <m:r>
                              <a:rPr lang="id-ID" i="1">
                                <a:solidFill>
                                  <a:schemeClr val="bg1"/>
                                </a:solidFill>
                                <a:latin typeface="Cambria Math" panose="02040503050406030204" pitchFamily="18" charset="0"/>
                              </a:rPr>
                              <m:t>𝑒</m:t>
                            </m:r>
                          </m:e>
                          <m:sup>
                            <m:r>
                              <a:rPr lang="id-ID" i="0">
                                <a:solidFill>
                                  <a:schemeClr val="bg1"/>
                                </a:solidFill>
                                <a:latin typeface="Cambria Math" panose="02040503050406030204" pitchFamily="18" charset="0"/>
                              </a:rPr>
                              <m:t>−</m:t>
                            </m:r>
                            <m:f>
                              <m:fPr>
                                <m:ctrlPr>
                                  <a:rPr lang="id-ID" i="1">
                                    <a:solidFill>
                                      <a:schemeClr val="bg1"/>
                                    </a:solidFill>
                                    <a:latin typeface="Cambria Math"/>
                                  </a:rPr>
                                </m:ctrlPr>
                              </m:fPr>
                              <m:num>
                                <m:r>
                                  <a:rPr lang="id-ID" i="0">
                                    <a:solidFill>
                                      <a:schemeClr val="bg1"/>
                                    </a:solidFill>
                                    <a:latin typeface="Cambria Math" panose="02040503050406030204" pitchFamily="18" charset="0"/>
                                  </a:rPr>
                                  <m:t>1</m:t>
                                </m:r>
                              </m:num>
                              <m:den>
                                <m:r>
                                  <a:rPr lang="id-ID" i="0">
                                    <a:solidFill>
                                      <a:schemeClr val="bg1"/>
                                    </a:solidFill>
                                    <a:latin typeface="Cambria Math" panose="02040503050406030204" pitchFamily="18" charset="0"/>
                                  </a:rPr>
                                  <m:t>2</m:t>
                                </m:r>
                              </m:den>
                            </m:f>
                            <m:sSup>
                              <m:sSupPr>
                                <m:ctrlPr>
                                  <a:rPr lang="id-ID" i="1">
                                    <a:solidFill>
                                      <a:schemeClr val="bg1"/>
                                    </a:solidFill>
                                    <a:latin typeface="Cambria Math"/>
                                  </a:rPr>
                                </m:ctrlPr>
                              </m:sSupPr>
                              <m:e>
                                <m:d>
                                  <m:dPr>
                                    <m:ctrlPr>
                                      <a:rPr lang="id-ID" i="1">
                                        <a:solidFill>
                                          <a:schemeClr val="bg1"/>
                                        </a:solidFill>
                                        <a:latin typeface="Cambria Math"/>
                                      </a:rPr>
                                    </m:ctrlPr>
                                  </m:dPr>
                                  <m:e>
                                    <m:f>
                                      <m:fPr>
                                        <m:ctrlPr>
                                          <a:rPr lang="id-ID" i="1">
                                            <a:solidFill>
                                              <a:schemeClr val="bg1"/>
                                            </a:solidFill>
                                            <a:latin typeface="Cambria Math"/>
                                          </a:rPr>
                                        </m:ctrlPr>
                                      </m:fPr>
                                      <m:num>
                                        <m:r>
                                          <a:rPr lang="id-ID" i="1">
                                            <a:solidFill>
                                              <a:schemeClr val="bg1"/>
                                            </a:solidFill>
                                            <a:latin typeface="Cambria Math" panose="02040503050406030204" pitchFamily="18" charset="0"/>
                                          </a:rPr>
                                          <m:t>𝑋</m:t>
                                        </m:r>
                                        <m:r>
                                          <a:rPr lang="id-ID" i="0">
                                            <a:solidFill>
                                              <a:schemeClr val="bg1"/>
                                            </a:solidFill>
                                            <a:latin typeface="Cambria Math" panose="02040503050406030204" pitchFamily="18" charset="0"/>
                                          </a:rPr>
                                          <m:t>−</m:t>
                                        </m:r>
                                        <m:r>
                                          <a:rPr lang="id-ID" i="1">
                                            <a:solidFill>
                                              <a:schemeClr val="bg1"/>
                                            </a:solidFill>
                                            <a:latin typeface="Cambria Math" panose="02040503050406030204" pitchFamily="18" charset="0"/>
                                          </a:rPr>
                                          <m:t>𝜇</m:t>
                                        </m:r>
                                      </m:num>
                                      <m:den>
                                        <m:sSub>
                                          <m:sSubPr>
                                            <m:ctrlPr>
                                              <a:rPr lang="id-ID" i="1">
                                                <a:solidFill>
                                                  <a:schemeClr val="bg1"/>
                                                </a:solidFill>
                                                <a:latin typeface="Cambria Math"/>
                                              </a:rPr>
                                            </m:ctrlPr>
                                          </m:sSubPr>
                                          <m:e>
                                            <m:r>
                                              <a:rPr lang="id-ID" i="1">
                                                <a:solidFill>
                                                  <a:schemeClr val="bg1"/>
                                                </a:solidFill>
                                                <a:latin typeface="Cambria Math" panose="02040503050406030204" pitchFamily="18" charset="0"/>
                                              </a:rPr>
                                              <m:t>𝑠</m:t>
                                            </m:r>
                                          </m:e>
                                          <m:sub>
                                            <m:r>
                                              <a:rPr lang="id-ID" i="1">
                                                <a:solidFill>
                                                  <a:schemeClr val="bg1"/>
                                                </a:solidFill>
                                                <a:latin typeface="Cambria Math" panose="02040503050406030204" pitchFamily="18" charset="0"/>
                                              </a:rPr>
                                              <m:t>𝑥</m:t>
                                            </m:r>
                                          </m:sub>
                                        </m:sSub>
                                      </m:den>
                                    </m:f>
                                  </m:e>
                                </m:d>
                              </m:e>
                              <m:sup>
                                <m:r>
                                  <a:rPr lang="id-ID" i="0">
                                    <a:solidFill>
                                      <a:schemeClr val="bg1"/>
                                    </a:solidFill>
                                    <a:latin typeface="Cambria Math" panose="02040503050406030204" pitchFamily="18" charset="0"/>
                                  </a:rPr>
                                  <m:t>2</m:t>
                                </m:r>
                              </m:sup>
                            </m:sSup>
                          </m:sup>
                        </m:sSup>
                      </m:e>
                    </m:nary>
                    <m:r>
                      <a:rPr lang="id-ID" i="1">
                        <a:solidFill>
                          <a:schemeClr val="bg1"/>
                        </a:solidFill>
                        <a:latin typeface="Cambria Math" panose="02040503050406030204" pitchFamily="18" charset="0"/>
                      </a:rPr>
                      <m:t>𝑑𝑥</m:t>
                    </m:r>
                  </m:oMath>
                </a14:m>
                <a:r>
                  <a:rPr lang="id-ID" dirty="0">
                    <a:solidFill>
                      <a:schemeClr val="bg1"/>
                    </a:solidFill>
                  </a:rPr>
                  <a:t>     </a:t>
                </a:r>
                <a:r>
                  <a:rPr lang="id-ID" sz="1200" dirty="0">
                    <a:solidFill>
                      <a:schemeClr val="bg1"/>
                    </a:solidFill>
                  </a:rPr>
                  <a:t>(Pers 4.18)</a:t>
                </a:r>
                <a:endParaRPr lang="id-ID" dirty="0">
                  <a:solidFill>
                    <a:schemeClr val="bg1"/>
                  </a:solidFill>
                </a:endParaRPr>
              </a:p>
            </p:txBody>
          </p:sp>
        </mc:Choice>
        <mc:Fallback xmlns="">
          <p:sp>
            <p:nvSpPr>
              <p:cNvPr id="9" name="Rectangle 8"/>
              <p:cNvSpPr>
                <a:spLocks noRot="1" noChangeAspect="1" noMove="1" noResize="1" noEditPoints="1" noAdjustHandles="1" noChangeArrowheads="1" noChangeShapeType="1" noTextEdit="1"/>
              </p:cNvSpPr>
              <p:nvPr/>
            </p:nvSpPr>
            <p:spPr>
              <a:xfrm>
                <a:off x="6183321" y="2578253"/>
                <a:ext cx="5257126" cy="655885"/>
              </a:xfrm>
              <a:prstGeom prst="rect">
                <a:avLst/>
              </a:prstGeom>
              <a:blipFill>
                <a:blip r:embed="rId6"/>
                <a:stretch>
                  <a:fillRect/>
                </a:stretch>
              </a:blipFill>
            </p:spPr>
            <p:txBody>
              <a:bodyPr/>
              <a:lstStyle/>
              <a:p>
                <a:r>
                  <a:rPr lang="id-ID">
                    <a:noFill/>
                  </a:rPr>
                  <a:t> </a:t>
                </a:r>
              </a:p>
            </p:txBody>
          </p:sp>
        </mc:Fallback>
      </mc:AlternateContent>
      <mc:AlternateContent xmlns:mc="http://schemas.openxmlformats.org/markup-compatibility/2006" xmlns:a14="http://schemas.microsoft.com/office/drawing/2010/main">
        <mc:Choice Requires="a14">
          <p:sp>
            <p:nvSpPr>
              <p:cNvPr id="10" name="Rectangle 9"/>
              <p:cNvSpPr/>
              <p:nvPr/>
            </p:nvSpPr>
            <p:spPr>
              <a:xfrm>
                <a:off x="6564702" y="3216710"/>
                <a:ext cx="5009071" cy="1338828"/>
              </a:xfrm>
              <a:prstGeom prst="rect">
                <a:avLst/>
              </a:prstGeom>
              <a:solidFill>
                <a:schemeClr val="tx2"/>
              </a:solidFill>
            </p:spPr>
            <p:txBody>
              <a:bodyPr wrap="square">
                <a:spAutoFit/>
              </a:bodyPr>
              <a:lstStyle/>
              <a:p>
                <a:pPr indent="457200" algn="just">
                  <a:lnSpc>
                    <a:spcPct val="150000"/>
                  </a:lnSpc>
                  <a:spcBef>
                    <a:spcPts val="600"/>
                  </a:spcBef>
                  <a:spcAft>
                    <a:spcPts val="600"/>
                  </a:spcAft>
                </a:pPr>
                <a:r>
                  <a:rPr lang="en-US" dirty="0" err="1">
                    <a:solidFill>
                      <a:srgbClr val="000000"/>
                    </a:solidFill>
                    <a:latin typeface="Arial" panose="020B0604020202020204" pitchFamily="34" charset="0"/>
                    <a:ea typeface="MS Mincho"/>
                    <a:cs typeface="Times New Roman" panose="02020603050405020304" pitchFamily="18" charset="0"/>
                  </a:rPr>
                  <a:t>Jika</a:t>
                </a:r>
                <a:r>
                  <a:rPr lang="en-US" dirty="0">
                    <a:solidFill>
                      <a:srgbClr val="000000"/>
                    </a:solidFill>
                    <a:latin typeface="Arial" panose="020B0604020202020204" pitchFamily="34" charset="0"/>
                    <a:ea typeface="MS Mincho"/>
                    <a:cs typeface="Times New Roman" panose="02020603050405020304" pitchFamily="18" charset="0"/>
                  </a:rPr>
                  <a:t> </a:t>
                </a:r>
                <a:r>
                  <a:rPr lang="en-US" dirty="0" err="1">
                    <a:solidFill>
                      <a:srgbClr val="000000"/>
                    </a:solidFill>
                    <a:latin typeface="Arial" panose="020B0604020202020204" pitchFamily="34" charset="0"/>
                    <a:ea typeface="MS Mincho"/>
                    <a:cs typeface="Times New Roman" panose="02020603050405020304" pitchFamily="18" charset="0"/>
                  </a:rPr>
                  <a:t>nilai</a:t>
                </a:r>
                <a:r>
                  <a:rPr lang="en-US" dirty="0">
                    <a:solidFill>
                      <a:srgbClr val="000000"/>
                    </a:solidFill>
                    <a:latin typeface="Arial" panose="020B0604020202020204" pitchFamily="34" charset="0"/>
                    <a:ea typeface="MS Mincho"/>
                    <a:cs typeface="Times New Roman" panose="02020603050405020304" pitchFamily="18" charset="0"/>
                  </a:rPr>
                  <a:t> </a:t>
                </a:r>
                <a14:m>
                  <m:oMath xmlns:m="http://schemas.openxmlformats.org/officeDocument/2006/math">
                    <m:r>
                      <a:rPr lang="en-US" i="1">
                        <a:solidFill>
                          <a:srgbClr val="000000"/>
                        </a:solidFill>
                        <a:latin typeface="Cambria Math" panose="02040503050406030204" pitchFamily="18" charset="0"/>
                        <a:ea typeface="MS Mincho"/>
                        <a:cs typeface="Times New Roman" panose="02020603050405020304" pitchFamily="18" charset="0"/>
                      </a:rPr>
                      <m:t>𝑋</m:t>
                    </m:r>
                  </m:oMath>
                </a14:m>
                <a:r>
                  <a:rPr lang="en-US" dirty="0">
                    <a:solidFill>
                      <a:srgbClr val="000000"/>
                    </a:solidFill>
                    <a:latin typeface="Arial" panose="020B0604020202020204" pitchFamily="34" charset="0"/>
                    <a:ea typeface="MS Mincho"/>
                    <a:cs typeface="Times New Roman" panose="02020603050405020304" pitchFamily="18" charset="0"/>
                  </a:rPr>
                  <a:t> </a:t>
                </a:r>
                <a:r>
                  <a:rPr lang="en-US" dirty="0" err="1">
                    <a:solidFill>
                      <a:srgbClr val="000000"/>
                    </a:solidFill>
                    <a:latin typeface="Arial" panose="020B0604020202020204" pitchFamily="34" charset="0"/>
                    <a:ea typeface="MS Mincho"/>
                    <a:cs typeface="Times New Roman" panose="02020603050405020304" pitchFamily="18" charset="0"/>
                  </a:rPr>
                  <a:t>adalah</a:t>
                </a:r>
                <a:r>
                  <a:rPr lang="en-US" dirty="0">
                    <a:solidFill>
                      <a:srgbClr val="000000"/>
                    </a:solidFill>
                    <a:latin typeface="Arial" panose="020B0604020202020204" pitchFamily="34" charset="0"/>
                    <a:ea typeface="MS Mincho"/>
                    <a:cs typeface="Times New Roman" panose="02020603050405020304" pitchFamily="18" charset="0"/>
                  </a:rPr>
                  <a:t> </a:t>
                </a:r>
                <a:r>
                  <a:rPr lang="en-US" dirty="0" err="1">
                    <a:solidFill>
                      <a:srgbClr val="000000"/>
                    </a:solidFill>
                    <a:latin typeface="Arial" panose="020B0604020202020204" pitchFamily="34" charset="0"/>
                    <a:ea typeface="MS Mincho"/>
                    <a:cs typeface="Times New Roman" panose="02020603050405020304" pitchFamily="18" charset="0"/>
                  </a:rPr>
                  <a:t>standar</a:t>
                </a:r>
                <a:r>
                  <a:rPr lang="en-US" dirty="0">
                    <a:solidFill>
                      <a:srgbClr val="000000"/>
                    </a:solidFill>
                    <a:latin typeface="Arial" panose="020B0604020202020204" pitchFamily="34" charset="0"/>
                    <a:ea typeface="MS Mincho"/>
                    <a:cs typeface="Times New Roman" panose="02020603050405020304" pitchFamily="18" charset="0"/>
                  </a:rPr>
                  <a:t>, </a:t>
                </a:r>
                <a:r>
                  <a:rPr lang="en-US" dirty="0" err="1">
                    <a:solidFill>
                      <a:srgbClr val="000000"/>
                    </a:solidFill>
                    <a:latin typeface="Arial" panose="020B0604020202020204" pitchFamily="34" charset="0"/>
                    <a:ea typeface="MS Mincho"/>
                    <a:cs typeface="Times New Roman" panose="02020603050405020304" pitchFamily="18" charset="0"/>
                  </a:rPr>
                  <a:t>dengan</a:t>
                </a:r>
                <a:r>
                  <a:rPr lang="en-US" dirty="0">
                    <a:solidFill>
                      <a:srgbClr val="000000"/>
                    </a:solidFill>
                    <a:latin typeface="Arial" panose="020B0604020202020204" pitchFamily="34" charset="0"/>
                    <a:ea typeface="MS Mincho"/>
                    <a:cs typeface="Times New Roman" panose="02020603050405020304" pitchFamily="18" charset="0"/>
                  </a:rPr>
                  <a:t> kata lain </a:t>
                </a:r>
                <a:r>
                  <a:rPr lang="en-US" dirty="0" err="1">
                    <a:solidFill>
                      <a:srgbClr val="000000"/>
                    </a:solidFill>
                    <a:latin typeface="Arial" panose="020B0604020202020204" pitchFamily="34" charset="0"/>
                    <a:ea typeface="MS Mincho"/>
                    <a:cs typeface="Times New Roman" panose="02020603050405020304" pitchFamily="18" charset="0"/>
                  </a:rPr>
                  <a:t>nilai</a:t>
                </a:r>
                <a:r>
                  <a:rPr lang="en-US" dirty="0">
                    <a:solidFill>
                      <a:srgbClr val="000000"/>
                    </a:solidFill>
                    <a:latin typeface="Arial" panose="020B0604020202020204" pitchFamily="34" charset="0"/>
                    <a:ea typeface="MS Mincho"/>
                    <a:cs typeface="Times New Roman" panose="02020603050405020304" pitchFamily="18" charset="0"/>
                  </a:rPr>
                  <a:t> rata-rata </a:t>
                </a:r>
                <a14:m>
                  <m:oMath xmlns:m="http://schemas.openxmlformats.org/officeDocument/2006/math">
                    <m:r>
                      <a:rPr lang="en-US" i="1">
                        <a:solidFill>
                          <a:srgbClr val="000000"/>
                        </a:solidFill>
                        <a:latin typeface="Cambria Math" panose="02040503050406030204" pitchFamily="18" charset="0"/>
                        <a:ea typeface="MS Mincho"/>
                        <a:cs typeface="Times New Roman" panose="02020603050405020304" pitchFamily="18" charset="0"/>
                      </a:rPr>
                      <m:t>𝜇</m:t>
                    </m:r>
                    <m:r>
                      <a:rPr lang="en-US" i="1">
                        <a:solidFill>
                          <a:srgbClr val="000000"/>
                        </a:solidFill>
                        <a:latin typeface="Cambria Math" panose="02040503050406030204" pitchFamily="18" charset="0"/>
                        <a:ea typeface="MS Mincho"/>
                        <a:cs typeface="Times New Roman" panose="02020603050405020304" pitchFamily="18" charset="0"/>
                      </a:rPr>
                      <m:t>=0</m:t>
                    </m:r>
                  </m:oMath>
                </a14:m>
                <a:r>
                  <a:rPr lang="en-US" dirty="0">
                    <a:solidFill>
                      <a:srgbClr val="000000"/>
                    </a:solidFill>
                    <a:latin typeface="Arial" panose="020B0604020202020204" pitchFamily="34" charset="0"/>
                    <a:ea typeface="MS Mincho"/>
                    <a:cs typeface="Times New Roman" panose="02020603050405020304" pitchFamily="18" charset="0"/>
                  </a:rPr>
                  <a:t> </a:t>
                </a:r>
                <a:r>
                  <a:rPr lang="en-US" dirty="0" err="1">
                    <a:solidFill>
                      <a:srgbClr val="000000"/>
                    </a:solidFill>
                    <a:latin typeface="Arial" panose="020B0604020202020204" pitchFamily="34" charset="0"/>
                    <a:ea typeface="MS Mincho"/>
                    <a:cs typeface="Times New Roman" panose="02020603050405020304" pitchFamily="18" charset="0"/>
                  </a:rPr>
                  <a:t>dan</a:t>
                </a:r>
                <a:r>
                  <a:rPr lang="en-US" dirty="0">
                    <a:solidFill>
                      <a:srgbClr val="000000"/>
                    </a:solidFill>
                    <a:latin typeface="Arial" panose="020B0604020202020204" pitchFamily="34" charset="0"/>
                    <a:ea typeface="MS Mincho"/>
                    <a:cs typeface="Times New Roman" panose="02020603050405020304" pitchFamily="18" charset="0"/>
                  </a:rPr>
                  <a:t> </a:t>
                </a:r>
                <a:r>
                  <a:rPr lang="en-US" dirty="0" err="1">
                    <a:solidFill>
                      <a:srgbClr val="000000"/>
                    </a:solidFill>
                    <a:latin typeface="Arial" panose="020B0604020202020204" pitchFamily="34" charset="0"/>
                    <a:ea typeface="MS Mincho"/>
                    <a:cs typeface="Times New Roman" panose="02020603050405020304" pitchFamily="18" charset="0"/>
                  </a:rPr>
                  <a:t>deviasi</a:t>
                </a:r>
                <a:r>
                  <a:rPr lang="en-US" dirty="0">
                    <a:solidFill>
                      <a:srgbClr val="000000"/>
                    </a:solidFill>
                    <a:latin typeface="Arial" panose="020B0604020202020204" pitchFamily="34" charset="0"/>
                    <a:ea typeface="MS Mincho"/>
                    <a:cs typeface="Times New Roman" panose="02020603050405020304" pitchFamily="18" charset="0"/>
                  </a:rPr>
                  <a:t> </a:t>
                </a:r>
                <a:r>
                  <a:rPr lang="en-US" dirty="0" err="1">
                    <a:solidFill>
                      <a:srgbClr val="000000"/>
                    </a:solidFill>
                    <a:latin typeface="Arial" panose="020B0604020202020204" pitchFamily="34" charset="0"/>
                    <a:ea typeface="MS Mincho"/>
                    <a:cs typeface="Times New Roman" panose="02020603050405020304" pitchFamily="18" charset="0"/>
                  </a:rPr>
                  <a:t>standar</a:t>
                </a:r>
                <a:r>
                  <a:rPr lang="en-US" dirty="0">
                    <a:solidFill>
                      <a:srgbClr val="000000"/>
                    </a:solidFill>
                    <a:latin typeface="Arial" panose="020B0604020202020204" pitchFamily="34" charset="0"/>
                    <a:ea typeface="MS Mincho"/>
                    <a:cs typeface="Times New Roman" panose="02020603050405020304" pitchFamily="18" charset="0"/>
                  </a:rPr>
                  <a:t> </a:t>
                </a:r>
                <a14:m>
                  <m:oMath xmlns:m="http://schemas.openxmlformats.org/officeDocument/2006/math">
                    <m:sSub>
                      <m:sSubPr>
                        <m:ctrlPr>
                          <a:rPr lang="id-ID" i="1">
                            <a:solidFill>
                              <a:srgbClr val="000000"/>
                            </a:solidFill>
                            <a:latin typeface="Cambria Math"/>
                            <a:ea typeface="MS Mincho"/>
                            <a:cs typeface="Times New Roman" panose="02020603050405020304" pitchFamily="18" charset="0"/>
                          </a:rPr>
                        </m:ctrlPr>
                      </m:sSubPr>
                      <m:e>
                        <m:r>
                          <a:rPr lang="en-US" i="1">
                            <a:solidFill>
                              <a:srgbClr val="000000"/>
                            </a:solidFill>
                            <a:latin typeface="Cambria Math" panose="02040503050406030204" pitchFamily="18" charset="0"/>
                            <a:ea typeface="MS Mincho"/>
                            <a:cs typeface="Times New Roman" panose="02020603050405020304" pitchFamily="18" charset="0"/>
                          </a:rPr>
                          <m:t>𝑠</m:t>
                        </m:r>
                      </m:e>
                      <m:sub>
                        <m:r>
                          <a:rPr lang="en-US" i="1">
                            <a:solidFill>
                              <a:srgbClr val="000000"/>
                            </a:solidFill>
                            <a:latin typeface="Cambria Math" panose="02040503050406030204" pitchFamily="18" charset="0"/>
                            <a:ea typeface="MS Mincho"/>
                            <a:cs typeface="Times New Roman" panose="02020603050405020304" pitchFamily="18" charset="0"/>
                          </a:rPr>
                          <m:t>𝑥</m:t>
                        </m:r>
                      </m:sub>
                    </m:sSub>
                    <m:r>
                      <a:rPr lang="en-US" i="1">
                        <a:solidFill>
                          <a:srgbClr val="000000"/>
                        </a:solidFill>
                        <a:latin typeface="Cambria Math" panose="02040503050406030204" pitchFamily="18" charset="0"/>
                        <a:ea typeface="MS Mincho"/>
                        <a:cs typeface="Times New Roman" panose="02020603050405020304" pitchFamily="18" charset="0"/>
                      </a:rPr>
                      <m:t>=1</m:t>
                    </m:r>
                  </m:oMath>
                </a14:m>
                <a:r>
                  <a:rPr lang="en-US" dirty="0">
                    <a:solidFill>
                      <a:srgbClr val="000000"/>
                    </a:solidFill>
                    <a:latin typeface="Arial" panose="020B0604020202020204" pitchFamily="34" charset="0"/>
                    <a:ea typeface="MS Mincho"/>
                    <a:cs typeface="Times New Roman" panose="02020603050405020304" pitchFamily="18" charset="0"/>
                  </a:rPr>
                  <a:t>, </a:t>
                </a:r>
                <a:r>
                  <a:rPr lang="en-US" dirty="0" err="1">
                    <a:solidFill>
                      <a:srgbClr val="000000"/>
                    </a:solidFill>
                    <a:latin typeface="Arial" panose="020B0604020202020204" pitchFamily="34" charset="0"/>
                    <a:ea typeface="MS Mincho"/>
                    <a:cs typeface="Times New Roman" panose="02020603050405020304" pitchFamily="18" charset="0"/>
                  </a:rPr>
                  <a:t>jika</a:t>
                </a:r>
                <a:r>
                  <a:rPr lang="en-US" dirty="0">
                    <a:solidFill>
                      <a:srgbClr val="000000"/>
                    </a:solidFill>
                    <a:latin typeface="Arial" panose="020B0604020202020204" pitchFamily="34" charset="0"/>
                    <a:ea typeface="MS Mincho"/>
                    <a:cs typeface="Times New Roman" panose="02020603050405020304" pitchFamily="18" charset="0"/>
                  </a:rPr>
                  <a:t> </a:t>
                </a:r>
                <a:r>
                  <a:rPr lang="en-US" dirty="0" err="1">
                    <a:solidFill>
                      <a:srgbClr val="000000"/>
                    </a:solidFill>
                    <a:latin typeface="Arial" panose="020B0604020202020204" pitchFamily="34" charset="0"/>
                    <a:ea typeface="MS Mincho"/>
                    <a:cs typeface="Times New Roman" panose="02020603050405020304" pitchFamily="18" charset="0"/>
                  </a:rPr>
                  <a:t>peluang</a:t>
                </a:r>
                <a:r>
                  <a:rPr lang="en-US" dirty="0">
                    <a:solidFill>
                      <a:srgbClr val="000000"/>
                    </a:solidFill>
                    <a:latin typeface="Arial" panose="020B0604020202020204" pitchFamily="34" charset="0"/>
                    <a:ea typeface="MS Mincho"/>
                    <a:cs typeface="Times New Roman" panose="02020603050405020304" pitchFamily="18" charset="0"/>
                  </a:rPr>
                  <a:t> </a:t>
                </a:r>
                <a:r>
                  <a:rPr lang="en-US" dirty="0" err="1">
                    <a:solidFill>
                      <a:srgbClr val="000000"/>
                    </a:solidFill>
                    <a:latin typeface="Arial" panose="020B0604020202020204" pitchFamily="34" charset="0"/>
                    <a:ea typeface="MS Mincho"/>
                    <a:cs typeface="Times New Roman" panose="02020603050405020304" pitchFamily="18" charset="0"/>
                  </a:rPr>
                  <a:t>kejadian</a:t>
                </a:r>
                <a:r>
                  <a:rPr lang="en-US" dirty="0">
                    <a:solidFill>
                      <a:srgbClr val="000000"/>
                    </a:solidFill>
                    <a:latin typeface="Arial" panose="020B0604020202020204" pitchFamily="34" charset="0"/>
                    <a:ea typeface="MS Mincho"/>
                    <a:cs typeface="Times New Roman" panose="02020603050405020304" pitchFamily="18" charset="0"/>
                  </a:rPr>
                  <a:t> </a:t>
                </a:r>
                <a:r>
                  <a:rPr lang="en-US" dirty="0" err="1">
                    <a:solidFill>
                      <a:srgbClr val="000000"/>
                    </a:solidFill>
                    <a:latin typeface="Arial" panose="020B0604020202020204" pitchFamily="34" charset="0"/>
                    <a:ea typeface="MS Mincho"/>
                    <a:cs typeface="Times New Roman" panose="02020603050405020304" pitchFamily="18" charset="0"/>
                  </a:rPr>
                  <a:t>dengan</a:t>
                </a:r>
                <a:r>
                  <a:rPr lang="en-US" dirty="0">
                    <a:solidFill>
                      <a:srgbClr val="000000"/>
                    </a:solidFill>
                    <a:latin typeface="Arial" panose="020B0604020202020204" pitchFamily="34" charset="0"/>
                    <a:ea typeface="MS Mincho"/>
                    <a:cs typeface="Times New Roman" panose="02020603050405020304" pitchFamily="18" charset="0"/>
                  </a:rPr>
                  <a:t>, </a:t>
                </a:r>
                <a14:m>
                  <m:oMath xmlns:m="http://schemas.openxmlformats.org/officeDocument/2006/math">
                    <m:r>
                      <a:rPr lang="en-US" i="1">
                        <a:solidFill>
                          <a:srgbClr val="000000"/>
                        </a:solidFill>
                        <a:latin typeface="Cambria Math" panose="02040503050406030204" pitchFamily="18" charset="0"/>
                        <a:ea typeface="MS Mincho"/>
                        <a:cs typeface="Times New Roman" panose="02020603050405020304" pitchFamily="18" charset="0"/>
                      </a:rPr>
                      <m:t>𝑡</m:t>
                    </m:r>
                  </m:oMath>
                </a14:m>
                <a:r>
                  <a:rPr lang="en-US" dirty="0">
                    <a:solidFill>
                      <a:srgbClr val="000000"/>
                    </a:solidFill>
                    <a:latin typeface="Arial" panose="020B0604020202020204" pitchFamily="34" charset="0"/>
                    <a:ea typeface="MS Mincho"/>
                    <a:cs typeface="Times New Roman" panose="02020603050405020304" pitchFamily="18" charset="0"/>
                  </a:rPr>
                  <a:t> </a:t>
                </a:r>
                <a:endParaRPr lang="id-ID" dirty="0">
                  <a:latin typeface="Arial" panose="020B0604020202020204" pitchFamily="34" charset="0"/>
                  <a:ea typeface="MS Mincho"/>
                  <a:cs typeface="Times New Roman" panose="02020603050405020304" pitchFamily="18" charset="0"/>
                </a:endParaRPr>
              </a:p>
            </p:txBody>
          </p:sp>
        </mc:Choice>
        <mc:Fallback xmlns="">
          <p:sp>
            <p:nvSpPr>
              <p:cNvPr id="10" name="Rectangle 9"/>
              <p:cNvSpPr>
                <a:spLocks noRot="1" noChangeAspect="1" noMove="1" noResize="1" noEditPoints="1" noAdjustHandles="1" noChangeArrowheads="1" noChangeShapeType="1" noTextEdit="1"/>
              </p:cNvSpPr>
              <p:nvPr/>
            </p:nvSpPr>
            <p:spPr>
              <a:xfrm>
                <a:off x="6564702" y="3216710"/>
                <a:ext cx="5009071" cy="1338828"/>
              </a:xfrm>
              <a:prstGeom prst="rect">
                <a:avLst/>
              </a:prstGeom>
              <a:blipFill>
                <a:blip r:embed="rId7"/>
                <a:stretch>
                  <a:fillRect l="-1095" r="-973" b="-3196"/>
                </a:stretch>
              </a:blipFill>
            </p:spPr>
            <p:txBody>
              <a:bodyPr/>
              <a:lstStyle/>
              <a:p>
                <a:r>
                  <a:rPr lang="id-ID">
                    <a:noFill/>
                  </a:rPr>
                  <a:t> </a:t>
                </a:r>
              </a:p>
            </p:txBody>
          </p:sp>
        </mc:Fallback>
      </mc:AlternateContent>
      <mc:AlternateContent xmlns:mc="http://schemas.openxmlformats.org/markup-compatibility/2006" xmlns:a14="http://schemas.microsoft.com/office/drawing/2010/main">
        <mc:Choice Requires="a14">
          <p:sp>
            <p:nvSpPr>
              <p:cNvPr id="11" name="Rectangle 10"/>
              <p:cNvSpPr/>
              <p:nvPr/>
            </p:nvSpPr>
            <p:spPr>
              <a:xfrm>
                <a:off x="6564701" y="4494598"/>
                <a:ext cx="5009071" cy="1356462"/>
              </a:xfrm>
              <a:prstGeom prst="rect">
                <a:avLst/>
              </a:prstGeom>
              <a:solidFill>
                <a:schemeClr val="tx2"/>
              </a:solidFill>
            </p:spPr>
            <p:txBody>
              <a:bodyPr wrap="square">
                <a:spAutoFit/>
              </a:bodyPr>
              <a:lstStyle/>
              <a:p>
                <a:pPr algn="ctr"/>
                <a14:m>
                  <m:oMath xmlns:m="http://schemas.openxmlformats.org/officeDocument/2006/math">
                    <m:r>
                      <a:rPr lang="id-ID" i="1" smtClean="0">
                        <a:solidFill>
                          <a:schemeClr val="bg1"/>
                        </a:solidFill>
                        <a:latin typeface="Cambria Math" panose="02040503050406030204" pitchFamily="18" charset="0"/>
                      </a:rPr>
                      <m:t>𝑡</m:t>
                    </m:r>
                    <m:r>
                      <a:rPr lang="id-ID" i="0">
                        <a:solidFill>
                          <a:schemeClr val="bg1"/>
                        </a:solidFill>
                        <a:latin typeface="Cambria Math" panose="02040503050406030204" pitchFamily="18" charset="0"/>
                      </a:rPr>
                      <m:t>=</m:t>
                    </m:r>
                    <m:f>
                      <m:fPr>
                        <m:ctrlPr>
                          <a:rPr lang="id-ID" i="1">
                            <a:solidFill>
                              <a:schemeClr val="bg1"/>
                            </a:solidFill>
                            <a:latin typeface="Cambria Math"/>
                          </a:rPr>
                        </m:ctrlPr>
                      </m:fPr>
                      <m:num>
                        <m:r>
                          <a:rPr lang="id-ID" i="1">
                            <a:solidFill>
                              <a:schemeClr val="bg1"/>
                            </a:solidFill>
                            <a:latin typeface="Cambria Math" panose="02040503050406030204" pitchFamily="18" charset="0"/>
                          </a:rPr>
                          <m:t>𝑋</m:t>
                        </m:r>
                        <m:r>
                          <a:rPr lang="id-ID" i="0">
                            <a:solidFill>
                              <a:schemeClr val="bg1"/>
                            </a:solidFill>
                            <a:latin typeface="Cambria Math" panose="02040503050406030204" pitchFamily="18" charset="0"/>
                          </a:rPr>
                          <m:t>−</m:t>
                        </m:r>
                        <m:r>
                          <a:rPr lang="id-ID" i="1">
                            <a:solidFill>
                              <a:schemeClr val="bg1"/>
                            </a:solidFill>
                            <a:latin typeface="Cambria Math" panose="02040503050406030204" pitchFamily="18" charset="0"/>
                          </a:rPr>
                          <m:t>𝜇</m:t>
                        </m:r>
                      </m:num>
                      <m:den>
                        <m:sSub>
                          <m:sSubPr>
                            <m:ctrlPr>
                              <a:rPr lang="id-ID" i="1">
                                <a:solidFill>
                                  <a:schemeClr val="bg1"/>
                                </a:solidFill>
                                <a:latin typeface="Cambria Math"/>
                              </a:rPr>
                            </m:ctrlPr>
                          </m:sSubPr>
                          <m:e>
                            <m:r>
                              <a:rPr lang="id-ID" i="1">
                                <a:solidFill>
                                  <a:schemeClr val="bg1"/>
                                </a:solidFill>
                                <a:latin typeface="Cambria Math" panose="02040503050406030204" pitchFamily="18" charset="0"/>
                              </a:rPr>
                              <m:t>𝑠</m:t>
                            </m:r>
                          </m:e>
                          <m:sub>
                            <m:r>
                              <a:rPr lang="id-ID" i="1">
                                <a:solidFill>
                                  <a:schemeClr val="bg1"/>
                                </a:solidFill>
                                <a:latin typeface="Cambria Math" panose="02040503050406030204" pitchFamily="18" charset="0"/>
                              </a:rPr>
                              <m:t>𝑥</m:t>
                            </m:r>
                          </m:sub>
                        </m:sSub>
                      </m:den>
                    </m:f>
                  </m:oMath>
                </a14:m>
                <a:r>
                  <a:rPr lang="id-ID" dirty="0">
                    <a:solidFill>
                      <a:schemeClr val="bg1"/>
                    </a:solidFill>
                  </a:rPr>
                  <a:t>        </a:t>
                </a:r>
                <a:r>
                  <a:rPr lang="id-ID" sz="1600" dirty="0">
                    <a:solidFill>
                      <a:schemeClr val="bg1"/>
                    </a:solidFill>
                  </a:rPr>
                  <a:t>(Pers 4.19)</a:t>
                </a:r>
              </a:p>
              <a:p>
                <a:pPr algn="ctr"/>
                <a:endParaRPr lang="id-ID" sz="700" dirty="0">
                  <a:solidFill>
                    <a:schemeClr val="bg1"/>
                  </a:solidFill>
                </a:endParaRPr>
              </a:p>
              <a:p>
                <a:pPr algn="ctr"/>
                <a:r>
                  <a:rPr lang="id-ID" sz="1600" dirty="0">
                    <a:solidFill>
                      <a:schemeClr val="bg1"/>
                    </a:solidFill>
                  </a:rPr>
                  <a:t>Didapatkan:</a:t>
                </a:r>
              </a:p>
              <a:p>
                <a:pPr algn="ctr"/>
                <a:r>
                  <a:rPr lang="id-ID" sz="1600" dirty="0">
                    <a:solidFill>
                      <a:schemeClr val="bg1"/>
                    </a:solidFill>
                  </a:rPr>
                  <a:t> </a:t>
                </a:r>
                <a14:m>
                  <m:oMath xmlns:m="http://schemas.openxmlformats.org/officeDocument/2006/math">
                    <m:r>
                      <a:rPr lang="en-US" i="1">
                        <a:solidFill>
                          <a:schemeClr val="bg1"/>
                        </a:solidFill>
                        <a:latin typeface="Cambria Math" panose="02040503050406030204" pitchFamily="18" charset="0"/>
                      </a:rPr>
                      <m:t>𝑃</m:t>
                    </m:r>
                    <m:d>
                      <m:dPr>
                        <m:ctrlPr>
                          <a:rPr lang="id-ID" i="1">
                            <a:solidFill>
                              <a:schemeClr val="bg1"/>
                            </a:solidFill>
                            <a:latin typeface="Cambria Math"/>
                          </a:rPr>
                        </m:ctrlPr>
                      </m:dPr>
                      <m:e>
                        <m:r>
                          <a:rPr lang="id-ID" i="1">
                            <a:solidFill>
                              <a:schemeClr val="bg1"/>
                            </a:solidFill>
                            <a:latin typeface="Cambria Math" panose="02040503050406030204" pitchFamily="18" charset="0"/>
                          </a:rPr>
                          <m:t>𝑡</m:t>
                        </m:r>
                      </m:e>
                    </m:d>
                    <m:r>
                      <a:rPr lang="en-US">
                        <a:solidFill>
                          <a:schemeClr val="bg1"/>
                        </a:solidFill>
                        <a:latin typeface="Cambria Math" panose="02040503050406030204" pitchFamily="18" charset="0"/>
                      </a:rPr>
                      <m:t>=</m:t>
                    </m:r>
                    <m:f>
                      <m:fPr>
                        <m:ctrlPr>
                          <a:rPr lang="id-ID" i="1">
                            <a:solidFill>
                              <a:schemeClr val="bg1"/>
                            </a:solidFill>
                            <a:latin typeface="Cambria Math"/>
                          </a:rPr>
                        </m:ctrlPr>
                      </m:fPr>
                      <m:num>
                        <m:r>
                          <a:rPr lang="en-US">
                            <a:solidFill>
                              <a:schemeClr val="bg1"/>
                            </a:solidFill>
                            <a:latin typeface="Cambria Math" panose="02040503050406030204" pitchFamily="18" charset="0"/>
                          </a:rPr>
                          <m:t>1</m:t>
                        </m:r>
                      </m:num>
                      <m:den>
                        <m:rad>
                          <m:radPr>
                            <m:degHide m:val="on"/>
                            <m:ctrlPr>
                              <a:rPr lang="id-ID" i="1">
                                <a:solidFill>
                                  <a:schemeClr val="bg1"/>
                                </a:solidFill>
                                <a:latin typeface="Cambria Math"/>
                              </a:rPr>
                            </m:ctrlPr>
                          </m:radPr>
                          <m:deg/>
                          <m:e>
                            <m:r>
                              <a:rPr lang="en-US">
                                <a:solidFill>
                                  <a:schemeClr val="bg1"/>
                                </a:solidFill>
                                <a:latin typeface="Cambria Math" panose="02040503050406030204" pitchFamily="18" charset="0"/>
                              </a:rPr>
                              <m:t>2</m:t>
                            </m:r>
                            <m:r>
                              <a:rPr lang="en-US" i="1">
                                <a:solidFill>
                                  <a:schemeClr val="bg1"/>
                                </a:solidFill>
                                <a:latin typeface="Cambria Math" panose="02040503050406030204" pitchFamily="18" charset="0"/>
                              </a:rPr>
                              <m:t>𝜋</m:t>
                            </m:r>
                          </m:e>
                        </m:rad>
                      </m:den>
                    </m:f>
                    <m:sSup>
                      <m:sSupPr>
                        <m:ctrlPr>
                          <a:rPr lang="id-ID" i="1">
                            <a:solidFill>
                              <a:schemeClr val="bg1"/>
                            </a:solidFill>
                            <a:latin typeface="Cambria Math"/>
                          </a:rPr>
                        </m:ctrlPr>
                      </m:sSupPr>
                      <m:e>
                        <m:r>
                          <a:rPr lang="en-US" i="1">
                            <a:solidFill>
                              <a:schemeClr val="bg1"/>
                            </a:solidFill>
                            <a:latin typeface="Cambria Math" panose="02040503050406030204" pitchFamily="18" charset="0"/>
                          </a:rPr>
                          <m:t>𝑒</m:t>
                        </m:r>
                      </m:e>
                      <m:sup>
                        <m:r>
                          <a:rPr lang="en-US" i="1">
                            <a:solidFill>
                              <a:schemeClr val="bg1"/>
                            </a:solidFill>
                            <a:latin typeface="Cambria Math" panose="02040503050406030204" pitchFamily="18" charset="0"/>
                          </a:rPr>
                          <m:t>−</m:t>
                        </m:r>
                        <m:f>
                          <m:fPr>
                            <m:ctrlPr>
                              <a:rPr lang="id-ID" i="1">
                                <a:solidFill>
                                  <a:schemeClr val="bg1"/>
                                </a:solidFill>
                                <a:latin typeface="Cambria Math"/>
                              </a:rPr>
                            </m:ctrlPr>
                          </m:fPr>
                          <m:num>
                            <m:r>
                              <a:rPr lang="en-US">
                                <a:solidFill>
                                  <a:schemeClr val="bg1"/>
                                </a:solidFill>
                                <a:latin typeface="Cambria Math" panose="02040503050406030204" pitchFamily="18" charset="0"/>
                              </a:rPr>
                              <m:t>1</m:t>
                            </m:r>
                          </m:num>
                          <m:den>
                            <m:r>
                              <a:rPr lang="en-US">
                                <a:solidFill>
                                  <a:schemeClr val="bg1"/>
                                </a:solidFill>
                                <a:latin typeface="Cambria Math" panose="02040503050406030204" pitchFamily="18" charset="0"/>
                              </a:rPr>
                              <m:t>2</m:t>
                            </m:r>
                          </m:den>
                        </m:f>
                        <m:sSup>
                          <m:sSupPr>
                            <m:ctrlPr>
                              <a:rPr lang="id-ID" i="1">
                                <a:solidFill>
                                  <a:schemeClr val="bg1"/>
                                </a:solidFill>
                                <a:latin typeface="Cambria Math"/>
                              </a:rPr>
                            </m:ctrlPr>
                          </m:sSupPr>
                          <m:e>
                            <m:r>
                              <a:rPr lang="en-US" i="1">
                                <a:solidFill>
                                  <a:schemeClr val="bg1"/>
                                </a:solidFill>
                                <a:latin typeface="Cambria Math" panose="02040503050406030204" pitchFamily="18" charset="0"/>
                              </a:rPr>
                              <m:t>𝑡</m:t>
                            </m:r>
                          </m:e>
                          <m:sup>
                            <m:r>
                              <a:rPr lang="en-US">
                                <a:solidFill>
                                  <a:schemeClr val="bg1"/>
                                </a:solidFill>
                                <a:latin typeface="Cambria Math" panose="02040503050406030204" pitchFamily="18" charset="0"/>
                              </a:rPr>
                              <m:t>2</m:t>
                            </m:r>
                          </m:sup>
                        </m:sSup>
                      </m:sup>
                    </m:sSup>
                  </m:oMath>
                </a14:m>
                <a:endParaRPr lang="id-ID" dirty="0">
                  <a:solidFill>
                    <a:schemeClr val="bg1"/>
                  </a:solidFill>
                </a:endParaRPr>
              </a:p>
            </p:txBody>
          </p:sp>
        </mc:Choice>
        <mc:Fallback xmlns="">
          <p:sp>
            <p:nvSpPr>
              <p:cNvPr id="11" name="Rectangle 10"/>
              <p:cNvSpPr>
                <a:spLocks noRot="1" noChangeAspect="1" noMove="1" noResize="1" noEditPoints="1" noAdjustHandles="1" noChangeArrowheads="1" noChangeShapeType="1" noTextEdit="1"/>
              </p:cNvSpPr>
              <p:nvPr/>
            </p:nvSpPr>
            <p:spPr>
              <a:xfrm>
                <a:off x="6564701" y="4494598"/>
                <a:ext cx="5009071" cy="1356462"/>
              </a:xfrm>
              <a:prstGeom prst="rect">
                <a:avLst/>
              </a:prstGeom>
              <a:blipFill>
                <a:blip r:embed="rId8"/>
                <a:stretch>
                  <a:fillRect/>
                </a:stretch>
              </a:blipFill>
            </p:spPr>
            <p:txBody>
              <a:bodyPr/>
              <a:lstStyle/>
              <a:p>
                <a:r>
                  <a:rPr lang="id-ID">
                    <a:noFill/>
                  </a:rPr>
                  <a:t> </a:t>
                </a:r>
              </a:p>
            </p:txBody>
          </p:sp>
        </mc:Fallback>
      </mc:AlternateContent>
      <p:sp>
        <p:nvSpPr>
          <p:cNvPr id="12" name="Rectangle 11"/>
          <p:cNvSpPr/>
          <p:nvPr/>
        </p:nvSpPr>
        <p:spPr>
          <a:xfrm>
            <a:off x="6564701" y="5793974"/>
            <a:ext cx="5009072" cy="307777"/>
          </a:xfrm>
          <a:prstGeom prst="rect">
            <a:avLst/>
          </a:prstGeom>
          <a:solidFill>
            <a:schemeClr val="tx2"/>
          </a:solidFill>
        </p:spPr>
        <p:txBody>
          <a:bodyPr wrap="square">
            <a:spAutoFit/>
          </a:bodyPr>
          <a:lstStyle/>
          <a:p>
            <a:r>
              <a:rPr lang="en-US" sz="1400" dirty="0" err="1">
                <a:solidFill>
                  <a:schemeClr val="bg1"/>
                </a:solidFill>
                <a:latin typeface="Arial" panose="020B0604020202020204" pitchFamily="34" charset="0"/>
                <a:ea typeface="MS Mincho"/>
                <a:cs typeface="Times New Roman" panose="02020603050405020304" pitchFamily="18" charset="0"/>
              </a:rPr>
              <a:t>distribusi</a:t>
            </a:r>
            <a:r>
              <a:rPr lang="en-US" sz="1400" dirty="0">
                <a:solidFill>
                  <a:schemeClr val="bg1"/>
                </a:solidFill>
                <a:latin typeface="Arial" panose="020B0604020202020204" pitchFamily="34" charset="0"/>
                <a:ea typeface="MS Mincho"/>
                <a:cs typeface="Times New Roman" panose="02020603050405020304" pitchFamily="18" charset="0"/>
              </a:rPr>
              <a:t> normal standard (</a:t>
            </a:r>
            <a:r>
              <a:rPr lang="en-US" sz="1400" i="1" dirty="0" err="1">
                <a:solidFill>
                  <a:schemeClr val="bg1"/>
                </a:solidFill>
                <a:latin typeface="Arial" panose="020B0604020202020204" pitchFamily="34" charset="0"/>
                <a:ea typeface="MS Mincho"/>
                <a:cs typeface="Times New Roman" panose="02020603050405020304" pitchFamily="18" charset="0"/>
              </a:rPr>
              <a:t>standar</a:t>
            </a:r>
            <a:r>
              <a:rPr lang="en-US" sz="1400" i="1" dirty="0">
                <a:solidFill>
                  <a:schemeClr val="bg1"/>
                </a:solidFill>
                <a:latin typeface="Arial" panose="020B0604020202020204" pitchFamily="34" charset="0"/>
                <a:ea typeface="MS Mincho"/>
                <a:cs typeface="Times New Roman" panose="02020603050405020304" pitchFamily="18" charset="0"/>
              </a:rPr>
              <a:t> normal distribution</a:t>
            </a:r>
            <a:r>
              <a:rPr lang="en-US" sz="1400" dirty="0">
                <a:solidFill>
                  <a:schemeClr val="bg1"/>
                </a:solidFill>
                <a:latin typeface="Arial" panose="020B0604020202020204" pitchFamily="34" charset="0"/>
                <a:ea typeface="MS Mincho"/>
                <a:cs typeface="Times New Roman" panose="02020603050405020304" pitchFamily="18" charset="0"/>
              </a:rPr>
              <a:t>)</a:t>
            </a:r>
            <a:endParaRPr lang="id-ID" sz="1400" dirty="0">
              <a:solidFill>
                <a:schemeClr val="bg1"/>
              </a:solidFill>
            </a:endParaRPr>
          </a:p>
        </p:txBody>
      </p:sp>
      <p:sp>
        <p:nvSpPr>
          <p:cNvPr id="13" name="Rectangle 12"/>
          <p:cNvSpPr/>
          <p:nvPr/>
        </p:nvSpPr>
        <p:spPr>
          <a:xfrm>
            <a:off x="272407" y="6215085"/>
            <a:ext cx="9749015" cy="646331"/>
          </a:xfrm>
          <a:prstGeom prst="rect">
            <a:avLst/>
          </a:prstGeom>
          <a:solidFill>
            <a:schemeClr val="tx2"/>
          </a:solidFill>
        </p:spPr>
        <p:txBody>
          <a:bodyPr wrap="square">
            <a:spAutoFit/>
          </a:bodyPr>
          <a:lstStyle/>
          <a:p>
            <a:r>
              <a:rPr lang="en-US" dirty="0" err="1">
                <a:solidFill>
                  <a:schemeClr val="bg1"/>
                </a:solidFill>
                <a:latin typeface="Arial" panose="020B0604020202020204" pitchFamily="34" charset="0"/>
                <a:ea typeface="MS Mincho"/>
                <a:cs typeface="Times New Roman" panose="02020603050405020304" pitchFamily="18" charset="0"/>
              </a:rPr>
              <a:t>keperluan</a:t>
            </a:r>
            <a:r>
              <a:rPr lang="en-US" dirty="0">
                <a:solidFill>
                  <a:schemeClr val="bg1"/>
                </a:solidFill>
                <a:latin typeface="Arial" panose="020B0604020202020204" pitchFamily="34" charset="0"/>
                <a:ea typeface="MS Mincho"/>
                <a:cs typeface="Times New Roman" panose="02020603050405020304" pitchFamily="18" charset="0"/>
              </a:rPr>
              <a:t> </a:t>
            </a:r>
            <a:r>
              <a:rPr lang="id-ID" dirty="0">
                <a:solidFill>
                  <a:schemeClr val="bg1"/>
                </a:solidFill>
                <a:latin typeface="Arial" panose="020B0604020202020204" pitchFamily="34" charset="0"/>
                <a:ea typeface="MS Mincho"/>
                <a:cs typeface="Times New Roman" panose="02020603050405020304" pitchFamily="18" charset="0"/>
              </a:rPr>
              <a:t>praktis </a:t>
            </a:r>
            <a:r>
              <a:rPr lang="en-US" dirty="0" err="1">
                <a:solidFill>
                  <a:schemeClr val="bg1"/>
                </a:solidFill>
                <a:latin typeface="Arial" panose="020B0604020202020204" pitchFamily="34" charset="0"/>
                <a:ea typeface="MS Mincho"/>
                <a:cs typeface="Times New Roman" panose="02020603050405020304" pitchFamily="18" charset="0"/>
              </a:rPr>
              <a:t>perhitungan</a:t>
            </a:r>
            <a:r>
              <a:rPr lang="en-US" dirty="0">
                <a:solidFill>
                  <a:schemeClr val="bg1"/>
                </a:solidFill>
                <a:latin typeface="Arial" panose="020B0604020202020204" pitchFamily="34" charset="0"/>
                <a:ea typeface="MS Mincho"/>
                <a:cs typeface="Times New Roman" panose="02020603050405020304" pitchFamily="18" charset="0"/>
              </a:rPr>
              <a:t> (</a:t>
            </a:r>
            <a:r>
              <a:rPr lang="en-US" dirty="0" err="1">
                <a:solidFill>
                  <a:schemeClr val="bg1"/>
                </a:solidFill>
                <a:latin typeface="Arial" panose="020B0604020202020204" pitchFamily="34" charset="0"/>
                <a:ea typeface="MS Mincho"/>
                <a:cs typeface="Times New Roman" panose="02020603050405020304" pitchFamily="18" charset="0"/>
              </a:rPr>
              <a:t>Tabel</a:t>
            </a:r>
            <a:r>
              <a:rPr lang="en-US" dirty="0">
                <a:solidFill>
                  <a:schemeClr val="bg1"/>
                </a:solidFill>
                <a:latin typeface="Arial" panose="020B0604020202020204" pitchFamily="34" charset="0"/>
                <a:ea typeface="MS Mincho"/>
                <a:cs typeface="Times New Roman" panose="02020603050405020304" pitchFamily="18" charset="0"/>
              </a:rPr>
              <a:t> 4.1) </a:t>
            </a:r>
            <a:r>
              <a:rPr lang="en-US" dirty="0" err="1">
                <a:solidFill>
                  <a:schemeClr val="bg1"/>
                </a:solidFill>
                <a:latin typeface="Arial" panose="020B0604020202020204" pitchFamily="34" charset="0"/>
                <a:ea typeface="MS Mincho"/>
                <a:cs typeface="Times New Roman" panose="02020603050405020304" pitchFamily="18" charset="0"/>
              </a:rPr>
              <a:t>menunjukkan</a:t>
            </a:r>
            <a:r>
              <a:rPr lang="en-US" dirty="0">
                <a:solidFill>
                  <a:schemeClr val="bg1"/>
                </a:solidFill>
                <a:latin typeface="Arial" panose="020B0604020202020204" pitchFamily="34" charset="0"/>
                <a:ea typeface="MS Mincho"/>
                <a:cs typeface="Times New Roman" panose="02020603050405020304" pitchFamily="18" charset="0"/>
              </a:rPr>
              <a:t> </a:t>
            </a:r>
            <a:r>
              <a:rPr lang="en-US" dirty="0" err="1">
                <a:solidFill>
                  <a:schemeClr val="bg1"/>
                </a:solidFill>
                <a:latin typeface="Arial" panose="020B0604020202020204" pitchFamily="34" charset="0"/>
                <a:ea typeface="MS Mincho"/>
                <a:cs typeface="Times New Roman" panose="02020603050405020304" pitchFamily="18" charset="0"/>
              </a:rPr>
              <a:t>wilayah</a:t>
            </a:r>
            <a:r>
              <a:rPr lang="en-US" dirty="0">
                <a:solidFill>
                  <a:schemeClr val="bg1"/>
                </a:solidFill>
                <a:latin typeface="Arial" panose="020B0604020202020204" pitchFamily="34" charset="0"/>
                <a:ea typeface="MS Mincho"/>
                <a:cs typeface="Times New Roman" panose="02020603050405020304" pitchFamily="18" charset="0"/>
              </a:rPr>
              <a:t> </a:t>
            </a:r>
            <a:r>
              <a:rPr lang="en-US" dirty="0" err="1">
                <a:solidFill>
                  <a:schemeClr val="bg1"/>
                </a:solidFill>
                <a:latin typeface="Arial" panose="020B0604020202020204" pitchFamily="34" charset="0"/>
                <a:ea typeface="MS Mincho"/>
                <a:cs typeface="Times New Roman" panose="02020603050405020304" pitchFamily="18" charset="0"/>
              </a:rPr>
              <a:t>luas</a:t>
            </a:r>
            <a:r>
              <a:rPr lang="en-US" dirty="0">
                <a:solidFill>
                  <a:schemeClr val="bg1"/>
                </a:solidFill>
                <a:latin typeface="Arial" panose="020B0604020202020204" pitchFamily="34" charset="0"/>
                <a:ea typeface="MS Mincho"/>
                <a:cs typeface="Times New Roman" panose="02020603050405020304" pitchFamily="18" charset="0"/>
              </a:rPr>
              <a:t> </a:t>
            </a:r>
            <a:r>
              <a:rPr lang="en-US" dirty="0" err="1">
                <a:solidFill>
                  <a:schemeClr val="bg1"/>
                </a:solidFill>
                <a:latin typeface="Arial" panose="020B0604020202020204" pitchFamily="34" charset="0"/>
                <a:ea typeface="MS Mincho"/>
                <a:cs typeface="Times New Roman" panose="02020603050405020304" pitchFamily="18" charset="0"/>
              </a:rPr>
              <a:t>dibawah</a:t>
            </a:r>
            <a:r>
              <a:rPr lang="en-US" dirty="0">
                <a:solidFill>
                  <a:schemeClr val="bg1"/>
                </a:solidFill>
                <a:latin typeface="Arial" panose="020B0604020202020204" pitchFamily="34" charset="0"/>
                <a:ea typeface="MS Mincho"/>
                <a:cs typeface="Times New Roman" panose="02020603050405020304" pitchFamily="18" charset="0"/>
              </a:rPr>
              <a:t> </a:t>
            </a:r>
            <a:r>
              <a:rPr lang="en-US" dirty="0" err="1">
                <a:solidFill>
                  <a:schemeClr val="bg1"/>
                </a:solidFill>
                <a:latin typeface="Arial" panose="020B0604020202020204" pitchFamily="34" charset="0"/>
                <a:ea typeface="MS Mincho"/>
                <a:cs typeface="Times New Roman" panose="02020603050405020304" pitchFamily="18" charset="0"/>
              </a:rPr>
              <a:t>kurva</a:t>
            </a:r>
            <a:r>
              <a:rPr lang="en-US" dirty="0">
                <a:solidFill>
                  <a:schemeClr val="bg1"/>
                </a:solidFill>
                <a:latin typeface="Arial" panose="020B0604020202020204" pitchFamily="34" charset="0"/>
                <a:ea typeface="MS Mincho"/>
                <a:cs typeface="Times New Roman" panose="02020603050405020304" pitchFamily="18" charset="0"/>
              </a:rPr>
              <a:t> normal, yang </a:t>
            </a:r>
            <a:r>
              <a:rPr lang="en-US" dirty="0" err="1">
                <a:solidFill>
                  <a:schemeClr val="bg1"/>
                </a:solidFill>
                <a:latin typeface="Arial" panose="020B0604020202020204" pitchFamily="34" charset="0"/>
                <a:ea typeface="MS Mincho"/>
                <a:cs typeface="Times New Roman" panose="02020603050405020304" pitchFamily="18" charset="0"/>
              </a:rPr>
              <a:t>merupakan</a:t>
            </a:r>
            <a:r>
              <a:rPr lang="en-US" dirty="0">
                <a:solidFill>
                  <a:schemeClr val="bg1"/>
                </a:solidFill>
                <a:latin typeface="Arial" panose="020B0604020202020204" pitchFamily="34" charset="0"/>
                <a:ea typeface="MS Mincho"/>
                <a:cs typeface="Times New Roman" panose="02020603050405020304" pitchFamily="18" charset="0"/>
              </a:rPr>
              <a:t> </a:t>
            </a:r>
            <a:r>
              <a:rPr lang="en-US" dirty="0" err="1">
                <a:solidFill>
                  <a:schemeClr val="bg1"/>
                </a:solidFill>
                <a:latin typeface="Arial" panose="020B0604020202020204" pitchFamily="34" charset="0"/>
                <a:ea typeface="MS Mincho"/>
                <a:cs typeface="Times New Roman" panose="02020603050405020304" pitchFamily="18" charset="0"/>
              </a:rPr>
              <a:t>luas</a:t>
            </a:r>
            <a:r>
              <a:rPr lang="en-US" dirty="0">
                <a:solidFill>
                  <a:schemeClr val="bg1"/>
                </a:solidFill>
                <a:latin typeface="Arial" panose="020B0604020202020204" pitchFamily="34" charset="0"/>
                <a:ea typeface="MS Mincho"/>
                <a:cs typeface="Times New Roman" panose="02020603050405020304" pitchFamily="18" charset="0"/>
              </a:rPr>
              <a:t> </a:t>
            </a:r>
            <a:r>
              <a:rPr lang="en-US" dirty="0" err="1">
                <a:solidFill>
                  <a:schemeClr val="bg1"/>
                </a:solidFill>
                <a:latin typeface="Arial" panose="020B0604020202020204" pitchFamily="34" charset="0"/>
                <a:ea typeface="MS Mincho"/>
                <a:cs typeface="Times New Roman" panose="02020603050405020304" pitchFamily="18" charset="0"/>
              </a:rPr>
              <a:t>dari</a:t>
            </a:r>
            <a:r>
              <a:rPr lang="en-US" dirty="0">
                <a:solidFill>
                  <a:schemeClr val="bg1"/>
                </a:solidFill>
                <a:latin typeface="Arial" panose="020B0604020202020204" pitchFamily="34" charset="0"/>
                <a:ea typeface="MS Mincho"/>
                <a:cs typeface="Times New Roman" panose="02020603050405020304" pitchFamily="18" charset="0"/>
              </a:rPr>
              <a:t> </a:t>
            </a:r>
            <a:r>
              <a:rPr lang="en-US" dirty="0" err="1">
                <a:solidFill>
                  <a:schemeClr val="bg1"/>
                </a:solidFill>
                <a:latin typeface="Arial" panose="020B0604020202020204" pitchFamily="34" charset="0"/>
                <a:ea typeface="MS Mincho"/>
                <a:cs typeface="Times New Roman" panose="02020603050405020304" pitchFamily="18" charset="0"/>
              </a:rPr>
              <a:t>bentuk</a:t>
            </a:r>
            <a:r>
              <a:rPr lang="en-US" dirty="0">
                <a:solidFill>
                  <a:schemeClr val="bg1"/>
                </a:solidFill>
                <a:latin typeface="Arial" panose="020B0604020202020204" pitchFamily="34" charset="0"/>
                <a:ea typeface="MS Mincho"/>
                <a:cs typeface="Times New Roman" panose="02020603050405020304" pitchFamily="18" charset="0"/>
              </a:rPr>
              <a:t> </a:t>
            </a:r>
            <a:r>
              <a:rPr lang="en-US" dirty="0" err="1">
                <a:solidFill>
                  <a:schemeClr val="bg1"/>
                </a:solidFill>
                <a:latin typeface="Arial" panose="020B0604020202020204" pitchFamily="34" charset="0"/>
                <a:ea typeface="MS Mincho"/>
                <a:cs typeface="Times New Roman" panose="02020603050405020304" pitchFamily="18" charset="0"/>
              </a:rPr>
              <a:t>kumulati</a:t>
            </a:r>
            <a:r>
              <a:rPr lang="id-ID" dirty="0">
                <a:solidFill>
                  <a:schemeClr val="bg1"/>
                </a:solidFill>
                <a:latin typeface="Arial" panose="020B0604020202020204" pitchFamily="34" charset="0"/>
                <a:ea typeface="MS Mincho"/>
                <a:cs typeface="Times New Roman" panose="02020603050405020304" pitchFamily="18" charset="0"/>
              </a:rPr>
              <a:t>f</a:t>
            </a:r>
            <a:r>
              <a:rPr lang="en-US" dirty="0">
                <a:solidFill>
                  <a:schemeClr val="bg1"/>
                </a:solidFill>
                <a:latin typeface="Arial" panose="020B0604020202020204" pitchFamily="34" charset="0"/>
                <a:ea typeface="MS Mincho"/>
                <a:cs typeface="Times New Roman" panose="02020603050405020304" pitchFamily="18" charset="0"/>
              </a:rPr>
              <a:t> (</a:t>
            </a:r>
            <a:r>
              <a:rPr lang="en-US" i="1" dirty="0">
                <a:solidFill>
                  <a:schemeClr val="bg1"/>
                </a:solidFill>
                <a:latin typeface="Arial" panose="020B0604020202020204" pitchFamily="34" charset="0"/>
                <a:ea typeface="MS Mincho"/>
                <a:cs typeface="Times New Roman" panose="02020603050405020304" pitchFamily="18" charset="0"/>
              </a:rPr>
              <a:t>cumulative form</a:t>
            </a:r>
            <a:r>
              <a:rPr lang="en-US" dirty="0">
                <a:solidFill>
                  <a:schemeClr val="bg1"/>
                </a:solidFill>
                <a:latin typeface="Arial" panose="020B0604020202020204" pitchFamily="34" charset="0"/>
                <a:ea typeface="MS Mincho"/>
                <a:cs typeface="Times New Roman" panose="02020603050405020304" pitchFamily="18" charset="0"/>
              </a:rPr>
              <a:t>) </a:t>
            </a:r>
            <a:r>
              <a:rPr lang="en-US" dirty="0" err="1">
                <a:solidFill>
                  <a:schemeClr val="bg1"/>
                </a:solidFill>
                <a:latin typeface="Arial" panose="020B0604020202020204" pitchFamily="34" charset="0"/>
                <a:ea typeface="MS Mincho"/>
                <a:cs typeface="Times New Roman" panose="02020603050405020304" pitchFamily="18" charset="0"/>
              </a:rPr>
              <a:t>dari</a:t>
            </a:r>
            <a:r>
              <a:rPr lang="en-US" dirty="0">
                <a:solidFill>
                  <a:schemeClr val="bg1"/>
                </a:solidFill>
                <a:latin typeface="Arial" panose="020B0604020202020204" pitchFamily="34" charset="0"/>
                <a:ea typeface="MS Mincho"/>
                <a:cs typeface="Times New Roman" panose="02020603050405020304" pitchFamily="18" charset="0"/>
              </a:rPr>
              <a:t> </a:t>
            </a:r>
            <a:r>
              <a:rPr lang="en-US" dirty="0" err="1">
                <a:solidFill>
                  <a:schemeClr val="bg1"/>
                </a:solidFill>
                <a:latin typeface="Arial" panose="020B0604020202020204" pitchFamily="34" charset="0"/>
                <a:ea typeface="MS Mincho"/>
                <a:cs typeface="Times New Roman" panose="02020603050405020304" pitchFamily="18" charset="0"/>
              </a:rPr>
              <a:t>distribusi</a:t>
            </a:r>
            <a:r>
              <a:rPr lang="en-US" dirty="0">
                <a:solidFill>
                  <a:schemeClr val="bg1"/>
                </a:solidFill>
                <a:latin typeface="Arial" panose="020B0604020202020204" pitchFamily="34" charset="0"/>
                <a:ea typeface="MS Mincho"/>
                <a:cs typeface="Times New Roman" panose="02020603050405020304" pitchFamily="18" charset="0"/>
              </a:rPr>
              <a:t> normal</a:t>
            </a:r>
            <a:endParaRPr lang="id-ID" dirty="0">
              <a:solidFill>
                <a:schemeClr val="bg1"/>
              </a:solidFill>
            </a:endParaRPr>
          </a:p>
        </p:txBody>
      </p:sp>
    </p:spTree>
    <p:extLst>
      <p:ext uri="{BB962C8B-B14F-4D97-AF65-F5344CB8AC3E}">
        <p14:creationId xmlns:p14="http://schemas.microsoft.com/office/powerpoint/2010/main" val="250149738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0" y="0"/>
            <a:ext cx="9613900" cy="457200"/>
          </a:xfrm>
        </p:spPr>
        <p:txBody>
          <a:bodyPr>
            <a:normAutofit/>
          </a:bodyPr>
          <a:lstStyle/>
          <a:p>
            <a:r>
              <a:rPr lang="id-ID" sz="2000" dirty="0"/>
              <a:t>Tabel 4.1:  Wilayah Luas </a:t>
            </a:r>
            <a:r>
              <a:rPr lang="id-ID" sz="2000" dirty="0" err="1"/>
              <a:t>Dibawah</a:t>
            </a:r>
            <a:r>
              <a:rPr lang="id-ID" sz="2000" dirty="0"/>
              <a:t> Kurva Normal</a:t>
            </a:r>
          </a:p>
        </p:txBody>
      </p:sp>
      <p:graphicFrame>
        <p:nvGraphicFramePr>
          <p:cNvPr id="5" name="Content Placeholder 4"/>
          <p:cNvGraphicFramePr>
            <a:graphicFrameLocks noGrp="1"/>
          </p:cNvGraphicFramePr>
          <p:nvPr>
            <p:ph idx="4294967295"/>
            <p:extLst>
              <p:ext uri="{D42A27DB-BD31-4B8C-83A1-F6EECF244321}">
                <p14:modId xmlns:p14="http://schemas.microsoft.com/office/powerpoint/2010/main" val="3720725651"/>
              </p:ext>
            </p:extLst>
          </p:nvPr>
        </p:nvGraphicFramePr>
        <p:xfrm>
          <a:off x="0" y="336550"/>
          <a:ext cx="10373850" cy="6457968"/>
        </p:xfrm>
        <a:graphic>
          <a:graphicData uri="http://schemas.openxmlformats.org/drawingml/2006/table">
            <a:tbl>
              <a:tblPr firstRow="1" firstCol="1" bandRow="1">
                <a:tableStyleId>{F5AB1C69-6EDB-4FF4-983F-18BD219EF322}</a:tableStyleId>
              </a:tblPr>
              <a:tblGrid>
                <a:gridCol w="936479">
                  <a:extLst>
                    <a:ext uri="{9D8B030D-6E8A-4147-A177-3AD203B41FA5}">
                      <a16:colId xmlns="" xmlns:a16="http://schemas.microsoft.com/office/drawing/2014/main" val="3412588532"/>
                    </a:ext>
                  </a:extLst>
                </a:gridCol>
                <a:gridCol w="1254504">
                  <a:extLst>
                    <a:ext uri="{9D8B030D-6E8A-4147-A177-3AD203B41FA5}">
                      <a16:colId xmlns="" xmlns:a16="http://schemas.microsoft.com/office/drawing/2014/main" val="129703459"/>
                    </a:ext>
                  </a:extLst>
                </a:gridCol>
                <a:gridCol w="1091640">
                  <a:extLst>
                    <a:ext uri="{9D8B030D-6E8A-4147-A177-3AD203B41FA5}">
                      <a16:colId xmlns="" xmlns:a16="http://schemas.microsoft.com/office/drawing/2014/main" val="3250120275"/>
                    </a:ext>
                  </a:extLst>
                </a:gridCol>
                <a:gridCol w="1091640">
                  <a:extLst>
                    <a:ext uri="{9D8B030D-6E8A-4147-A177-3AD203B41FA5}">
                      <a16:colId xmlns="" xmlns:a16="http://schemas.microsoft.com/office/drawing/2014/main" val="2622772862"/>
                    </a:ext>
                  </a:extLst>
                </a:gridCol>
                <a:gridCol w="856141">
                  <a:extLst>
                    <a:ext uri="{9D8B030D-6E8A-4147-A177-3AD203B41FA5}">
                      <a16:colId xmlns="" xmlns:a16="http://schemas.microsoft.com/office/drawing/2014/main" val="2340894316"/>
                    </a:ext>
                  </a:extLst>
                </a:gridCol>
                <a:gridCol w="857241">
                  <a:extLst>
                    <a:ext uri="{9D8B030D-6E8A-4147-A177-3AD203B41FA5}">
                      <a16:colId xmlns="" xmlns:a16="http://schemas.microsoft.com/office/drawing/2014/main" val="3035608960"/>
                    </a:ext>
                  </a:extLst>
                </a:gridCol>
                <a:gridCol w="857241">
                  <a:extLst>
                    <a:ext uri="{9D8B030D-6E8A-4147-A177-3AD203B41FA5}">
                      <a16:colId xmlns="" xmlns:a16="http://schemas.microsoft.com/office/drawing/2014/main" val="2189439631"/>
                    </a:ext>
                  </a:extLst>
                </a:gridCol>
                <a:gridCol w="857241">
                  <a:extLst>
                    <a:ext uri="{9D8B030D-6E8A-4147-A177-3AD203B41FA5}">
                      <a16:colId xmlns="" xmlns:a16="http://schemas.microsoft.com/office/drawing/2014/main" val="3496797196"/>
                    </a:ext>
                  </a:extLst>
                </a:gridCol>
                <a:gridCol w="857241">
                  <a:extLst>
                    <a:ext uri="{9D8B030D-6E8A-4147-A177-3AD203B41FA5}">
                      <a16:colId xmlns="" xmlns:a16="http://schemas.microsoft.com/office/drawing/2014/main" val="1923200712"/>
                    </a:ext>
                  </a:extLst>
                </a:gridCol>
                <a:gridCol w="857241">
                  <a:extLst>
                    <a:ext uri="{9D8B030D-6E8A-4147-A177-3AD203B41FA5}">
                      <a16:colId xmlns="" xmlns:a16="http://schemas.microsoft.com/office/drawing/2014/main" val="1290765555"/>
                    </a:ext>
                  </a:extLst>
                </a:gridCol>
                <a:gridCol w="857241">
                  <a:extLst>
                    <a:ext uri="{9D8B030D-6E8A-4147-A177-3AD203B41FA5}">
                      <a16:colId xmlns="" xmlns:a16="http://schemas.microsoft.com/office/drawing/2014/main" val="1815392088"/>
                    </a:ext>
                  </a:extLst>
                </a:gridCol>
              </a:tblGrid>
              <a:tr h="0">
                <a:tc>
                  <a:txBody>
                    <a:bodyPr/>
                    <a:lstStyle/>
                    <a:p>
                      <a:pPr algn="ctr">
                        <a:lnSpc>
                          <a:spcPct val="107000"/>
                        </a:lnSpc>
                        <a:spcAft>
                          <a:spcPts val="0"/>
                        </a:spcAft>
                      </a:pPr>
                      <a:r>
                        <a:rPr lang="en-US" sz="1100" dirty="0">
                          <a:effectLst/>
                        </a:rPr>
                        <a:t>t</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algn="ctr">
                        <a:lnSpc>
                          <a:spcPct val="107000"/>
                        </a:lnSpc>
                        <a:spcAft>
                          <a:spcPts val="0"/>
                        </a:spcAft>
                      </a:pPr>
                      <a:r>
                        <a:rPr lang="en-US" sz="1100" dirty="0">
                          <a:effectLst/>
                        </a:rPr>
                        <a:t>0</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algn="ctr">
                        <a:lnSpc>
                          <a:spcPct val="107000"/>
                        </a:lnSpc>
                        <a:spcAft>
                          <a:spcPts val="0"/>
                        </a:spcAft>
                      </a:pPr>
                      <a:r>
                        <a:rPr lang="en-US" sz="1100" dirty="0">
                          <a:effectLst/>
                        </a:rPr>
                        <a:t>0,01</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algn="ctr">
                        <a:lnSpc>
                          <a:spcPct val="107000"/>
                        </a:lnSpc>
                        <a:spcAft>
                          <a:spcPts val="0"/>
                        </a:spcAft>
                      </a:pPr>
                      <a:r>
                        <a:rPr lang="en-US" sz="1100" dirty="0">
                          <a:effectLst/>
                        </a:rPr>
                        <a:t>0,02</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algn="ctr">
                        <a:lnSpc>
                          <a:spcPct val="107000"/>
                        </a:lnSpc>
                        <a:spcAft>
                          <a:spcPts val="0"/>
                        </a:spcAft>
                      </a:pPr>
                      <a:r>
                        <a:rPr lang="en-US" sz="1100" dirty="0">
                          <a:effectLst/>
                        </a:rPr>
                        <a:t>0,03</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algn="ctr">
                        <a:lnSpc>
                          <a:spcPct val="107000"/>
                        </a:lnSpc>
                        <a:spcAft>
                          <a:spcPts val="0"/>
                        </a:spcAft>
                      </a:pPr>
                      <a:r>
                        <a:rPr lang="en-US" sz="1100" dirty="0">
                          <a:effectLst/>
                        </a:rPr>
                        <a:t>0,04</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algn="ctr">
                        <a:lnSpc>
                          <a:spcPct val="107000"/>
                        </a:lnSpc>
                        <a:spcAft>
                          <a:spcPts val="0"/>
                        </a:spcAft>
                      </a:pPr>
                      <a:r>
                        <a:rPr lang="en-US" sz="1100" dirty="0">
                          <a:effectLst/>
                        </a:rPr>
                        <a:t>0,05</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algn="ctr">
                        <a:lnSpc>
                          <a:spcPct val="107000"/>
                        </a:lnSpc>
                        <a:spcAft>
                          <a:spcPts val="0"/>
                        </a:spcAft>
                      </a:pPr>
                      <a:r>
                        <a:rPr lang="en-US" sz="1100" dirty="0">
                          <a:effectLst/>
                        </a:rPr>
                        <a:t>0,06</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algn="ctr">
                        <a:lnSpc>
                          <a:spcPct val="107000"/>
                        </a:lnSpc>
                        <a:spcAft>
                          <a:spcPts val="0"/>
                        </a:spcAft>
                      </a:pPr>
                      <a:r>
                        <a:rPr lang="en-US" sz="1100" dirty="0">
                          <a:effectLst/>
                        </a:rPr>
                        <a:t>0,07</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algn="ctr">
                        <a:lnSpc>
                          <a:spcPct val="107000"/>
                        </a:lnSpc>
                        <a:spcAft>
                          <a:spcPts val="0"/>
                        </a:spcAft>
                      </a:pPr>
                      <a:r>
                        <a:rPr lang="en-US" sz="1100" dirty="0">
                          <a:effectLst/>
                        </a:rPr>
                        <a:t>0,08</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algn="ctr">
                        <a:lnSpc>
                          <a:spcPct val="107000"/>
                        </a:lnSpc>
                        <a:spcAft>
                          <a:spcPts val="0"/>
                        </a:spcAft>
                      </a:pPr>
                      <a:r>
                        <a:rPr lang="en-US" sz="1100" dirty="0">
                          <a:effectLst/>
                        </a:rPr>
                        <a:t>0,09</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extLst>
                  <a:ext uri="{0D108BD9-81ED-4DB2-BD59-A6C34878D82A}">
                    <a16:rowId xmlns="" xmlns:a16="http://schemas.microsoft.com/office/drawing/2014/main" val="4078681798"/>
                  </a:ext>
                </a:extLst>
              </a:tr>
              <a:tr h="50562">
                <a:tc>
                  <a:txBody>
                    <a:bodyPr/>
                    <a:lstStyle/>
                    <a:p>
                      <a:pPr algn="ctr">
                        <a:lnSpc>
                          <a:spcPct val="107000"/>
                        </a:lnSpc>
                        <a:spcAft>
                          <a:spcPts val="0"/>
                        </a:spcAft>
                      </a:pPr>
                      <a:r>
                        <a:rPr lang="id-ID" sz="1100" dirty="0">
                          <a:effectLst/>
                        </a:rPr>
                        <a:t>-3,4</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0,00034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0,00032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0,00031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0,00030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0,00029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0,00028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0,00027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0,00026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0,00025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0,00024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extLst>
                  <a:ext uri="{0D108BD9-81ED-4DB2-BD59-A6C34878D82A}">
                    <a16:rowId xmlns="" xmlns:a16="http://schemas.microsoft.com/office/drawing/2014/main" val="2755127407"/>
                  </a:ext>
                </a:extLst>
              </a:tr>
              <a:tr h="50562">
                <a:tc>
                  <a:txBody>
                    <a:bodyPr/>
                    <a:lstStyle/>
                    <a:p>
                      <a:pPr algn="ctr">
                        <a:lnSpc>
                          <a:spcPct val="107000"/>
                        </a:lnSpc>
                        <a:spcAft>
                          <a:spcPts val="0"/>
                        </a:spcAft>
                      </a:pPr>
                      <a:r>
                        <a:rPr lang="id-ID" sz="1100" dirty="0">
                          <a:effectLst/>
                        </a:rPr>
                        <a:t>-3,3</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0,00048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0,00047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0,00045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0,00043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0,00042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0,00040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0,00039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0,00038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0,00036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0,00035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extLst>
                  <a:ext uri="{0D108BD9-81ED-4DB2-BD59-A6C34878D82A}">
                    <a16:rowId xmlns="" xmlns:a16="http://schemas.microsoft.com/office/drawing/2014/main" val="1649274088"/>
                  </a:ext>
                </a:extLst>
              </a:tr>
              <a:tr h="50562">
                <a:tc>
                  <a:txBody>
                    <a:bodyPr/>
                    <a:lstStyle/>
                    <a:p>
                      <a:pPr algn="ctr">
                        <a:lnSpc>
                          <a:spcPct val="107000"/>
                        </a:lnSpc>
                        <a:spcAft>
                          <a:spcPts val="0"/>
                        </a:spcAft>
                      </a:pPr>
                      <a:r>
                        <a:rPr lang="id-ID" sz="1100" dirty="0">
                          <a:effectLst/>
                        </a:rPr>
                        <a:t>-3,2</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0,00069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0,00066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0,00064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0,00062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0,00060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0,00058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0,00056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0,00054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0,00052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0,00050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extLst>
                  <a:ext uri="{0D108BD9-81ED-4DB2-BD59-A6C34878D82A}">
                    <a16:rowId xmlns="" xmlns:a16="http://schemas.microsoft.com/office/drawing/2014/main" val="3656460226"/>
                  </a:ext>
                </a:extLst>
              </a:tr>
              <a:tr h="50562">
                <a:tc>
                  <a:txBody>
                    <a:bodyPr/>
                    <a:lstStyle/>
                    <a:p>
                      <a:pPr algn="ctr">
                        <a:lnSpc>
                          <a:spcPct val="107000"/>
                        </a:lnSpc>
                        <a:spcAft>
                          <a:spcPts val="0"/>
                        </a:spcAft>
                      </a:pPr>
                      <a:r>
                        <a:rPr lang="id-ID" sz="1100" dirty="0">
                          <a:effectLst/>
                        </a:rPr>
                        <a:t>-3,1</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0,00097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0,00094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0,00090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0,00087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0,00084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0,00082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0,00079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0,00076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0,00074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0,00071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extLst>
                  <a:ext uri="{0D108BD9-81ED-4DB2-BD59-A6C34878D82A}">
                    <a16:rowId xmlns="" xmlns:a16="http://schemas.microsoft.com/office/drawing/2014/main" val="2721522023"/>
                  </a:ext>
                </a:extLst>
              </a:tr>
              <a:tr h="50562">
                <a:tc>
                  <a:txBody>
                    <a:bodyPr/>
                    <a:lstStyle/>
                    <a:p>
                      <a:pPr algn="ctr">
                        <a:lnSpc>
                          <a:spcPct val="107000"/>
                        </a:lnSpc>
                        <a:spcAft>
                          <a:spcPts val="0"/>
                        </a:spcAft>
                      </a:pPr>
                      <a:r>
                        <a:rPr lang="id-ID" sz="1100" dirty="0">
                          <a:effectLst/>
                        </a:rPr>
                        <a:t>-3,0</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0,00135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0,00131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0,00126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0,00122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0,00118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0,00114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0,00111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0,00107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0,00104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0,00100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extLst>
                  <a:ext uri="{0D108BD9-81ED-4DB2-BD59-A6C34878D82A}">
                    <a16:rowId xmlns="" xmlns:a16="http://schemas.microsoft.com/office/drawing/2014/main" val="4250067547"/>
                  </a:ext>
                </a:extLst>
              </a:tr>
              <a:tr h="0">
                <a:tc>
                  <a:txBody>
                    <a:bodyPr/>
                    <a:lstStyle/>
                    <a:p>
                      <a:pPr algn="ctr">
                        <a:lnSpc>
                          <a:spcPct val="107000"/>
                        </a:lnSpc>
                        <a:spcAft>
                          <a:spcPts val="0"/>
                        </a:spcAft>
                      </a:pPr>
                      <a:r>
                        <a:rPr lang="id-ID" sz="1100" dirty="0">
                          <a:effectLst/>
                        </a:rPr>
                        <a:t>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extLst>
                  <a:ext uri="{0D108BD9-81ED-4DB2-BD59-A6C34878D82A}">
                    <a16:rowId xmlns="" xmlns:a16="http://schemas.microsoft.com/office/drawing/2014/main" val="1316390260"/>
                  </a:ext>
                </a:extLst>
              </a:tr>
              <a:tr h="50562">
                <a:tc>
                  <a:txBody>
                    <a:bodyPr/>
                    <a:lstStyle/>
                    <a:p>
                      <a:pPr algn="ctr">
                        <a:lnSpc>
                          <a:spcPct val="107000"/>
                        </a:lnSpc>
                        <a:spcAft>
                          <a:spcPts val="0"/>
                        </a:spcAft>
                      </a:pPr>
                      <a:r>
                        <a:rPr lang="id-ID" sz="1100" dirty="0">
                          <a:effectLst/>
                        </a:rPr>
                        <a:t>-2,9</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0,00187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0,00181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0,00175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0,00169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0,00164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0,00159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0,00154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0,00149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0,00144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0,00139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extLst>
                  <a:ext uri="{0D108BD9-81ED-4DB2-BD59-A6C34878D82A}">
                    <a16:rowId xmlns="" xmlns:a16="http://schemas.microsoft.com/office/drawing/2014/main" val="1532670855"/>
                  </a:ext>
                </a:extLst>
              </a:tr>
              <a:tr h="50562">
                <a:tc>
                  <a:txBody>
                    <a:bodyPr/>
                    <a:lstStyle/>
                    <a:p>
                      <a:pPr algn="ctr">
                        <a:lnSpc>
                          <a:spcPct val="107000"/>
                        </a:lnSpc>
                        <a:spcAft>
                          <a:spcPts val="0"/>
                        </a:spcAft>
                      </a:pPr>
                      <a:r>
                        <a:rPr lang="id-ID" sz="1100" dirty="0">
                          <a:effectLst/>
                        </a:rPr>
                        <a:t>-2,8</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0,00256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0,00248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0,00240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0,00233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0,00226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0,00219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0,00212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0,00205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0,00199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0,00193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extLst>
                  <a:ext uri="{0D108BD9-81ED-4DB2-BD59-A6C34878D82A}">
                    <a16:rowId xmlns="" xmlns:a16="http://schemas.microsoft.com/office/drawing/2014/main" val="3519061353"/>
                  </a:ext>
                </a:extLst>
              </a:tr>
              <a:tr h="50562">
                <a:tc>
                  <a:txBody>
                    <a:bodyPr/>
                    <a:lstStyle/>
                    <a:p>
                      <a:pPr algn="ctr">
                        <a:lnSpc>
                          <a:spcPct val="107000"/>
                        </a:lnSpc>
                        <a:spcAft>
                          <a:spcPts val="0"/>
                        </a:spcAft>
                      </a:pPr>
                      <a:r>
                        <a:rPr lang="id-ID" sz="1100" dirty="0">
                          <a:effectLst/>
                        </a:rPr>
                        <a:t>-2,7</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0,00347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0,00336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0,00326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0,00317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0,00307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0,00298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0,00289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0,00280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0,00272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0,00264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extLst>
                  <a:ext uri="{0D108BD9-81ED-4DB2-BD59-A6C34878D82A}">
                    <a16:rowId xmlns="" xmlns:a16="http://schemas.microsoft.com/office/drawing/2014/main" val="1785910653"/>
                  </a:ext>
                </a:extLst>
              </a:tr>
              <a:tr h="50562">
                <a:tc>
                  <a:txBody>
                    <a:bodyPr/>
                    <a:lstStyle/>
                    <a:p>
                      <a:pPr algn="ctr">
                        <a:lnSpc>
                          <a:spcPct val="107000"/>
                        </a:lnSpc>
                        <a:spcAft>
                          <a:spcPts val="0"/>
                        </a:spcAft>
                      </a:pPr>
                      <a:r>
                        <a:rPr lang="id-ID" sz="1100" dirty="0">
                          <a:effectLst/>
                        </a:rPr>
                        <a:t>-2,6</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0,00466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0,00453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0,00440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0,00427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0,00415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0,00402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0,00391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0,00379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0,00368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0,00357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extLst>
                  <a:ext uri="{0D108BD9-81ED-4DB2-BD59-A6C34878D82A}">
                    <a16:rowId xmlns="" xmlns:a16="http://schemas.microsoft.com/office/drawing/2014/main" val="673512474"/>
                  </a:ext>
                </a:extLst>
              </a:tr>
              <a:tr h="50562">
                <a:tc>
                  <a:txBody>
                    <a:bodyPr/>
                    <a:lstStyle/>
                    <a:p>
                      <a:pPr algn="ctr">
                        <a:lnSpc>
                          <a:spcPct val="107000"/>
                        </a:lnSpc>
                        <a:spcAft>
                          <a:spcPts val="0"/>
                        </a:spcAft>
                      </a:pPr>
                      <a:r>
                        <a:rPr lang="id-ID" sz="1100" dirty="0">
                          <a:effectLst/>
                        </a:rPr>
                        <a:t>-2,5</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0,00621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0,00604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0,00587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0,00570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0,00554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0,00539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0,00523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0,00508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0,00494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0,00480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extLst>
                  <a:ext uri="{0D108BD9-81ED-4DB2-BD59-A6C34878D82A}">
                    <a16:rowId xmlns="" xmlns:a16="http://schemas.microsoft.com/office/drawing/2014/main" val="1786132584"/>
                  </a:ext>
                </a:extLst>
              </a:tr>
              <a:tr h="0">
                <a:tc>
                  <a:txBody>
                    <a:bodyPr/>
                    <a:lstStyle/>
                    <a:p>
                      <a:pPr algn="ctr">
                        <a:lnSpc>
                          <a:spcPct val="107000"/>
                        </a:lnSpc>
                        <a:spcAft>
                          <a:spcPts val="0"/>
                        </a:spcAft>
                      </a:pPr>
                      <a:r>
                        <a:rPr lang="id-ID" sz="1100" dirty="0">
                          <a:effectLst/>
                        </a:rPr>
                        <a:t>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extLst>
                  <a:ext uri="{0D108BD9-81ED-4DB2-BD59-A6C34878D82A}">
                    <a16:rowId xmlns="" xmlns:a16="http://schemas.microsoft.com/office/drawing/2014/main" val="38807281"/>
                  </a:ext>
                </a:extLst>
              </a:tr>
              <a:tr h="50562">
                <a:tc>
                  <a:txBody>
                    <a:bodyPr/>
                    <a:lstStyle/>
                    <a:p>
                      <a:pPr algn="ctr">
                        <a:lnSpc>
                          <a:spcPct val="107000"/>
                        </a:lnSpc>
                        <a:spcAft>
                          <a:spcPts val="0"/>
                        </a:spcAft>
                      </a:pPr>
                      <a:r>
                        <a:rPr lang="id-ID" sz="1100" dirty="0">
                          <a:effectLst/>
                        </a:rPr>
                        <a:t>-2,4</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0,00820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0,00798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0,00776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0,00755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0,00734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0,00714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0,00695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0,00676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0,00657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0,00639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extLst>
                  <a:ext uri="{0D108BD9-81ED-4DB2-BD59-A6C34878D82A}">
                    <a16:rowId xmlns="" xmlns:a16="http://schemas.microsoft.com/office/drawing/2014/main" val="350564062"/>
                  </a:ext>
                </a:extLst>
              </a:tr>
              <a:tr h="50562">
                <a:tc>
                  <a:txBody>
                    <a:bodyPr/>
                    <a:lstStyle/>
                    <a:p>
                      <a:pPr algn="ctr">
                        <a:lnSpc>
                          <a:spcPct val="107000"/>
                        </a:lnSpc>
                        <a:spcAft>
                          <a:spcPts val="0"/>
                        </a:spcAft>
                      </a:pPr>
                      <a:r>
                        <a:rPr lang="id-ID" sz="1100" dirty="0">
                          <a:effectLst/>
                        </a:rPr>
                        <a:t>-2,3</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0,01072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0,01044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0,01017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0,00990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0,00964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0,00939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0,00914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0,00889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0,00866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0,00842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extLst>
                  <a:ext uri="{0D108BD9-81ED-4DB2-BD59-A6C34878D82A}">
                    <a16:rowId xmlns="" xmlns:a16="http://schemas.microsoft.com/office/drawing/2014/main" val="3899368716"/>
                  </a:ext>
                </a:extLst>
              </a:tr>
              <a:tr h="50562">
                <a:tc>
                  <a:txBody>
                    <a:bodyPr/>
                    <a:lstStyle/>
                    <a:p>
                      <a:pPr algn="ctr">
                        <a:lnSpc>
                          <a:spcPct val="107000"/>
                        </a:lnSpc>
                        <a:spcAft>
                          <a:spcPts val="0"/>
                        </a:spcAft>
                      </a:pPr>
                      <a:r>
                        <a:rPr lang="id-ID" sz="1100" dirty="0">
                          <a:effectLst/>
                        </a:rPr>
                        <a:t>-2,2</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0,01390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0,01355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0,01321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0,01287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0,01255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0,01222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0,01191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0,01160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0,01130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0,01101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extLst>
                  <a:ext uri="{0D108BD9-81ED-4DB2-BD59-A6C34878D82A}">
                    <a16:rowId xmlns="" xmlns:a16="http://schemas.microsoft.com/office/drawing/2014/main" val="1801999788"/>
                  </a:ext>
                </a:extLst>
              </a:tr>
              <a:tr h="50562">
                <a:tc>
                  <a:txBody>
                    <a:bodyPr/>
                    <a:lstStyle/>
                    <a:p>
                      <a:pPr algn="ctr">
                        <a:lnSpc>
                          <a:spcPct val="107000"/>
                        </a:lnSpc>
                        <a:spcAft>
                          <a:spcPts val="0"/>
                        </a:spcAft>
                      </a:pPr>
                      <a:r>
                        <a:rPr lang="id-ID" sz="1100" dirty="0">
                          <a:effectLst/>
                        </a:rPr>
                        <a:t>-2,1</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0,01786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0,01743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0,01700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0,01659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0,01618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0,01578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0,01539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0,01500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0,01463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0,01426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extLst>
                  <a:ext uri="{0D108BD9-81ED-4DB2-BD59-A6C34878D82A}">
                    <a16:rowId xmlns="" xmlns:a16="http://schemas.microsoft.com/office/drawing/2014/main" val="24894939"/>
                  </a:ext>
                </a:extLst>
              </a:tr>
              <a:tr h="50562">
                <a:tc>
                  <a:txBody>
                    <a:bodyPr/>
                    <a:lstStyle/>
                    <a:p>
                      <a:pPr algn="ctr">
                        <a:lnSpc>
                          <a:spcPct val="107000"/>
                        </a:lnSpc>
                        <a:spcAft>
                          <a:spcPts val="0"/>
                        </a:spcAft>
                      </a:pPr>
                      <a:r>
                        <a:rPr lang="id-ID" sz="1100" dirty="0">
                          <a:effectLst/>
                        </a:rPr>
                        <a:t>-2,0</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0,02275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0,02222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0,02169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0,02118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0,02068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0,02018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0,01970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0,01923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0,01876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0,01831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extLst>
                  <a:ext uri="{0D108BD9-81ED-4DB2-BD59-A6C34878D82A}">
                    <a16:rowId xmlns="" xmlns:a16="http://schemas.microsoft.com/office/drawing/2014/main" val="543394049"/>
                  </a:ext>
                </a:extLst>
              </a:tr>
              <a:tr h="0">
                <a:tc>
                  <a:txBody>
                    <a:bodyPr/>
                    <a:lstStyle/>
                    <a:p>
                      <a:pPr algn="ctr">
                        <a:lnSpc>
                          <a:spcPct val="107000"/>
                        </a:lnSpc>
                        <a:spcAft>
                          <a:spcPts val="0"/>
                        </a:spcAft>
                      </a:pPr>
                      <a:r>
                        <a:rPr lang="id-ID" sz="1100" dirty="0">
                          <a:effectLst/>
                        </a:rPr>
                        <a:t>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extLst>
                  <a:ext uri="{0D108BD9-81ED-4DB2-BD59-A6C34878D82A}">
                    <a16:rowId xmlns="" xmlns:a16="http://schemas.microsoft.com/office/drawing/2014/main" val="3354473822"/>
                  </a:ext>
                </a:extLst>
              </a:tr>
              <a:tr h="50562">
                <a:tc>
                  <a:txBody>
                    <a:bodyPr/>
                    <a:lstStyle/>
                    <a:p>
                      <a:pPr algn="ctr">
                        <a:lnSpc>
                          <a:spcPct val="107000"/>
                        </a:lnSpc>
                        <a:spcAft>
                          <a:spcPts val="0"/>
                        </a:spcAft>
                      </a:pPr>
                      <a:r>
                        <a:rPr lang="id-ID" sz="1100" dirty="0">
                          <a:effectLst/>
                        </a:rPr>
                        <a:t>-1,9</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0,02872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0,02807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0,02743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0,02680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0,02619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0,02559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0,02500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0,02442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0,02385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0,02330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extLst>
                  <a:ext uri="{0D108BD9-81ED-4DB2-BD59-A6C34878D82A}">
                    <a16:rowId xmlns="" xmlns:a16="http://schemas.microsoft.com/office/drawing/2014/main" val="531868612"/>
                  </a:ext>
                </a:extLst>
              </a:tr>
              <a:tr h="50562">
                <a:tc>
                  <a:txBody>
                    <a:bodyPr/>
                    <a:lstStyle/>
                    <a:p>
                      <a:pPr algn="ctr">
                        <a:lnSpc>
                          <a:spcPct val="107000"/>
                        </a:lnSpc>
                        <a:spcAft>
                          <a:spcPts val="0"/>
                        </a:spcAft>
                      </a:pPr>
                      <a:r>
                        <a:rPr lang="id-ID" sz="1100" dirty="0">
                          <a:effectLst/>
                        </a:rPr>
                        <a:t>-1,8</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0,03593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0,03515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0,03438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0,03362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0,03288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0,03216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0,03144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0,03074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0,03005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0,02938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extLst>
                  <a:ext uri="{0D108BD9-81ED-4DB2-BD59-A6C34878D82A}">
                    <a16:rowId xmlns="" xmlns:a16="http://schemas.microsoft.com/office/drawing/2014/main" val="2952628258"/>
                  </a:ext>
                </a:extLst>
              </a:tr>
              <a:tr h="50562">
                <a:tc>
                  <a:txBody>
                    <a:bodyPr/>
                    <a:lstStyle/>
                    <a:p>
                      <a:pPr algn="ctr">
                        <a:lnSpc>
                          <a:spcPct val="107000"/>
                        </a:lnSpc>
                        <a:spcAft>
                          <a:spcPts val="0"/>
                        </a:spcAft>
                      </a:pPr>
                      <a:r>
                        <a:rPr lang="id-ID" sz="1100" dirty="0">
                          <a:effectLst/>
                        </a:rPr>
                        <a:t>-1,7</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0,04457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0,04363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0,04272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0,04182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0,04093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0,04006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0,03920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0,03836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0,03754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0,03673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extLst>
                  <a:ext uri="{0D108BD9-81ED-4DB2-BD59-A6C34878D82A}">
                    <a16:rowId xmlns="" xmlns:a16="http://schemas.microsoft.com/office/drawing/2014/main" val="551265442"/>
                  </a:ext>
                </a:extLst>
              </a:tr>
              <a:tr h="50562">
                <a:tc>
                  <a:txBody>
                    <a:bodyPr/>
                    <a:lstStyle/>
                    <a:p>
                      <a:pPr algn="ctr">
                        <a:lnSpc>
                          <a:spcPct val="107000"/>
                        </a:lnSpc>
                        <a:spcAft>
                          <a:spcPts val="0"/>
                        </a:spcAft>
                      </a:pPr>
                      <a:r>
                        <a:rPr lang="id-ID" sz="1100" dirty="0">
                          <a:effectLst/>
                        </a:rPr>
                        <a:t>-1,6</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0,05480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0,05370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0,05262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0,05155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0,05050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0,04947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0,04846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0,04746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0,04648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0,04551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extLst>
                  <a:ext uri="{0D108BD9-81ED-4DB2-BD59-A6C34878D82A}">
                    <a16:rowId xmlns="" xmlns:a16="http://schemas.microsoft.com/office/drawing/2014/main" val="560019456"/>
                  </a:ext>
                </a:extLst>
              </a:tr>
              <a:tr h="50562">
                <a:tc>
                  <a:txBody>
                    <a:bodyPr/>
                    <a:lstStyle/>
                    <a:p>
                      <a:pPr algn="ctr">
                        <a:lnSpc>
                          <a:spcPct val="107000"/>
                        </a:lnSpc>
                        <a:spcAft>
                          <a:spcPts val="0"/>
                        </a:spcAft>
                      </a:pPr>
                      <a:r>
                        <a:rPr lang="id-ID" sz="1100" dirty="0">
                          <a:effectLst/>
                        </a:rPr>
                        <a:t>-1,5</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0,06681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0,06552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0,06426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0,06301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0,06178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0,06057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0,05938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0,05821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0,05705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0,05592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extLst>
                  <a:ext uri="{0D108BD9-81ED-4DB2-BD59-A6C34878D82A}">
                    <a16:rowId xmlns="" xmlns:a16="http://schemas.microsoft.com/office/drawing/2014/main" val="1564585962"/>
                  </a:ext>
                </a:extLst>
              </a:tr>
              <a:tr h="0">
                <a:tc>
                  <a:txBody>
                    <a:bodyPr/>
                    <a:lstStyle/>
                    <a:p>
                      <a:pPr algn="ctr">
                        <a:lnSpc>
                          <a:spcPct val="107000"/>
                        </a:lnSpc>
                        <a:spcAft>
                          <a:spcPts val="0"/>
                        </a:spcAft>
                      </a:pPr>
                      <a:r>
                        <a:rPr lang="id-ID" sz="1100" dirty="0">
                          <a:effectLst/>
                        </a:rPr>
                        <a:t>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extLst>
                  <a:ext uri="{0D108BD9-81ED-4DB2-BD59-A6C34878D82A}">
                    <a16:rowId xmlns="" xmlns:a16="http://schemas.microsoft.com/office/drawing/2014/main" val="3568890673"/>
                  </a:ext>
                </a:extLst>
              </a:tr>
              <a:tr h="50562">
                <a:tc>
                  <a:txBody>
                    <a:bodyPr/>
                    <a:lstStyle/>
                    <a:p>
                      <a:pPr algn="ctr">
                        <a:lnSpc>
                          <a:spcPct val="107000"/>
                        </a:lnSpc>
                        <a:spcAft>
                          <a:spcPts val="0"/>
                        </a:spcAft>
                      </a:pPr>
                      <a:r>
                        <a:rPr lang="id-ID" sz="1100" dirty="0">
                          <a:effectLst/>
                        </a:rPr>
                        <a:t>-1,4</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0,08076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0,07927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0,07780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0,07636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0,07493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0,07353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0,07215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0,07078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0,06944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0,06811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extLst>
                  <a:ext uri="{0D108BD9-81ED-4DB2-BD59-A6C34878D82A}">
                    <a16:rowId xmlns="" xmlns:a16="http://schemas.microsoft.com/office/drawing/2014/main" val="1067518594"/>
                  </a:ext>
                </a:extLst>
              </a:tr>
              <a:tr h="50562">
                <a:tc>
                  <a:txBody>
                    <a:bodyPr/>
                    <a:lstStyle/>
                    <a:p>
                      <a:pPr algn="ctr">
                        <a:lnSpc>
                          <a:spcPct val="107000"/>
                        </a:lnSpc>
                        <a:spcAft>
                          <a:spcPts val="0"/>
                        </a:spcAft>
                      </a:pPr>
                      <a:r>
                        <a:rPr lang="id-ID" sz="1100" dirty="0">
                          <a:effectLst/>
                        </a:rPr>
                        <a:t>-1,3</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0,09680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0,09510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0,09342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0,09176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0,09012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0,08851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0,08691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0,08534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0,08379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0,08226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extLst>
                  <a:ext uri="{0D108BD9-81ED-4DB2-BD59-A6C34878D82A}">
                    <a16:rowId xmlns="" xmlns:a16="http://schemas.microsoft.com/office/drawing/2014/main" val="2721594893"/>
                  </a:ext>
                </a:extLst>
              </a:tr>
              <a:tr h="50562">
                <a:tc>
                  <a:txBody>
                    <a:bodyPr/>
                    <a:lstStyle/>
                    <a:p>
                      <a:pPr algn="ctr">
                        <a:lnSpc>
                          <a:spcPct val="107000"/>
                        </a:lnSpc>
                        <a:spcAft>
                          <a:spcPts val="0"/>
                        </a:spcAft>
                      </a:pPr>
                      <a:r>
                        <a:rPr lang="id-ID" sz="1100" dirty="0">
                          <a:effectLst/>
                        </a:rPr>
                        <a:t>-1,2</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0,11507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0,11314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0,11123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0,10935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0,10749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0,10565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0,10383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0,10204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0,10027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0,09853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extLst>
                  <a:ext uri="{0D108BD9-81ED-4DB2-BD59-A6C34878D82A}">
                    <a16:rowId xmlns="" xmlns:a16="http://schemas.microsoft.com/office/drawing/2014/main" val="3752129435"/>
                  </a:ext>
                </a:extLst>
              </a:tr>
              <a:tr h="50562">
                <a:tc>
                  <a:txBody>
                    <a:bodyPr/>
                    <a:lstStyle/>
                    <a:p>
                      <a:pPr algn="ctr">
                        <a:lnSpc>
                          <a:spcPct val="107000"/>
                        </a:lnSpc>
                        <a:spcAft>
                          <a:spcPts val="0"/>
                        </a:spcAft>
                      </a:pPr>
                      <a:r>
                        <a:rPr lang="id-ID" sz="1100" dirty="0">
                          <a:effectLst/>
                        </a:rPr>
                        <a:t>-1,1</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0,13567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0,13350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0,13136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0,12924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0,12714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0,12507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0,12302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0,12100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0,11900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0,11702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extLst>
                  <a:ext uri="{0D108BD9-81ED-4DB2-BD59-A6C34878D82A}">
                    <a16:rowId xmlns="" xmlns:a16="http://schemas.microsoft.com/office/drawing/2014/main" val="2775329723"/>
                  </a:ext>
                </a:extLst>
              </a:tr>
              <a:tr h="50562">
                <a:tc>
                  <a:txBody>
                    <a:bodyPr/>
                    <a:lstStyle/>
                    <a:p>
                      <a:pPr algn="ctr">
                        <a:lnSpc>
                          <a:spcPct val="107000"/>
                        </a:lnSpc>
                        <a:spcAft>
                          <a:spcPts val="0"/>
                        </a:spcAft>
                      </a:pPr>
                      <a:r>
                        <a:rPr lang="id-ID" sz="1100" dirty="0">
                          <a:effectLst/>
                        </a:rPr>
                        <a:t>-1,0</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0,15866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0,15625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0,15386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0,15151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0,14917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0,14686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0,14457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0,14231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0,14007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0,13786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extLst>
                  <a:ext uri="{0D108BD9-81ED-4DB2-BD59-A6C34878D82A}">
                    <a16:rowId xmlns="" xmlns:a16="http://schemas.microsoft.com/office/drawing/2014/main" val="2572015899"/>
                  </a:ext>
                </a:extLst>
              </a:tr>
              <a:tr h="0">
                <a:tc>
                  <a:txBody>
                    <a:bodyPr/>
                    <a:lstStyle/>
                    <a:p>
                      <a:pPr algn="ctr">
                        <a:lnSpc>
                          <a:spcPct val="107000"/>
                        </a:lnSpc>
                        <a:spcAft>
                          <a:spcPts val="0"/>
                        </a:spcAft>
                      </a:pPr>
                      <a:r>
                        <a:rPr lang="id-ID" sz="1100" dirty="0">
                          <a:effectLst/>
                        </a:rPr>
                        <a:t>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extLst>
                  <a:ext uri="{0D108BD9-81ED-4DB2-BD59-A6C34878D82A}">
                    <a16:rowId xmlns="" xmlns:a16="http://schemas.microsoft.com/office/drawing/2014/main" val="3219474028"/>
                  </a:ext>
                </a:extLst>
              </a:tr>
              <a:tr h="50562">
                <a:tc>
                  <a:txBody>
                    <a:bodyPr/>
                    <a:lstStyle/>
                    <a:p>
                      <a:pPr algn="ctr">
                        <a:lnSpc>
                          <a:spcPct val="107000"/>
                        </a:lnSpc>
                        <a:spcAft>
                          <a:spcPts val="0"/>
                        </a:spcAft>
                      </a:pPr>
                      <a:r>
                        <a:rPr lang="id-ID" sz="1100" dirty="0">
                          <a:effectLst/>
                        </a:rPr>
                        <a:t>-0,9</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0,18406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0,18141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0,17879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0,17619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0,17361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0,17106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0,16853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0,16602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0,16354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0,16109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extLst>
                  <a:ext uri="{0D108BD9-81ED-4DB2-BD59-A6C34878D82A}">
                    <a16:rowId xmlns="" xmlns:a16="http://schemas.microsoft.com/office/drawing/2014/main" val="386629759"/>
                  </a:ext>
                </a:extLst>
              </a:tr>
              <a:tr h="50562">
                <a:tc>
                  <a:txBody>
                    <a:bodyPr/>
                    <a:lstStyle/>
                    <a:p>
                      <a:pPr algn="ctr">
                        <a:lnSpc>
                          <a:spcPct val="107000"/>
                        </a:lnSpc>
                        <a:spcAft>
                          <a:spcPts val="0"/>
                        </a:spcAft>
                      </a:pPr>
                      <a:r>
                        <a:rPr lang="id-ID" sz="1100" dirty="0">
                          <a:effectLst/>
                        </a:rPr>
                        <a:t>-0,8</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0,21186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0,20897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0,20611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0,20327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0,20045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0,19766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0,19489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0,19215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0,18943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0,18673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extLst>
                  <a:ext uri="{0D108BD9-81ED-4DB2-BD59-A6C34878D82A}">
                    <a16:rowId xmlns="" xmlns:a16="http://schemas.microsoft.com/office/drawing/2014/main" val="3625395468"/>
                  </a:ext>
                </a:extLst>
              </a:tr>
              <a:tr h="50562">
                <a:tc>
                  <a:txBody>
                    <a:bodyPr/>
                    <a:lstStyle/>
                    <a:p>
                      <a:pPr algn="ctr">
                        <a:lnSpc>
                          <a:spcPct val="107000"/>
                        </a:lnSpc>
                        <a:spcAft>
                          <a:spcPts val="0"/>
                        </a:spcAft>
                      </a:pPr>
                      <a:r>
                        <a:rPr lang="id-ID" sz="1100" dirty="0">
                          <a:effectLst/>
                        </a:rPr>
                        <a:t>-0,7</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0,24196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0,23885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0,23576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0,23270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0,22965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0,22663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0,22363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0,22065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0,21770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0,21476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extLst>
                  <a:ext uri="{0D108BD9-81ED-4DB2-BD59-A6C34878D82A}">
                    <a16:rowId xmlns="" xmlns:a16="http://schemas.microsoft.com/office/drawing/2014/main" val="3321188367"/>
                  </a:ext>
                </a:extLst>
              </a:tr>
              <a:tr h="50562">
                <a:tc>
                  <a:txBody>
                    <a:bodyPr/>
                    <a:lstStyle/>
                    <a:p>
                      <a:pPr algn="ctr">
                        <a:lnSpc>
                          <a:spcPct val="107000"/>
                        </a:lnSpc>
                        <a:spcAft>
                          <a:spcPts val="0"/>
                        </a:spcAft>
                      </a:pPr>
                      <a:r>
                        <a:rPr lang="id-ID" sz="1100" dirty="0">
                          <a:effectLst/>
                        </a:rPr>
                        <a:t>-0,6</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0,27425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0,27093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0,26763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0,26435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0,26109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0,25785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0,25463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0,25143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0,24825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0,24510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extLst>
                  <a:ext uri="{0D108BD9-81ED-4DB2-BD59-A6C34878D82A}">
                    <a16:rowId xmlns="" xmlns:a16="http://schemas.microsoft.com/office/drawing/2014/main" val="2924427508"/>
                  </a:ext>
                </a:extLst>
              </a:tr>
              <a:tr h="50562">
                <a:tc>
                  <a:txBody>
                    <a:bodyPr/>
                    <a:lstStyle/>
                    <a:p>
                      <a:pPr algn="ctr">
                        <a:lnSpc>
                          <a:spcPct val="107000"/>
                        </a:lnSpc>
                        <a:spcAft>
                          <a:spcPts val="0"/>
                        </a:spcAft>
                      </a:pPr>
                      <a:r>
                        <a:rPr lang="id-ID" sz="1100" dirty="0">
                          <a:effectLst/>
                        </a:rPr>
                        <a:t>-0,5</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0,30854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0,30503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0,30153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0,29806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0,29460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0,29116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0,28774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0,28434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0,28096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0,27760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extLst>
                  <a:ext uri="{0D108BD9-81ED-4DB2-BD59-A6C34878D82A}">
                    <a16:rowId xmlns="" xmlns:a16="http://schemas.microsoft.com/office/drawing/2014/main" val="1138235366"/>
                  </a:ext>
                </a:extLst>
              </a:tr>
            </a:tbl>
          </a:graphicData>
        </a:graphic>
      </p:graphicFrame>
    </p:spTree>
    <p:extLst>
      <p:ext uri="{BB962C8B-B14F-4D97-AF65-F5344CB8AC3E}">
        <p14:creationId xmlns:p14="http://schemas.microsoft.com/office/powerpoint/2010/main" val="209160897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0" y="0"/>
            <a:ext cx="9613900" cy="457200"/>
          </a:xfrm>
        </p:spPr>
        <p:txBody>
          <a:bodyPr>
            <a:normAutofit/>
          </a:bodyPr>
          <a:lstStyle/>
          <a:p>
            <a:r>
              <a:rPr lang="id-ID" sz="2000" dirty="0"/>
              <a:t>Tabel 4.1:  Wilayah Luas </a:t>
            </a:r>
            <a:r>
              <a:rPr lang="id-ID" sz="2000" dirty="0" err="1"/>
              <a:t>Dibawah</a:t>
            </a:r>
            <a:r>
              <a:rPr lang="id-ID" sz="2000" dirty="0"/>
              <a:t> Kurva Normal</a:t>
            </a:r>
          </a:p>
        </p:txBody>
      </p:sp>
      <p:graphicFrame>
        <p:nvGraphicFramePr>
          <p:cNvPr id="5" name="Content Placeholder 4"/>
          <p:cNvGraphicFramePr>
            <a:graphicFrameLocks noGrp="1"/>
          </p:cNvGraphicFramePr>
          <p:nvPr>
            <p:ph idx="4294967295"/>
            <p:extLst>
              <p:ext uri="{D42A27DB-BD31-4B8C-83A1-F6EECF244321}">
                <p14:modId xmlns:p14="http://schemas.microsoft.com/office/powerpoint/2010/main" val="231160143"/>
              </p:ext>
            </p:extLst>
          </p:nvPr>
        </p:nvGraphicFramePr>
        <p:xfrm>
          <a:off x="0" y="354013"/>
          <a:ext cx="10373850" cy="5597300"/>
        </p:xfrm>
        <a:graphic>
          <a:graphicData uri="http://schemas.openxmlformats.org/drawingml/2006/table">
            <a:tbl>
              <a:tblPr firstRow="1" firstCol="1" bandRow="1">
                <a:tableStyleId>{F5AB1C69-6EDB-4FF4-983F-18BD219EF322}</a:tableStyleId>
              </a:tblPr>
              <a:tblGrid>
                <a:gridCol w="936479">
                  <a:extLst>
                    <a:ext uri="{9D8B030D-6E8A-4147-A177-3AD203B41FA5}">
                      <a16:colId xmlns="" xmlns:a16="http://schemas.microsoft.com/office/drawing/2014/main" val="3412588532"/>
                    </a:ext>
                  </a:extLst>
                </a:gridCol>
                <a:gridCol w="1254504">
                  <a:extLst>
                    <a:ext uri="{9D8B030D-6E8A-4147-A177-3AD203B41FA5}">
                      <a16:colId xmlns="" xmlns:a16="http://schemas.microsoft.com/office/drawing/2014/main" val="129703459"/>
                    </a:ext>
                  </a:extLst>
                </a:gridCol>
                <a:gridCol w="1091640">
                  <a:extLst>
                    <a:ext uri="{9D8B030D-6E8A-4147-A177-3AD203B41FA5}">
                      <a16:colId xmlns="" xmlns:a16="http://schemas.microsoft.com/office/drawing/2014/main" val="3250120275"/>
                    </a:ext>
                  </a:extLst>
                </a:gridCol>
                <a:gridCol w="1091640">
                  <a:extLst>
                    <a:ext uri="{9D8B030D-6E8A-4147-A177-3AD203B41FA5}">
                      <a16:colId xmlns="" xmlns:a16="http://schemas.microsoft.com/office/drawing/2014/main" val="2622772862"/>
                    </a:ext>
                  </a:extLst>
                </a:gridCol>
                <a:gridCol w="856141">
                  <a:extLst>
                    <a:ext uri="{9D8B030D-6E8A-4147-A177-3AD203B41FA5}">
                      <a16:colId xmlns="" xmlns:a16="http://schemas.microsoft.com/office/drawing/2014/main" val="2340894316"/>
                    </a:ext>
                  </a:extLst>
                </a:gridCol>
                <a:gridCol w="857241">
                  <a:extLst>
                    <a:ext uri="{9D8B030D-6E8A-4147-A177-3AD203B41FA5}">
                      <a16:colId xmlns="" xmlns:a16="http://schemas.microsoft.com/office/drawing/2014/main" val="3035608960"/>
                    </a:ext>
                  </a:extLst>
                </a:gridCol>
                <a:gridCol w="857241">
                  <a:extLst>
                    <a:ext uri="{9D8B030D-6E8A-4147-A177-3AD203B41FA5}">
                      <a16:colId xmlns="" xmlns:a16="http://schemas.microsoft.com/office/drawing/2014/main" val="2189439631"/>
                    </a:ext>
                  </a:extLst>
                </a:gridCol>
                <a:gridCol w="857241">
                  <a:extLst>
                    <a:ext uri="{9D8B030D-6E8A-4147-A177-3AD203B41FA5}">
                      <a16:colId xmlns="" xmlns:a16="http://schemas.microsoft.com/office/drawing/2014/main" val="3496797196"/>
                    </a:ext>
                  </a:extLst>
                </a:gridCol>
                <a:gridCol w="857241">
                  <a:extLst>
                    <a:ext uri="{9D8B030D-6E8A-4147-A177-3AD203B41FA5}">
                      <a16:colId xmlns="" xmlns:a16="http://schemas.microsoft.com/office/drawing/2014/main" val="1923200712"/>
                    </a:ext>
                  </a:extLst>
                </a:gridCol>
                <a:gridCol w="857241">
                  <a:extLst>
                    <a:ext uri="{9D8B030D-6E8A-4147-A177-3AD203B41FA5}">
                      <a16:colId xmlns="" xmlns:a16="http://schemas.microsoft.com/office/drawing/2014/main" val="1290765555"/>
                    </a:ext>
                  </a:extLst>
                </a:gridCol>
                <a:gridCol w="857241">
                  <a:extLst>
                    <a:ext uri="{9D8B030D-6E8A-4147-A177-3AD203B41FA5}">
                      <a16:colId xmlns="" xmlns:a16="http://schemas.microsoft.com/office/drawing/2014/main" val="1815392088"/>
                    </a:ext>
                  </a:extLst>
                </a:gridCol>
              </a:tblGrid>
              <a:tr h="215660">
                <a:tc>
                  <a:txBody>
                    <a:bodyPr/>
                    <a:lstStyle/>
                    <a:p>
                      <a:pPr algn="ctr">
                        <a:lnSpc>
                          <a:spcPct val="107000"/>
                        </a:lnSpc>
                        <a:spcAft>
                          <a:spcPts val="0"/>
                        </a:spcAft>
                      </a:pPr>
                      <a:r>
                        <a:rPr lang="en-US" sz="1100" dirty="0">
                          <a:effectLst/>
                        </a:rPr>
                        <a:t>t</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algn="ctr">
                        <a:lnSpc>
                          <a:spcPct val="107000"/>
                        </a:lnSpc>
                        <a:spcAft>
                          <a:spcPts val="0"/>
                        </a:spcAft>
                      </a:pPr>
                      <a:r>
                        <a:rPr lang="en-US" sz="1100">
                          <a:effectLst/>
                        </a:rPr>
                        <a:t>0</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algn="ctr">
                        <a:lnSpc>
                          <a:spcPct val="107000"/>
                        </a:lnSpc>
                        <a:spcAft>
                          <a:spcPts val="0"/>
                        </a:spcAft>
                      </a:pPr>
                      <a:r>
                        <a:rPr lang="en-US" sz="1100">
                          <a:effectLst/>
                        </a:rPr>
                        <a:t>0,01</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algn="ctr">
                        <a:lnSpc>
                          <a:spcPct val="107000"/>
                        </a:lnSpc>
                        <a:spcAft>
                          <a:spcPts val="0"/>
                        </a:spcAft>
                      </a:pPr>
                      <a:r>
                        <a:rPr lang="en-US" sz="1100">
                          <a:effectLst/>
                        </a:rPr>
                        <a:t>0,02</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algn="ctr">
                        <a:lnSpc>
                          <a:spcPct val="107000"/>
                        </a:lnSpc>
                        <a:spcAft>
                          <a:spcPts val="0"/>
                        </a:spcAft>
                      </a:pPr>
                      <a:r>
                        <a:rPr lang="en-US" sz="1100" dirty="0">
                          <a:effectLst/>
                        </a:rPr>
                        <a:t>0,03</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algn="ctr">
                        <a:lnSpc>
                          <a:spcPct val="107000"/>
                        </a:lnSpc>
                        <a:spcAft>
                          <a:spcPts val="0"/>
                        </a:spcAft>
                      </a:pPr>
                      <a:r>
                        <a:rPr lang="en-US" sz="1100">
                          <a:effectLst/>
                        </a:rPr>
                        <a:t>0,04</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algn="ctr">
                        <a:lnSpc>
                          <a:spcPct val="107000"/>
                        </a:lnSpc>
                        <a:spcAft>
                          <a:spcPts val="0"/>
                        </a:spcAft>
                      </a:pPr>
                      <a:r>
                        <a:rPr lang="en-US" sz="1100">
                          <a:effectLst/>
                        </a:rPr>
                        <a:t>0,05</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algn="ctr">
                        <a:lnSpc>
                          <a:spcPct val="107000"/>
                        </a:lnSpc>
                        <a:spcAft>
                          <a:spcPts val="0"/>
                        </a:spcAft>
                      </a:pPr>
                      <a:r>
                        <a:rPr lang="en-US" sz="1100">
                          <a:effectLst/>
                        </a:rPr>
                        <a:t>0,06</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algn="ctr">
                        <a:lnSpc>
                          <a:spcPct val="107000"/>
                        </a:lnSpc>
                        <a:spcAft>
                          <a:spcPts val="0"/>
                        </a:spcAft>
                      </a:pPr>
                      <a:r>
                        <a:rPr lang="en-US" sz="1100">
                          <a:effectLst/>
                        </a:rPr>
                        <a:t>0,07</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algn="ctr">
                        <a:lnSpc>
                          <a:spcPct val="107000"/>
                        </a:lnSpc>
                        <a:spcAft>
                          <a:spcPts val="0"/>
                        </a:spcAft>
                      </a:pPr>
                      <a:r>
                        <a:rPr lang="en-US" sz="1100">
                          <a:effectLst/>
                        </a:rPr>
                        <a:t>0,08</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algn="ctr">
                        <a:lnSpc>
                          <a:spcPct val="107000"/>
                        </a:lnSpc>
                        <a:spcAft>
                          <a:spcPts val="0"/>
                        </a:spcAft>
                      </a:pPr>
                      <a:r>
                        <a:rPr lang="en-US" sz="1100">
                          <a:effectLst/>
                        </a:rPr>
                        <a:t>0,09</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extLst>
                  <a:ext uri="{0D108BD9-81ED-4DB2-BD59-A6C34878D82A}">
                    <a16:rowId xmlns="" xmlns:a16="http://schemas.microsoft.com/office/drawing/2014/main" val="4078681798"/>
                  </a:ext>
                </a:extLst>
              </a:tr>
              <a:tr h="50562">
                <a:tc>
                  <a:txBody>
                    <a:bodyPr/>
                    <a:lstStyle/>
                    <a:p>
                      <a:pPr algn="ctr">
                        <a:lnSpc>
                          <a:spcPct val="107000"/>
                        </a:lnSpc>
                        <a:spcAft>
                          <a:spcPts val="0"/>
                        </a:spcAft>
                      </a:pPr>
                      <a:r>
                        <a:rPr lang="id-ID" sz="1100" dirty="0">
                          <a:effectLst/>
                        </a:rPr>
                        <a:t>-0,4</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0,34458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0,34090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0,33724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0,33360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0,32997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0,32636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0,32276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0,31918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0,31561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0,31207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extLst>
                  <a:ext uri="{0D108BD9-81ED-4DB2-BD59-A6C34878D82A}">
                    <a16:rowId xmlns="" xmlns:a16="http://schemas.microsoft.com/office/drawing/2014/main" val="1299942801"/>
                  </a:ext>
                </a:extLst>
              </a:tr>
              <a:tr h="50562">
                <a:tc>
                  <a:txBody>
                    <a:bodyPr/>
                    <a:lstStyle/>
                    <a:p>
                      <a:pPr algn="ctr">
                        <a:lnSpc>
                          <a:spcPct val="107000"/>
                        </a:lnSpc>
                        <a:spcAft>
                          <a:spcPts val="0"/>
                        </a:spcAft>
                      </a:pPr>
                      <a:r>
                        <a:rPr lang="id-ID" sz="1100" dirty="0">
                          <a:effectLst/>
                        </a:rPr>
                        <a:t>-0,3</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0,38209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0,37828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0,37448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0,37070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0,36693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0,36317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0,35942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0,35569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0,35197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0,34827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extLst>
                  <a:ext uri="{0D108BD9-81ED-4DB2-BD59-A6C34878D82A}">
                    <a16:rowId xmlns="" xmlns:a16="http://schemas.microsoft.com/office/drawing/2014/main" val="4120659253"/>
                  </a:ext>
                </a:extLst>
              </a:tr>
              <a:tr h="50562">
                <a:tc>
                  <a:txBody>
                    <a:bodyPr/>
                    <a:lstStyle/>
                    <a:p>
                      <a:pPr algn="ctr">
                        <a:lnSpc>
                          <a:spcPct val="107000"/>
                        </a:lnSpc>
                        <a:spcAft>
                          <a:spcPts val="0"/>
                        </a:spcAft>
                      </a:pPr>
                      <a:r>
                        <a:rPr lang="id-ID" sz="1100" dirty="0">
                          <a:effectLst/>
                        </a:rPr>
                        <a:t>-0,2</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0,42074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0,41683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0,41294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0,40905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0,40517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0,40129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0,39743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0,39358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0,38974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0,38591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extLst>
                  <a:ext uri="{0D108BD9-81ED-4DB2-BD59-A6C34878D82A}">
                    <a16:rowId xmlns="" xmlns:a16="http://schemas.microsoft.com/office/drawing/2014/main" val="223700416"/>
                  </a:ext>
                </a:extLst>
              </a:tr>
              <a:tr h="50562">
                <a:tc>
                  <a:txBody>
                    <a:bodyPr/>
                    <a:lstStyle/>
                    <a:p>
                      <a:pPr algn="ctr">
                        <a:lnSpc>
                          <a:spcPct val="107000"/>
                        </a:lnSpc>
                        <a:spcAft>
                          <a:spcPts val="0"/>
                        </a:spcAft>
                      </a:pPr>
                      <a:r>
                        <a:rPr lang="id-ID" sz="1100" dirty="0">
                          <a:effectLst/>
                        </a:rPr>
                        <a:t>-0,1</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0,46017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0,45620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0,45224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0,44828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0,44433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0,44038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0,43644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0,43251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0,42858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0,42465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extLst>
                  <a:ext uri="{0D108BD9-81ED-4DB2-BD59-A6C34878D82A}">
                    <a16:rowId xmlns="" xmlns:a16="http://schemas.microsoft.com/office/drawing/2014/main" val="2761100198"/>
                  </a:ext>
                </a:extLst>
              </a:tr>
              <a:tr h="50562">
                <a:tc>
                  <a:txBody>
                    <a:bodyPr/>
                    <a:lstStyle/>
                    <a:p>
                      <a:pPr algn="ctr">
                        <a:lnSpc>
                          <a:spcPct val="107000"/>
                        </a:lnSpc>
                        <a:spcAft>
                          <a:spcPts val="0"/>
                        </a:spcAft>
                      </a:pPr>
                      <a:r>
                        <a:rPr lang="id-ID" sz="1100">
                          <a:effectLst/>
                        </a:rPr>
                        <a:t>0,0</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0,50000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0,49601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0,49202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0,48803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0,48405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0,48006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0,47608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0,47210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0,46812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0,46414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extLst>
                  <a:ext uri="{0D108BD9-81ED-4DB2-BD59-A6C34878D82A}">
                    <a16:rowId xmlns="" xmlns:a16="http://schemas.microsoft.com/office/drawing/2014/main" val="3686325862"/>
                  </a:ext>
                </a:extLst>
              </a:tr>
              <a:tr h="0">
                <a:tc>
                  <a:txBody>
                    <a:bodyPr/>
                    <a:lstStyle/>
                    <a:p>
                      <a:pPr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extLst>
                  <a:ext uri="{0D108BD9-81ED-4DB2-BD59-A6C34878D82A}">
                    <a16:rowId xmlns="" xmlns:a16="http://schemas.microsoft.com/office/drawing/2014/main" val="2656759673"/>
                  </a:ext>
                </a:extLst>
              </a:tr>
              <a:tr h="50562">
                <a:tc>
                  <a:txBody>
                    <a:bodyPr/>
                    <a:lstStyle/>
                    <a:p>
                      <a:pPr algn="ctr">
                        <a:lnSpc>
                          <a:spcPct val="107000"/>
                        </a:lnSpc>
                        <a:spcAft>
                          <a:spcPts val="0"/>
                        </a:spcAft>
                      </a:pPr>
                      <a:r>
                        <a:rPr lang="id-ID" sz="1100">
                          <a:effectLst/>
                        </a:rPr>
                        <a:t>0,0</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0,50000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0,50399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0,50798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0,51197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0,51595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0,51994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0,52392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0,52790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0,53188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0,53586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extLst>
                  <a:ext uri="{0D108BD9-81ED-4DB2-BD59-A6C34878D82A}">
                    <a16:rowId xmlns="" xmlns:a16="http://schemas.microsoft.com/office/drawing/2014/main" val="3750811837"/>
                  </a:ext>
                </a:extLst>
              </a:tr>
              <a:tr h="50562">
                <a:tc>
                  <a:txBody>
                    <a:bodyPr/>
                    <a:lstStyle/>
                    <a:p>
                      <a:pPr algn="ctr">
                        <a:lnSpc>
                          <a:spcPct val="107000"/>
                        </a:lnSpc>
                        <a:spcAft>
                          <a:spcPts val="0"/>
                        </a:spcAft>
                      </a:pPr>
                      <a:r>
                        <a:rPr lang="id-ID" sz="1100">
                          <a:effectLst/>
                        </a:rPr>
                        <a:t>0,1</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0,53983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0,54380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0,54776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0,55172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0,55567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0,55962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0,56356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0,56749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0,57142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0,57535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extLst>
                  <a:ext uri="{0D108BD9-81ED-4DB2-BD59-A6C34878D82A}">
                    <a16:rowId xmlns="" xmlns:a16="http://schemas.microsoft.com/office/drawing/2014/main" val="1262716009"/>
                  </a:ext>
                </a:extLst>
              </a:tr>
              <a:tr h="50562">
                <a:tc>
                  <a:txBody>
                    <a:bodyPr/>
                    <a:lstStyle/>
                    <a:p>
                      <a:pPr algn="ctr">
                        <a:lnSpc>
                          <a:spcPct val="107000"/>
                        </a:lnSpc>
                        <a:spcAft>
                          <a:spcPts val="0"/>
                        </a:spcAft>
                      </a:pPr>
                      <a:r>
                        <a:rPr lang="id-ID" sz="1100">
                          <a:effectLst/>
                        </a:rPr>
                        <a:t>0,2</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0,57926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0,58317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0,58706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0,59095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0,59483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0,59871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0,60257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0,60642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0,61026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0,61409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extLst>
                  <a:ext uri="{0D108BD9-81ED-4DB2-BD59-A6C34878D82A}">
                    <a16:rowId xmlns="" xmlns:a16="http://schemas.microsoft.com/office/drawing/2014/main" val="1236526686"/>
                  </a:ext>
                </a:extLst>
              </a:tr>
              <a:tr h="50562">
                <a:tc>
                  <a:txBody>
                    <a:bodyPr/>
                    <a:lstStyle/>
                    <a:p>
                      <a:pPr algn="ctr">
                        <a:lnSpc>
                          <a:spcPct val="107000"/>
                        </a:lnSpc>
                        <a:spcAft>
                          <a:spcPts val="0"/>
                        </a:spcAft>
                      </a:pPr>
                      <a:r>
                        <a:rPr lang="id-ID" sz="1100">
                          <a:effectLst/>
                        </a:rPr>
                        <a:t>0,3</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0,61791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0,62172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0,62552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0,62930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0,63307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0,63683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0,64058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0,64431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0,64803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0,65173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extLst>
                  <a:ext uri="{0D108BD9-81ED-4DB2-BD59-A6C34878D82A}">
                    <a16:rowId xmlns="" xmlns:a16="http://schemas.microsoft.com/office/drawing/2014/main" val="3022436819"/>
                  </a:ext>
                </a:extLst>
              </a:tr>
              <a:tr h="50562">
                <a:tc>
                  <a:txBody>
                    <a:bodyPr/>
                    <a:lstStyle/>
                    <a:p>
                      <a:pPr algn="ctr">
                        <a:lnSpc>
                          <a:spcPct val="107000"/>
                        </a:lnSpc>
                        <a:spcAft>
                          <a:spcPts val="0"/>
                        </a:spcAft>
                      </a:pPr>
                      <a:r>
                        <a:rPr lang="id-ID" sz="1100">
                          <a:effectLst/>
                        </a:rPr>
                        <a:t>0,4</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0,65542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0,65910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0,66276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0,66640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0,67003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0,67364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0,67724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0,68082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0,68439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0,68793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extLst>
                  <a:ext uri="{0D108BD9-81ED-4DB2-BD59-A6C34878D82A}">
                    <a16:rowId xmlns="" xmlns:a16="http://schemas.microsoft.com/office/drawing/2014/main" val="3239706587"/>
                  </a:ext>
                </a:extLst>
              </a:tr>
              <a:tr h="0">
                <a:tc>
                  <a:txBody>
                    <a:bodyPr/>
                    <a:lstStyle/>
                    <a:p>
                      <a:pPr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extLst>
                  <a:ext uri="{0D108BD9-81ED-4DB2-BD59-A6C34878D82A}">
                    <a16:rowId xmlns="" xmlns:a16="http://schemas.microsoft.com/office/drawing/2014/main" val="1404263423"/>
                  </a:ext>
                </a:extLst>
              </a:tr>
              <a:tr h="50562">
                <a:tc>
                  <a:txBody>
                    <a:bodyPr/>
                    <a:lstStyle/>
                    <a:p>
                      <a:pPr algn="ctr">
                        <a:lnSpc>
                          <a:spcPct val="107000"/>
                        </a:lnSpc>
                        <a:spcAft>
                          <a:spcPts val="0"/>
                        </a:spcAft>
                      </a:pPr>
                      <a:r>
                        <a:rPr lang="id-ID" sz="1100">
                          <a:effectLst/>
                        </a:rPr>
                        <a:t>0,5</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0,69146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0,69497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0,69847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0,70194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0,70540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0,70884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0,71226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0,71566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0,71904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0,72240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extLst>
                  <a:ext uri="{0D108BD9-81ED-4DB2-BD59-A6C34878D82A}">
                    <a16:rowId xmlns="" xmlns:a16="http://schemas.microsoft.com/office/drawing/2014/main" val="1975387465"/>
                  </a:ext>
                </a:extLst>
              </a:tr>
              <a:tr h="50562">
                <a:tc>
                  <a:txBody>
                    <a:bodyPr/>
                    <a:lstStyle/>
                    <a:p>
                      <a:pPr algn="ctr">
                        <a:lnSpc>
                          <a:spcPct val="107000"/>
                        </a:lnSpc>
                        <a:spcAft>
                          <a:spcPts val="0"/>
                        </a:spcAft>
                      </a:pPr>
                      <a:r>
                        <a:rPr lang="id-ID" sz="1100">
                          <a:effectLst/>
                        </a:rPr>
                        <a:t>0,6</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0,72575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0,72907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0,73237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0,73565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0,73891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0,74215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0,74537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0,74857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0,75175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0,75490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extLst>
                  <a:ext uri="{0D108BD9-81ED-4DB2-BD59-A6C34878D82A}">
                    <a16:rowId xmlns="" xmlns:a16="http://schemas.microsoft.com/office/drawing/2014/main" val="2332922096"/>
                  </a:ext>
                </a:extLst>
              </a:tr>
              <a:tr h="50562">
                <a:tc>
                  <a:txBody>
                    <a:bodyPr/>
                    <a:lstStyle/>
                    <a:p>
                      <a:pPr algn="ctr">
                        <a:lnSpc>
                          <a:spcPct val="107000"/>
                        </a:lnSpc>
                        <a:spcAft>
                          <a:spcPts val="0"/>
                        </a:spcAft>
                      </a:pPr>
                      <a:r>
                        <a:rPr lang="id-ID" sz="1100">
                          <a:effectLst/>
                        </a:rPr>
                        <a:t>0,7</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0,75804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0,76115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0,76424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0,76730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0,77035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0,77337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0,77637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0,77935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0,78230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0,78524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extLst>
                  <a:ext uri="{0D108BD9-81ED-4DB2-BD59-A6C34878D82A}">
                    <a16:rowId xmlns="" xmlns:a16="http://schemas.microsoft.com/office/drawing/2014/main" val="267609711"/>
                  </a:ext>
                </a:extLst>
              </a:tr>
              <a:tr h="50562">
                <a:tc>
                  <a:txBody>
                    <a:bodyPr/>
                    <a:lstStyle/>
                    <a:p>
                      <a:pPr algn="ctr">
                        <a:lnSpc>
                          <a:spcPct val="107000"/>
                        </a:lnSpc>
                        <a:spcAft>
                          <a:spcPts val="0"/>
                        </a:spcAft>
                      </a:pPr>
                      <a:r>
                        <a:rPr lang="id-ID" sz="1100">
                          <a:effectLst/>
                        </a:rPr>
                        <a:t>0,8</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0,78814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0,79103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0,79389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0,79673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0,79955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0,80234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0,80511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0,80785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0,81057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0,81327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extLst>
                  <a:ext uri="{0D108BD9-81ED-4DB2-BD59-A6C34878D82A}">
                    <a16:rowId xmlns="" xmlns:a16="http://schemas.microsoft.com/office/drawing/2014/main" val="1105664199"/>
                  </a:ext>
                </a:extLst>
              </a:tr>
              <a:tr h="50562">
                <a:tc>
                  <a:txBody>
                    <a:bodyPr/>
                    <a:lstStyle/>
                    <a:p>
                      <a:pPr algn="ctr">
                        <a:lnSpc>
                          <a:spcPct val="107000"/>
                        </a:lnSpc>
                        <a:spcAft>
                          <a:spcPts val="0"/>
                        </a:spcAft>
                      </a:pPr>
                      <a:r>
                        <a:rPr lang="id-ID" sz="1100">
                          <a:effectLst/>
                        </a:rPr>
                        <a:t>0,9</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0,81594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0,81859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0,82121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0,82381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0,82639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0,82894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0,83147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0,83398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0,83646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0,83891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extLst>
                  <a:ext uri="{0D108BD9-81ED-4DB2-BD59-A6C34878D82A}">
                    <a16:rowId xmlns="" xmlns:a16="http://schemas.microsoft.com/office/drawing/2014/main" val="2808583145"/>
                  </a:ext>
                </a:extLst>
              </a:tr>
              <a:tr h="0">
                <a:tc>
                  <a:txBody>
                    <a:bodyPr/>
                    <a:lstStyle/>
                    <a:p>
                      <a:pPr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extLst>
                  <a:ext uri="{0D108BD9-81ED-4DB2-BD59-A6C34878D82A}">
                    <a16:rowId xmlns="" xmlns:a16="http://schemas.microsoft.com/office/drawing/2014/main" val="2645409820"/>
                  </a:ext>
                </a:extLst>
              </a:tr>
              <a:tr h="50562">
                <a:tc>
                  <a:txBody>
                    <a:bodyPr/>
                    <a:lstStyle/>
                    <a:p>
                      <a:pPr algn="ctr">
                        <a:lnSpc>
                          <a:spcPct val="107000"/>
                        </a:lnSpc>
                        <a:spcAft>
                          <a:spcPts val="0"/>
                        </a:spcAft>
                      </a:pPr>
                      <a:r>
                        <a:rPr lang="id-ID" sz="1100">
                          <a:effectLst/>
                        </a:rPr>
                        <a:t>1,0</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0,84134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0,84375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0,84614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0,84849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0,85083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0,85314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0,85543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0,85769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0,85993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0,86214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extLst>
                  <a:ext uri="{0D108BD9-81ED-4DB2-BD59-A6C34878D82A}">
                    <a16:rowId xmlns="" xmlns:a16="http://schemas.microsoft.com/office/drawing/2014/main" val="3977590387"/>
                  </a:ext>
                </a:extLst>
              </a:tr>
              <a:tr h="50562">
                <a:tc>
                  <a:txBody>
                    <a:bodyPr/>
                    <a:lstStyle/>
                    <a:p>
                      <a:pPr algn="ctr">
                        <a:lnSpc>
                          <a:spcPct val="107000"/>
                        </a:lnSpc>
                        <a:spcAft>
                          <a:spcPts val="0"/>
                        </a:spcAft>
                      </a:pPr>
                      <a:r>
                        <a:rPr lang="id-ID" sz="1100" dirty="0">
                          <a:effectLst/>
                        </a:rPr>
                        <a:t>1,1</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0,86433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0,86650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0,86864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0,87076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0,87286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0,87493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0,87698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0,87900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0,88100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0,88298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extLst>
                  <a:ext uri="{0D108BD9-81ED-4DB2-BD59-A6C34878D82A}">
                    <a16:rowId xmlns="" xmlns:a16="http://schemas.microsoft.com/office/drawing/2014/main" val="2008478054"/>
                  </a:ext>
                </a:extLst>
              </a:tr>
              <a:tr h="50562">
                <a:tc>
                  <a:txBody>
                    <a:bodyPr/>
                    <a:lstStyle/>
                    <a:p>
                      <a:pPr algn="ctr">
                        <a:lnSpc>
                          <a:spcPct val="107000"/>
                        </a:lnSpc>
                        <a:spcAft>
                          <a:spcPts val="0"/>
                        </a:spcAft>
                      </a:pPr>
                      <a:r>
                        <a:rPr lang="id-ID" sz="1100">
                          <a:effectLst/>
                        </a:rPr>
                        <a:t>1,2</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0,88493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0,88686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0,88877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0,89065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0,89251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0,89435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0,89617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0,89796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0,89973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0,90147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extLst>
                  <a:ext uri="{0D108BD9-81ED-4DB2-BD59-A6C34878D82A}">
                    <a16:rowId xmlns="" xmlns:a16="http://schemas.microsoft.com/office/drawing/2014/main" val="2530412031"/>
                  </a:ext>
                </a:extLst>
              </a:tr>
              <a:tr h="50562">
                <a:tc>
                  <a:txBody>
                    <a:bodyPr/>
                    <a:lstStyle/>
                    <a:p>
                      <a:pPr algn="ctr">
                        <a:lnSpc>
                          <a:spcPct val="107000"/>
                        </a:lnSpc>
                        <a:spcAft>
                          <a:spcPts val="0"/>
                        </a:spcAft>
                      </a:pPr>
                      <a:r>
                        <a:rPr lang="id-ID" sz="1100">
                          <a:effectLst/>
                        </a:rPr>
                        <a:t>1,3</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0,90320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0,90490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0,90658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0,90824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0,90988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0,91149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0,91309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0,91466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0,91621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0,91774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extLst>
                  <a:ext uri="{0D108BD9-81ED-4DB2-BD59-A6C34878D82A}">
                    <a16:rowId xmlns="" xmlns:a16="http://schemas.microsoft.com/office/drawing/2014/main" val="4267906200"/>
                  </a:ext>
                </a:extLst>
              </a:tr>
              <a:tr h="50562">
                <a:tc>
                  <a:txBody>
                    <a:bodyPr/>
                    <a:lstStyle/>
                    <a:p>
                      <a:pPr algn="ctr">
                        <a:lnSpc>
                          <a:spcPct val="107000"/>
                        </a:lnSpc>
                        <a:spcAft>
                          <a:spcPts val="0"/>
                        </a:spcAft>
                      </a:pPr>
                      <a:r>
                        <a:rPr lang="id-ID" sz="1100">
                          <a:effectLst/>
                        </a:rPr>
                        <a:t>1,4</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0,91924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0,92073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0,92220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0,92364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0,92507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0,92647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0,92785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0,92922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0,93056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0,93189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extLst>
                  <a:ext uri="{0D108BD9-81ED-4DB2-BD59-A6C34878D82A}">
                    <a16:rowId xmlns="" xmlns:a16="http://schemas.microsoft.com/office/drawing/2014/main" val="1196815295"/>
                  </a:ext>
                </a:extLst>
              </a:tr>
              <a:tr h="0">
                <a:tc>
                  <a:txBody>
                    <a:bodyPr/>
                    <a:lstStyle/>
                    <a:p>
                      <a:pPr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extLst>
                  <a:ext uri="{0D108BD9-81ED-4DB2-BD59-A6C34878D82A}">
                    <a16:rowId xmlns="" xmlns:a16="http://schemas.microsoft.com/office/drawing/2014/main" val="3536693295"/>
                  </a:ext>
                </a:extLst>
              </a:tr>
              <a:tr h="50562">
                <a:tc>
                  <a:txBody>
                    <a:bodyPr/>
                    <a:lstStyle/>
                    <a:p>
                      <a:pPr algn="ctr">
                        <a:lnSpc>
                          <a:spcPct val="107000"/>
                        </a:lnSpc>
                        <a:spcAft>
                          <a:spcPts val="0"/>
                        </a:spcAft>
                      </a:pPr>
                      <a:r>
                        <a:rPr lang="id-ID" sz="1100">
                          <a:effectLst/>
                        </a:rPr>
                        <a:t>1,5</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0,93319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0,93448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0,93574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0,93699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0,93822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0,93943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0,94062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0,94179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0,94295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0,94408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extLst>
                  <a:ext uri="{0D108BD9-81ED-4DB2-BD59-A6C34878D82A}">
                    <a16:rowId xmlns="" xmlns:a16="http://schemas.microsoft.com/office/drawing/2014/main" val="4255508074"/>
                  </a:ext>
                </a:extLst>
              </a:tr>
              <a:tr h="50562">
                <a:tc>
                  <a:txBody>
                    <a:bodyPr/>
                    <a:lstStyle/>
                    <a:p>
                      <a:pPr algn="ctr">
                        <a:lnSpc>
                          <a:spcPct val="107000"/>
                        </a:lnSpc>
                        <a:spcAft>
                          <a:spcPts val="0"/>
                        </a:spcAft>
                      </a:pPr>
                      <a:r>
                        <a:rPr lang="id-ID" sz="1100">
                          <a:effectLst/>
                        </a:rPr>
                        <a:t>1,6</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0,94520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0,94630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0,94738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0,94845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0,94950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0,95053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0,95154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0,95254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0,95352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0,95449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extLst>
                  <a:ext uri="{0D108BD9-81ED-4DB2-BD59-A6C34878D82A}">
                    <a16:rowId xmlns="" xmlns:a16="http://schemas.microsoft.com/office/drawing/2014/main" val="3938214673"/>
                  </a:ext>
                </a:extLst>
              </a:tr>
              <a:tr h="50562">
                <a:tc>
                  <a:txBody>
                    <a:bodyPr/>
                    <a:lstStyle/>
                    <a:p>
                      <a:pPr algn="ctr">
                        <a:lnSpc>
                          <a:spcPct val="107000"/>
                        </a:lnSpc>
                        <a:spcAft>
                          <a:spcPts val="0"/>
                        </a:spcAft>
                      </a:pPr>
                      <a:r>
                        <a:rPr lang="id-ID" sz="1100">
                          <a:effectLst/>
                        </a:rPr>
                        <a:t>1,7</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0,95543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0,95637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0,95728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0,95818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0,95907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0,95994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0,96080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0,96164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0,96246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0,96327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extLst>
                  <a:ext uri="{0D108BD9-81ED-4DB2-BD59-A6C34878D82A}">
                    <a16:rowId xmlns="" xmlns:a16="http://schemas.microsoft.com/office/drawing/2014/main" val="2079956152"/>
                  </a:ext>
                </a:extLst>
              </a:tr>
              <a:tr h="50562">
                <a:tc>
                  <a:txBody>
                    <a:bodyPr/>
                    <a:lstStyle/>
                    <a:p>
                      <a:pPr algn="ctr">
                        <a:lnSpc>
                          <a:spcPct val="107000"/>
                        </a:lnSpc>
                        <a:spcAft>
                          <a:spcPts val="0"/>
                        </a:spcAft>
                      </a:pPr>
                      <a:r>
                        <a:rPr lang="id-ID" sz="1100">
                          <a:effectLst/>
                        </a:rPr>
                        <a:t>1,8</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0,96407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0,96485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0,96562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0,96638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0,96712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0,96784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0,96856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0,96926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0,96995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0,97062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extLst>
                  <a:ext uri="{0D108BD9-81ED-4DB2-BD59-A6C34878D82A}">
                    <a16:rowId xmlns="" xmlns:a16="http://schemas.microsoft.com/office/drawing/2014/main" val="3826363875"/>
                  </a:ext>
                </a:extLst>
              </a:tr>
              <a:tr h="50562">
                <a:tc>
                  <a:txBody>
                    <a:bodyPr/>
                    <a:lstStyle/>
                    <a:p>
                      <a:pPr algn="ctr">
                        <a:lnSpc>
                          <a:spcPct val="107000"/>
                        </a:lnSpc>
                        <a:spcAft>
                          <a:spcPts val="0"/>
                        </a:spcAft>
                      </a:pPr>
                      <a:r>
                        <a:rPr lang="id-ID" sz="1100" dirty="0">
                          <a:effectLst/>
                        </a:rPr>
                        <a:t>1,9</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0,97128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0,97193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0,97257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0,97320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0,97381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0,97441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0,97500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0,97558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0,97615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0,97670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extLst>
                  <a:ext uri="{0D108BD9-81ED-4DB2-BD59-A6C34878D82A}">
                    <a16:rowId xmlns="" xmlns:a16="http://schemas.microsoft.com/office/drawing/2014/main" val="2006926842"/>
                  </a:ext>
                </a:extLst>
              </a:tr>
              <a:tr h="0">
                <a:tc>
                  <a:txBody>
                    <a:bodyPr/>
                    <a:lstStyle/>
                    <a:p>
                      <a:pPr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extLst>
                  <a:ext uri="{0D108BD9-81ED-4DB2-BD59-A6C34878D82A}">
                    <a16:rowId xmlns="" xmlns:a16="http://schemas.microsoft.com/office/drawing/2014/main" val="2986377659"/>
                  </a:ext>
                </a:extLst>
              </a:tr>
            </a:tbl>
          </a:graphicData>
        </a:graphic>
      </p:graphicFrame>
    </p:spTree>
    <p:extLst>
      <p:ext uri="{BB962C8B-B14F-4D97-AF65-F5344CB8AC3E}">
        <p14:creationId xmlns:p14="http://schemas.microsoft.com/office/powerpoint/2010/main" val="369988122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0" y="0"/>
            <a:ext cx="9613900" cy="457200"/>
          </a:xfrm>
        </p:spPr>
        <p:txBody>
          <a:bodyPr>
            <a:normAutofit/>
          </a:bodyPr>
          <a:lstStyle/>
          <a:p>
            <a:r>
              <a:rPr lang="id-ID" sz="2000" dirty="0"/>
              <a:t>Tabel 4.1:  Wilayah Luas </a:t>
            </a:r>
            <a:r>
              <a:rPr lang="id-ID" sz="2000" dirty="0" err="1"/>
              <a:t>Dibawah</a:t>
            </a:r>
            <a:r>
              <a:rPr lang="id-ID" sz="2000" dirty="0"/>
              <a:t> Kurva Normal</a:t>
            </a:r>
          </a:p>
        </p:txBody>
      </p:sp>
      <p:graphicFrame>
        <p:nvGraphicFramePr>
          <p:cNvPr id="5" name="Content Placeholder 4"/>
          <p:cNvGraphicFramePr>
            <a:graphicFrameLocks noGrp="1"/>
          </p:cNvGraphicFramePr>
          <p:nvPr>
            <p:ph idx="4294967295"/>
            <p:extLst>
              <p:ext uri="{D42A27DB-BD31-4B8C-83A1-F6EECF244321}">
                <p14:modId xmlns:p14="http://schemas.microsoft.com/office/powerpoint/2010/main" val="3675794280"/>
              </p:ext>
            </p:extLst>
          </p:nvPr>
        </p:nvGraphicFramePr>
        <p:xfrm>
          <a:off x="0" y="354013"/>
          <a:ext cx="10373850" cy="3444644"/>
        </p:xfrm>
        <a:graphic>
          <a:graphicData uri="http://schemas.openxmlformats.org/drawingml/2006/table">
            <a:tbl>
              <a:tblPr firstRow="1" firstCol="1" bandRow="1">
                <a:tableStyleId>{F5AB1C69-6EDB-4FF4-983F-18BD219EF322}</a:tableStyleId>
              </a:tblPr>
              <a:tblGrid>
                <a:gridCol w="936479">
                  <a:extLst>
                    <a:ext uri="{9D8B030D-6E8A-4147-A177-3AD203B41FA5}">
                      <a16:colId xmlns="" xmlns:a16="http://schemas.microsoft.com/office/drawing/2014/main" val="3412588532"/>
                    </a:ext>
                  </a:extLst>
                </a:gridCol>
                <a:gridCol w="1254504">
                  <a:extLst>
                    <a:ext uri="{9D8B030D-6E8A-4147-A177-3AD203B41FA5}">
                      <a16:colId xmlns="" xmlns:a16="http://schemas.microsoft.com/office/drawing/2014/main" val="129703459"/>
                    </a:ext>
                  </a:extLst>
                </a:gridCol>
                <a:gridCol w="1091640">
                  <a:extLst>
                    <a:ext uri="{9D8B030D-6E8A-4147-A177-3AD203B41FA5}">
                      <a16:colId xmlns="" xmlns:a16="http://schemas.microsoft.com/office/drawing/2014/main" val="3250120275"/>
                    </a:ext>
                  </a:extLst>
                </a:gridCol>
                <a:gridCol w="1091640">
                  <a:extLst>
                    <a:ext uri="{9D8B030D-6E8A-4147-A177-3AD203B41FA5}">
                      <a16:colId xmlns="" xmlns:a16="http://schemas.microsoft.com/office/drawing/2014/main" val="2622772862"/>
                    </a:ext>
                  </a:extLst>
                </a:gridCol>
                <a:gridCol w="856141">
                  <a:extLst>
                    <a:ext uri="{9D8B030D-6E8A-4147-A177-3AD203B41FA5}">
                      <a16:colId xmlns="" xmlns:a16="http://schemas.microsoft.com/office/drawing/2014/main" val="2340894316"/>
                    </a:ext>
                  </a:extLst>
                </a:gridCol>
                <a:gridCol w="857241">
                  <a:extLst>
                    <a:ext uri="{9D8B030D-6E8A-4147-A177-3AD203B41FA5}">
                      <a16:colId xmlns="" xmlns:a16="http://schemas.microsoft.com/office/drawing/2014/main" val="3035608960"/>
                    </a:ext>
                  </a:extLst>
                </a:gridCol>
                <a:gridCol w="857241">
                  <a:extLst>
                    <a:ext uri="{9D8B030D-6E8A-4147-A177-3AD203B41FA5}">
                      <a16:colId xmlns="" xmlns:a16="http://schemas.microsoft.com/office/drawing/2014/main" val="2189439631"/>
                    </a:ext>
                  </a:extLst>
                </a:gridCol>
                <a:gridCol w="857241">
                  <a:extLst>
                    <a:ext uri="{9D8B030D-6E8A-4147-A177-3AD203B41FA5}">
                      <a16:colId xmlns="" xmlns:a16="http://schemas.microsoft.com/office/drawing/2014/main" val="3496797196"/>
                    </a:ext>
                  </a:extLst>
                </a:gridCol>
                <a:gridCol w="857241">
                  <a:extLst>
                    <a:ext uri="{9D8B030D-6E8A-4147-A177-3AD203B41FA5}">
                      <a16:colId xmlns="" xmlns:a16="http://schemas.microsoft.com/office/drawing/2014/main" val="1923200712"/>
                    </a:ext>
                  </a:extLst>
                </a:gridCol>
                <a:gridCol w="857241">
                  <a:extLst>
                    <a:ext uri="{9D8B030D-6E8A-4147-A177-3AD203B41FA5}">
                      <a16:colId xmlns="" xmlns:a16="http://schemas.microsoft.com/office/drawing/2014/main" val="1290765555"/>
                    </a:ext>
                  </a:extLst>
                </a:gridCol>
                <a:gridCol w="857241">
                  <a:extLst>
                    <a:ext uri="{9D8B030D-6E8A-4147-A177-3AD203B41FA5}">
                      <a16:colId xmlns="" xmlns:a16="http://schemas.microsoft.com/office/drawing/2014/main" val="1815392088"/>
                    </a:ext>
                  </a:extLst>
                </a:gridCol>
              </a:tblGrid>
              <a:tr h="215660">
                <a:tc>
                  <a:txBody>
                    <a:bodyPr/>
                    <a:lstStyle/>
                    <a:p>
                      <a:pPr algn="ctr">
                        <a:lnSpc>
                          <a:spcPct val="107000"/>
                        </a:lnSpc>
                        <a:spcAft>
                          <a:spcPts val="0"/>
                        </a:spcAft>
                      </a:pPr>
                      <a:r>
                        <a:rPr lang="en-US" sz="1100">
                          <a:effectLst/>
                        </a:rPr>
                        <a:t>t</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algn="ctr">
                        <a:lnSpc>
                          <a:spcPct val="107000"/>
                        </a:lnSpc>
                        <a:spcAft>
                          <a:spcPts val="0"/>
                        </a:spcAft>
                      </a:pPr>
                      <a:r>
                        <a:rPr lang="en-US" sz="1100">
                          <a:effectLst/>
                        </a:rPr>
                        <a:t>0</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algn="ctr">
                        <a:lnSpc>
                          <a:spcPct val="107000"/>
                        </a:lnSpc>
                        <a:spcAft>
                          <a:spcPts val="0"/>
                        </a:spcAft>
                      </a:pPr>
                      <a:r>
                        <a:rPr lang="en-US" sz="1100">
                          <a:effectLst/>
                        </a:rPr>
                        <a:t>0,01</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algn="ctr">
                        <a:lnSpc>
                          <a:spcPct val="107000"/>
                        </a:lnSpc>
                        <a:spcAft>
                          <a:spcPts val="0"/>
                        </a:spcAft>
                      </a:pPr>
                      <a:r>
                        <a:rPr lang="en-US" sz="1100">
                          <a:effectLst/>
                        </a:rPr>
                        <a:t>0,02</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algn="ctr">
                        <a:lnSpc>
                          <a:spcPct val="107000"/>
                        </a:lnSpc>
                        <a:spcAft>
                          <a:spcPts val="0"/>
                        </a:spcAft>
                      </a:pPr>
                      <a:r>
                        <a:rPr lang="en-US" sz="1100" dirty="0">
                          <a:effectLst/>
                        </a:rPr>
                        <a:t>0,03</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algn="ctr">
                        <a:lnSpc>
                          <a:spcPct val="107000"/>
                        </a:lnSpc>
                        <a:spcAft>
                          <a:spcPts val="0"/>
                        </a:spcAft>
                      </a:pPr>
                      <a:r>
                        <a:rPr lang="en-US" sz="1100">
                          <a:effectLst/>
                        </a:rPr>
                        <a:t>0,04</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algn="ctr">
                        <a:lnSpc>
                          <a:spcPct val="107000"/>
                        </a:lnSpc>
                        <a:spcAft>
                          <a:spcPts val="0"/>
                        </a:spcAft>
                      </a:pPr>
                      <a:r>
                        <a:rPr lang="en-US" sz="1100">
                          <a:effectLst/>
                        </a:rPr>
                        <a:t>0,05</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algn="ctr">
                        <a:lnSpc>
                          <a:spcPct val="107000"/>
                        </a:lnSpc>
                        <a:spcAft>
                          <a:spcPts val="0"/>
                        </a:spcAft>
                      </a:pPr>
                      <a:r>
                        <a:rPr lang="en-US" sz="1100">
                          <a:effectLst/>
                        </a:rPr>
                        <a:t>0,06</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algn="ctr">
                        <a:lnSpc>
                          <a:spcPct val="107000"/>
                        </a:lnSpc>
                        <a:spcAft>
                          <a:spcPts val="0"/>
                        </a:spcAft>
                      </a:pPr>
                      <a:r>
                        <a:rPr lang="en-US" sz="1100">
                          <a:effectLst/>
                        </a:rPr>
                        <a:t>0,07</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algn="ctr">
                        <a:lnSpc>
                          <a:spcPct val="107000"/>
                        </a:lnSpc>
                        <a:spcAft>
                          <a:spcPts val="0"/>
                        </a:spcAft>
                      </a:pPr>
                      <a:r>
                        <a:rPr lang="en-US" sz="1100">
                          <a:effectLst/>
                        </a:rPr>
                        <a:t>0,08</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algn="ctr">
                        <a:lnSpc>
                          <a:spcPct val="107000"/>
                        </a:lnSpc>
                        <a:spcAft>
                          <a:spcPts val="0"/>
                        </a:spcAft>
                      </a:pPr>
                      <a:r>
                        <a:rPr lang="en-US" sz="1100">
                          <a:effectLst/>
                        </a:rPr>
                        <a:t>0,09</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extLst>
                  <a:ext uri="{0D108BD9-81ED-4DB2-BD59-A6C34878D82A}">
                    <a16:rowId xmlns="" xmlns:a16="http://schemas.microsoft.com/office/drawing/2014/main" val="4078681798"/>
                  </a:ext>
                </a:extLst>
              </a:tr>
              <a:tr h="0">
                <a:tc>
                  <a:txBody>
                    <a:bodyPr/>
                    <a:lstStyle/>
                    <a:p>
                      <a:pPr algn="ctr">
                        <a:lnSpc>
                          <a:spcPct val="107000"/>
                        </a:lnSpc>
                        <a:spcAft>
                          <a:spcPts val="0"/>
                        </a:spcAft>
                      </a:pPr>
                      <a:r>
                        <a:rPr lang="id-ID" sz="1100" dirty="0">
                          <a:effectLst/>
                        </a:rPr>
                        <a:t>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extLst>
                  <a:ext uri="{0D108BD9-81ED-4DB2-BD59-A6C34878D82A}">
                    <a16:rowId xmlns="" xmlns:a16="http://schemas.microsoft.com/office/drawing/2014/main" val="2986377659"/>
                  </a:ext>
                </a:extLst>
              </a:tr>
              <a:tr h="50562">
                <a:tc>
                  <a:txBody>
                    <a:bodyPr/>
                    <a:lstStyle/>
                    <a:p>
                      <a:pPr algn="ctr">
                        <a:lnSpc>
                          <a:spcPct val="107000"/>
                        </a:lnSpc>
                        <a:spcAft>
                          <a:spcPts val="0"/>
                        </a:spcAft>
                      </a:pPr>
                      <a:r>
                        <a:rPr lang="id-ID" sz="1100" dirty="0">
                          <a:effectLst/>
                        </a:rPr>
                        <a:t>2,0</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0,97725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0,97778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0,97831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0,97882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0,97932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0,97982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0,98030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0,98077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0,98124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0,98169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extLst>
                  <a:ext uri="{0D108BD9-81ED-4DB2-BD59-A6C34878D82A}">
                    <a16:rowId xmlns="" xmlns:a16="http://schemas.microsoft.com/office/drawing/2014/main" val="918979361"/>
                  </a:ext>
                </a:extLst>
              </a:tr>
              <a:tr h="50562">
                <a:tc>
                  <a:txBody>
                    <a:bodyPr/>
                    <a:lstStyle/>
                    <a:p>
                      <a:pPr algn="ctr">
                        <a:lnSpc>
                          <a:spcPct val="107000"/>
                        </a:lnSpc>
                        <a:spcAft>
                          <a:spcPts val="0"/>
                        </a:spcAft>
                      </a:pPr>
                      <a:r>
                        <a:rPr lang="id-ID" sz="1100" dirty="0">
                          <a:effectLst/>
                        </a:rPr>
                        <a:t>2,1</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0,98214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0,98257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0,98300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0,98341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0,98382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0,98422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0,98461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0,98500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0,98537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0,98574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extLst>
                  <a:ext uri="{0D108BD9-81ED-4DB2-BD59-A6C34878D82A}">
                    <a16:rowId xmlns="" xmlns:a16="http://schemas.microsoft.com/office/drawing/2014/main" val="865934780"/>
                  </a:ext>
                </a:extLst>
              </a:tr>
              <a:tr h="50562">
                <a:tc>
                  <a:txBody>
                    <a:bodyPr/>
                    <a:lstStyle/>
                    <a:p>
                      <a:pPr algn="ctr">
                        <a:lnSpc>
                          <a:spcPct val="107000"/>
                        </a:lnSpc>
                        <a:spcAft>
                          <a:spcPts val="0"/>
                        </a:spcAft>
                      </a:pPr>
                      <a:r>
                        <a:rPr lang="id-ID" sz="1100" dirty="0">
                          <a:effectLst/>
                        </a:rPr>
                        <a:t>2,2</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0,98610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0,98645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0,98679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0,98713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0,98745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0,98778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0,98809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0,98840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0,98870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0,98899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extLst>
                  <a:ext uri="{0D108BD9-81ED-4DB2-BD59-A6C34878D82A}">
                    <a16:rowId xmlns="" xmlns:a16="http://schemas.microsoft.com/office/drawing/2014/main" val="3226457409"/>
                  </a:ext>
                </a:extLst>
              </a:tr>
              <a:tr h="50562">
                <a:tc>
                  <a:txBody>
                    <a:bodyPr/>
                    <a:lstStyle/>
                    <a:p>
                      <a:pPr algn="ctr">
                        <a:lnSpc>
                          <a:spcPct val="107000"/>
                        </a:lnSpc>
                        <a:spcAft>
                          <a:spcPts val="0"/>
                        </a:spcAft>
                      </a:pPr>
                      <a:r>
                        <a:rPr lang="id-ID" sz="1100" dirty="0">
                          <a:effectLst/>
                        </a:rPr>
                        <a:t>2,3</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0,98928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0,98956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0,98983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0,99010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0,99036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0,99061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0,99086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0,99111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0,99134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0,99158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extLst>
                  <a:ext uri="{0D108BD9-81ED-4DB2-BD59-A6C34878D82A}">
                    <a16:rowId xmlns="" xmlns:a16="http://schemas.microsoft.com/office/drawing/2014/main" val="1282158871"/>
                  </a:ext>
                </a:extLst>
              </a:tr>
              <a:tr h="50562">
                <a:tc>
                  <a:txBody>
                    <a:bodyPr/>
                    <a:lstStyle/>
                    <a:p>
                      <a:pPr algn="ctr">
                        <a:lnSpc>
                          <a:spcPct val="107000"/>
                        </a:lnSpc>
                        <a:spcAft>
                          <a:spcPts val="0"/>
                        </a:spcAft>
                      </a:pPr>
                      <a:r>
                        <a:rPr lang="id-ID" sz="1100" dirty="0">
                          <a:effectLst/>
                        </a:rPr>
                        <a:t>2,4</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0,99180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0,99202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0,99224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0,99245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0,99266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0,99286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0,99305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0,99324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0,99343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0,99361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extLst>
                  <a:ext uri="{0D108BD9-81ED-4DB2-BD59-A6C34878D82A}">
                    <a16:rowId xmlns="" xmlns:a16="http://schemas.microsoft.com/office/drawing/2014/main" val="1520142169"/>
                  </a:ext>
                </a:extLst>
              </a:tr>
              <a:tr h="0">
                <a:tc>
                  <a:txBody>
                    <a:bodyPr/>
                    <a:lstStyle/>
                    <a:p>
                      <a:pPr algn="ctr">
                        <a:lnSpc>
                          <a:spcPct val="107000"/>
                        </a:lnSpc>
                        <a:spcAft>
                          <a:spcPts val="0"/>
                        </a:spcAft>
                      </a:pPr>
                      <a:r>
                        <a:rPr lang="id-ID" sz="1100" dirty="0">
                          <a:effectLst/>
                        </a:rPr>
                        <a:t>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extLst>
                  <a:ext uri="{0D108BD9-81ED-4DB2-BD59-A6C34878D82A}">
                    <a16:rowId xmlns="" xmlns:a16="http://schemas.microsoft.com/office/drawing/2014/main" val="3154974409"/>
                  </a:ext>
                </a:extLst>
              </a:tr>
              <a:tr h="50562">
                <a:tc>
                  <a:txBody>
                    <a:bodyPr/>
                    <a:lstStyle/>
                    <a:p>
                      <a:pPr algn="ctr">
                        <a:lnSpc>
                          <a:spcPct val="107000"/>
                        </a:lnSpc>
                        <a:spcAft>
                          <a:spcPts val="0"/>
                        </a:spcAft>
                      </a:pPr>
                      <a:r>
                        <a:rPr lang="id-ID" sz="1100" dirty="0">
                          <a:effectLst/>
                        </a:rPr>
                        <a:t>2,5</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0,99379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0,99396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0,99413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0,99430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0,99446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0,99461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0,99477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0,99492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0,99506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0,99520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extLst>
                  <a:ext uri="{0D108BD9-81ED-4DB2-BD59-A6C34878D82A}">
                    <a16:rowId xmlns="" xmlns:a16="http://schemas.microsoft.com/office/drawing/2014/main" val="2312570088"/>
                  </a:ext>
                </a:extLst>
              </a:tr>
              <a:tr h="50562">
                <a:tc>
                  <a:txBody>
                    <a:bodyPr/>
                    <a:lstStyle/>
                    <a:p>
                      <a:pPr algn="ctr">
                        <a:lnSpc>
                          <a:spcPct val="107000"/>
                        </a:lnSpc>
                        <a:spcAft>
                          <a:spcPts val="0"/>
                        </a:spcAft>
                      </a:pPr>
                      <a:r>
                        <a:rPr lang="id-ID" sz="1100" dirty="0">
                          <a:effectLst/>
                        </a:rPr>
                        <a:t>2,6</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0,99534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0,99547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0,99560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0,99573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0,99585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0,99598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0,99609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0,99621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0,99632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0,99643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extLst>
                  <a:ext uri="{0D108BD9-81ED-4DB2-BD59-A6C34878D82A}">
                    <a16:rowId xmlns="" xmlns:a16="http://schemas.microsoft.com/office/drawing/2014/main" val="1487958819"/>
                  </a:ext>
                </a:extLst>
              </a:tr>
              <a:tr h="50562">
                <a:tc>
                  <a:txBody>
                    <a:bodyPr/>
                    <a:lstStyle/>
                    <a:p>
                      <a:pPr algn="ctr">
                        <a:lnSpc>
                          <a:spcPct val="107000"/>
                        </a:lnSpc>
                        <a:spcAft>
                          <a:spcPts val="0"/>
                        </a:spcAft>
                      </a:pPr>
                      <a:r>
                        <a:rPr lang="id-ID" sz="1100" dirty="0">
                          <a:effectLst/>
                        </a:rPr>
                        <a:t>2,7</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0,99653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0,99664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0,99674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0,99683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0,99693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0,99702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0,99711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0,99720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0,99728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0,99736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extLst>
                  <a:ext uri="{0D108BD9-81ED-4DB2-BD59-A6C34878D82A}">
                    <a16:rowId xmlns="" xmlns:a16="http://schemas.microsoft.com/office/drawing/2014/main" val="2071523940"/>
                  </a:ext>
                </a:extLst>
              </a:tr>
              <a:tr h="50562">
                <a:tc>
                  <a:txBody>
                    <a:bodyPr/>
                    <a:lstStyle/>
                    <a:p>
                      <a:pPr algn="ctr">
                        <a:lnSpc>
                          <a:spcPct val="107000"/>
                        </a:lnSpc>
                        <a:spcAft>
                          <a:spcPts val="0"/>
                        </a:spcAft>
                      </a:pPr>
                      <a:r>
                        <a:rPr lang="id-ID" sz="1100" dirty="0">
                          <a:effectLst/>
                        </a:rPr>
                        <a:t>2,8</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0,99744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0,99752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0,99760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0,99767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0,99774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0,99781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0,99788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0,99795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0,99801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0,99807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extLst>
                  <a:ext uri="{0D108BD9-81ED-4DB2-BD59-A6C34878D82A}">
                    <a16:rowId xmlns="" xmlns:a16="http://schemas.microsoft.com/office/drawing/2014/main" val="683764665"/>
                  </a:ext>
                </a:extLst>
              </a:tr>
              <a:tr h="50562">
                <a:tc>
                  <a:txBody>
                    <a:bodyPr/>
                    <a:lstStyle/>
                    <a:p>
                      <a:pPr algn="ctr">
                        <a:lnSpc>
                          <a:spcPct val="107000"/>
                        </a:lnSpc>
                        <a:spcAft>
                          <a:spcPts val="0"/>
                        </a:spcAft>
                      </a:pPr>
                      <a:r>
                        <a:rPr lang="id-ID" sz="1100" dirty="0">
                          <a:effectLst/>
                        </a:rPr>
                        <a:t>2,9</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0,99813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0,99819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0,99825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0,99831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0,99836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0,99841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0,99846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0,99851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0,99856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0,99861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extLst>
                  <a:ext uri="{0D108BD9-81ED-4DB2-BD59-A6C34878D82A}">
                    <a16:rowId xmlns="" xmlns:a16="http://schemas.microsoft.com/office/drawing/2014/main" val="3234937392"/>
                  </a:ext>
                </a:extLst>
              </a:tr>
              <a:tr h="0">
                <a:tc>
                  <a:txBody>
                    <a:bodyPr/>
                    <a:lstStyle/>
                    <a:p>
                      <a:pPr algn="ctr">
                        <a:lnSpc>
                          <a:spcPct val="107000"/>
                        </a:lnSpc>
                        <a:spcAft>
                          <a:spcPts val="0"/>
                        </a:spcAft>
                      </a:pPr>
                      <a:r>
                        <a:rPr lang="id-ID" sz="1100" dirty="0">
                          <a:effectLst/>
                        </a:rPr>
                        <a:t>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extLst>
                  <a:ext uri="{0D108BD9-81ED-4DB2-BD59-A6C34878D82A}">
                    <a16:rowId xmlns="" xmlns:a16="http://schemas.microsoft.com/office/drawing/2014/main" val="1432192656"/>
                  </a:ext>
                </a:extLst>
              </a:tr>
              <a:tr h="50562">
                <a:tc>
                  <a:txBody>
                    <a:bodyPr/>
                    <a:lstStyle/>
                    <a:p>
                      <a:pPr algn="ctr">
                        <a:lnSpc>
                          <a:spcPct val="107000"/>
                        </a:lnSpc>
                        <a:spcAft>
                          <a:spcPts val="0"/>
                        </a:spcAft>
                      </a:pPr>
                      <a:r>
                        <a:rPr lang="id-ID" sz="1100" dirty="0">
                          <a:effectLst/>
                        </a:rPr>
                        <a:t>3,0</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0,99865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0,99869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0,99874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0,99878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0,99882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0,99886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0,99889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0,99893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0,99896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0,99900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extLst>
                  <a:ext uri="{0D108BD9-81ED-4DB2-BD59-A6C34878D82A}">
                    <a16:rowId xmlns="" xmlns:a16="http://schemas.microsoft.com/office/drawing/2014/main" val="1792739922"/>
                  </a:ext>
                </a:extLst>
              </a:tr>
              <a:tr h="50562">
                <a:tc>
                  <a:txBody>
                    <a:bodyPr/>
                    <a:lstStyle/>
                    <a:p>
                      <a:pPr algn="ctr">
                        <a:lnSpc>
                          <a:spcPct val="107000"/>
                        </a:lnSpc>
                        <a:spcAft>
                          <a:spcPts val="0"/>
                        </a:spcAft>
                      </a:pPr>
                      <a:r>
                        <a:rPr lang="id-ID" sz="1100" dirty="0">
                          <a:effectLst/>
                        </a:rPr>
                        <a:t>3,1</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0,99903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0,99906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0,99910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0,99913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0,99916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0,99918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0,99921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0,99924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0,99926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0,99929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extLst>
                  <a:ext uri="{0D108BD9-81ED-4DB2-BD59-A6C34878D82A}">
                    <a16:rowId xmlns="" xmlns:a16="http://schemas.microsoft.com/office/drawing/2014/main" val="2530874829"/>
                  </a:ext>
                </a:extLst>
              </a:tr>
              <a:tr h="50562">
                <a:tc>
                  <a:txBody>
                    <a:bodyPr/>
                    <a:lstStyle/>
                    <a:p>
                      <a:pPr algn="ctr">
                        <a:lnSpc>
                          <a:spcPct val="107000"/>
                        </a:lnSpc>
                        <a:spcAft>
                          <a:spcPts val="0"/>
                        </a:spcAft>
                      </a:pPr>
                      <a:r>
                        <a:rPr lang="id-ID" sz="1100" dirty="0">
                          <a:effectLst/>
                        </a:rPr>
                        <a:t>3,2</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0,99931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0,99934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0,99936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0,99938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0,99940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0,99942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0,99944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0,99946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0,99948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0,99950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extLst>
                  <a:ext uri="{0D108BD9-81ED-4DB2-BD59-A6C34878D82A}">
                    <a16:rowId xmlns="" xmlns:a16="http://schemas.microsoft.com/office/drawing/2014/main" val="1462622953"/>
                  </a:ext>
                </a:extLst>
              </a:tr>
              <a:tr h="50562">
                <a:tc>
                  <a:txBody>
                    <a:bodyPr/>
                    <a:lstStyle/>
                    <a:p>
                      <a:pPr algn="ctr">
                        <a:lnSpc>
                          <a:spcPct val="107000"/>
                        </a:lnSpc>
                        <a:spcAft>
                          <a:spcPts val="0"/>
                        </a:spcAft>
                      </a:pPr>
                      <a:r>
                        <a:rPr lang="id-ID" sz="1100" dirty="0">
                          <a:effectLst/>
                        </a:rPr>
                        <a:t>3,3</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0,99952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0,99953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0,99955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0,99957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0,99958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0,99960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0,99961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0,99962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a:effectLst/>
                        </a:rPr>
                        <a:t>     0,99964 </a:t>
                      </a:r>
                      <a:endParaRPr lang="id-ID" sz="11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0,99965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extLst>
                  <a:ext uri="{0D108BD9-81ED-4DB2-BD59-A6C34878D82A}">
                    <a16:rowId xmlns="" xmlns:a16="http://schemas.microsoft.com/office/drawing/2014/main" val="2711772630"/>
                  </a:ext>
                </a:extLst>
              </a:tr>
              <a:tr h="50562">
                <a:tc>
                  <a:txBody>
                    <a:bodyPr/>
                    <a:lstStyle/>
                    <a:p>
                      <a:pPr algn="ctr">
                        <a:lnSpc>
                          <a:spcPct val="107000"/>
                        </a:lnSpc>
                        <a:spcAft>
                          <a:spcPts val="0"/>
                        </a:spcAft>
                      </a:pPr>
                      <a:r>
                        <a:rPr lang="id-ID" sz="1100" dirty="0">
                          <a:effectLst/>
                        </a:rPr>
                        <a:t>3,4</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0,99966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0,99968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0,99969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0,99970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0,99971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0,99972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0,99973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0,99974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0,99975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0,99976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extLst>
                  <a:ext uri="{0D108BD9-81ED-4DB2-BD59-A6C34878D82A}">
                    <a16:rowId xmlns="" xmlns:a16="http://schemas.microsoft.com/office/drawing/2014/main" val="1886499885"/>
                  </a:ext>
                </a:extLst>
              </a:tr>
            </a:tbl>
          </a:graphicData>
        </a:graphic>
      </p:graphicFrame>
    </p:spTree>
    <p:extLst>
      <p:ext uri="{BB962C8B-B14F-4D97-AF65-F5344CB8AC3E}">
        <p14:creationId xmlns:p14="http://schemas.microsoft.com/office/powerpoint/2010/main" val="420324090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t>Contoh</a:t>
            </a:r>
            <a:r>
              <a:rPr lang="en-US" b="1" dirty="0"/>
              <a:t> C4.2:</a:t>
            </a:r>
            <a:endParaRPr lang="id-ID" dirty="0"/>
          </a:p>
        </p:txBody>
      </p:sp>
      <p:sp>
        <p:nvSpPr>
          <p:cNvPr id="3" name="Content Placeholder 2"/>
          <p:cNvSpPr>
            <a:spLocks noGrp="1"/>
          </p:cNvSpPr>
          <p:nvPr>
            <p:ph idx="1"/>
          </p:nvPr>
        </p:nvSpPr>
        <p:spPr>
          <a:xfrm>
            <a:off x="499166" y="1914179"/>
            <a:ext cx="9613861" cy="3599316"/>
          </a:xfrm>
        </p:spPr>
        <p:txBody>
          <a:bodyPr>
            <a:normAutofit/>
          </a:bodyPr>
          <a:lstStyle/>
          <a:p>
            <a:pPr marL="0" indent="0">
              <a:buNone/>
            </a:pPr>
            <a:r>
              <a:rPr lang="en-US" sz="1800" dirty="0"/>
              <a:t>Data </a:t>
            </a:r>
            <a:r>
              <a:rPr lang="en-US" sz="1800" dirty="0" err="1"/>
              <a:t>stasiun</a:t>
            </a:r>
            <a:r>
              <a:rPr lang="en-US" sz="1800" dirty="0"/>
              <a:t> </a:t>
            </a:r>
            <a:r>
              <a:rPr lang="en-US" sz="1800" dirty="0" err="1"/>
              <a:t>Pengamatan</a:t>
            </a:r>
            <a:r>
              <a:rPr lang="en-US" sz="1800" dirty="0"/>
              <a:t> </a:t>
            </a:r>
            <a:r>
              <a:rPr lang="en-US" sz="1800" dirty="0" err="1"/>
              <a:t>Losari</a:t>
            </a:r>
            <a:r>
              <a:rPr lang="en-US" sz="1800" dirty="0"/>
              <a:t> </a:t>
            </a:r>
            <a:r>
              <a:rPr lang="en-US" sz="1800" dirty="0" err="1"/>
              <a:t>Lor</a:t>
            </a:r>
            <a:r>
              <a:rPr lang="en-US" sz="1800" dirty="0"/>
              <a:t> (</a:t>
            </a:r>
            <a:r>
              <a:rPr lang="en-US" sz="1800" dirty="0" err="1"/>
              <a:t>Stasiun</a:t>
            </a:r>
            <a:r>
              <a:rPr lang="en-US" sz="1800" dirty="0"/>
              <a:t> PK 1) </a:t>
            </a:r>
            <a:r>
              <a:rPr lang="en-US" sz="1800" dirty="0" err="1"/>
              <a:t>seperti</a:t>
            </a:r>
            <a:r>
              <a:rPr lang="en-US" sz="1800" dirty="0"/>
              <a:t> </a:t>
            </a:r>
            <a:r>
              <a:rPr lang="en-US" sz="1800" dirty="0" err="1"/>
              <a:t>Tabel</a:t>
            </a:r>
            <a:r>
              <a:rPr lang="en-US" sz="1800" dirty="0"/>
              <a:t> C4.2. </a:t>
            </a:r>
            <a:r>
              <a:rPr lang="en-US" sz="1800" dirty="0" err="1"/>
              <a:t>Ditanyakan</a:t>
            </a:r>
            <a:endParaRPr lang="id-ID" sz="1800" dirty="0"/>
          </a:p>
          <a:p>
            <a:pPr marL="896938" lvl="1" indent="-439738">
              <a:buNone/>
            </a:pPr>
            <a:r>
              <a:rPr lang="en-US" sz="1600" dirty="0"/>
              <a:t>(1) </a:t>
            </a:r>
            <a:r>
              <a:rPr lang="en-US" sz="1600" dirty="0" err="1"/>
              <a:t>Berapa</a:t>
            </a:r>
            <a:r>
              <a:rPr lang="en-US" sz="1600" dirty="0"/>
              <a:t> </a:t>
            </a:r>
            <a:r>
              <a:rPr lang="en-US" sz="1600" dirty="0" err="1"/>
              <a:t>peluang</a:t>
            </a:r>
            <a:r>
              <a:rPr lang="en-US" sz="1600" dirty="0"/>
              <a:t> </a:t>
            </a:r>
            <a:r>
              <a:rPr lang="en-US" sz="1600" dirty="0" err="1"/>
              <a:t>bahwa</a:t>
            </a:r>
            <a:r>
              <a:rPr lang="en-US" sz="1600" dirty="0"/>
              <a:t> </a:t>
            </a:r>
            <a:r>
              <a:rPr lang="en-US" sz="1600" dirty="0" err="1"/>
              <a:t>curah</a:t>
            </a:r>
            <a:r>
              <a:rPr lang="en-US" sz="1600" dirty="0"/>
              <a:t> </a:t>
            </a:r>
            <a:r>
              <a:rPr lang="en-US" sz="1600" dirty="0" err="1"/>
              <a:t>hujannya</a:t>
            </a:r>
            <a:r>
              <a:rPr lang="en-US" sz="1600" dirty="0"/>
              <a:t> </a:t>
            </a:r>
            <a:r>
              <a:rPr lang="en-US" sz="1600" dirty="0" err="1"/>
              <a:t>kurang</a:t>
            </a:r>
            <a:r>
              <a:rPr lang="en-US" sz="1600" dirty="0"/>
              <a:t> </a:t>
            </a:r>
            <a:r>
              <a:rPr lang="en-US" sz="1600" dirty="0" err="1"/>
              <a:t>dari</a:t>
            </a:r>
            <a:r>
              <a:rPr lang="en-US" sz="1600" dirty="0"/>
              <a:t> 1250 mm/</a:t>
            </a:r>
            <a:r>
              <a:rPr lang="en-US" sz="1600" dirty="0" err="1"/>
              <a:t>tahun</a:t>
            </a:r>
            <a:r>
              <a:rPr lang="en-US" sz="1600" dirty="0"/>
              <a:t>. </a:t>
            </a:r>
            <a:endParaRPr lang="id-ID" sz="1600" dirty="0"/>
          </a:p>
          <a:p>
            <a:pPr marL="896938" lvl="1" indent="-439738">
              <a:buNone/>
            </a:pPr>
            <a:r>
              <a:rPr lang="en-US" sz="1600" dirty="0"/>
              <a:t>(2) </a:t>
            </a:r>
            <a:r>
              <a:rPr lang="en-US" sz="1600" dirty="0" err="1"/>
              <a:t>Berapa</a:t>
            </a:r>
            <a:r>
              <a:rPr lang="en-US" sz="1600" dirty="0"/>
              <a:t> </a:t>
            </a:r>
            <a:r>
              <a:rPr lang="en-US" sz="1600" dirty="0" err="1"/>
              <a:t>peluang</a:t>
            </a:r>
            <a:r>
              <a:rPr lang="en-US" sz="1600" dirty="0"/>
              <a:t> </a:t>
            </a:r>
            <a:r>
              <a:rPr lang="en-US" sz="1600" dirty="0" err="1"/>
              <a:t>bahwa</a:t>
            </a:r>
            <a:r>
              <a:rPr lang="en-US" sz="1600" dirty="0"/>
              <a:t> </a:t>
            </a:r>
            <a:r>
              <a:rPr lang="en-US" sz="1600" dirty="0" err="1"/>
              <a:t>curah</a:t>
            </a:r>
            <a:r>
              <a:rPr lang="en-US" sz="1600" dirty="0"/>
              <a:t> </a:t>
            </a:r>
            <a:r>
              <a:rPr lang="en-US" sz="1600" dirty="0" err="1"/>
              <a:t>hujannya</a:t>
            </a:r>
            <a:r>
              <a:rPr lang="en-US" sz="1600" dirty="0"/>
              <a:t> </a:t>
            </a:r>
            <a:r>
              <a:rPr lang="en-US" sz="1600" dirty="0" err="1"/>
              <a:t>lebih</a:t>
            </a:r>
            <a:r>
              <a:rPr lang="en-US" sz="1600" dirty="0"/>
              <a:t> </a:t>
            </a:r>
            <a:r>
              <a:rPr lang="en-US" sz="1600" dirty="0" err="1"/>
              <a:t>dari</a:t>
            </a:r>
            <a:r>
              <a:rPr lang="en-US" sz="1600" dirty="0"/>
              <a:t> 2250 mm/</a:t>
            </a:r>
            <a:r>
              <a:rPr lang="en-US" sz="1600" dirty="0" err="1"/>
              <a:t>tahun</a:t>
            </a:r>
            <a:r>
              <a:rPr lang="en-US" sz="1600" dirty="0"/>
              <a:t>. </a:t>
            </a:r>
            <a:endParaRPr lang="id-ID" sz="1600" dirty="0"/>
          </a:p>
          <a:p>
            <a:pPr marL="896938" lvl="1" indent="-439738">
              <a:buNone/>
            </a:pPr>
            <a:r>
              <a:rPr lang="en-US" sz="1600" dirty="0"/>
              <a:t>(3) </a:t>
            </a:r>
            <a:r>
              <a:rPr lang="en-US" sz="1600" dirty="0" err="1"/>
              <a:t>Hitung</a:t>
            </a:r>
            <a:r>
              <a:rPr lang="en-US" sz="1600" dirty="0"/>
              <a:t> </a:t>
            </a:r>
            <a:r>
              <a:rPr lang="en-US" sz="1600" dirty="0" err="1"/>
              <a:t>peluang</a:t>
            </a:r>
            <a:r>
              <a:rPr lang="en-US" sz="1600" dirty="0"/>
              <a:t> </a:t>
            </a:r>
            <a:r>
              <a:rPr lang="en-US" sz="1600" dirty="0" err="1"/>
              <a:t>bahwa</a:t>
            </a:r>
            <a:r>
              <a:rPr lang="en-US" sz="1600" dirty="0"/>
              <a:t> </a:t>
            </a:r>
            <a:r>
              <a:rPr lang="en-US" sz="1600" dirty="0" err="1"/>
              <a:t>curah</a:t>
            </a:r>
            <a:r>
              <a:rPr lang="en-US" sz="1600" dirty="0"/>
              <a:t> </a:t>
            </a:r>
            <a:r>
              <a:rPr lang="en-US" sz="1600" dirty="0" err="1"/>
              <a:t>hujannya</a:t>
            </a:r>
            <a:r>
              <a:rPr lang="en-US" sz="1600" dirty="0"/>
              <a:t> </a:t>
            </a:r>
            <a:r>
              <a:rPr lang="en-US" sz="1600" dirty="0" err="1"/>
              <a:t>berkisar</a:t>
            </a:r>
            <a:r>
              <a:rPr lang="en-US" sz="1600" dirty="0"/>
              <a:t> </a:t>
            </a:r>
            <a:r>
              <a:rPr lang="en-US" sz="1600" dirty="0" err="1"/>
              <a:t>antara</a:t>
            </a:r>
            <a:r>
              <a:rPr lang="en-US" sz="1600" dirty="0"/>
              <a:t> 1200 </a:t>
            </a:r>
            <a:r>
              <a:rPr lang="en-US" sz="1600" dirty="0" err="1"/>
              <a:t>dan</a:t>
            </a:r>
            <a:r>
              <a:rPr lang="en-US" sz="1600" dirty="0"/>
              <a:t> 2400 mm/</a:t>
            </a:r>
            <a:r>
              <a:rPr lang="en-US" sz="1600" dirty="0" err="1"/>
              <a:t>tahun</a:t>
            </a:r>
            <a:r>
              <a:rPr lang="en-US" sz="1600" dirty="0"/>
              <a:t>. </a:t>
            </a:r>
            <a:endParaRPr lang="id-ID" sz="1600" dirty="0"/>
          </a:p>
          <a:p>
            <a:pPr marL="896938" lvl="1" indent="-439738">
              <a:buNone/>
            </a:pPr>
            <a:r>
              <a:rPr lang="en-US" sz="1600" dirty="0"/>
              <a:t>(4) </a:t>
            </a:r>
            <a:r>
              <a:rPr lang="en-US" sz="1600" dirty="0" err="1"/>
              <a:t>Apabila</a:t>
            </a:r>
            <a:r>
              <a:rPr lang="en-US" sz="1600" dirty="0"/>
              <a:t> </a:t>
            </a:r>
            <a:r>
              <a:rPr lang="en-US" sz="1600" dirty="0" err="1"/>
              <a:t>untuk</a:t>
            </a:r>
            <a:r>
              <a:rPr lang="en-US" sz="1600" dirty="0"/>
              <a:t> </a:t>
            </a:r>
            <a:r>
              <a:rPr lang="en-US" sz="1600" dirty="0" err="1"/>
              <a:t>menghitung</a:t>
            </a:r>
            <a:r>
              <a:rPr lang="en-US" sz="1600" dirty="0"/>
              <a:t> </a:t>
            </a:r>
            <a:r>
              <a:rPr lang="en-US" sz="1600" dirty="0" err="1"/>
              <a:t>curah</a:t>
            </a:r>
            <a:r>
              <a:rPr lang="en-US" sz="1600" dirty="0"/>
              <a:t> </a:t>
            </a:r>
            <a:r>
              <a:rPr lang="en-US" sz="1600" dirty="0" err="1"/>
              <a:t>hujan</a:t>
            </a:r>
            <a:r>
              <a:rPr lang="en-US" sz="1600" dirty="0"/>
              <a:t> rata-rata </a:t>
            </a:r>
            <a:r>
              <a:rPr lang="en-US" sz="1600" dirty="0" err="1"/>
              <a:t>tersebut</a:t>
            </a:r>
            <a:r>
              <a:rPr lang="en-US" sz="1600" dirty="0"/>
              <a:t> </a:t>
            </a:r>
            <a:r>
              <a:rPr lang="en-US" sz="1600" dirty="0" err="1"/>
              <a:t>dari</a:t>
            </a:r>
            <a:r>
              <a:rPr lang="en-US" sz="1600" dirty="0"/>
              <a:t> data </a:t>
            </a:r>
            <a:r>
              <a:rPr lang="en-US" sz="1600" dirty="0" err="1"/>
              <a:t>sebanyak</a:t>
            </a:r>
            <a:r>
              <a:rPr lang="en-US" sz="1600" dirty="0"/>
              <a:t> 50 </a:t>
            </a:r>
            <a:r>
              <a:rPr lang="en-US" sz="1600" dirty="0" err="1"/>
              <a:t>tahun</a:t>
            </a:r>
            <a:r>
              <a:rPr lang="en-US" sz="1600" dirty="0"/>
              <a:t>, </a:t>
            </a:r>
            <a:r>
              <a:rPr lang="en-US" sz="1600" dirty="0" err="1"/>
              <a:t>berapa</a:t>
            </a:r>
            <a:r>
              <a:rPr lang="en-US" sz="1600" dirty="0"/>
              <a:t> </a:t>
            </a:r>
            <a:r>
              <a:rPr lang="en-US" sz="1600" dirty="0" err="1"/>
              <a:t>jumlah</a:t>
            </a:r>
            <a:r>
              <a:rPr lang="en-US" sz="1600" dirty="0"/>
              <a:t> data yang </a:t>
            </a:r>
            <a:r>
              <a:rPr lang="en-US" sz="1600" dirty="0" err="1"/>
              <a:t>curah</a:t>
            </a:r>
            <a:r>
              <a:rPr lang="en-US" sz="1600" dirty="0"/>
              <a:t> </a:t>
            </a:r>
            <a:r>
              <a:rPr lang="en-US" sz="1600" dirty="0" err="1"/>
              <a:t>hujannya</a:t>
            </a:r>
            <a:r>
              <a:rPr lang="en-US" sz="1600" dirty="0"/>
              <a:t> </a:t>
            </a:r>
            <a:r>
              <a:rPr lang="en-US" sz="1600" dirty="0" err="1"/>
              <a:t>berkisar</a:t>
            </a:r>
            <a:r>
              <a:rPr lang="en-US" sz="1600" dirty="0"/>
              <a:t> </a:t>
            </a:r>
            <a:r>
              <a:rPr lang="en-US" sz="1600" dirty="0" err="1"/>
              <a:t>antara</a:t>
            </a:r>
            <a:r>
              <a:rPr lang="en-US" sz="1600" dirty="0"/>
              <a:t> 1200 - 2250 mm/</a:t>
            </a:r>
            <a:r>
              <a:rPr lang="en-US" sz="1600" dirty="0" err="1"/>
              <a:t>tahun</a:t>
            </a:r>
            <a:r>
              <a:rPr lang="en-US" sz="1600" dirty="0"/>
              <a:t>.</a:t>
            </a:r>
            <a:endParaRPr lang="id-ID" sz="1600" dirty="0"/>
          </a:p>
          <a:p>
            <a:endParaRPr lang="id-ID" sz="1800" dirty="0"/>
          </a:p>
        </p:txBody>
      </p:sp>
      <p:pic>
        <p:nvPicPr>
          <p:cNvPr id="4" name="Picture 3"/>
          <p:cNvPicPr>
            <a:picLocks noChangeAspect="1"/>
          </p:cNvPicPr>
          <p:nvPr/>
        </p:nvPicPr>
        <p:blipFill>
          <a:blip r:embed="rId2"/>
          <a:stretch>
            <a:fillRect/>
          </a:stretch>
        </p:blipFill>
        <p:spPr>
          <a:xfrm>
            <a:off x="1070474" y="3600991"/>
            <a:ext cx="5733575" cy="2314375"/>
          </a:xfrm>
          <a:prstGeom prst="rect">
            <a:avLst/>
          </a:prstGeom>
          <a:solidFill>
            <a:schemeClr val="tx2"/>
          </a:solidFill>
        </p:spPr>
      </p:pic>
    </p:spTree>
    <p:extLst>
      <p:ext uri="{BB962C8B-B14F-4D97-AF65-F5344CB8AC3E}">
        <p14:creationId xmlns:p14="http://schemas.microsoft.com/office/powerpoint/2010/main" val="192903251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a:t>Penyelesaian:</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680321" y="2336873"/>
                <a:ext cx="9912917" cy="3599316"/>
              </a:xfrm>
              <a:solidFill>
                <a:schemeClr val="tx2"/>
              </a:solidFill>
            </p:spPr>
            <p:txBody>
              <a:bodyPr/>
              <a:lstStyle/>
              <a:p>
                <a:r>
                  <a:rPr lang="id-ID" dirty="0">
                    <a:solidFill>
                      <a:schemeClr val="bg1"/>
                    </a:solidFill>
                  </a:rPr>
                  <a:t>Hitung </a:t>
                </a:r>
                <a:r>
                  <a:rPr lang="en-US" dirty="0" err="1">
                    <a:solidFill>
                      <a:schemeClr val="bg1"/>
                    </a:solidFill>
                  </a:rPr>
                  <a:t>nilai</a:t>
                </a:r>
                <a:r>
                  <a:rPr lang="en-US" dirty="0">
                    <a:solidFill>
                      <a:schemeClr val="bg1"/>
                    </a:solidFill>
                  </a:rPr>
                  <a:t> rata-rata, </a:t>
                </a:r>
                <a14:m>
                  <m:oMath xmlns:m="http://schemas.openxmlformats.org/officeDocument/2006/math">
                    <m:r>
                      <a:rPr lang="en-US" i="1">
                        <a:solidFill>
                          <a:schemeClr val="bg1"/>
                        </a:solidFill>
                        <a:latin typeface="Cambria Math" panose="02040503050406030204" pitchFamily="18" charset="0"/>
                      </a:rPr>
                      <m:t>𝜇</m:t>
                    </m:r>
                  </m:oMath>
                </a14:m>
                <a:r>
                  <a:rPr lang="en-US" dirty="0">
                    <a:solidFill>
                      <a:schemeClr val="bg1"/>
                    </a:solidFill>
                  </a:rPr>
                  <a:t> </a:t>
                </a:r>
                <a:r>
                  <a:rPr lang="en-US" dirty="0" err="1">
                    <a:solidFill>
                      <a:schemeClr val="bg1"/>
                    </a:solidFill>
                  </a:rPr>
                  <a:t>dan</a:t>
                </a:r>
                <a:r>
                  <a:rPr lang="en-US" dirty="0">
                    <a:solidFill>
                      <a:schemeClr val="bg1"/>
                    </a:solidFill>
                  </a:rPr>
                  <a:t> </a:t>
                </a:r>
                <a:r>
                  <a:rPr lang="en-US" dirty="0" err="1">
                    <a:solidFill>
                      <a:schemeClr val="bg1"/>
                    </a:solidFill>
                  </a:rPr>
                  <a:t>deviasi</a:t>
                </a:r>
                <a:r>
                  <a:rPr lang="en-US" dirty="0">
                    <a:solidFill>
                      <a:schemeClr val="bg1"/>
                    </a:solidFill>
                  </a:rPr>
                  <a:t> </a:t>
                </a:r>
                <a:r>
                  <a:rPr lang="en-US" dirty="0" err="1">
                    <a:solidFill>
                      <a:schemeClr val="bg1"/>
                    </a:solidFill>
                  </a:rPr>
                  <a:t>standar</a:t>
                </a:r>
                <a:r>
                  <a:rPr lang="en-US" dirty="0">
                    <a:solidFill>
                      <a:schemeClr val="bg1"/>
                    </a:solidFill>
                  </a:rPr>
                  <a:t> </a:t>
                </a:r>
                <a:r>
                  <a:rPr lang="en-US" dirty="0" err="1">
                    <a:solidFill>
                      <a:schemeClr val="bg1"/>
                    </a:solidFill>
                  </a:rPr>
                  <a:t>untuk</a:t>
                </a:r>
                <a:r>
                  <a:rPr lang="en-US" dirty="0">
                    <a:solidFill>
                      <a:schemeClr val="bg1"/>
                    </a:solidFill>
                  </a:rPr>
                  <a:t> </a:t>
                </a:r>
                <a:r>
                  <a:rPr lang="en-US" dirty="0" err="1">
                    <a:solidFill>
                      <a:schemeClr val="bg1"/>
                    </a:solidFill>
                  </a:rPr>
                  <a:t>populasi</a:t>
                </a:r>
                <a:r>
                  <a:rPr lang="en-US" dirty="0">
                    <a:solidFill>
                      <a:schemeClr val="bg1"/>
                    </a:solidFill>
                  </a:rPr>
                  <a:t> </a:t>
                </a:r>
                <a14:m>
                  <m:oMath xmlns:m="http://schemas.openxmlformats.org/officeDocument/2006/math">
                    <m:sSub>
                      <m:sSubPr>
                        <m:ctrlPr>
                          <a:rPr lang="id-ID" i="1">
                            <a:solidFill>
                              <a:schemeClr val="bg1"/>
                            </a:solidFill>
                            <a:latin typeface="Cambria Math"/>
                          </a:rPr>
                        </m:ctrlPr>
                      </m:sSubPr>
                      <m:e>
                        <m:r>
                          <a:rPr lang="en-US" i="1">
                            <a:solidFill>
                              <a:schemeClr val="bg1"/>
                            </a:solidFill>
                            <a:latin typeface="Cambria Math" panose="02040503050406030204" pitchFamily="18" charset="0"/>
                          </a:rPr>
                          <m:t>𝑠</m:t>
                        </m:r>
                      </m:e>
                      <m:sub>
                        <m:r>
                          <a:rPr lang="en-US" i="1">
                            <a:solidFill>
                              <a:schemeClr val="bg1"/>
                            </a:solidFill>
                            <a:latin typeface="Cambria Math" panose="02040503050406030204" pitchFamily="18" charset="0"/>
                          </a:rPr>
                          <m:t>𝑥</m:t>
                        </m:r>
                      </m:sub>
                    </m:sSub>
                  </m:oMath>
                </a14:m>
                <a:r>
                  <a:rPr lang="en-US" dirty="0">
                    <a:solidFill>
                      <a:schemeClr val="bg1"/>
                    </a:solidFill>
                  </a:rPr>
                  <a:t> </a:t>
                </a:r>
                <a:endParaRPr lang="id-ID" dirty="0">
                  <a:solidFill>
                    <a:schemeClr val="bg1"/>
                  </a:solidFill>
                </a:endParaRPr>
              </a:p>
              <a:p>
                <a:r>
                  <a:rPr lang="en-US" dirty="0" err="1">
                    <a:solidFill>
                      <a:schemeClr val="bg1"/>
                    </a:solidFill>
                  </a:rPr>
                  <a:t>nilai</a:t>
                </a:r>
                <a:r>
                  <a:rPr lang="en-US" dirty="0">
                    <a:solidFill>
                      <a:schemeClr val="bg1"/>
                    </a:solidFill>
                  </a:rPr>
                  <a:t> rata-rata </a:t>
                </a:r>
                <a14:m>
                  <m:oMath xmlns:m="http://schemas.openxmlformats.org/officeDocument/2006/math">
                    <m:r>
                      <a:rPr lang="en-US" i="1">
                        <a:solidFill>
                          <a:schemeClr val="bg1"/>
                        </a:solidFill>
                        <a:latin typeface="Cambria Math" panose="02040503050406030204" pitchFamily="18" charset="0"/>
                      </a:rPr>
                      <m:t>𝜇</m:t>
                    </m:r>
                    <m:r>
                      <a:rPr lang="en-US" i="1">
                        <a:solidFill>
                          <a:schemeClr val="bg1"/>
                        </a:solidFill>
                        <a:latin typeface="Cambria Math" panose="02040503050406030204" pitchFamily="18" charset="0"/>
                      </a:rPr>
                      <m:t>=1813,4 </m:t>
                    </m:r>
                    <m:r>
                      <a:rPr lang="en-US" i="1">
                        <a:solidFill>
                          <a:schemeClr val="bg1"/>
                        </a:solidFill>
                        <a:latin typeface="Cambria Math" panose="02040503050406030204" pitchFamily="18" charset="0"/>
                      </a:rPr>
                      <m:t>𝑚𝑚</m:t>
                    </m:r>
                  </m:oMath>
                </a14:m>
                <a:r>
                  <a:rPr lang="en-US" dirty="0">
                    <a:solidFill>
                      <a:schemeClr val="bg1"/>
                    </a:solidFill>
                  </a:rPr>
                  <a:t> </a:t>
                </a:r>
                <a:r>
                  <a:rPr lang="en-US" dirty="0" err="1">
                    <a:solidFill>
                      <a:schemeClr val="bg1"/>
                    </a:solidFill>
                  </a:rPr>
                  <a:t>dan</a:t>
                </a:r>
                <a:r>
                  <a:rPr lang="en-US" dirty="0">
                    <a:solidFill>
                      <a:schemeClr val="bg1"/>
                    </a:solidFill>
                  </a:rPr>
                  <a:t> </a:t>
                </a:r>
                <a:r>
                  <a:rPr lang="en-US" dirty="0" err="1">
                    <a:solidFill>
                      <a:schemeClr val="bg1"/>
                    </a:solidFill>
                  </a:rPr>
                  <a:t>deviasi</a:t>
                </a:r>
                <a:r>
                  <a:rPr lang="en-US" dirty="0">
                    <a:solidFill>
                      <a:schemeClr val="bg1"/>
                    </a:solidFill>
                  </a:rPr>
                  <a:t> </a:t>
                </a:r>
                <a:r>
                  <a:rPr lang="en-US" dirty="0" err="1">
                    <a:solidFill>
                      <a:schemeClr val="bg1"/>
                    </a:solidFill>
                  </a:rPr>
                  <a:t>standar</a:t>
                </a:r>
                <a:r>
                  <a:rPr lang="en-US" dirty="0">
                    <a:solidFill>
                      <a:schemeClr val="bg1"/>
                    </a:solidFill>
                  </a:rPr>
                  <a:t> </a:t>
                </a:r>
                <a14:m>
                  <m:oMath xmlns:m="http://schemas.openxmlformats.org/officeDocument/2006/math">
                    <m:sSub>
                      <m:sSubPr>
                        <m:ctrlPr>
                          <a:rPr lang="id-ID" i="1">
                            <a:solidFill>
                              <a:schemeClr val="bg1"/>
                            </a:solidFill>
                            <a:latin typeface="Cambria Math"/>
                          </a:rPr>
                        </m:ctrlPr>
                      </m:sSubPr>
                      <m:e>
                        <m:r>
                          <a:rPr lang="en-US" i="1">
                            <a:solidFill>
                              <a:schemeClr val="bg1"/>
                            </a:solidFill>
                            <a:latin typeface="Cambria Math" panose="02040503050406030204" pitchFamily="18" charset="0"/>
                          </a:rPr>
                          <m:t>𝑠</m:t>
                        </m:r>
                      </m:e>
                      <m:sub>
                        <m:r>
                          <a:rPr lang="en-US" i="1">
                            <a:solidFill>
                              <a:schemeClr val="bg1"/>
                            </a:solidFill>
                            <a:latin typeface="Cambria Math" panose="02040503050406030204" pitchFamily="18" charset="0"/>
                          </a:rPr>
                          <m:t>𝑥</m:t>
                        </m:r>
                      </m:sub>
                    </m:sSub>
                    <m:r>
                      <a:rPr lang="en-US" i="1">
                        <a:solidFill>
                          <a:schemeClr val="bg1"/>
                        </a:solidFill>
                        <a:latin typeface="Cambria Math" panose="02040503050406030204" pitchFamily="18" charset="0"/>
                      </a:rPr>
                      <m:t>=365,292 </m:t>
                    </m:r>
                    <m:r>
                      <a:rPr lang="en-US" i="1">
                        <a:solidFill>
                          <a:schemeClr val="bg1"/>
                        </a:solidFill>
                        <a:latin typeface="Cambria Math" panose="02040503050406030204" pitchFamily="18" charset="0"/>
                      </a:rPr>
                      <m:t>𝑚𝑚</m:t>
                    </m:r>
                  </m:oMath>
                </a14:m>
                <a:endParaRPr lang="id-ID" dirty="0">
                  <a:solidFill>
                    <a:schemeClr val="bg1"/>
                  </a:solidFill>
                </a:endParaRP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680321" y="2336873"/>
                <a:ext cx="9912917" cy="3599316"/>
              </a:xfrm>
              <a:blipFill>
                <a:blip r:embed="rId3"/>
                <a:stretch>
                  <a:fillRect l="-861" t="-2369"/>
                </a:stretch>
              </a:blipFill>
            </p:spPr>
            <p:txBody>
              <a:bodyPr/>
              <a:lstStyle/>
              <a:p>
                <a:r>
                  <a:rPr lang="id-ID">
                    <a:noFill/>
                  </a:rPr>
                  <a:t> </a:t>
                </a:r>
              </a:p>
            </p:txBody>
          </p:sp>
        </mc:Fallback>
      </mc:AlternateContent>
      <p:graphicFrame>
        <p:nvGraphicFramePr>
          <p:cNvPr id="4" name="Object 3"/>
          <p:cNvGraphicFramePr>
            <a:graphicFrameLocks noChangeAspect="1"/>
          </p:cNvGraphicFramePr>
          <p:nvPr>
            <p:extLst>
              <p:ext uri="{D42A27DB-BD31-4B8C-83A1-F6EECF244321}">
                <p14:modId xmlns:p14="http://schemas.microsoft.com/office/powerpoint/2010/main" val="3381653552"/>
              </p:ext>
            </p:extLst>
          </p:nvPr>
        </p:nvGraphicFramePr>
        <p:xfrm>
          <a:off x="1012825" y="3606800"/>
          <a:ext cx="8543925" cy="1590675"/>
        </p:xfrm>
        <a:graphic>
          <a:graphicData uri="http://schemas.openxmlformats.org/presentationml/2006/ole">
            <mc:AlternateContent xmlns:mc="http://schemas.openxmlformats.org/markup-compatibility/2006">
              <mc:Choice xmlns:v="urn:schemas-microsoft-com:vml" Requires="v">
                <p:oleObj spid="_x0000_s6184" name="Worksheet" r:id="rId4" imgW="8543925" imgH="1590675" progId="Excel.Sheet.12">
                  <p:embed/>
                </p:oleObj>
              </mc:Choice>
              <mc:Fallback>
                <p:oleObj name="Worksheet" r:id="rId4" imgW="8543925" imgH="1590675" progId="Excel.Sheet.12">
                  <p:embed/>
                  <p:pic>
                    <p:nvPicPr>
                      <p:cNvPr id="0" name=""/>
                      <p:cNvPicPr/>
                      <p:nvPr/>
                    </p:nvPicPr>
                    <p:blipFill>
                      <a:blip r:embed="rId5"/>
                      <a:stretch>
                        <a:fillRect/>
                      </a:stretch>
                    </p:blipFill>
                    <p:spPr>
                      <a:xfrm>
                        <a:off x="1012825" y="3606800"/>
                        <a:ext cx="8543925" cy="1590675"/>
                      </a:xfrm>
                      <a:prstGeom prst="rect">
                        <a:avLst/>
                      </a:prstGeom>
                      <a:solidFill>
                        <a:schemeClr val="tx2"/>
                      </a:solidFill>
                    </p:spPr>
                  </p:pic>
                </p:oleObj>
              </mc:Fallback>
            </mc:AlternateContent>
          </a:graphicData>
        </a:graphic>
      </p:graphicFrame>
      <mc:AlternateContent xmlns:mc="http://schemas.openxmlformats.org/markup-compatibility/2006" xmlns:a14="http://schemas.microsoft.com/office/drawing/2010/main">
        <mc:Choice Requires="a14">
          <p:sp>
            <p:nvSpPr>
              <p:cNvPr id="5" name="Rectangle 4"/>
              <p:cNvSpPr/>
              <p:nvPr/>
            </p:nvSpPr>
            <p:spPr>
              <a:xfrm>
                <a:off x="797164" y="5022730"/>
                <a:ext cx="8131175" cy="507831"/>
              </a:xfrm>
              <a:prstGeom prst="rect">
                <a:avLst/>
              </a:prstGeom>
            </p:spPr>
            <p:txBody>
              <a:bodyPr wrap="square">
                <a:spAutoFit/>
              </a:bodyPr>
              <a:lstStyle/>
              <a:p>
                <a:pPr marL="342900" lvl="0" indent="-342900" algn="just">
                  <a:lnSpc>
                    <a:spcPct val="150000"/>
                  </a:lnSpc>
                  <a:spcBef>
                    <a:spcPts val="600"/>
                  </a:spcBef>
                  <a:spcAft>
                    <a:spcPts val="600"/>
                  </a:spcAft>
                  <a:buFont typeface="+mj-lt"/>
                  <a:buAutoNum type="arabicParenBoth"/>
                </a:pPr>
                <a:r>
                  <a:rPr lang="id-ID" dirty="0">
                    <a:solidFill>
                      <a:srgbClr val="000000"/>
                    </a:solidFill>
                    <a:latin typeface="Arial" panose="020B0604020202020204" pitchFamily="34" charset="0"/>
                    <a:ea typeface="MS Mincho"/>
                    <a:cs typeface="Times New Roman" panose="02020603050405020304" pitchFamily="18" charset="0"/>
                  </a:rPr>
                  <a:t>Peluang kejadian curah hujannya kurang dari </a:t>
                </a:r>
                <a14:m>
                  <m:oMath xmlns:m="http://schemas.openxmlformats.org/officeDocument/2006/math">
                    <m:r>
                      <a:rPr lang="en-US" i="1">
                        <a:solidFill>
                          <a:srgbClr val="000000"/>
                        </a:solidFill>
                        <a:latin typeface="Cambria Math" panose="02040503050406030204" pitchFamily="18" charset="0"/>
                        <a:ea typeface="MS Mincho"/>
                        <a:cs typeface="Times New Roman" panose="02020603050405020304" pitchFamily="18" charset="0"/>
                      </a:rPr>
                      <m:t>𝑋</m:t>
                    </m:r>
                    <m:r>
                      <a:rPr lang="en-US" i="1">
                        <a:solidFill>
                          <a:srgbClr val="000000"/>
                        </a:solidFill>
                        <a:latin typeface="Cambria Math" panose="02040503050406030204" pitchFamily="18" charset="0"/>
                        <a:ea typeface="MS Mincho"/>
                        <a:cs typeface="Times New Roman" panose="02020603050405020304" pitchFamily="18" charset="0"/>
                      </a:rPr>
                      <m:t>=1250 </m:t>
                    </m:r>
                    <m:r>
                      <a:rPr lang="en-US" i="1">
                        <a:solidFill>
                          <a:srgbClr val="000000"/>
                        </a:solidFill>
                        <a:latin typeface="Cambria Math" panose="02040503050406030204" pitchFamily="18" charset="0"/>
                        <a:ea typeface="MS Mincho"/>
                        <a:cs typeface="Times New Roman" panose="02020603050405020304" pitchFamily="18" charset="0"/>
                      </a:rPr>
                      <m:t>𝑚𝑚</m:t>
                    </m:r>
                    <m:r>
                      <a:rPr lang="en-US" i="1">
                        <a:solidFill>
                          <a:srgbClr val="000000"/>
                        </a:solidFill>
                        <a:latin typeface="Cambria Math" panose="02040503050406030204" pitchFamily="18" charset="0"/>
                        <a:ea typeface="MS Mincho"/>
                        <a:cs typeface="Times New Roman" panose="02020603050405020304" pitchFamily="18" charset="0"/>
                      </a:rPr>
                      <m:t>/</m:t>
                    </m:r>
                    <m:r>
                      <a:rPr lang="en-US" i="1">
                        <a:solidFill>
                          <a:srgbClr val="000000"/>
                        </a:solidFill>
                        <a:latin typeface="Cambria Math" panose="02040503050406030204" pitchFamily="18" charset="0"/>
                        <a:ea typeface="MS Mincho"/>
                        <a:cs typeface="Times New Roman" panose="02020603050405020304" pitchFamily="18" charset="0"/>
                      </a:rPr>
                      <m:t>𝑡𝑎h𝑢𝑛</m:t>
                    </m:r>
                  </m:oMath>
                </a14:m>
                <a:endParaRPr lang="id-ID" dirty="0">
                  <a:latin typeface="Arial" panose="020B0604020202020204" pitchFamily="34" charset="0"/>
                  <a:ea typeface="MS Mincho"/>
                  <a:cs typeface="Times New Roman" panose="02020603050405020304" pitchFamily="18" charset="0"/>
                </a:endParaRPr>
              </a:p>
            </p:txBody>
          </p:sp>
        </mc:Choice>
        <mc:Fallback xmlns="">
          <p:sp>
            <p:nvSpPr>
              <p:cNvPr id="5" name="Rectangle 4"/>
              <p:cNvSpPr>
                <a:spLocks noRot="1" noChangeAspect="1" noMove="1" noResize="1" noEditPoints="1" noAdjustHandles="1" noChangeArrowheads="1" noChangeShapeType="1" noTextEdit="1"/>
              </p:cNvSpPr>
              <p:nvPr/>
            </p:nvSpPr>
            <p:spPr>
              <a:xfrm>
                <a:off x="797164" y="5022730"/>
                <a:ext cx="8131175" cy="507831"/>
              </a:xfrm>
              <a:prstGeom prst="rect">
                <a:avLst/>
              </a:prstGeom>
              <a:blipFill>
                <a:blip r:embed="rId6"/>
                <a:stretch>
                  <a:fillRect l="-525" b="-9639"/>
                </a:stretch>
              </a:blipFill>
            </p:spPr>
            <p:txBody>
              <a:bodyPr/>
              <a:lstStyle/>
              <a:p>
                <a:r>
                  <a:rPr lang="id-ID">
                    <a:noFill/>
                  </a:rPr>
                  <a:t> </a:t>
                </a:r>
              </a:p>
            </p:txBody>
          </p:sp>
        </mc:Fallback>
      </mc:AlternateContent>
      <mc:AlternateContent xmlns:mc="http://schemas.openxmlformats.org/markup-compatibility/2006" xmlns:a14="http://schemas.microsoft.com/office/drawing/2010/main">
        <mc:Choice Requires="a14">
          <p:sp>
            <p:nvSpPr>
              <p:cNvPr id="6" name="Rectangle 5"/>
              <p:cNvSpPr/>
              <p:nvPr/>
            </p:nvSpPr>
            <p:spPr>
              <a:xfrm>
                <a:off x="680320" y="5473885"/>
                <a:ext cx="9912918" cy="665118"/>
              </a:xfrm>
              <a:prstGeom prst="rect">
                <a:avLst/>
              </a:prstGeom>
              <a:solidFill>
                <a:schemeClr val="tx2"/>
              </a:solidFill>
            </p:spPr>
            <p:txBody>
              <a:bodyPr wrap="square">
                <a:spAutoFit/>
              </a:bodyPr>
              <a:lstStyle/>
              <a:p>
                <a:pPr/>
                <a14:m>
                  <m:oMathPara xmlns:m="http://schemas.openxmlformats.org/officeDocument/2006/math">
                    <m:oMathParaPr>
                      <m:jc m:val="centerGroup"/>
                    </m:oMathParaPr>
                    <m:oMath xmlns:m="http://schemas.openxmlformats.org/officeDocument/2006/math">
                      <m:r>
                        <a:rPr lang="id-ID" i="1" smtClean="0">
                          <a:solidFill>
                            <a:schemeClr val="bg1"/>
                          </a:solidFill>
                          <a:latin typeface="Cambria Math" panose="02040503050406030204" pitchFamily="18" charset="0"/>
                        </a:rPr>
                        <m:t>𝑡</m:t>
                      </m:r>
                      <m:r>
                        <a:rPr lang="id-ID" i="0">
                          <a:solidFill>
                            <a:schemeClr val="bg1"/>
                          </a:solidFill>
                          <a:latin typeface="Cambria Math" panose="02040503050406030204" pitchFamily="18" charset="0"/>
                        </a:rPr>
                        <m:t>=</m:t>
                      </m:r>
                      <m:f>
                        <m:fPr>
                          <m:ctrlPr>
                            <a:rPr lang="id-ID" i="1">
                              <a:solidFill>
                                <a:schemeClr val="bg1"/>
                              </a:solidFill>
                              <a:latin typeface="Cambria Math"/>
                            </a:rPr>
                          </m:ctrlPr>
                        </m:fPr>
                        <m:num>
                          <m:r>
                            <a:rPr lang="id-ID" i="1">
                              <a:solidFill>
                                <a:schemeClr val="bg1"/>
                              </a:solidFill>
                              <a:latin typeface="Cambria Math" panose="02040503050406030204" pitchFamily="18" charset="0"/>
                            </a:rPr>
                            <m:t>𝑋</m:t>
                          </m:r>
                          <m:r>
                            <a:rPr lang="id-ID" i="0">
                              <a:solidFill>
                                <a:schemeClr val="bg1"/>
                              </a:solidFill>
                              <a:latin typeface="Cambria Math" panose="02040503050406030204" pitchFamily="18" charset="0"/>
                            </a:rPr>
                            <m:t>−</m:t>
                          </m:r>
                          <m:r>
                            <a:rPr lang="id-ID" i="1">
                              <a:solidFill>
                                <a:schemeClr val="bg1"/>
                              </a:solidFill>
                              <a:latin typeface="Cambria Math" panose="02040503050406030204" pitchFamily="18" charset="0"/>
                            </a:rPr>
                            <m:t>𝜇</m:t>
                          </m:r>
                        </m:num>
                        <m:den>
                          <m:sSub>
                            <m:sSubPr>
                              <m:ctrlPr>
                                <a:rPr lang="id-ID" i="1">
                                  <a:solidFill>
                                    <a:schemeClr val="bg1"/>
                                  </a:solidFill>
                                  <a:latin typeface="Cambria Math"/>
                                </a:rPr>
                              </m:ctrlPr>
                            </m:sSubPr>
                            <m:e>
                              <m:r>
                                <a:rPr lang="id-ID" i="1">
                                  <a:solidFill>
                                    <a:schemeClr val="bg1"/>
                                  </a:solidFill>
                                  <a:latin typeface="Cambria Math" panose="02040503050406030204" pitchFamily="18" charset="0"/>
                                </a:rPr>
                                <m:t>𝑠</m:t>
                              </m:r>
                            </m:e>
                            <m:sub>
                              <m:r>
                                <a:rPr lang="id-ID" i="1">
                                  <a:solidFill>
                                    <a:schemeClr val="bg1"/>
                                  </a:solidFill>
                                  <a:latin typeface="Cambria Math" panose="02040503050406030204" pitchFamily="18" charset="0"/>
                                </a:rPr>
                                <m:t>𝑥</m:t>
                              </m:r>
                            </m:sub>
                          </m:sSub>
                        </m:den>
                      </m:f>
                      <m:r>
                        <a:rPr lang="id-ID" i="0">
                          <a:solidFill>
                            <a:schemeClr val="bg1"/>
                          </a:solidFill>
                          <a:latin typeface="Cambria Math" panose="02040503050406030204" pitchFamily="18" charset="0"/>
                        </a:rPr>
                        <m:t>=</m:t>
                      </m:r>
                      <m:f>
                        <m:fPr>
                          <m:ctrlPr>
                            <a:rPr lang="id-ID" i="1">
                              <a:solidFill>
                                <a:schemeClr val="bg1"/>
                              </a:solidFill>
                              <a:latin typeface="Cambria Math"/>
                            </a:rPr>
                          </m:ctrlPr>
                        </m:fPr>
                        <m:num>
                          <m:r>
                            <a:rPr lang="id-ID" i="0">
                              <a:solidFill>
                                <a:schemeClr val="bg1"/>
                              </a:solidFill>
                              <a:latin typeface="Cambria Math" panose="02040503050406030204" pitchFamily="18" charset="0"/>
                            </a:rPr>
                            <m:t>1250−1813,4</m:t>
                          </m:r>
                        </m:num>
                        <m:den>
                          <m:r>
                            <a:rPr lang="id-ID" i="0">
                              <a:solidFill>
                                <a:schemeClr val="bg1"/>
                              </a:solidFill>
                              <a:latin typeface="Cambria Math" panose="02040503050406030204" pitchFamily="18" charset="0"/>
                            </a:rPr>
                            <m:t>365,292</m:t>
                          </m:r>
                        </m:den>
                      </m:f>
                      <m:r>
                        <a:rPr lang="id-ID" i="0">
                          <a:solidFill>
                            <a:schemeClr val="bg1"/>
                          </a:solidFill>
                          <a:latin typeface="Cambria Math" panose="02040503050406030204" pitchFamily="18" charset="0"/>
                        </a:rPr>
                        <m:t>=−1,54233</m:t>
                      </m:r>
                      <m:r>
                        <a:rPr lang="id-ID" b="0" i="0" smtClean="0">
                          <a:solidFill>
                            <a:schemeClr val="bg1"/>
                          </a:solidFill>
                          <a:latin typeface="Cambria Math" panose="02040503050406030204" pitchFamily="18" charset="0"/>
                        </a:rPr>
                        <m:t> </m:t>
                      </m:r>
                    </m:oMath>
                  </m:oMathPara>
                </a14:m>
                <a:endParaRPr lang="id-ID" dirty="0">
                  <a:solidFill>
                    <a:schemeClr val="bg1"/>
                  </a:solidFill>
                </a:endParaRPr>
              </a:p>
            </p:txBody>
          </p:sp>
        </mc:Choice>
        <mc:Fallback xmlns="">
          <p:sp>
            <p:nvSpPr>
              <p:cNvPr id="6" name="Rectangle 5"/>
              <p:cNvSpPr>
                <a:spLocks noRot="1" noChangeAspect="1" noMove="1" noResize="1" noEditPoints="1" noAdjustHandles="1" noChangeArrowheads="1" noChangeShapeType="1" noTextEdit="1"/>
              </p:cNvSpPr>
              <p:nvPr/>
            </p:nvSpPr>
            <p:spPr>
              <a:xfrm>
                <a:off x="680320" y="5473885"/>
                <a:ext cx="9912918" cy="665118"/>
              </a:xfrm>
              <a:prstGeom prst="rect">
                <a:avLst/>
              </a:prstGeom>
              <a:blipFill>
                <a:blip r:embed="rId7"/>
                <a:stretch>
                  <a:fillRect/>
                </a:stretch>
              </a:blipFill>
            </p:spPr>
            <p:txBody>
              <a:bodyPr/>
              <a:lstStyle/>
              <a:p>
                <a:r>
                  <a:rPr lang="id-ID">
                    <a:noFill/>
                  </a:rPr>
                  <a:t> </a:t>
                </a:r>
              </a:p>
            </p:txBody>
          </p:sp>
        </mc:Fallback>
      </mc:AlternateContent>
      <p:graphicFrame>
        <p:nvGraphicFramePr>
          <p:cNvPr id="7" name="Table 6"/>
          <p:cNvGraphicFramePr>
            <a:graphicFrameLocks noGrp="1"/>
          </p:cNvGraphicFramePr>
          <p:nvPr>
            <p:extLst>
              <p:ext uri="{D42A27DB-BD31-4B8C-83A1-F6EECF244321}">
                <p14:modId xmlns:p14="http://schemas.microsoft.com/office/powerpoint/2010/main" val="1963603248"/>
              </p:ext>
            </p:extLst>
          </p:nvPr>
        </p:nvGraphicFramePr>
        <p:xfrm>
          <a:off x="8103199" y="5600839"/>
          <a:ext cx="2190983" cy="358776"/>
        </p:xfrm>
        <a:graphic>
          <a:graphicData uri="http://schemas.openxmlformats.org/drawingml/2006/table">
            <a:tbl>
              <a:tblPr firstRow="1" firstCol="1" bandRow="1">
                <a:tableStyleId>{F5AB1C69-6EDB-4FF4-983F-18BD219EF322}</a:tableStyleId>
              </a:tblPr>
              <a:tblGrid>
                <a:gridCol w="936479">
                  <a:extLst>
                    <a:ext uri="{9D8B030D-6E8A-4147-A177-3AD203B41FA5}">
                      <a16:colId xmlns="" xmlns:a16="http://schemas.microsoft.com/office/drawing/2014/main" val="2077685491"/>
                    </a:ext>
                  </a:extLst>
                </a:gridCol>
                <a:gridCol w="1254504">
                  <a:extLst>
                    <a:ext uri="{9D8B030D-6E8A-4147-A177-3AD203B41FA5}">
                      <a16:colId xmlns="" xmlns:a16="http://schemas.microsoft.com/office/drawing/2014/main" val="231768788"/>
                    </a:ext>
                  </a:extLst>
                </a:gridCol>
              </a:tblGrid>
              <a:tr h="50562">
                <a:tc>
                  <a:txBody>
                    <a:bodyPr/>
                    <a:lstStyle/>
                    <a:p>
                      <a:pPr algn="ctr">
                        <a:lnSpc>
                          <a:spcPct val="107000"/>
                        </a:lnSpc>
                        <a:spcAft>
                          <a:spcPts val="0"/>
                        </a:spcAft>
                      </a:pPr>
                      <a:r>
                        <a:rPr lang="id-ID" sz="1100" dirty="0">
                          <a:effectLst/>
                        </a:rPr>
                        <a:t>-1,6</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0,05480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extLst>
                  <a:ext uri="{0D108BD9-81ED-4DB2-BD59-A6C34878D82A}">
                    <a16:rowId xmlns="" xmlns:a16="http://schemas.microsoft.com/office/drawing/2014/main" val="78338960"/>
                  </a:ext>
                </a:extLst>
              </a:tr>
              <a:tr h="50562">
                <a:tc>
                  <a:txBody>
                    <a:bodyPr/>
                    <a:lstStyle/>
                    <a:p>
                      <a:pPr algn="ctr">
                        <a:lnSpc>
                          <a:spcPct val="107000"/>
                        </a:lnSpc>
                        <a:spcAft>
                          <a:spcPts val="0"/>
                        </a:spcAft>
                      </a:pPr>
                      <a:r>
                        <a:rPr lang="id-ID" sz="1100" dirty="0">
                          <a:effectLst/>
                        </a:rPr>
                        <a:t>-1,5</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100" dirty="0">
                          <a:effectLst/>
                        </a:rPr>
                        <a:t>       0,06681 </a:t>
                      </a:r>
                      <a:endParaRPr lang="id-ID" sz="11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extLst>
                  <a:ext uri="{0D108BD9-81ED-4DB2-BD59-A6C34878D82A}">
                    <a16:rowId xmlns="" xmlns:a16="http://schemas.microsoft.com/office/drawing/2014/main" val="1720079966"/>
                  </a:ext>
                </a:extLst>
              </a:tr>
            </a:tbl>
          </a:graphicData>
        </a:graphic>
      </p:graphicFrame>
      <mc:AlternateContent xmlns:mc="http://schemas.openxmlformats.org/markup-compatibility/2006" xmlns:a14="http://schemas.microsoft.com/office/drawing/2010/main">
        <mc:Choice Requires="a14">
          <p:sp>
            <p:nvSpPr>
              <p:cNvPr id="8" name="TextBox 7"/>
              <p:cNvSpPr txBox="1"/>
              <p:nvPr/>
            </p:nvSpPr>
            <p:spPr>
              <a:xfrm>
                <a:off x="680318" y="6139003"/>
                <a:ext cx="9912920" cy="557332"/>
              </a:xfrm>
              <a:prstGeom prst="rect">
                <a:avLst/>
              </a:prstGeom>
              <a:solidFill>
                <a:schemeClr val="tx2"/>
              </a:solidFill>
            </p:spPr>
            <p:txBody>
              <a:bodyPr wrap="square" rtlCol="0">
                <a:spAutoFit/>
              </a:bodyPr>
              <a:lstStyle/>
              <a:p>
                <a:r>
                  <a:rPr lang="id-ID" dirty="0">
                    <a:solidFill>
                      <a:schemeClr val="bg1"/>
                    </a:solidFill>
                  </a:rPr>
                  <a:t>Diinterpolasi didapatkan </a:t>
                </a:r>
                <a14:m>
                  <m:oMath xmlns:m="http://schemas.openxmlformats.org/officeDocument/2006/math">
                    <m:f>
                      <m:fPr>
                        <m:ctrlPr>
                          <a:rPr lang="id-ID" i="1">
                            <a:solidFill>
                              <a:schemeClr val="bg1"/>
                            </a:solidFill>
                            <a:latin typeface="Cambria Math"/>
                          </a:rPr>
                        </m:ctrlPr>
                      </m:fPr>
                      <m:num>
                        <m:d>
                          <m:dPr>
                            <m:ctrlPr>
                              <a:rPr lang="id-ID" b="0" i="1" smtClean="0">
                                <a:solidFill>
                                  <a:schemeClr val="bg1"/>
                                </a:solidFill>
                                <a:latin typeface="Cambria Math"/>
                              </a:rPr>
                            </m:ctrlPr>
                          </m:dPr>
                          <m:e>
                            <m:r>
                              <a:rPr lang="id-ID" b="0" i="0" smtClean="0">
                                <a:solidFill>
                                  <a:schemeClr val="bg1"/>
                                </a:solidFill>
                                <a:latin typeface="Cambria Math" panose="02040503050406030204" pitchFamily="18" charset="0"/>
                              </a:rPr>
                              <m:t>0,06681−0,05480</m:t>
                            </m:r>
                          </m:e>
                        </m:d>
                      </m:num>
                      <m:den>
                        <m:d>
                          <m:dPr>
                            <m:ctrlPr>
                              <a:rPr lang="id-ID" b="0" i="1" smtClean="0">
                                <a:solidFill>
                                  <a:schemeClr val="bg1"/>
                                </a:solidFill>
                                <a:latin typeface="Cambria Math"/>
                              </a:rPr>
                            </m:ctrlPr>
                          </m:dPr>
                          <m:e>
                            <m:r>
                              <a:rPr lang="id-ID" b="0" i="1" smtClean="0">
                                <a:solidFill>
                                  <a:schemeClr val="bg1"/>
                                </a:solidFill>
                                <a:latin typeface="Cambria Math" panose="02040503050406030204" pitchFamily="18" charset="0"/>
                              </a:rPr>
                              <m:t>−1,5−</m:t>
                            </m:r>
                            <m:d>
                              <m:dPr>
                                <m:ctrlPr>
                                  <a:rPr lang="id-ID" b="0" i="1" smtClean="0">
                                    <a:solidFill>
                                      <a:schemeClr val="bg1"/>
                                    </a:solidFill>
                                    <a:latin typeface="Cambria Math"/>
                                  </a:rPr>
                                </m:ctrlPr>
                              </m:dPr>
                              <m:e>
                                <m:r>
                                  <a:rPr lang="id-ID" b="0" i="1" smtClean="0">
                                    <a:solidFill>
                                      <a:schemeClr val="bg1"/>
                                    </a:solidFill>
                                    <a:latin typeface="Cambria Math" panose="02040503050406030204" pitchFamily="18" charset="0"/>
                                  </a:rPr>
                                  <m:t>−1,6</m:t>
                                </m:r>
                              </m:e>
                            </m:d>
                          </m:e>
                        </m:d>
                      </m:den>
                    </m:f>
                    <m:r>
                      <a:rPr lang="id-ID" b="0" i="1" smtClean="0">
                        <a:solidFill>
                          <a:schemeClr val="bg1"/>
                        </a:solidFill>
                        <a:latin typeface="Cambria Math" panose="02040503050406030204" pitchFamily="18" charset="0"/>
                      </a:rPr>
                      <m:t>(−1,5423−</m:t>
                    </m:r>
                    <m:d>
                      <m:dPr>
                        <m:ctrlPr>
                          <a:rPr lang="id-ID" b="0" i="1" smtClean="0">
                            <a:solidFill>
                              <a:schemeClr val="bg1"/>
                            </a:solidFill>
                            <a:latin typeface="Cambria Math"/>
                          </a:rPr>
                        </m:ctrlPr>
                      </m:dPr>
                      <m:e>
                        <m:r>
                          <a:rPr lang="id-ID" b="0" i="1" smtClean="0">
                            <a:solidFill>
                              <a:schemeClr val="bg1"/>
                            </a:solidFill>
                            <a:latin typeface="Cambria Math" panose="02040503050406030204" pitchFamily="18" charset="0"/>
                          </a:rPr>
                          <m:t>−1,5</m:t>
                        </m:r>
                      </m:e>
                    </m:d>
                    <m:r>
                      <a:rPr lang="id-ID" b="0" i="1" smtClean="0">
                        <a:solidFill>
                          <a:schemeClr val="bg1"/>
                        </a:solidFill>
                        <a:latin typeface="Cambria Math" panose="02040503050406030204" pitchFamily="18" charset="0"/>
                      </a:rPr>
                      <m:t>+0,06681=0,061726⇒</m:t>
                    </m:r>
                    <m:r>
                      <a:rPr lang="id-ID" b="0" i="1" smtClean="0">
                        <a:solidFill>
                          <a:schemeClr val="bg1"/>
                        </a:solidFill>
                        <a:latin typeface="Cambria Math" panose="02040503050406030204" pitchFamily="18" charset="0"/>
                      </a:rPr>
                      <m:t>𝑃</m:t>
                    </m:r>
                    <m:r>
                      <a:rPr lang="id-ID" b="0" i="1" smtClean="0">
                        <a:solidFill>
                          <a:schemeClr val="bg1"/>
                        </a:solidFill>
                        <a:latin typeface="Cambria Math" panose="02040503050406030204" pitchFamily="18" charset="0"/>
                      </a:rPr>
                      <m:t>=6,17%</m:t>
                    </m:r>
                  </m:oMath>
                </a14:m>
                <a:endParaRPr lang="id-ID" dirty="0">
                  <a:solidFill>
                    <a:schemeClr val="bg1"/>
                  </a:solidFill>
                </a:endParaRPr>
              </a:p>
            </p:txBody>
          </p:sp>
        </mc:Choice>
        <mc:Fallback xmlns="">
          <p:sp>
            <p:nvSpPr>
              <p:cNvPr id="8" name="TextBox 7"/>
              <p:cNvSpPr txBox="1">
                <a:spLocks noRot="1" noChangeAspect="1" noMove="1" noResize="1" noEditPoints="1" noAdjustHandles="1" noChangeArrowheads="1" noChangeShapeType="1" noTextEdit="1"/>
              </p:cNvSpPr>
              <p:nvPr/>
            </p:nvSpPr>
            <p:spPr>
              <a:xfrm>
                <a:off x="680318" y="6139003"/>
                <a:ext cx="9912920" cy="557332"/>
              </a:xfrm>
              <a:prstGeom prst="rect">
                <a:avLst/>
              </a:prstGeom>
              <a:blipFill>
                <a:blip r:embed="rId8"/>
                <a:stretch>
                  <a:fillRect l="-554"/>
                </a:stretch>
              </a:blipFill>
            </p:spPr>
            <p:txBody>
              <a:bodyPr/>
              <a:lstStyle/>
              <a:p>
                <a:r>
                  <a:rPr lang="id-ID">
                    <a:noFill/>
                  </a:rPr>
                  <a:t> </a:t>
                </a:r>
              </a:p>
            </p:txBody>
          </p:sp>
        </mc:Fallback>
      </mc:AlternateContent>
      <p:pic>
        <p:nvPicPr>
          <p:cNvPr id="9" name="Picture 8"/>
          <p:cNvPicPr>
            <a:picLocks noChangeAspect="1"/>
          </p:cNvPicPr>
          <p:nvPr/>
        </p:nvPicPr>
        <p:blipFill>
          <a:blip r:embed="rId9"/>
          <a:stretch>
            <a:fillRect/>
          </a:stretch>
        </p:blipFill>
        <p:spPr>
          <a:xfrm>
            <a:off x="5390341" y="2091"/>
            <a:ext cx="2712858" cy="2334782"/>
          </a:xfrm>
          <a:prstGeom prst="rect">
            <a:avLst/>
          </a:prstGeom>
        </p:spPr>
      </p:pic>
    </p:spTree>
    <p:extLst>
      <p:ext uri="{BB962C8B-B14F-4D97-AF65-F5344CB8AC3E}">
        <p14:creationId xmlns:p14="http://schemas.microsoft.com/office/powerpoint/2010/main" val="319827502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d-ID" sz="3200" dirty="0"/>
              <a:t>Peluang curah hujannya lebih dari 2250 mm/tahun</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3507999" y="2336872"/>
                <a:ext cx="7387163" cy="4262335"/>
              </a:xfrm>
              <a:solidFill>
                <a:schemeClr val="tx2"/>
              </a:solidFill>
            </p:spPr>
            <p:txBody>
              <a:bodyPr>
                <a:normAutofit/>
              </a:bodyPr>
              <a:lstStyle/>
              <a:p>
                <a:pPr marL="0" indent="0">
                  <a:buNone/>
                </a:pPr>
                <a14:m>
                  <m:oMathPara xmlns:m="http://schemas.openxmlformats.org/officeDocument/2006/math">
                    <m:oMathParaPr>
                      <m:jc m:val="centerGroup"/>
                    </m:oMathParaPr>
                    <m:oMath xmlns:m="http://schemas.openxmlformats.org/officeDocument/2006/math">
                      <m:r>
                        <a:rPr lang="id-ID" i="1" smtClean="0">
                          <a:solidFill>
                            <a:schemeClr val="bg1"/>
                          </a:solidFill>
                          <a:latin typeface="Cambria Math" panose="02040503050406030204" pitchFamily="18" charset="0"/>
                        </a:rPr>
                        <m:t>𝑡</m:t>
                      </m:r>
                      <m:r>
                        <a:rPr lang="id-ID">
                          <a:solidFill>
                            <a:schemeClr val="bg1"/>
                          </a:solidFill>
                          <a:latin typeface="Cambria Math" panose="02040503050406030204" pitchFamily="18" charset="0"/>
                        </a:rPr>
                        <m:t>=</m:t>
                      </m:r>
                      <m:f>
                        <m:fPr>
                          <m:ctrlPr>
                            <a:rPr lang="id-ID" i="1">
                              <a:solidFill>
                                <a:schemeClr val="bg1"/>
                              </a:solidFill>
                              <a:latin typeface="Cambria Math"/>
                            </a:rPr>
                          </m:ctrlPr>
                        </m:fPr>
                        <m:num>
                          <m:r>
                            <a:rPr lang="en-US" i="1">
                              <a:solidFill>
                                <a:schemeClr val="bg1"/>
                              </a:solidFill>
                              <a:latin typeface="Cambria Math" panose="02040503050406030204" pitchFamily="18" charset="0"/>
                            </a:rPr>
                            <m:t>𝑋</m:t>
                          </m:r>
                          <m:r>
                            <a:rPr lang="en-US" i="1">
                              <a:solidFill>
                                <a:schemeClr val="bg1"/>
                              </a:solidFill>
                              <a:latin typeface="Cambria Math" panose="02040503050406030204" pitchFamily="18" charset="0"/>
                            </a:rPr>
                            <m:t>−</m:t>
                          </m:r>
                          <m:r>
                            <a:rPr lang="en-US" i="1">
                              <a:solidFill>
                                <a:schemeClr val="bg1"/>
                              </a:solidFill>
                              <a:latin typeface="Cambria Math" panose="02040503050406030204" pitchFamily="18" charset="0"/>
                            </a:rPr>
                            <m:t>𝜇</m:t>
                          </m:r>
                        </m:num>
                        <m:den>
                          <m:sSub>
                            <m:sSubPr>
                              <m:ctrlPr>
                                <a:rPr lang="id-ID" i="1">
                                  <a:solidFill>
                                    <a:schemeClr val="bg1"/>
                                  </a:solidFill>
                                  <a:latin typeface="Cambria Math"/>
                                </a:rPr>
                              </m:ctrlPr>
                            </m:sSubPr>
                            <m:e>
                              <m:r>
                                <a:rPr lang="id-ID" i="1">
                                  <a:solidFill>
                                    <a:schemeClr val="bg1"/>
                                  </a:solidFill>
                                  <a:latin typeface="Cambria Math" panose="02040503050406030204" pitchFamily="18" charset="0"/>
                                </a:rPr>
                                <m:t>𝑠</m:t>
                              </m:r>
                            </m:e>
                            <m:sub>
                              <m:r>
                                <a:rPr lang="id-ID" i="1">
                                  <a:solidFill>
                                    <a:schemeClr val="bg1"/>
                                  </a:solidFill>
                                  <a:latin typeface="Cambria Math" panose="02040503050406030204" pitchFamily="18" charset="0"/>
                                </a:rPr>
                                <m:t>𝑥</m:t>
                              </m:r>
                            </m:sub>
                          </m:sSub>
                        </m:den>
                      </m:f>
                      <m:r>
                        <a:rPr lang="en-US" i="1">
                          <a:solidFill>
                            <a:schemeClr val="bg1"/>
                          </a:solidFill>
                          <a:latin typeface="Cambria Math" panose="02040503050406030204" pitchFamily="18" charset="0"/>
                        </a:rPr>
                        <m:t>=</m:t>
                      </m:r>
                      <m:f>
                        <m:fPr>
                          <m:ctrlPr>
                            <a:rPr lang="id-ID" i="1">
                              <a:solidFill>
                                <a:schemeClr val="bg1"/>
                              </a:solidFill>
                              <a:latin typeface="Cambria Math"/>
                            </a:rPr>
                          </m:ctrlPr>
                        </m:fPr>
                        <m:num>
                          <m:r>
                            <a:rPr lang="en-US" i="1">
                              <a:solidFill>
                                <a:schemeClr val="bg1"/>
                              </a:solidFill>
                              <a:latin typeface="Cambria Math" panose="02040503050406030204" pitchFamily="18" charset="0"/>
                            </a:rPr>
                            <m:t>2250−1813,4</m:t>
                          </m:r>
                        </m:num>
                        <m:den>
                          <m:r>
                            <a:rPr lang="id-ID">
                              <a:solidFill>
                                <a:schemeClr val="bg1"/>
                              </a:solidFill>
                              <a:latin typeface="Cambria Math" panose="02040503050406030204" pitchFamily="18" charset="0"/>
                            </a:rPr>
                            <m:t>365,292</m:t>
                          </m:r>
                        </m:den>
                      </m:f>
                      <m:r>
                        <a:rPr lang="en-US" i="1">
                          <a:solidFill>
                            <a:schemeClr val="bg1"/>
                          </a:solidFill>
                          <a:latin typeface="Cambria Math" panose="02040503050406030204" pitchFamily="18" charset="0"/>
                        </a:rPr>
                        <m:t>=+1,1952</m:t>
                      </m:r>
                    </m:oMath>
                  </m:oMathPara>
                </a14:m>
                <a:endParaRPr lang="id-ID" dirty="0">
                  <a:solidFill>
                    <a:schemeClr val="bg1"/>
                  </a:solidFill>
                </a:endParaRPr>
              </a:p>
              <a:p>
                <a:pPr marL="0" indent="0">
                  <a:buNone/>
                </a:pPr>
                <a:endParaRPr lang="id-ID" i="1" dirty="0">
                  <a:solidFill>
                    <a:schemeClr val="bg1"/>
                  </a:solidFill>
                </a:endParaRPr>
              </a:p>
              <a:p>
                <a:pPr marL="0" indent="0">
                  <a:buNone/>
                </a:pPr>
                <a14:m>
                  <m:oMathPara xmlns:m="http://schemas.openxmlformats.org/officeDocument/2006/math">
                    <m:oMathParaPr>
                      <m:jc m:val="centerGroup"/>
                    </m:oMathParaPr>
                    <m:oMath xmlns:m="http://schemas.openxmlformats.org/officeDocument/2006/math">
                      <m:r>
                        <a:rPr lang="en-US" i="1">
                          <a:solidFill>
                            <a:schemeClr val="bg1"/>
                          </a:solidFill>
                          <a:latin typeface="Cambria Math" panose="02040503050406030204" pitchFamily="18" charset="0"/>
                        </a:rPr>
                        <m:t>𝑃</m:t>
                      </m:r>
                      <m:d>
                        <m:dPr>
                          <m:ctrlPr>
                            <a:rPr lang="id-ID" i="1">
                              <a:solidFill>
                                <a:schemeClr val="bg1"/>
                              </a:solidFill>
                              <a:latin typeface="Cambria Math"/>
                            </a:rPr>
                          </m:ctrlPr>
                        </m:dPr>
                        <m:e>
                          <m:r>
                            <a:rPr lang="en-US" i="1">
                              <a:solidFill>
                                <a:schemeClr val="bg1"/>
                              </a:solidFill>
                              <a:latin typeface="Cambria Math" panose="02040503050406030204" pitchFamily="18" charset="0"/>
                            </a:rPr>
                            <m:t>𝑋</m:t>
                          </m:r>
                          <m:r>
                            <a:rPr lang="en-US">
                              <a:solidFill>
                                <a:schemeClr val="bg1"/>
                              </a:solidFill>
                              <a:latin typeface="Cambria Math" panose="02040503050406030204" pitchFamily="18" charset="0"/>
                            </a:rPr>
                            <m:t>&gt;2250</m:t>
                          </m:r>
                        </m:e>
                      </m:d>
                      <m:r>
                        <a:rPr lang="en-US" i="1">
                          <a:solidFill>
                            <a:schemeClr val="bg1"/>
                          </a:solidFill>
                          <a:latin typeface="Cambria Math" panose="02040503050406030204" pitchFamily="18" charset="0"/>
                        </a:rPr>
                        <m:t>=</m:t>
                      </m:r>
                      <m:r>
                        <a:rPr lang="en-US" i="1">
                          <a:solidFill>
                            <a:schemeClr val="bg1"/>
                          </a:solidFill>
                          <a:latin typeface="Cambria Math" panose="02040503050406030204" pitchFamily="18" charset="0"/>
                        </a:rPr>
                        <m:t>𝑃</m:t>
                      </m:r>
                      <m:d>
                        <m:dPr>
                          <m:ctrlPr>
                            <a:rPr lang="id-ID" i="1">
                              <a:solidFill>
                                <a:schemeClr val="bg1"/>
                              </a:solidFill>
                              <a:latin typeface="Cambria Math"/>
                            </a:rPr>
                          </m:ctrlPr>
                        </m:dPr>
                        <m:e>
                          <m:r>
                            <a:rPr lang="en-US" i="1">
                              <a:solidFill>
                                <a:schemeClr val="bg1"/>
                              </a:solidFill>
                              <a:latin typeface="Cambria Math" panose="02040503050406030204" pitchFamily="18" charset="0"/>
                            </a:rPr>
                            <m:t>𝑡</m:t>
                          </m:r>
                          <m:r>
                            <a:rPr lang="en-US" i="1">
                              <a:solidFill>
                                <a:schemeClr val="bg1"/>
                              </a:solidFill>
                              <a:latin typeface="Cambria Math" panose="02040503050406030204" pitchFamily="18" charset="0"/>
                            </a:rPr>
                            <m:t>&gt;+1,1952</m:t>
                          </m:r>
                        </m:e>
                      </m:d>
                    </m:oMath>
                  </m:oMathPara>
                </a14:m>
                <a:endParaRPr lang="id-ID" dirty="0">
                  <a:solidFill>
                    <a:schemeClr val="bg1"/>
                  </a:solidFill>
                </a:endParaRPr>
              </a:p>
              <a:p>
                <a:pPr marL="0" indent="0">
                  <a:buNone/>
                </a:pPr>
                <a:r>
                  <a:rPr lang="id-ID" dirty="0">
                    <a:solidFill>
                      <a:schemeClr val="bg1"/>
                    </a:solidFill>
                  </a:rPr>
                  <a:t>Diinterpolasi didapatkan</a:t>
                </a:r>
              </a:p>
              <a:p>
                <a:pPr marL="0" indent="0">
                  <a:buNone/>
                </a:pPr>
                <a:r>
                  <a:rPr lang="id-ID" dirty="0">
                    <a:solidFill>
                      <a:schemeClr val="bg1"/>
                    </a:solidFill>
                  </a:rPr>
                  <a:t> </a:t>
                </a:r>
                <a14:m>
                  <m:oMath xmlns:m="http://schemas.openxmlformats.org/officeDocument/2006/math">
                    <m:f>
                      <m:fPr>
                        <m:ctrlPr>
                          <a:rPr lang="id-ID" sz="1800" i="1">
                            <a:solidFill>
                              <a:schemeClr val="bg1"/>
                            </a:solidFill>
                            <a:latin typeface="Cambria Math"/>
                          </a:rPr>
                        </m:ctrlPr>
                      </m:fPr>
                      <m:num>
                        <m:d>
                          <m:dPr>
                            <m:ctrlPr>
                              <a:rPr lang="id-ID" sz="1800" i="1">
                                <a:solidFill>
                                  <a:schemeClr val="bg1"/>
                                </a:solidFill>
                                <a:latin typeface="Cambria Math"/>
                              </a:rPr>
                            </m:ctrlPr>
                          </m:dPr>
                          <m:e>
                            <m:r>
                              <a:rPr lang="id-ID" sz="1800">
                                <a:solidFill>
                                  <a:schemeClr val="bg1"/>
                                </a:solidFill>
                                <a:latin typeface="Cambria Math" panose="02040503050406030204" pitchFamily="18" charset="0"/>
                              </a:rPr>
                              <m:t>0,</m:t>
                            </m:r>
                            <m:r>
                              <a:rPr lang="id-ID" sz="1800" b="0" i="0" smtClean="0">
                                <a:solidFill>
                                  <a:schemeClr val="bg1"/>
                                </a:solidFill>
                                <a:latin typeface="Cambria Math" panose="02040503050406030204" pitchFamily="18" charset="0"/>
                              </a:rPr>
                              <m:t>88493</m:t>
                            </m:r>
                            <m:r>
                              <a:rPr lang="id-ID" sz="1800">
                                <a:solidFill>
                                  <a:schemeClr val="bg1"/>
                                </a:solidFill>
                                <a:latin typeface="Cambria Math" panose="02040503050406030204" pitchFamily="18" charset="0"/>
                              </a:rPr>
                              <m:t>−0,</m:t>
                            </m:r>
                            <m:r>
                              <a:rPr lang="id-ID" sz="1800" b="0" i="0" smtClean="0">
                                <a:solidFill>
                                  <a:schemeClr val="bg1"/>
                                </a:solidFill>
                                <a:latin typeface="Cambria Math" panose="02040503050406030204" pitchFamily="18" charset="0"/>
                              </a:rPr>
                              <m:t>86433</m:t>
                            </m:r>
                          </m:e>
                        </m:d>
                      </m:num>
                      <m:den>
                        <m:d>
                          <m:dPr>
                            <m:ctrlPr>
                              <a:rPr lang="id-ID" sz="1800" i="1">
                                <a:solidFill>
                                  <a:schemeClr val="bg1"/>
                                </a:solidFill>
                                <a:latin typeface="Cambria Math"/>
                              </a:rPr>
                            </m:ctrlPr>
                          </m:dPr>
                          <m:e>
                            <m:r>
                              <a:rPr lang="id-ID" sz="1800" b="0" i="1" smtClean="0">
                                <a:solidFill>
                                  <a:schemeClr val="bg1"/>
                                </a:solidFill>
                                <a:latin typeface="Cambria Math" panose="02040503050406030204" pitchFamily="18" charset="0"/>
                              </a:rPr>
                              <m:t>+1</m:t>
                            </m:r>
                            <m:r>
                              <a:rPr lang="id-ID" sz="1800" i="1">
                                <a:solidFill>
                                  <a:schemeClr val="bg1"/>
                                </a:solidFill>
                                <a:latin typeface="Cambria Math" panose="02040503050406030204" pitchFamily="18" charset="0"/>
                              </a:rPr>
                              <m:t>,</m:t>
                            </m:r>
                            <m:r>
                              <a:rPr lang="id-ID" sz="1800" b="0" i="1" smtClean="0">
                                <a:solidFill>
                                  <a:schemeClr val="bg1"/>
                                </a:solidFill>
                                <a:latin typeface="Cambria Math" panose="02040503050406030204" pitchFamily="18" charset="0"/>
                              </a:rPr>
                              <m:t>2</m:t>
                            </m:r>
                            <m:r>
                              <a:rPr lang="id-ID" sz="1800" i="1">
                                <a:solidFill>
                                  <a:schemeClr val="bg1"/>
                                </a:solidFill>
                                <a:latin typeface="Cambria Math" panose="02040503050406030204" pitchFamily="18" charset="0"/>
                              </a:rPr>
                              <m:t>−</m:t>
                            </m:r>
                            <m:d>
                              <m:dPr>
                                <m:ctrlPr>
                                  <a:rPr lang="id-ID" sz="1800" i="1">
                                    <a:solidFill>
                                      <a:schemeClr val="bg1"/>
                                    </a:solidFill>
                                    <a:latin typeface="Cambria Math"/>
                                  </a:rPr>
                                </m:ctrlPr>
                              </m:dPr>
                              <m:e>
                                <m:r>
                                  <a:rPr lang="id-ID" sz="1800" b="0" i="1" smtClean="0">
                                    <a:solidFill>
                                      <a:schemeClr val="bg1"/>
                                    </a:solidFill>
                                    <a:latin typeface="Cambria Math" panose="02040503050406030204" pitchFamily="18" charset="0"/>
                                  </a:rPr>
                                  <m:t>+</m:t>
                                </m:r>
                                <m:r>
                                  <a:rPr lang="id-ID" sz="1800" i="1">
                                    <a:solidFill>
                                      <a:schemeClr val="bg1"/>
                                    </a:solidFill>
                                    <a:latin typeface="Cambria Math" panose="02040503050406030204" pitchFamily="18" charset="0"/>
                                  </a:rPr>
                                  <m:t>1,</m:t>
                                </m:r>
                                <m:r>
                                  <a:rPr lang="id-ID" sz="1800" b="0" i="1" smtClean="0">
                                    <a:solidFill>
                                      <a:schemeClr val="bg1"/>
                                    </a:solidFill>
                                    <a:latin typeface="Cambria Math" panose="02040503050406030204" pitchFamily="18" charset="0"/>
                                  </a:rPr>
                                  <m:t>1</m:t>
                                </m:r>
                              </m:e>
                            </m:d>
                          </m:e>
                        </m:d>
                      </m:den>
                    </m:f>
                    <m:r>
                      <a:rPr lang="id-ID" sz="1800" i="1">
                        <a:solidFill>
                          <a:schemeClr val="bg1"/>
                        </a:solidFill>
                        <a:latin typeface="Cambria Math" panose="02040503050406030204" pitchFamily="18" charset="0"/>
                      </a:rPr>
                      <m:t>(</m:t>
                    </m:r>
                    <m:r>
                      <a:rPr lang="id-ID" sz="1800" b="0" i="1" smtClean="0">
                        <a:solidFill>
                          <a:schemeClr val="bg1"/>
                        </a:solidFill>
                        <a:latin typeface="Cambria Math" panose="02040503050406030204" pitchFamily="18" charset="0"/>
                      </a:rPr>
                      <m:t>+</m:t>
                    </m:r>
                    <m:r>
                      <a:rPr lang="id-ID" sz="1800" i="1">
                        <a:solidFill>
                          <a:schemeClr val="bg1"/>
                        </a:solidFill>
                        <a:latin typeface="Cambria Math" panose="02040503050406030204" pitchFamily="18" charset="0"/>
                      </a:rPr>
                      <m:t>1,</m:t>
                    </m:r>
                    <m:r>
                      <a:rPr lang="id-ID" sz="1800" b="0" i="1" smtClean="0">
                        <a:solidFill>
                          <a:schemeClr val="bg1"/>
                        </a:solidFill>
                        <a:latin typeface="Cambria Math" panose="02040503050406030204" pitchFamily="18" charset="0"/>
                      </a:rPr>
                      <m:t>1952</m:t>
                    </m:r>
                    <m:r>
                      <a:rPr lang="id-ID" sz="1800" i="1">
                        <a:solidFill>
                          <a:schemeClr val="bg1"/>
                        </a:solidFill>
                        <a:latin typeface="Cambria Math" panose="02040503050406030204" pitchFamily="18" charset="0"/>
                      </a:rPr>
                      <m:t>−</m:t>
                    </m:r>
                    <m:d>
                      <m:dPr>
                        <m:ctrlPr>
                          <a:rPr lang="id-ID" sz="1800" i="1">
                            <a:solidFill>
                              <a:schemeClr val="bg1"/>
                            </a:solidFill>
                            <a:latin typeface="Cambria Math"/>
                          </a:rPr>
                        </m:ctrlPr>
                      </m:dPr>
                      <m:e>
                        <m:r>
                          <a:rPr lang="id-ID" sz="1800" b="0" i="1" smtClean="0">
                            <a:solidFill>
                              <a:schemeClr val="bg1"/>
                            </a:solidFill>
                            <a:latin typeface="Cambria Math" panose="02040503050406030204" pitchFamily="18" charset="0"/>
                          </a:rPr>
                          <m:t>+</m:t>
                        </m:r>
                        <m:r>
                          <a:rPr lang="id-ID" sz="1800" i="1">
                            <a:solidFill>
                              <a:schemeClr val="bg1"/>
                            </a:solidFill>
                            <a:latin typeface="Cambria Math" panose="02040503050406030204" pitchFamily="18" charset="0"/>
                          </a:rPr>
                          <m:t>1,</m:t>
                        </m:r>
                        <m:r>
                          <a:rPr lang="id-ID" sz="1800" b="0" i="1" smtClean="0">
                            <a:solidFill>
                              <a:schemeClr val="bg1"/>
                            </a:solidFill>
                            <a:latin typeface="Cambria Math" panose="02040503050406030204" pitchFamily="18" charset="0"/>
                          </a:rPr>
                          <m:t>2</m:t>
                        </m:r>
                      </m:e>
                    </m:d>
                    <m:r>
                      <a:rPr lang="id-ID" sz="1800" i="1">
                        <a:solidFill>
                          <a:schemeClr val="bg1"/>
                        </a:solidFill>
                        <a:latin typeface="Cambria Math" panose="02040503050406030204" pitchFamily="18" charset="0"/>
                      </a:rPr>
                      <m:t>+0,</m:t>
                    </m:r>
                    <m:r>
                      <a:rPr lang="id-ID" sz="1800" b="0" i="1" smtClean="0">
                        <a:solidFill>
                          <a:schemeClr val="bg1"/>
                        </a:solidFill>
                        <a:latin typeface="Cambria Math" panose="02040503050406030204" pitchFamily="18" charset="0"/>
                      </a:rPr>
                      <m:t>88493</m:t>
                    </m:r>
                    <m:r>
                      <a:rPr lang="id-ID" sz="1800" i="1">
                        <a:solidFill>
                          <a:schemeClr val="bg1"/>
                        </a:solidFill>
                        <a:latin typeface="Cambria Math" panose="02040503050406030204" pitchFamily="18" charset="0"/>
                      </a:rPr>
                      <m:t>=0,</m:t>
                    </m:r>
                    <m:r>
                      <a:rPr lang="id-ID" sz="1800" b="0" i="1" smtClean="0">
                        <a:solidFill>
                          <a:schemeClr val="bg1"/>
                        </a:solidFill>
                        <a:latin typeface="Cambria Math" panose="02040503050406030204" pitchFamily="18" charset="0"/>
                      </a:rPr>
                      <m:t>883941</m:t>
                    </m:r>
                  </m:oMath>
                </a14:m>
                <a:endParaRPr lang="id-ID" sz="1800" i="1" dirty="0">
                  <a:solidFill>
                    <a:schemeClr val="bg1"/>
                  </a:solidFill>
                  <a:latin typeface="Arial" panose="020B0604020202020204" pitchFamily="34" charset="0"/>
                  <a:cs typeface="Arial" panose="020B0604020202020204" pitchFamily="34" charset="0"/>
                </a:endParaRPr>
              </a:p>
              <a:p>
                <a:pPr marL="0" indent="0">
                  <a:buNone/>
                </a:pPr>
                <a14:m>
                  <m:oMathPara xmlns:m="http://schemas.openxmlformats.org/officeDocument/2006/math">
                    <m:oMathParaPr>
                      <m:jc m:val="centerGroup"/>
                    </m:oMathParaPr>
                    <m:oMath xmlns:m="http://schemas.openxmlformats.org/officeDocument/2006/math">
                      <m:r>
                        <a:rPr lang="en-US" i="1">
                          <a:solidFill>
                            <a:schemeClr val="bg1"/>
                          </a:solidFill>
                          <a:latin typeface="Cambria Math" panose="02040503050406030204" pitchFamily="18" charset="0"/>
                        </a:rPr>
                        <m:t>1−</m:t>
                      </m:r>
                      <m:r>
                        <a:rPr lang="en-US" i="1">
                          <a:solidFill>
                            <a:schemeClr val="bg1"/>
                          </a:solidFill>
                          <a:latin typeface="Cambria Math" panose="02040503050406030204" pitchFamily="18" charset="0"/>
                        </a:rPr>
                        <m:t>𝑃</m:t>
                      </m:r>
                      <m:d>
                        <m:dPr>
                          <m:ctrlPr>
                            <a:rPr lang="id-ID" i="1">
                              <a:solidFill>
                                <a:schemeClr val="bg1"/>
                              </a:solidFill>
                              <a:latin typeface="Cambria Math"/>
                            </a:rPr>
                          </m:ctrlPr>
                        </m:dPr>
                        <m:e>
                          <m:r>
                            <a:rPr lang="en-US" i="1">
                              <a:solidFill>
                                <a:schemeClr val="bg1"/>
                              </a:solidFill>
                              <a:latin typeface="Cambria Math" panose="02040503050406030204" pitchFamily="18" charset="0"/>
                            </a:rPr>
                            <m:t>𝑡</m:t>
                          </m:r>
                          <m:r>
                            <a:rPr lang="en-US" i="1">
                              <a:solidFill>
                                <a:schemeClr val="bg1"/>
                              </a:solidFill>
                              <a:latin typeface="Cambria Math" panose="02040503050406030204" pitchFamily="18" charset="0"/>
                            </a:rPr>
                            <m:t>&gt;+1,1952</m:t>
                          </m:r>
                        </m:e>
                      </m:d>
                      <m:r>
                        <a:rPr lang="en-US" i="1">
                          <a:solidFill>
                            <a:schemeClr val="bg1"/>
                          </a:solidFill>
                          <a:latin typeface="Cambria Math" panose="02040503050406030204" pitchFamily="18" charset="0"/>
                        </a:rPr>
                        <m:t>=1−0,884=0,1160</m:t>
                      </m:r>
                    </m:oMath>
                  </m:oMathPara>
                </a14:m>
                <a:endParaRPr lang="id-ID" dirty="0">
                  <a:solidFill>
                    <a:schemeClr val="bg1"/>
                  </a:solidFill>
                </a:endParaRPr>
              </a:p>
              <a:p>
                <a:r>
                  <a:rPr lang="en-US" dirty="0" err="1">
                    <a:solidFill>
                      <a:schemeClr val="bg1"/>
                    </a:solidFill>
                  </a:rPr>
                  <a:t>Jadi</a:t>
                </a:r>
                <a:r>
                  <a:rPr lang="en-US" dirty="0">
                    <a:solidFill>
                      <a:schemeClr val="bg1"/>
                    </a:solidFill>
                  </a:rPr>
                  <a:t> </a:t>
                </a:r>
                <a:r>
                  <a:rPr lang="en-US" dirty="0" err="1">
                    <a:solidFill>
                      <a:schemeClr val="bg1"/>
                    </a:solidFill>
                  </a:rPr>
                  <a:t>peluang</a:t>
                </a:r>
                <a:r>
                  <a:rPr lang="en-US" dirty="0">
                    <a:solidFill>
                      <a:schemeClr val="bg1"/>
                    </a:solidFill>
                  </a:rPr>
                  <a:t> </a:t>
                </a:r>
                <a:r>
                  <a:rPr lang="en-US" dirty="0" err="1">
                    <a:solidFill>
                      <a:schemeClr val="bg1"/>
                    </a:solidFill>
                  </a:rPr>
                  <a:t>curah</a:t>
                </a:r>
                <a:r>
                  <a:rPr lang="en-US" dirty="0">
                    <a:solidFill>
                      <a:schemeClr val="bg1"/>
                    </a:solidFill>
                  </a:rPr>
                  <a:t> </a:t>
                </a:r>
                <a:r>
                  <a:rPr lang="en-US" dirty="0" err="1">
                    <a:solidFill>
                      <a:schemeClr val="bg1"/>
                    </a:solidFill>
                  </a:rPr>
                  <a:t>hujan</a:t>
                </a:r>
                <a:r>
                  <a:rPr lang="en-US" dirty="0">
                    <a:solidFill>
                      <a:schemeClr val="bg1"/>
                    </a:solidFill>
                  </a:rPr>
                  <a:t> </a:t>
                </a:r>
                <a:r>
                  <a:rPr lang="en-US" dirty="0" err="1">
                    <a:solidFill>
                      <a:schemeClr val="bg1"/>
                    </a:solidFill>
                  </a:rPr>
                  <a:t>lebih</a:t>
                </a:r>
                <a:r>
                  <a:rPr lang="en-US" dirty="0">
                    <a:solidFill>
                      <a:schemeClr val="bg1"/>
                    </a:solidFill>
                  </a:rPr>
                  <a:t> </a:t>
                </a:r>
                <a:r>
                  <a:rPr lang="en-US" dirty="0" err="1">
                    <a:solidFill>
                      <a:schemeClr val="bg1"/>
                    </a:solidFill>
                  </a:rPr>
                  <a:t>dari</a:t>
                </a:r>
                <a:r>
                  <a:rPr lang="en-US" dirty="0">
                    <a:solidFill>
                      <a:schemeClr val="bg1"/>
                    </a:solidFill>
                  </a:rPr>
                  <a:t> 2250 mm/</a:t>
                </a:r>
                <a:r>
                  <a:rPr lang="en-US" dirty="0" err="1">
                    <a:solidFill>
                      <a:schemeClr val="bg1"/>
                    </a:solidFill>
                  </a:rPr>
                  <a:t>tahun</a:t>
                </a:r>
                <a:r>
                  <a:rPr lang="en-US" dirty="0">
                    <a:solidFill>
                      <a:schemeClr val="bg1"/>
                    </a:solidFill>
                  </a:rPr>
                  <a:t> </a:t>
                </a:r>
                <a:r>
                  <a:rPr lang="en-US" dirty="0" err="1">
                    <a:solidFill>
                      <a:schemeClr val="bg1"/>
                    </a:solidFill>
                  </a:rPr>
                  <a:t>sebesar</a:t>
                </a:r>
                <a:r>
                  <a:rPr lang="en-US" dirty="0">
                    <a:solidFill>
                      <a:schemeClr val="bg1"/>
                    </a:solidFill>
                  </a:rPr>
                  <a:t> 11,60%</a:t>
                </a:r>
                <a:endParaRPr lang="id-ID" dirty="0">
                  <a:solidFill>
                    <a:schemeClr val="bg1"/>
                  </a:solidFill>
                </a:endParaRP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3507999" y="2336872"/>
                <a:ext cx="7387163" cy="4262335"/>
              </a:xfrm>
              <a:blipFill>
                <a:blip r:embed="rId2"/>
                <a:stretch>
                  <a:fillRect l="-1238"/>
                </a:stretch>
              </a:blipFill>
            </p:spPr>
            <p:txBody>
              <a:bodyPr/>
              <a:lstStyle/>
              <a:p>
                <a:r>
                  <a:rPr lang="id-ID">
                    <a:noFill/>
                  </a:rPr>
                  <a:t> </a:t>
                </a:r>
              </a:p>
            </p:txBody>
          </p:sp>
        </mc:Fallback>
      </mc:AlternateContent>
      <p:graphicFrame>
        <p:nvGraphicFramePr>
          <p:cNvPr id="4" name="Table 3"/>
          <p:cNvGraphicFramePr>
            <a:graphicFrameLocks noGrp="1"/>
          </p:cNvGraphicFramePr>
          <p:nvPr>
            <p:extLst>
              <p:ext uri="{D42A27DB-BD31-4B8C-83A1-F6EECF244321}">
                <p14:modId xmlns:p14="http://schemas.microsoft.com/office/powerpoint/2010/main" val="1241607130"/>
              </p:ext>
            </p:extLst>
          </p:nvPr>
        </p:nvGraphicFramePr>
        <p:xfrm>
          <a:off x="9507793" y="3444004"/>
          <a:ext cx="2190983" cy="521844"/>
        </p:xfrm>
        <a:graphic>
          <a:graphicData uri="http://schemas.openxmlformats.org/drawingml/2006/table">
            <a:tbl>
              <a:tblPr firstRow="1" firstCol="1" bandRow="1">
                <a:tableStyleId>{F5AB1C69-6EDB-4FF4-983F-18BD219EF322}</a:tableStyleId>
              </a:tblPr>
              <a:tblGrid>
                <a:gridCol w="936479">
                  <a:extLst>
                    <a:ext uri="{9D8B030D-6E8A-4147-A177-3AD203B41FA5}">
                      <a16:colId xmlns="" xmlns:a16="http://schemas.microsoft.com/office/drawing/2014/main" val="4088957692"/>
                    </a:ext>
                  </a:extLst>
                </a:gridCol>
                <a:gridCol w="1254504">
                  <a:extLst>
                    <a:ext uri="{9D8B030D-6E8A-4147-A177-3AD203B41FA5}">
                      <a16:colId xmlns="" xmlns:a16="http://schemas.microsoft.com/office/drawing/2014/main" val="666922175"/>
                    </a:ext>
                  </a:extLst>
                </a:gridCol>
              </a:tblGrid>
              <a:tr h="0">
                <a:tc>
                  <a:txBody>
                    <a:bodyPr/>
                    <a:lstStyle/>
                    <a:p>
                      <a:pPr algn="ctr">
                        <a:lnSpc>
                          <a:spcPct val="107000"/>
                        </a:lnSpc>
                        <a:spcAft>
                          <a:spcPts val="0"/>
                        </a:spcAft>
                      </a:pPr>
                      <a:r>
                        <a:rPr lang="id-ID" sz="1600" dirty="0">
                          <a:effectLst/>
                        </a:rPr>
                        <a:t>1,1</a:t>
                      </a:r>
                      <a:endParaRPr lang="id-ID" sz="16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600" dirty="0">
                          <a:effectLst/>
                        </a:rPr>
                        <a:t>       0,86433 </a:t>
                      </a:r>
                      <a:endParaRPr lang="id-ID" sz="16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extLst>
                  <a:ext uri="{0D108BD9-81ED-4DB2-BD59-A6C34878D82A}">
                    <a16:rowId xmlns="" xmlns:a16="http://schemas.microsoft.com/office/drawing/2014/main" val="1760370605"/>
                  </a:ext>
                </a:extLst>
              </a:tr>
              <a:tr h="50562">
                <a:tc>
                  <a:txBody>
                    <a:bodyPr/>
                    <a:lstStyle/>
                    <a:p>
                      <a:pPr algn="ctr">
                        <a:lnSpc>
                          <a:spcPct val="107000"/>
                        </a:lnSpc>
                        <a:spcAft>
                          <a:spcPts val="0"/>
                        </a:spcAft>
                      </a:pPr>
                      <a:r>
                        <a:rPr lang="id-ID" sz="1600">
                          <a:effectLst/>
                        </a:rPr>
                        <a:t>1,2</a:t>
                      </a:r>
                      <a:endParaRPr lang="id-ID" sz="160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tc>
                  <a:txBody>
                    <a:bodyPr/>
                    <a:lstStyle/>
                    <a:p>
                      <a:pPr indent="-248920" algn="ctr">
                        <a:lnSpc>
                          <a:spcPct val="107000"/>
                        </a:lnSpc>
                        <a:spcAft>
                          <a:spcPts val="0"/>
                        </a:spcAft>
                      </a:pPr>
                      <a:r>
                        <a:rPr lang="id-ID" sz="1600" dirty="0">
                          <a:effectLst/>
                        </a:rPr>
                        <a:t>       0,88493 </a:t>
                      </a:r>
                      <a:endParaRPr lang="id-ID" sz="1600" dirty="0">
                        <a:effectLst/>
                        <a:latin typeface="Arial" panose="020B0604020202020204" pitchFamily="34" charset="0"/>
                        <a:ea typeface="Times New Roman" panose="02020603050405020304" pitchFamily="18" charset="0"/>
                        <a:cs typeface="Calibri" panose="020F0502020204030204" pitchFamily="34" charset="0"/>
                      </a:endParaRPr>
                    </a:p>
                  </a:txBody>
                  <a:tcPr marL="8862" marR="8862" marT="0" marB="0" anchor="b"/>
                </a:tc>
                <a:extLst>
                  <a:ext uri="{0D108BD9-81ED-4DB2-BD59-A6C34878D82A}">
                    <a16:rowId xmlns="" xmlns:a16="http://schemas.microsoft.com/office/drawing/2014/main" val="2122707104"/>
                  </a:ext>
                </a:extLst>
              </a:tr>
            </a:tbl>
          </a:graphicData>
        </a:graphic>
      </p:graphicFrame>
      <p:pic>
        <p:nvPicPr>
          <p:cNvPr id="6" name="Picture 5"/>
          <p:cNvPicPr>
            <a:picLocks noChangeAspect="1"/>
          </p:cNvPicPr>
          <p:nvPr/>
        </p:nvPicPr>
        <p:blipFill>
          <a:blip r:embed="rId3"/>
          <a:stretch>
            <a:fillRect/>
          </a:stretch>
        </p:blipFill>
        <p:spPr>
          <a:xfrm>
            <a:off x="-82926" y="2649747"/>
            <a:ext cx="3590925" cy="3209925"/>
          </a:xfrm>
          <a:prstGeom prst="rect">
            <a:avLst/>
          </a:prstGeom>
        </p:spPr>
      </p:pic>
    </p:spTree>
    <p:extLst>
      <p:ext uri="{BB962C8B-B14F-4D97-AF65-F5344CB8AC3E}">
        <p14:creationId xmlns:p14="http://schemas.microsoft.com/office/powerpoint/2010/main" val="102591846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d-ID" sz="2400" dirty="0"/>
              <a:t>Peluang curah hujannya berkisar antara 1200 dan 2400 mm/tahun</a:t>
            </a:r>
          </a:p>
        </p:txBody>
      </p:sp>
      <p:pic>
        <p:nvPicPr>
          <p:cNvPr id="7" name="Content Placeholder 6"/>
          <p:cNvPicPr>
            <a:picLocks noGrp="1" noChangeAspect="1"/>
          </p:cNvPicPr>
          <p:nvPr>
            <p:ph idx="1"/>
          </p:nvPr>
        </p:nvPicPr>
        <p:blipFill>
          <a:blip r:embed="rId2"/>
          <a:stretch>
            <a:fillRect/>
          </a:stretch>
        </p:blipFill>
        <p:spPr>
          <a:xfrm>
            <a:off x="667109" y="2464248"/>
            <a:ext cx="3657600" cy="3048000"/>
          </a:xfrm>
          <a:prstGeom prst="rect">
            <a:avLst/>
          </a:prstGeom>
        </p:spPr>
      </p:pic>
      <mc:AlternateContent xmlns:mc="http://schemas.openxmlformats.org/markup-compatibility/2006" xmlns:a14="http://schemas.microsoft.com/office/drawing/2010/main">
        <mc:Choice Requires="a14">
          <p:sp>
            <p:nvSpPr>
              <p:cNvPr id="5" name="Rectangle 4"/>
              <p:cNvSpPr/>
              <p:nvPr/>
            </p:nvSpPr>
            <p:spPr>
              <a:xfrm>
                <a:off x="4324709" y="1590443"/>
                <a:ext cx="7070786" cy="5255670"/>
              </a:xfrm>
              <a:prstGeom prst="rect">
                <a:avLst/>
              </a:prstGeom>
              <a:solidFill>
                <a:schemeClr val="tx2"/>
              </a:solidFill>
            </p:spPr>
            <p:txBody>
              <a:bodyPr wrap="square">
                <a:spAutoFit/>
              </a:bodyPr>
              <a:lstStyle/>
              <a:p>
                <a:pPr lvl="0" algn="just">
                  <a:spcAft>
                    <a:spcPts val="0"/>
                  </a:spcAft>
                </a:pPr>
                <a:r>
                  <a:rPr lang="id-ID" sz="1600" dirty="0">
                    <a:solidFill>
                      <a:schemeClr val="bg1"/>
                    </a:solidFill>
                    <a:latin typeface="Arial" panose="020B0604020202020204" pitchFamily="34" charset="0"/>
                    <a:ea typeface="MS Mincho"/>
                    <a:cs typeface="Times New Roman" panose="02020603050405020304" pitchFamily="18" charset="0"/>
                  </a:rPr>
                  <a:t>(3) batas luas kurva normal antara</a:t>
                </a:r>
              </a:p>
              <a:p>
                <a:pPr marL="457200" indent="457200" algn="just">
                  <a:spcAft>
                    <a:spcPts val="600"/>
                  </a:spcAft>
                </a:pPr>
                <a14:m>
                  <m:oMathPara xmlns:m="http://schemas.openxmlformats.org/officeDocument/2006/math">
                    <m:oMathParaPr>
                      <m:jc m:val="centerGroup"/>
                    </m:oMathParaPr>
                    <m:oMath xmlns:m="http://schemas.openxmlformats.org/officeDocument/2006/math">
                      <m:r>
                        <a:rPr lang="en-US" sz="1600" i="1">
                          <a:solidFill>
                            <a:schemeClr val="bg1"/>
                          </a:solidFill>
                          <a:latin typeface="Cambria Math" panose="02040503050406030204" pitchFamily="18" charset="0"/>
                          <a:ea typeface="Times New Roman" panose="02020603050405020304" pitchFamily="18" charset="0"/>
                          <a:cs typeface="Times New Roman" panose="02020603050405020304" pitchFamily="18" charset="0"/>
                        </a:rPr>
                        <m:t>𝑃</m:t>
                      </m:r>
                      <m:d>
                        <m:dPr>
                          <m:ctrlPr>
                            <a:rPr lang="id-ID" sz="1600" i="1">
                              <a:solidFill>
                                <a:schemeClr val="bg1"/>
                              </a:solidFill>
                              <a:latin typeface="Cambria Math"/>
                              <a:ea typeface="Times New Roman" panose="02020603050405020304" pitchFamily="18" charset="0"/>
                              <a:cs typeface="Times New Roman" panose="02020603050405020304" pitchFamily="18" charset="0"/>
                            </a:rPr>
                          </m:ctrlPr>
                        </m:dPr>
                        <m:e>
                          <m:r>
                            <a:rPr lang="id-ID" sz="1600" i="1">
                              <a:solidFill>
                                <a:schemeClr val="bg1"/>
                              </a:solidFill>
                              <a:latin typeface="Cambria Math" panose="02040503050406030204" pitchFamily="18" charset="0"/>
                              <a:ea typeface="MS Mincho"/>
                              <a:cs typeface="Times New Roman" panose="02020603050405020304" pitchFamily="18" charset="0"/>
                            </a:rPr>
                            <m:t>𝑋</m:t>
                          </m:r>
                          <m:r>
                            <a:rPr lang="id-ID" sz="1600">
                              <a:solidFill>
                                <a:schemeClr val="bg1"/>
                              </a:solidFill>
                              <a:latin typeface="Cambria Math" panose="02040503050406030204" pitchFamily="18" charset="0"/>
                              <a:ea typeface="MS Mincho"/>
                              <a:cs typeface="Times New Roman" panose="02020603050405020304" pitchFamily="18" charset="0"/>
                            </a:rPr>
                            <m:t>&lt;</m:t>
                          </m:r>
                          <m:r>
                            <a:rPr lang="id-ID" sz="1600">
                              <a:solidFill>
                                <a:schemeClr val="bg1"/>
                              </a:solidFill>
                              <a:latin typeface="Cambria Math" panose="02040503050406030204" pitchFamily="18" charset="0"/>
                              <a:ea typeface="Times New Roman" panose="02020603050405020304" pitchFamily="18" charset="0"/>
                              <a:cs typeface="Times New Roman" panose="02020603050405020304" pitchFamily="18" charset="0"/>
                            </a:rPr>
                            <m:t>1200</m:t>
                          </m:r>
                        </m:e>
                      </m:d>
                      <m:r>
                        <a:rPr lang="en-US" sz="1600" i="1">
                          <a:solidFill>
                            <a:schemeClr val="bg1"/>
                          </a:solidFill>
                          <a:latin typeface="Cambria Math" panose="02040503050406030204" pitchFamily="18" charset="0"/>
                          <a:ea typeface="MS Mincho"/>
                          <a:cs typeface="Times New Roman" panose="02020603050405020304" pitchFamily="18" charset="0"/>
                        </a:rPr>
                        <m:t> </m:t>
                      </m:r>
                      <m:r>
                        <a:rPr lang="id-ID" sz="1600" i="1">
                          <a:solidFill>
                            <a:schemeClr val="bg1"/>
                          </a:solidFill>
                          <a:latin typeface="Cambria Math" panose="02040503050406030204" pitchFamily="18" charset="0"/>
                          <a:ea typeface="MS Mincho"/>
                          <a:cs typeface="Times New Roman" panose="02020603050405020304" pitchFamily="18" charset="0"/>
                        </a:rPr>
                        <m:t>𝑑𝑎𝑛</m:t>
                      </m:r>
                      <m:r>
                        <a:rPr lang="id-ID" sz="1600" i="1">
                          <a:solidFill>
                            <a:schemeClr val="bg1"/>
                          </a:solidFill>
                          <a:latin typeface="Cambria Math" panose="02040503050406030204" pitchFamily="18" charset="0"/>
                          <a:ea typeface="MS Mincho"/>
                          <a:cs typeface="Times New Roman" panose="02020603050405020304" pitchFamily="18" charset="0"/>
                        </a:rPr>
                        <m:t> </m:t>
                      </m:r>
                      <m:r>
                        <a:rPr lang="en-US" sz="1600" i="1">
                          <a:solidFill>
                            <a:schemeClr val="bg1"/>
                          </a:solidFill>
                          <a:latin typeface="Cambria Math" panose="02040503050406030204" pitchFamily="18" charset="0"/>
                          <a:ea typeface="Times New Roman" panose="02020603050405020304" pitchFamily="18" charset="0"/>
                          <a:cs typeface="Times New Roman" panose="02020603050405020304" pitchFamily="18" charset="0"/>
                        </a:rPr>
                        <m:t>𝑃</m:t>
                      </m:r>
                      <m:d>
                        <m:dPr>
                          <m:ctrlPr>
                            <a:rPr lang="id-ID" sz="1600" i="1">
                              <a:solidFill>
                                <a:schemeClr val="bg1"/>
                              </a:solidFill>
                              <a:latin typeface="Cambria Math"/>
                              <a:ea typeface="Times New Roman" panose="02020603050405020304" pitchFamily="18" charset="0"/>
                              <a:cs typeface="Times New Roman" panose="02020603050405020304" pitchFamily="18" charset="0"/>
                            </a:rPr>
                          </m:ctrlPr>
                        </m:dPr>
                        <m:e>
                          <m:r>
                            <a:rPr lang="id-ID" sz="1600" i="1">
                              <a:solidFill>
                                <a:schemeClr val="bg1"/>
                              </a:solidFill>
                              <a:latin typeface="Cambria Math" panose="02040503050406030204" pitchFamily="18" charset="0"/>
                              <a:ea typeface="MS Mincho"/>
                              <a:cs typeface="Times New Roman" panose="02020603050405020304" pitchFamily="18" charset="0"/>
                            </a:rPr>
                            <m:t>𝑋</m:t>
                          </m:r>
                          <m:r>
                            <a:rPr lang="id-ID" sz="1600">
                              <a:solidFill>
                                <a:schemeClr val="bg1"/>
                              </a:solidFill>
                              <a:latin typeface="Cambria Math" panose="02040503050406030204" pitchFamily="18" charset="0"/>
                              <a:ea typeface="MS Mincho"/>
                              <a:cs typeface="Times New Roman" panose="02020603050405020304" pitchFamily="18" charset="0"/>
                            </a:rPr>
                            <m:t>&lt;</m:t>
                          </m:r>
                          <m:r>
                            <a:rPr lang="id-ID" sz="1600">
                              <a:solidFill>
                                <a:schemeClr val="bg1"/>
                              </a:solidFill>
                              <a:latin typeface="Cambria Math" panose="02040503050406030204" pitchFamily="18" charset="0"/>
                              <a:ea typeface="Times New Roman" panose="02020603050405020304" pitchFamily="18" charset="0"/>
                              <a:cs typeface="Times New Roman" panose="02020603050405020304" pitchFamily="18" charset="0"/>
                            </a:rPr>
                            <m:t>2400</m:t>
                          </m:r>
                        </m:e>
                      </m:d>
                    </m:oMath>
                  </m:oMathPara>
                </a14:m>
                <a:endParaRPr lang="id-ID" sz="1600" dirty="0">
                  <a:solidFill>
                    <a:schemeClr val="bg1"/>
                  </a:solidFill>
                  <a:latin typeface="Arial" panose="020B0604020202020204" pitchFamily="34" charset="0"/>
                  <a:ea typeface="MS Mincho"/>
                  <a:cs typeface="Times New Roman" panose="02020603050405020304" pitchFamily="18" charset="0"/>
                </a:endParaRPr>
              </a:p>
              <a:p>
                <a:pPr indent="457200" algn="just">
                  <a:spcAft>
                    <a:spcPts val="600"/>
                  </a:spcAft>
                </a:pPr>
                <a:r>
                  <a:rPr lang="en-US" sz="1600" dirty="0" err="1">
                    <a:solidFill>
                      <a:schemeClr val="bg1"/>
                    </a:solidFill>
                    <a:latin typeface="Arial" panose="020B0604020202020204" pitchFamily="34" charset="0"/>
                    <a:ea typeface="MS Mincho"/>
                    <a:cs typeface="Times New Roman" panose="02020603050405020304" pitchFamily="18" charset="0"/>
                  </a:rPr>
                  <a:t>Untuk</a:t>
                </a:r>
                <a:r>
                  <a:rPr lang="en-US" sz="1600" dirty="0">
                    <a:solidFill>
                      <a:schemeClr val="bg1"/>
                    </a:solidFill>
                    <a:latin typeface="Arial" panose="020B0604020202020204" pitchFamily="34" charset="0"/>
                    <a:ea typeface="MS Mincho"/>
                    <a:cs typeface="Times New Roman" panose="02020603050405020304" pitchFamily="18" charset="0"/>
                  </a:rPr>
                  <a:t> </a:t>
                </a:r>
                <a14:m>
                  <m:oMath xmlns:m="http://schemas.openxmlformats.org/officeDocument/2006/math">
                    <m:r>
                      <a:rPr lang="en-US" sz="1600" i="1">
                        <a:solidFill>
                          <a:schemeClr val="bg1"/>
                        </a:solidFill>
                        <a:latin typeface="Cambria Math" panose="02040503050406030204" pitchFamily="18" charset="0"/>
                        <a:ea typeface="MS Mincho"/>
                        <a:cs typeface="Times New Roman" panose="02020603050405020304" pitchFamily="18" charset="0"/>
                      </a:rPr>
                      <m:t>𝑃</m:t>
                    </m:r>
                    <m:d>
                      <m:dPr>
                        <m:ctrlPr>
                          <a:rPr lang="id-ID" sz="1600" i="1">
                            <a:solidFill>
                              <a:schemeClr val="bg1"/>
                            </a:solidFill>
                            <a:latin typeface="Cambria Math"/>
                            <a:ea typeface="MS Mincho"/>
                            <a:cs typeface="Times New Roman" panose="02020603050405020304" pitchFamily="18" charset="0"/>
                          </a:rPr>
                        </m:ctrlPr>
                      </m:dPr>
                      <m:e>
                        <m:r>
                          <a:rPr lang="en-US" sz="1600" i="1">
                            <a:solidFill>
                              <a:schemeClr val="bg1"/>
                            </a:solidFill>
                            <a:latin typeface="Cambria Math" panose="02040503050406030204" pitchFamily="18" charset="0"/>
                            <a:ea typeface="MS Mincho"/>
                            <a:cs typeface="Times New Roman" panose="02020603050405020304" pitchFamily="18" charset="0"/>
                          </a:rPr>
                          <m:t>𝑋</m:t>
                        </m:r>
                        <m:r>
                          <a:rPr lang="en-US" sz="1600">
                            <a:solidFill>
                              <a:schemeClr val="bg1"/>
                            </a:solidFill>
                            <a:latin typeface="Cambria Math" panose="02040503050406030204" pitchFamily="18" charset="0"/>
                            <a:ea typeface="MS Mincho"/>
                            <a:cs typeface="Times New Roman" panose="02020603050405020304" pitchFamily="18" charset="0"/>
                          </a:rPr>
                          <m:t>&lt;1200</m:t>
                        </m:r>
                      </m:e>
                    </m:d>
                  </m:oMath>
                </a14:m>
                <a:endParaRPr lang="id-ID" sz="1600" dirty="0">
                  <a:solidFill>
                    <a:schemeClr val="bg1"/>
                  </a:solidFill>
                  <a:latin typeface="Arial" panose="020B0604020202020204" pitchFamily="34" charset="0"/>
                  <a:ea typeface="MS Mincho"/>
                  <a:cs typeface="Times New Roman" panose="02020603050405020304" pitchFamily="18" charset="0"/>
                </a:endParaRPr>
              </a:p>
              <a:p>
                <a:pPr indent="457200" algn="just">
                  <a:spcAft>
                    <a:spcPts val="600"/>
                  </a:spcAft>
                </a:pPr>
                <a14:m>
                  <m:oMathPara xmlns:m="http://schemas.openxmlformats.org/officeDocument/2006/math">
                    <m:oMathParaPr>
                      <m:jc m:val="centerGroup"/>
                    </m:oMathParaPr>
                    <m:oMath xmlns:m="http://schemas.openxmlformats.org/officeDocument/2006/math">
                      <m:r>
                        <a:rPr lang="en-US" sz="1600" i="1">
                          <a:solidFill>
                            <a:schemeClr val="bg1"/>
                          </a:solidFill>
                          <a:latin typeface="Cambria Math" panose="02040503050406030204" pitchFamily="18" charset="0"/>
                          <a:ea typeface="MS Mincho"/>
                          <a:cs typeface="Times New Roman" panose="02020603050405020304" pitchFamily="18" charset="0"/>
                        </a:rPr>
                        <m:t>𝑡</m:t>
                      </m:r>
                      <m:r>
                        <a:rPr lang="en-US" sz="1600">
                          <a:solidFill>
                            <a:schemeClr val="bg1"/>
                          </a:solidFill>
                          <a:latin typeface="Cambria Math" panose="02040503050406030204" pitchFamily="18" charset="0"/>
                          <a:ea typeface="MS Mincho"/>
                          <a:cs typeface="Times New Roman" panose="02020603050405020304" pitchFamily="18" charset="0"/>
                        </a:rPr>
                        <m:t>=</m:t>
                      </m:r>
                      <m:f>
                        <m:fPr>
                          <m:ctrlPr>
                            <a:rPr lang="id-ID" sz="1600" i="1">
                              <a:solidFill>
                                <a:schemeClr val="bg1"/>
                              </a:solidFill>
                              <a:latin typeface="Cambria Math"/>
                              <a:ea typeface="MS Mincho"/>
                              <a:cs typeface="Times New Roman" panose="02020603050405020304" pitchFamily="18" charset="0"/>
                            </a:rPr>
                          </m:ctrlPr>
                        </m:fPr>
                        <m:num>
                          <m:r>
                            <a:rPr lang="en-US" sz="1600" i="1">
                              <a:solidFill>
                                <a:schemeClr val="bg1"/>
                              </a:solidFill>
                              <a:latin typeface="Cambria Math" panose="02040503050406030204" pitchFamily="18" charset="0"/>
                              <a:ea typeface="MS Mincho"/>
                              <a:cs typeface="Times New Roman" panose="02020603050405020304" pitchFamily="18" charset="0"/>
                            </a:rPr>
                            <m:t>𝑋</m:t>
                          </m:r>
                          <m:r>
                            <a:rPr lang="en-US" sz="1600" i="1">
                              <a:solidFill>
                                <a:schemeClr val="bg1"/>
                              </a:solidFill>
                              <a:latin typeface="Cambria Math" panose="02040503050406030204" pitchFamily="18" charset="0"/>
                              <a:ea typeface="MS Mincho"/>
                              <a:cs typeface="Times New Roman" panose="02020603050405020304" pitchFamily="18" charset="0"/>
                            </a:rPr>
                            <m:t>−</m:t>
                          </m:r>
                          <m:r>
                            <a:rPr lang="en-US" sz="1600" i="1">
                              <a:solidFill>
                                <a:schemeClr val="bg1"/>
                              </a:solidFill>
                              <a:latin typeface="Cambria Math" panose="02040503050406030204" pitchFamily="18" charset="0"/>
                              <a:ea typeface="MS Mincho"/>
                              <a:cs typeface="Times New Roman" panose="02020603050405020304" pitchFamily="18" charset="0"/>
                            </a:rPr>
                            <m:t>𝜇</m:t>
                          </m:r>
                        </m:num>
                        <m:den>
                          <m:sSub>
                            <m:sSubPr>
                              <m:ctrlPr>
                                <a:rPr lang="id-ID" sz="1600" i="1">
                                  <a:solidFill>
                                    <a:schemeClr val="bg1"/>
                                  </a:solidFill>
                                  <a:latin typeface="Cambria Math"/>
                                  <a:ea typeface="MS Mincho"/>
                                  <a:cs typeface="Times New Roman" panose="02020603050405020304" pitchFamily="18" charset="0"/>
                                </a:rPr>
                              </m:ctrlPr>
                            </m:sSubPr>
                            <m:e>
                              <m:r>
                                <a:rPr lang="en-US" sz="1600" i="1">
                                  <a:solidFill>
                                    <a:schemeClr val="bg1"/>
                                  </a:solidFill>
                                  <a:latin typeface="Cambria Math" panose="02040503050406030204" pitchFamily="18" charset="0"/>
                                  <a:ea typeface="MS Mincho"/>
                                  <a:cs typeface="Times New Roman" panose="02020603050405020304" pitchFamily="18" charset="0"/>
                                </a:rPr>
                                <m:t>𝑠</m:t>
                              </m:r>
                            </m:e>
                            <m:sub>
                              <m:r>
                                <a:rPr lang="en-US" sz="1600" i="1">
                                  <a:solidFill>
                                    <a:schemeClr val="bg1"/>
                                  </a:solidFill>
                                  <a:latin typeface="Cambria Math" panose="02040503050406030204" pitchFamily="18" charset="0"/>
                                  <a:ea typeface="MS Mincho"/>
                                  <a:cs typeface="Times New Roman" panose="02020603050405020304" pitchFamily="18" charset="0"/>
                                </a:rPr>
                                <m:t>𝑥</m:t>
                              </m:r>
                            </m:sub>
                          </m:sSub>
                        </m:den>
                      </m:f>
                      <m:r>
                        <a:rPr lang="en-US" sz="1600" i="1">
                          <a:solidFill>
                            <a:schemeClr val="bg1"/>
                          </a:solidFill>
                          <a:latin typeface="Cambria Math" panose="02040503050406030204" pitchFamily="18" charset="0"/>
                          <a:ea typeface="MS Mincho"/>
                          <a:cs typeface="Times New Roman" panose="02020603050405020304" pitchFamily="18" charset="0"/>
                        </a:rPr>
                        <m:t>=</m:t>
                      </m:r>
                      <m:f>
                        <m:fPr>
                          <m:ctrlPr>
                            <a:rPr lang="id-ID" sz="1600" i="1">
                              <a:solidFill>
                                <a:schemeClr val="bg1"/>
                              </a:solidFill>
                              <a:latin typeface="Cambria Math"/>
                              <a:ea typeface="MS Mincho"/>
                              <a:cs typeface="Times New Roman" panose="02020603050405020304" pitchFamily="18" charset="0"/>
                            </a:rPr>
                          </m:ctrlPr>
                        </m:fPr>
                        <m:num>
                          <m:r>
                            <a:rPr lang="en-US" sz="1600" i="1">
                              <a:solidFill>
                                <a:schemeClr val="bg1"/>
                              </a:solidFill>
                              <a:latin typeface="Cambria Math" panose="02040503050406030204" pitchFamily="18" charset="0"/>
                              <a:ea typeface="MS Mincho"/>
                              <a:cs typeface="Times New Roman" panose="02020603050405020304" pitchFamily="18" charset="0"/>
                            </a:rPr>
                            <m:t>1200−1813,4</m:t>
                          </m:r>
                        </m:num>
                        <m:den>
                          <m:r>
                            <a:rPr lang="en-US" sz="1600">
                              <a:solidFill>
                                <a:schemeClr val="bg1"/>
                              </a:solidFill>
                              <a:latin typeface="Cambria Math" panose="02040503050406030204" pitchFamily="18" charset="0"/>
                              <a:ea typeface="MS Mincho"/>
                              <a:cs typeface="Times New Roman" panose="02020603050405020304" pitchFamily="18" charset="0"/>
                            </a:rPr>
                            <m:t>365,292</m:t>
                          </m:r>
                        </m:den>
                      </m:f>
                      <m:r>
                        <a:rPr lang="en-US" sz="1600" i="1">
                          <a:solidFill>
                            <a:schemeClr val="bg1"/>
                          </a:solidFill>
                          <a:latin typeface="Cambria Math" panose="02040503050406030204" pitchFamily="18" charset="0"/>
                          <a:ea typeface="MS Mincho"/>
                          <a:cs typeface="Times New Roman" panose="02020603050405020304" pitchFamily="18" charset="0"/>
                        </a:rPr>
                        <m:t>=−1,6792</m:t>
                      </m:r>
                    </m:oMath>
                  </m:oMathPara>
                </a14:m>
                <a:endParaRPr lang="id-ID" sz="1600" dirty="0">
                  <a:solidFill>
                    <a:schemeClr val="bg1"/>
                  </a:solidFill>
                  <a:latin typeface="Arial" panose="020B0604020202020204" pitchFamily="34" charset="0"/>
                  <a:ea typeface="MS Mincho"/>
                  <a:cs typeface="Times New Roman" panose="02020603050405020304" pitchFamily="18" charset="0"/>
                </a:endParaRPr>
              </a:p>
              <a:p>
                <a:pPr indent="457200" algn="just">
                  <a:spcAft>
                    <a:spcPts val="600"/>
                  </a:spcAft>
                </a:pPr>
                <a:r>
                  <a:rPr lang="en-US" sz="1600" dirty="0" err="1">
                    <a:solidFill>
                      <a:schemeClr val="bg1"/>
                    </a:solidFill>
                    <a:latin typeface="Arial" panose="020B0604020202020204" pitchFamily="34" charset="0"/>
                    <a:ea typeface="MS Mincho"/>
                    <a:cs typeface="Times New Roman" panose="02020603050405020304" pitchFamily="18" charset="0"/>
                  </a:rPr>
                  <a:t>Untuk</a:t>
                </a:r>
                <a:r>
                  <a:rPr lang="en-US" sz="1600" dirty="0">
                    <a:solidFill>
                      <a:schemeClr val="bg1"/>
                    </a:solidFill>
                    <a:latin typeface="Arial" panose="020B0604020202020204" pitchFamily="34" charset="0"/>
                    <a:ea typeface="MS Mincho"/>
                    <a:cs typeface="Times New Roman" panose="02020603050405020304" pitchFamily="18" charset="0"/>
                  </a:rPr>
                  <a:t> </a:t>
                </a:r>
                <a14:m>
                  <m:oMath xmlns:m="http://schemas.openxmlformats.org/officeDocument/2006/math">
                    <m:r>
                      <a:rPr lang="en-US" sz="1600" i="1">
                        <a:solidFill>
                          <a:schemeClr val="bg1"/>
                        </a:solidFill>
                        <a:latin typeface="Cambria Math" panose="02040503050406030204" pitchFamily="18" charset="0"/>
                        <a:ea typeface="MS Mincho"/>
                        <a:cs typeface="Times New Roman" panose="02020603050405020304" pitchFamily="18" charset="0"/>
                      </a:rPr>
                      <m:t>𝑃</m:t>
                    </m:r>
                    <m:d>
                      <m:dPr>
                        <m:ctrlPr>
                          <a:rPr lang="id-ID" sz="1600" i="1">
                            <a:solidFill>
                              <a:schemeClr val="bg1"/>
                            </a:solidFill>
                            <a:latin typeface="Cambria Math"/>
                            <a:ea typeface="MS Mincho"/>
                            <a:cs typeface="Times New Roman" panose="02020603050405020304" pitchFamily="18" charset="0"/>
                          </a:rPr>
                        </m:ctrlPr>
                      </m:dPr>
                      <m:e>
                        <m:r>
                          <a:rPr lang="en-US" sz="1600" i="1">
                            <a:solidFill>
                              <a:schemeClr val="bg1"/>
                            </a:solidFill>
                            <a:latin typeface="Cambria Math" panose="02040503050406030204" pitchFamily="18" charset="0"/>
                            <a:ea typeface="MS Mincho"/>
                            <a:cs typeface="Times New Roman" panose="02020603050405020304" pitchFamily="18" charset="0"/>
                          </a:rPr>
                          <m:t>𝑋</m:t>
                        </m:r>
                        <m:r>
                          <a:rPr lang="en-US" sz="1600">
                            <a:solidFill>
                              <a:schemeClr val="bg1"/>
                            </a:solidFill>
                            <a:latin typeface="Cambria Math" panose="02040503050406030204" pitchFamily="18" charset="0"/>
                            <a:ea typeface="MS Mincho"/>
                            <a:cs typeface="Times New Roman" panose="02020603050405020304" pitchFamily="18" charset="0"/>
                          </a:rPr>
                          <m:t>&lt;2400</m:t>
                        </m:r>
                      </m:e>
                    </m:d>
                  </m:oMath>
                </a14:m>
                <a:endParaRPr lang="id-ID" sz="1600" dirty="0">
                  <a:solidFill>
                    <a:schemeClr val="bg1"/>
                  </a:solidFill>
                  <a:latin typeface="Arial" panose="020B0604020202020204" pitchFamily="34" charset="0"/>
                  <a:ea typeface="MS Mincho"/>
                  <a:cs typeface="Times New Roman" panose="02020603050405020304" pitchFamily="18" charset="0"/>
                </a:endParaRPr>
              </a:p>
              <a:p>
                <a:pPr indent="457200" algn="just">
                  <a:spcAft>
                    <a:spcPts val="600"/>
                  </a:spcAft>
                </a:pPr>
                <a14:m>
                  <m:oMathPara xmlns:m="http://schemas.openxmlformats.org/officeDocument/2006/math">
                    <m:oMathParaPr>
                      <m:jc m:val="centerGroup"/>
                    </m:oMathParaPr>
                    <m:oMath xmlns:m="http://schemas.openxmlformats.org/officeDocument/2006/math">
                      <m:r>
                        <a:rPr lang="en-US" sz="1600" i="1">
                          <a:solidFill>
                            <a:schemeClr val="bg1"/>
                          </a:solidFill>
                          <a:latin typeface="Cambria Math" panose="02040503050406030204" pitchFamily="18" charset="0"/>
                          <a:ea typeface="MS Mincho"/>
                          <a:cs typeface="Times New Roman" panose="02020603050405020304" pitchFamily="18" charset="0"/>
                        </a:rPr>
                        <m:t>𝑡</m:t>
                      </m:r>
                      <m:r>
                        <a:rPr lang="en-US" sz="1600">
                          <a:solidFill>
                            <a:schemeClr val="bg1"/>
                          </a:solidFill>
                          <a:latin typeface="Cambria Math" panose="02040503050406030204" pitchFamily="18" charset="0"/>
                          <a:ea typeface="MS Mincho"/>
                          <a:cs typeface="Times New Roman" panose="02020603050405020304" pitchFamily="18" charset="0"/>
                        </a:rPr>
                        <m:t>=</m:t>
                      </m:r>
                      <m:f>
                        <m:fPr>
                          <m:ctrlPr>
                            <a:rPr lang="id-ID" sz="1600" i="1">
                              <a:solidFill>
                                <a:schemeClr val="bg1"/>
                              </a:solidFill>
                              <a:latin typeface="Cambria Math"/>
                              <a:ea typeface="MS Mincho"/>
                              <a:cs typeface="Times New Roman" panose="02020603050405020304" pitchFamily="18" charset="0"/>
                            </a:rPr>
                          </m:ctrlPr>
                        </m:fPr>
                        <m:num>
                          <m:r>
                            <a:rPr lang="en-US" sz="1600" i="1">
                              <a:solidFill>
                                <a:schemeClr val="bg1"/>
                              </a:solidFill>
                              <a:latin typeface="Cambria Math" panose="02040503050406030204" pitchFamily="18" charset="0"/>
                              <a:ea typeface="MS Mincho"/>
                              <a:cs typeface="Times New Roman" panose="02020603050405020304" pitchFamily="18" charset="0"/>
                            </a:rPr>
                            <m:t>𝑋</m:t>
                          </m:r>
                          <m:r>
                            <a:rPr lang="en-US" sz="1600" i="1">
                              <a:solidFill>
                                <a:schemeClr val="bg1"/>
                              </a:solidFill>
                              <a:latin typeface="Cambria Math" panose="02040503050406030204" pitchFamily="18" charset="0"/>
                              <a:ea typeface="MS Mincho"/>
                              <a:cs typeface="Times New Roman" panose="02020603050405020304" pitchFamily="18" charset="0"/>
                            </a:rPr>
                            <m:t>−</m:t>
                          </m:r>
                          <m:r>
                            <a:rPr lang="en-US" sz="1600" i="1">
                              <a:solidFill>
                                <a:schemeClr val="bg1"/>
                              </a:solidFill>
                              <a:latin typeface="Cambria Math" panose="02040503050406030204" pitchFamily="18" charset="0"/>
                              <a:ea typeface="MS Mincho"/>
                              <a:cs typeface="Times New Roman" panose="02020603050405020304" pitchFamily="18" charset="0"/>
                            </a:rPr>
                            <m:t>𝜇</m:t>
                          </m:r>
                        </m:num>
                        <m:den>
                          <m:sSub>
                            <m:sSubPr>
                              <m:ctrlPr>
                                <a:rPr lang="id-ID" sz="1600" i="1">
                                  <a:solidFill>
                                    <a:schemeClr val="bg1"/>
                                  </a:solidFill>
                                  <a:latin typeface="Cambria Math"/>
                                  <a:ea typeface="MS Mincho"/>
                                  <a:cs typeface="Times New Roman" panose="02020603050405020304" pitchFamily="18" charset="0"/>
                                </a:rPr>
                              </m:ctrlPr>
                            </m:sSubPr>
                            <m:e>
                              <m:r>
                                <a:rPr lang="en-US" sz="1600" i="1">
                                  <a:solidFill>
                                    <a:schemeClr val="bg1"/>
                                  </a:solidFill>
                                  <a:latin typeface="Cambria Math" panose="02040503050406030204" pitchFamily="18" charset="0"/>
                                  <a:ea typeface="MS Mincho"/>
                                  <a:cs typeface="Times New Roman" panose="02020603050405020304" pitchFamily="18" charset="0"/>
                                </a:rPr>
                                <m:t>𝑠</m:t>
                              </m:r>
                            </m:e>
                            <m:sub>
                              <m:r>
                                <a:rPr lang="en-US" sz="1600" i="1">
                                  <a:solidFill>
                                    <a:schemeClr val="bg1"/>
                                  </a:solidFill>
                                  <a:latin typeface="Cambria Math" panose="02040503050406030204" pitchFamily="18" charset="0"/>
                                  <a:ea typeface="MS Mincho"/>
                                  <a:cs typeface="Times New Roman" panose="02020603050405020304" pitchFamily="18" charset="0"/>
                                </a:rPr>
                                <m:t>𝑥</m:t>
                              </m:r>
                            </m:sub>
                          </m:sSub>
                        </m:den>
                      </m:f>
                      <m:r>
                        <a:rPr lang="en-US" sz="1600" i="1">
                          <a:solidFill>
                            <a:schemeClr val="bg1"/>
                          </a:solidFill>
                          <a:latin typeface="Cambria Math" panose="02040503050406030204" pitchFamily="18" charset="0"/>
                          <a:ea typeface="MS Mincho"/>
                          <a:cs typeface="Times New Roman" panose="02020603050405020304" pitchFamily="18" charset="0"/>
                        </a:rPr>
                        <m:t>=</m:t>
                      </m:r>
                      <m:f>
                        <m:fPr>
                          <m:ctrlPr>
                            <a:rPr lang="id-ID" sz="1600" i="1">
                              <a:solidFill>
                                <a:schemeClr val="bg1"/>
                              </a:solidFill>
                              <a:latin typeface="Cambria Math"/>
                              <a:ea typeface="MS Mincho"/>
                              <a:cs typeface="Times New Roman" panose="02020603050405020304" pitchFamily="18" charset="0"/>
                            </a:rPr>
                          </m:ctrlPr>
                        </m:fPr>
                        <m:num>
                          <m:r>
                            <a:rPr lang="en-US" sz="1600" i="1">
                              <a:solidFill>
                                <a:schemeClr val="bg1"/>
                              </a:solidFill>
                              <a:latin typeface="Cambria Math" panose="02040503050406030204" pitchFamily="18" charset="0"/>
                              <a:ea typeface="MS Mincho"/>
                              <a:cs typeface="Times New Roman" panose="02020603050405020304" pitchFamily="18" charset="0"/>
                            </a:rPr>
                            <m:t>2400−1813,4</m:t>
                          </m:r>
                        </m:num>
                        <m:den>
                          <m:r>
                            <a:rPr lang="en-US" sz="1600">
                              <a:solidFill>
                                <a:schemeClr val="bg1"/>
                              </a:solidFill>
                              <a:latin typeface="Cambria Math" panose="02040503050406030204" pitchFamily="18" charset="0"/>
                              <a:ea typeface="MS Mincho"/>
                              <a:cs typeface="Times New Roman" panose="02020603050405020304" pitchFamily="18" charset="0"/>
                            </a:rPr>
                            <m:t>365,292</m:t>
                          </m:r>
                        </m:den>
                      </m:f>
                      <m:r>
                        <a:rPr lang="en-US" sz="1600" i="1">
                          <a:solidFill>
                            <a:schemeClr val="bg1"/>
                          </a:solidFill>
                          <a:latin typeface="Cambria Math" panose="02040503050406030204" pitchFamily="18" charset="0"/>
                          <a:ea typeface="MS Mincho"/>
                          <a:cs typeface="Times New Roman" panose="02020603050405020304" pitchFamily="18" charset="0"/>
                        </a:rPr>
                        <m:t>=+1,6058</m:t>
                      </m:r>
                    </m:oMath>
                  </m:oMathPara>
                </a14:m>
                <a:endParaRPr lang="id-ID" sz="1600" dirty="0">
                  <a:solidFill>
                    <a:schemeClr val="bg1"/>
                  </a:solidFill>
                  <a:latin typeface="Arial" panose="020B0604020202020204" pitchFamily="34" charset="0"/>
                  <a:ea typeface="MS Mincho"/>
                  <a:cs typeface="Times New Roman" panose="02020603050405020304" pitchFamily="18" charset="0"/>
                </a:endParaRPr>
              </a:p>
              <a:p>
                <a:r>
                  <a:rPr lang="en-US" sz="1600" dirty="0" err="1">
                    <a:solidFill>
                      <a:schemeClr val="bg1"/>
                    </a:solidFill>
                  </a:rPr>
                  <a:t>Dengan</a:t>
                </a:r>
                <a:r>
                  <a:rPr lang="en-US" sz="1600" dirty="0">
                    <a:solidFill>
                      <a:schemeClr val="bg1"/>
                    </a:solidFill>
                  </a:rPr>
                  <a:t> </a:t>
                </a:r>
                <a:r>
                  <a:rPr lang="en-US" sz="1600" dirty="0" err="1">
                    <a:solidFill>
                      <a:schemeClr val="bg1"/>
                    </a:solidFill>
                  </a:rPr>
                  <a:t>demikian</a:t>
                </a:r>
                <a:r>
                  <a:rPr lang="en-US" sz="1600" dirty="0">
                    <a:solidFill>
                      <a:schemeClr val="bg1"/>
                    </a:solidFill>
                  </a:rPr>
                  <a:t> </a:t>
                </a:r>
                <a:endParaRPr lang="id-ID" sz="1600" dirty="0">
                  <a:solidFill>
                    <a:schemeClr val="bg1"/>
                  </a:solidFill>
                </a:endParaRPr>
              </a:p>
              <a:p>
                <a:pPr/>
                <a14:m>
                  <m:oMathPara xmlns:m="http://schemas.openxmlformats.org/officeDocument/2006/math">
                    <m:oMathParaPr>
                      <m:jc m:val="centerGroup"/>
                    </m:oMathParaPr>
                    <m:oMath xmlns:m="http://schemas.openxmlformats.org/officeDocument/2006/math">
                      <m:r>
                        <a:rPr lang="en-US" sz="1600" i="1">
                          <a:solidFill>
                            <a:schemeClr val="bg1"/>
                          </a:solidFill>
                          <a:latin typeface="Cambria Math" panose="02040503050406030204" pitchFamily="18" charset="0"/>
                        </a:rPr>
                        <m:t>𝑃</m:t>
                      </m:r>
                      <m:d>
                        <m:dPr>
                          <m:ctrlPr>
                            <a:rPr lang="id-ID" sz="1600" i="1">
                              <a:solidFill>
                                <a:schemeClr val="bg1"/>
                              </a:solidFill>
                              <a:latin typeface="Cambria Math"/>
                            </a:rPr>
                          </m:ctrlPr>
                        </m:dPr>
                        <m:e>
                          <m:r>
                            <a:rPr lang="en-US" sz="1600" i="1">
                              <a:solidFill>
                                <a:schemeClr val="bg1"/>
                              </a:solidFill>
                              <a:latin typeface="Cambria Math" panose="02040503050406030204" pitchFamily="18" charset="0"/>
                            </a:rPr>
                            <m:t>1200&lt;</m:t>
                          </m:r>
                          <m:r>
                            <a:rPr lang="en-US" sz="1600" i="1">
                              <a:solidFill>
                                <a:schemeClr val="bg1"/>
                              </a:solidFill>
                              <a:latin typeface="Cambria Math" panose="02040503050406030204" pitchFamily="18" charset="0"/>
                            </a:rPr>
                            <m:t>𝑋</m:t>
                          </m:r>
                          <m:r>
                            <a:rPr lang="en-US" sz="1600">
                              <a:solidFill>
                                <a:schemeClr val="bg1"/>
                              </a:solidFill>
                              <a:latin typeface="Cambria Math" panose="02040503050406030204" pitchFamily="18" charset="0"/>
                            </a:rPr>
                            <m:t>&lt;2400</m:t>
                          </m:r>
                        </m:e>
                      </m:d>
                      <m:r>
                        <a:rPr lang="en-US" sz="1600" i="1">
                          <a:solidFill>
                            <a:schemeClr val="bg1"/>
                          </a:solidFill>
                          <a:latin typeface="Cambria Math" panose="02040503050406030204" pitchFamily="18" charset="0"/>
                        </a:rPr>
                        <m:t>=</m:t>
                      </m:r>
                      <m:r>
                        <a:rPr lang="en-US" sz="1600" i="1">
                          <a:solidFill>
                            <a:schemeClr val="bg1"/>
                          </a:solidFill>
                          <a:latin typeface="Cambria Math" panose="02040503050406030204" pitchFamily="18" charset="0"/>
                        </a:rPr>
                        <m:t>𝑃</m:t>
                      </m:r>
                      <m:d>
                        <m:dPr>
                          <m:ctrlPr>
                            <a:rPr lang="id-ID" sz="1600" i="1">
                              <a:solidFill>
                                <a:schemeClr val="bg1"/>
                              </a:solidFill>
                              <a:latin typeface="Cambria Math"/>
                            </a:rPr>
                          </m:ctrlPr>
                        </m:dPr>
                        <m:e>
                          <m:r>
                            <a:rPr lang="en-US" sz="1600" i="1">
                              <a:solidFill>
                                <a:schemeClr val="bg1"/>
                              </a:solidFill>
                              <a:latin typeface="Cambria Math" panose="02040503050406030204" pitchFamily="18" charset="0"/>
                            </a:rPr>
                            <m:t>−1,6792</m:t>
                          </m:r>
                          <m:r>
                            <a:rPr lang="en-US" sz="1600">
                              <a:solidFill>
                                <a:schemeClr val="bg1"/>
                              </a:solidFill>
                              <a:latin typeface="Cambria Math" panose="02040503050406030204" pitchFamily="18" charset="0"/>
                            </a:rPr>
                            <m:t>&lt;</m:t>
                          </m:r>
                          <m:r>
                            <m:rPr>
                              <m:sty m:val="p"/>
                            </m:rPr>
                            <a:rPr lang="en-US" sz="1600">
                              <a:solidFill>
                                <a:schemeClr val="bg1"/>
                              </a:solidFill>
                              <a:latin typeface="Cambria Math" panose="02040503050406030204" pitchFamily="18" charset="0"/>
                            </a:rPr>
                            <m:t>t</m:t>
                          </m:r>
                          <m:r>
                            <a:rPr lang="en-US" sz="1600">
                              <a:solidFill>
                                <a:schemeClr val="bg1"/>
                              </a:solidFill>
                              <a:latin typeface="Cambria Math" panose="02040503050406030204" pitchFamily="18" charset="0"/>
                            </a:rPr>
                            <m:t>&lt;1,6058</m:t>
                          </m:r>
                        </m:e>
                      </m:d>
                    </m:oMath>
                  </m:oMathPara>
                </a14:m>
                <a:endParaRPr lang="id-ID" sz="1600" dirty="0">
                  <a:solidFill>
                    <a:schemeClr val="bg1"/>
                  </a:solidFill>
                </a:endParaRPr>
              </a:p>
              <a:p>
                <a:pPr/>
                <a14:m>
                  <m:oMathPara xmlns:m="http://schemas.openxmlformats.org/officeDocument/2006/math">
                    <m:oMathParaPr>
                      <m:jc m:val="centerGroup"/>
                    </m:oMathParaPr>
                    <m:oMath xmlns:m="http://schemas.openxmlformats.org/officeDocument/2006/math">
                      <m:r>
                        <a:rPr lang="en-US" sz="1600" i="1">
                          <a:solidFill>
                            <a:schemeClr val="bg1"/>
                          </a:solidFill>
                          <a:latin typeface="Cambria Math" panose="02040503050406030204" pitchFamily="18" charset="0"/>
                        </a:rPr>
                        <m:t>=</m:t>
                      </m:r>
                      <m:r>
                        <a:rPr lang="en-US" sz="1600" i="1">
                          <a:solidFill>
                            <a:schemeClr val="bg1"/>
                          </a:solidFill>
                          <a:latin typeface="Cambria Math" panose="02040503050406030204" pitchFamily="18" charset="0"/>
                        </a:rPr>
                        <m:t>𝑃</m:t>
                      </m:r>
                      <m:d>
                        <m:dPr>
                          <m:ctrlPr>
                            <a:rPr lang="id-ID" sz="1600" i="1">
                              <a:solidFill>
                                <a:schemeClr val="bg1"/>
                              </a:solidFill>
                              <a:latin typeface="Cambria Math"/>
                            </a:rPr>
                          </m:ctrlPr>
                        </m:dPr>
                        <m:e>
                          <m:r>
                            <a:rPr lang="en-US" sz="1600" i="1">
                              <a:solidFill>
                                <a:schemeClr val="bg1"/>
                              </a:solidFill>
                              <a:latin typeface="Cambria Math" panose="02040503050406030204" pitchFamily="18" charset="0"/>
                            </a:rPr>
                            <m:t>𝑡</m:t>
                          </m:r>
                          <m:r>
                            <a:rPr lang="en-US" sz="1600" i="1">
                              <a:solidFill>
                                <a:schemeClr val="bg1"/>
                              </a:solidFill>
                              <a:latin typeface="Cambria Math" panose="02040503050406030204" pitchFamily="18" charset="0"/>
                            </a:rPr>
                            <m:t>&lt;1,6058</m:t>
                          </m:r>
                        </m:e>
                      </m:d>
                      <m:r>
                        <a:rPr lang="en-US" sz="1600" i="1">
                          <a:solidFill>
                            <a:schemeClr val="bg1"/>
                          </a:solidFill>
                          <a:latin typeface="Cambria Math" panose="02040503050406030204" pitchFamily="18" charset="0"/>
                        </a:rPr>
                        <m:t>−</m:t>
                      </m:r>
                      <m:r>
                        <a:rPr lang="en-US" sz="1600" i="1">
                          <a:solidFill>
                            <a:schemeClr val="bg1"/>
                          </a:solidFill>
                          <a:latin typeface="Cambria Math" panose="02040503050406030204" pitchFamily="18" charset="0"/>
                        </a:rPr>
                        <m:t>𝑃</m:t>
                      </m:r>
                      <m:d>
                        <m:dPr>
                          <m:ctrlPr>
                            <a:rPr lang="id-ID" sz="1600" i="1">
                              <a:solidFill>
                                <a:schemeClr val="bg1"/>
                              </a:solidFill>
                              <a:latin typeface="Cambria Math"/>
                            </a:rPr>
                          </m:ctrlPr>
                        </m:dPr>
                        <m:e>
                          <m:r>
                            <a:rPr lang="en-US" sz="1600" i="1">
                              <a:solidFill>
                                <a:schemeClr val="bg1"/>
                              </a:solidFill>
                              <a:latin typeface="Cambria Math" panose="02040503050406030204" pitchFamily="18" charset="0"/>
                            </a:rPr>
                            <m:t>𝑡</m:t>
                          </m:r>
                          <m:r>
                            <a:rPr lang="en-US" sz="1600" i="1">
                              <a:solidFill>
                                <a:schemeClr val="bg1"/>
                              </a:solidFill>
                              <a:latin typeface="Cambria Math" panose="02040503050406030204" pitchFamily="18" charset="0"/>
                            </a:rPr>
                            <m:t>&lt;−1,6792</m:t>
                          </m:r>
                        </m:e>
                      </m:d>
                    </m:oMath>
                  </m:oMathPara>
                </a14:m>
                <a:endParaRPr lang="id-ID" sz="1600" dirty="0">
                  <a:solidFill>
                    <a:schemeClr val="bg1"/>
                  </a:solidFill>
                </a:endParaRPr>
              </a:p>
              <a:p>
                <a:pPr/>
                <a14:m>
                  <m:oMathPara xmlns:m="http://schemas.openxmlformats.org/officeDocument/2006/math">
                    <m:oMathParaPr>
                      <m:jc m:val="centerGroup"/>
                    </m:oMathParaPr>
                    <m:oMath xmlns:m="http://schemas.openxmlformats.org/officeDocument/2006/math">
                      <m:r>
                        <a:rPr lang="en-US" sz="1600" i="1">
                          <a:solidFill>
                            <a:schemeClr val="bg1"/>
                          </a:solidFill>
                          <a:latin typeface="Cambria Math" panose="02040503050406030204" pitchFamily="18" charset="0"/>
                        </a:rPr>
                        <m:t>=0,94585−0,04656=0,89929</m:t>
                      </m:r>
                    </m:oMath>
                  </m:oMathPara>
                </a14:m>
                <a:endParaRPr lang="id-ID" sz="1600" dirty="0">
                  <a:solidFill>
                    <a:schemeClr val="bg1"/>
                  </a:solidFill>
                </a:endParaRPr>
              </a:p>
              <a:p>
                <a:pPr indent="457200" algn="just">
                  <a:spcAft>
                    <a:spcPts val="600"/>
                  </a:spcAft>
                </a:pPr>
                <a:r>
                  <a:rPr lang="en-US" sz="1600" dirty="0" err="1">
                    <a:solidFill>
                      <a:schemeClr val="bg1"/>
                    </a:solidFill>
                  </a:rPr>
                  <a:t>Jadi</a:t>
                </a:r>
                <a:r>
                  <a:rPr lang="en-US" sz="1600" dirty="0">
                    <a:solidFill>
                      <a:schemeClr val="bg1"/>
                    </a:solidFill>
                  </a:rPr>
                  <a:t> </a:t>
                </a:r>
                <a:r>
                  <a:rPr lang="en-US" sz="1600" dirty="0" err="1">
                    <a:solidFill>
                      <a:schemeClr val="bg1"/>
                    </a:solidFill>
                  </a:rPr>
                  <a:t>peluang</a:t>
                </a:r>
                <a:r>
                  <a:rPr lang="en-US" sz="1600" dirty="0">
                    <a:solidFill>
                      <a:schemeClr val="bg1"/>
                    </a:solidFill>
                  </a:rPr>
                  <a:t> </a:t>
                </a:r>
                <a:r>
                  <a:rPr lang="en-US" sz="1600" dirty="0" err="1">
                    <a:solidFill>
                      <a:schemeClr val="bg1"/>
                    </a:solidFill>
                  </a:rPr>
                  <a:t>curah</a:t>
                </a:r>
                <a:r>
                  <a:rPr lang="en-US" sz="1600" dirty="0">
                    <a:solidFill>
                      <a:schemeClr val="bg1"/>
                    </a:solidFill>
                  </a:rPr>
                  <a:t> </a:t>
                </a:r>
                <a:r>
                  <a:rPr lang="en-US" sz="1600" dirty="0" err="1">
                    <a:solidFill>
                      <a:schemeClr val="bg1"/>
                    </a:solidFill>
                  </a:rPr>
                  <a:t>hujan</a:t>
                </a:r>
                <a:r>
                  <a:rPr lang="en-US" sz="1600" dirty="0">
                    <a:solidFill>
                      <a:schemeClr val="bg1"/>
                    </a:solidFill>
                  </a:rPr>
                  <a:t> yang </a:t>
                </a:r>
                <a:r>
                  <a:rPr lang="en-US" sz="1600" dirty="0" err="1">
                    <a:solidFill>
                      <a:schemeClr val="bg1"/>
                    </a:solidFill>
                  </a:rPr>
                  <a:t>terjadi</a:t>
                </a:r>
                <a:r>
                  <a:rPr lang="en-US" sz="1600" dirty="0">
                    <a:solidFill>
                      <a:schemeClr val="bg1"/>
                    </a:solidFill>
                  </a:rPr>
                  <a:t> </a:t>
                </a:r>
                <a:r>
                  <a:rPr lang="en-US" sz="1600" dirty="0" err="1">
                    <a:solidFill>
                      <a:schemeClr val="bg1"/>
                    </a:solidFill>
                  </a:rPr>
                  <a:t>lebih</a:t>
                </a:r>
                <a:r>
                  <a:rPr lang="en-US" sz="1600" dirty="0">
                    <a:solidFill>
                      <a:schemeClr val="bg1"/>
                    </a:solidFill>
                  </a:rPr>
                  <a:t> </a:t>
                </a:r>
                <a:r>
                  <a:rPr lang="en-US" sz="1600" dirty="0" err="1">
                    <a:solidFill>
                      <a:schemeClr val="bg1"/>
                    </a:solidFill>
                  </a:rPr>
                  <a:t>dari</a:t>
                </a:r>
                <a:r>
                  <a:rPr lang="en-US" sz="1600" dirty="0">
                    <a:solidFill>
                      <a:schemeClr val="bg1"/>
                    </a:solidFill>
                  </a:rPr>
                  <a:t> 1200 mm/</a:t>
                </a:r>
                <a:r>
                  <a:rPr lang="en-US" sz="1600" dirty="0" err="1">
                    <a:solidFill>
                      <a:schemeClr val="bg1"/>
                    </a:solidFill>
                  </a:rPr>
                  <a:t>tahun</a:t>
                </a:r>
                <a:r>
                  <a:rPr lang="en-US" sz="1600" dirty="0">
                    <a:solidFill>
                      <a:schemeClr val="bg1"/>
                    </a:solidFill>
                  </a:rPr>
                  <a:t> </a:t>
                </a:r>
                <a:r>
                  <a:rPr lang="en-US" sz="1600" dirty="0" err="1">
                    <a:solidFill>
                      <a:schemeClr val="bg1"/>
                    </a:solidFill>
                  </a:rPr>
                  <a:t>dan</a:t>
                </a:r>
                <a:r>
                  <a:rPr lang="en-US" sz="1600" dirty="0">
                    <a:solidFill>
                      <a:schemeClr val="bg1"/>
                    </a:solidFill>
                  </a:rPr>
                  <a:t> </a:t>
                </a:r>
                <a:r>
                  <a:rPr lang="en-US" sz="1600" dirty="0" err="1">
                    <a:solidFill>
                      <a:schemeClr val="bg1"/>
                    </a:solidFill>
                  </a:rPr>
                  <a:t>kurang</a:t>
                </a:r>
                <a:r>
                  <a:rPr lang="en-US" sz="1600" dirty="0">
                    <a:solidFill>
                      <a:schemeClr val="bg1"/>
                    </a:solidFill>
                  </a:rPr>
                  <a:t> </a:t>
                </a:r>
                <a:r>
                  <a:rPr lang="en-US" sz="1600" dirty="0" err="1">
                    <a:solidFill>
                      <a:schemeClr val="bg1"/>
                    </a:solidFill>
                  </a:rPr>
                  <a:t>dari</a:t>
                </a:r>
                <a:r>
                  <a:rPr lang="en-US" sz="1600" dirty="0">
                    <a:solidFill>
                      <a:schemeClr val="bg1"/>
                    </a:solidFill>
                  </a:rPr>
                  <a:t> 2250 mm/</a:t>
                </a:r>
                <a:r>
                  <a:rPr lang="en-US" sz="1600" dirty="0" err="1">
                    <a:solidFill>
                      <a:schemeClr val="bg1"/>
                    </a:solidFill>
                  </a:rPr>
                  <a:t>tahun</a:t>
                </a:r>
                <a:r>
                  <a:rPr lang="en-US" sz="1600" dirty="0">
                    <a:solidFill>
                      <a:schemeClr val="bg1"/>
                    </a:solidFill>
                  </a:rPr>
                  <a:t> </a:t>
                </a:r>
                <a:r>
                  <a:rPr lang="en-US" sz="1600" dirty="0" err="1">
                    <a:solidFill>
                      <a:schemeClr val="bg1"/>
                    </a:solidFill>
                  </a:rPr>
                  <a:t>sebesar</a:t>
                </a:r>
                <a:r>
                  <a:rPr lang="en-US" sz="1600" dirty="0">
                    <a:solidFill>
                      <a:schemeClr val="bg1"/>
                    </a:solidFill>
                  </a:rPr>
                  <a:t> 89,93%</a:t>
                </a:r>
                <a:endParaRPr lang="id-ID" sz="1600" dirty="0">
                  <a:solidFill>
                    <a:schemeClr val="bg1"/>
                  </a:solidFill>
                </a:endParaRPr>
              </a:p>
              <a:p>
                <a:pPr marL="361950" lvl="0" indent="-361950"/>
                <a:r>
                  <a:rPr lang="id-ID" sz="1600" dirty="0">
                    <a:solidFill>
                      <a:schemeClr val="bg1"/>
                    </a:solidFill>
                  </a:rPr>
                  <a:t>(4) 	Curah hujan rata-rata tersebut dari data sebanyak 50 tahun, jumlah data yang curah hujannya berkisar antara 1200 - 2250 mm/tahun adalah sebanyak:</a:t>
                </a:r>
              </a:p>
              <a:p>
                <a:pPr/>
                <a14:m>
                  <m:oMathPara xmlns:m="http://schemas.openxmlformats.org/officeDocument/2006/math">
                    <m:oMathParaPr>
                      <m:jc m:val="centerGroup"/>
                    </m:oMathParaPr>
                    <m:oMath xmlns:m="http://schemas.openxmlformats.org/officeDocument/2006/math">
                      <m:r>
                        <a:rPr lang="en-US" sz="1600" i="1">
                          <a:solidFill>
                            <a:schemeClr val="bg1"/>
                          </a:solidFill>
                          <a:latin typeface="Cambria Math" panose="02040503050406030204" pitchFamily="18" charset="0"/>
                        </a:rPr>
                        <m:t>89,93% </m:t>
                      </m:r>
                      <m:r>
                        <a:rPr lang="en-US" sz="1600" i="1">
                          <a:solidFill>
                            <a:schemeClr val="bg1"/>
                          </a:solidFill>
                          <a:latin typeface="Cambria Math" panose="02040503050406030204" pitchFamily="18" charset="0"/>
                        </a:rPr>
                        <m:t>𝑥</m:t>
                      </m:r>
                      <m:r>
                        <a:rPr lang="en-US" sz="1600" i="1">
                          <a:solidFill>
                            <a:schemeClr val="bg1"/>
                          </a:solidFill>
                          <a:latin typeface="Cambria Math" panose="02040503050406030204" pitchFamily="18" charset="0"/>
                        </a:rPr>
                        <m:t> 50=44,96 ~45 </m:t>
                      </m:r>
                      <m:r>
                        <a:rPr lang="en-US" sz="1600" i="1">
                          <a:solidFill>
                            <a:schemeClr val="bg1"/>
                          </a:solidFill>
                          <a:latin typeface="Cambria Math" panose="02040503050406030204" pitchFamily="18" charset="0"/>
                        </a:rPr>
                        <m:t>𝐷𝑎𝑡𝑎</m:t>
                      </m:r>
                    </m:oMath>
                  </m:oMathPara>
                </a14:m>
                <a:endParaRPr lang="id-ID" sz="1600" dirty="0">
                  <a:solidFill>
                    <a:schemeClr val="bg1"/>
                  </a:solidFill>
                </a:endParaRPr>
              </a:p>
              <a:p>
                <a:pPr indent="457200" algn="just">
                  <a:spcAft>
                    <a:spcPts val="600"/>
                  </a:spcAft>
                </a:pPr>
                <a:endParaRPr lang="id-ID" sz="1600" dirty="0">
                  <a:solidFill>
                    <a:schemeClr val="bg1"/>
                  </a:solidFill>
                  <a:latin typeface="Arial" panose="020B0604020202020204" pitchFamily="34" charset="0"/>
                  <a:ea typeface="MS Mincho"/>
                  <a:cs typeface="Times New Roman" panose="02020603050405020304" pitchFamily="18" charset="0"/>
                </a:endParaRPr>
              </a:p>
            </p:txBody>
          </p:sp>
        </mc:Choice>
        <mc:Fallback xmlns="">
          <p:sp>
            <p:nvSpPr>
              <p:cNvPr id="5" name="Rectangle 4"/>
              <p:cNvSpPr>
                <a:spLocks noRot="1" noChangeAspect="1" noMove="1" noResize="1" noEditPoints="1" noAdjustHandles="1" noChangeArrowheads="1" noChangeShapeType="1" noTextEdit="1"/>
              </p:cNvSpPr>
              <p:nvPr/>
            </p:nvSpPr>
            <p:spPr>
              <a:xfrm>
                <a:off x="4324709" y="1590443"/>
                <a:ext cx="7070786" cy="5255670"/>
              </a:xfrm>
              <a:prstGeom prst="rect">
                <a:avLst/>
              </a:prstGeom>
              <a:blipFill>
                <a:blip r:embed="rId3"/>
                <a:stretch>
                  <a:fillRect l="-431" t="-348" r="-517"/>
                </a:stretch>
              </a:blipFill>
            </p:spPr>
            <p:txBody>
              <a:bodyPr/>
              <a:lstStyle/>
              <a:p>
                <a:r>
                  <a:rPr lang="id-ID">
                    <a:noFill/>
                  </a:rPr>
                  <a:t> </a:t>
                </a:r>
              </a:p>
            </p:txBody>
          </p:sp>
        </mc:Fallback>
      </mc:AlternateContent>
    </p:spTree>
    <p:extLst>
      <p:ext uri="{BB962C8B-B14F-4D97-AF65-F5344CB8AC3E}">
        <p14:creationId xmlns:p14="http://schemas.microsoft.com/office/powerpoint/2010/main" val="201581126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a:t>Probabilitas</a:t>
            </a:r>
          </a:p>
        </p:txBody>
      </p:sp>
      <p:sp>
        <p:nvSpPr>
          <p:cNvPr id="3" name="Content Placeholder 2"/>
          <p:cNvSpPr>
            <a:spLocks noGrp="1"/>
          </p:cNvSpPr>
          <p:nvPr>
            <p:ph sz="half" idx="1"/>
          </p:nvPr>
        </p:nvSpPr>
        <p:spPr>
          <a:xfrm>
            <a:off x="680321" y="1952508"/>
            <a:ext cx="4698358" cy="3599316"/>
          </a:xfrm>
        </p:spPr>
        <p:txBody>
          <a:bodyPr/>
          <a:lstStyle/>
          <a:p>
            <a:r>
              <a:rPr lang="en-US" dirty="0" err="1"/>
              <a:t>Probabilitas</a:t>
            </a:r>
            <a:r>
              <a:rPr lang="en-US" dirty="0"/>
              <a:t> </a:t>
            </a:r>
            <a:r>
              <a:rPr lang="en-US" dirty="0" err="1"/>
              <a:t>kejadian</a:t>
            </a:r>
            <a:r>
              <a:rPr lang="en-US" dirty="0"/>
              <a:t> </a:t>
            </a:r>
            <a:r>
              <a:rPr lang="en-US" dirty="0" err="1"/>
              <a:t>tahunan</a:t>
            </a:r>
            <a:r>
              <a:rPr lang="en-US" dirty="0"/>
              <a:t> </a:t>
            </a:r>
            <a:r>
              <a:rPr lang="en-US" dirty="0" err="1"/>
              <a:t>dan</a:t>
            </a:r>
            <a:r>
              <a:rPr lang="en-US" dirty="0"/>
              <a:t> </a:t>
            </a:r>
            <a:r>
              <a:rPr lang="en-US" dirty="0" err="1"/>
              <a:t>prosentase</a:t>
            </a:r>
            <a:r>
              <a:rPr lang="en-US" dirty="0"/>
              <a:t> </a:t>
            </a:r>
            <a:r>
              <a:rPr lang="en-US" dirty="0" err="1"/>
              <a:t>kajadian</a:t>
            </a:r>
            <a:r>
              <a:rPr lang="en-US" dirty="0"/>
              <a:t> </a:t>
            </a:r>
            <a:r>
              <a:rPr lang="en-US" dirty="0" err="1"/>
              <a:t>dengan</a:t>
            </a:r>
            <a:r>
              <a:rPr lang="en-US" dirty="0"/>
              <a:t> </a:t>
            </a:r>
            <a:r>
              <a:rPr lang="en-US" dirty="0" err="1"/>
              <a:t>waktu</a:t>
            </a:r>
            <a:r>
              <a:rPr lang="en-US" dirty="0"/>
              <a:t> </a:t>
            </a:r>
            <a:r>
              <a:rPr lang="en-US" dirty="0" err="1"/>
              <a:t>dalam</a:t>
            </a:r>
            <a:r>
              <a:rPr lang="en-US" dirty="0"/>
              <a:t> </a:t>
            </a:r>
            <a:r>
              <a:rPr lang="en-US" dirty="0" err="1"/>
              <a:t>tahun</a:t>
            </a:r>
            <a:r>
              <a:rPr lang="en-US" dirty="0"/>
              <a:t> </a:t>
            </a:r>
            <a:r>
              <a:rPr lang="en-US" dirty="0" err="1"/>
              <a:t>untuk</a:t>
            </a:r>
            <a:r>
              <a:rPr lang="en-US" dirty="0"/>
              <a:t> </a:t>
            </a:r>
            <a:r>
              <a:rPr lang="en-US" dirty="0" err="1"/>
              <a:t>analisis</a:t>
            </a:r>
            <a:r>
              <a:rPr lang="en-US" dirty="0"/>
              <a:t> </a:t>
            </a:r>
            <a:r>
              <a:rPr lang="en-US" dirty="0" err="1"/>
              <a:t>hidrologi</a:t>
            </a:r>
            <a:r>
              <a:rPr lang="en-US" dirty="0"/>
              <a:t> </a:t>
            </a:r>
            <a:r>
              <a:rPr lang="en-US" dirty="0" err="1"/>
              <a:t>dapat</a:t>
            </a:r>
            <a:r>
              <a:rPr lang="en-US" dirty="0"/>
              <a:t> </a:t>
            </a:r>
            <a:r>
              <a:rPr lang="en-US" dirty="0" err="1"/>
              <a:t>dilihat</a:t>
            </a:r>
            <a:r>
              <a:rPr lang="en-US" dirty="0"/>
              <a:t> di </a:t>
            </a:r>
            <a:r>
              <a:rPr lang="en-US" dirty="0" err="1"/>
              <a:t>Tabel</a:t>
            </a:r>
            <a:r>
              <a:rPr lang="en-US" dirty="0"/>
              <a:t> 4.3</a:t>
            </a:r>
            <a:endParaRPr lang="id-ID" dirty="0"/>
          </a:p>
        </p:txBody>
      </p:sp>
      <p:graphicFrame>
        <p:nvGraphicFramePr>
          <p:cNvPr id="5" name="Content Placeholder 4"/>
          <p:cNvGraphicFramePr>
            <a:graphicFrameLocks noGrp="1"/>
          </p:cNvGraphicFramePr>
          <p:nvPr>
            <p:ph sz="half" idx="2"/>
            <p:extLst>
              <p:ext uri="{D42A27DB-BD31-4B8C-83A1-F6EECF244321}">
                <p14:modId xmlns:p14="http://schemas.microsoft.com/office/powerpoint/2010/main" val="1886624254"/>
              </p:ext>
            </p:extLst>
          </p:nvPr>
        </p:nvGraphicFramePr>
        <p:xfrm>
          <a:off x="831010" y="4377836"/>
          <a:ext cx="4822915" cy="2347976"/>
        </p:xfrm>
        <a:graphic>
          <a:graphicData uri="http://schemas.openxmlformats.org/drawingml/2006/table">
            <a:tbl>
              <a:tblPr firstRow="1" firstCol="1" bandRow="1">
                <a:tableStyleId>{00A15C55-8517-42AA-B614-E9B94910E393}</a:tableStyleId>
              </a:tblPr>
              <a:tblGrid>
                <a:gridCol w="1607460">
                  <a:extLst>
                    <a:ext uri="{9D8B030D-6E8A-4147-A177-3AD203B41FA5}">
                      <a16:colId xmlns="" xmlns:a16="http://schemas.microsoft.com/office/drawing/2014/main" val="1150273248"/>
                    </a:ext>
                  </a:extLst>
                </a:gridCol>
                <a:gridCol w="1607460">
                  <a:extLst>
                    <a:ext uri="{9D8B030D-6E8A-4147-A177-3AD203B41FA5}">
                      <a16:colId xmlns="" xmlns:a16="http://schemas.microsoft.com/office/drawing/2014/main" val="1439593609"/>
                    </a:ext>
                  </a:extLst>
                </a:gridCol>
                <a:gridCol w="1607995">
                  <a:extLst>
                    <a:ext uri="{9D8B030D-6E8A-4147-A177-3AD203B41FA5}">
                      <a16:colId xmlns="" xmlns:a16="http://schemas.microsoft.com/office/drawing/2014/main" val="1594450599"/>
                    </a:ext>
                  </a:extLst>
                </a:gridCol>
              </a:tblGrid>
              <a:tr h="133885">
                <a:tc>
                  <a:txBody>
                    <a:bodyPr/>
                    <a:lstStyle/>
                    <a:p>
                      <a:pPr>
                        <a:lnSpc>
                          <a:spcPct val="107000"/>
                        </a:lnSpc>
                        <a:spcAft>
                          <a:spcPts val="0"/>
                        </a:spcAft>
                      </a:pPr>
                      <a:r>
                        <a:rPr lang="en-US" sz="1800" dirty="0" err="1">
                          <a:effectLst/>
                        </a:rPr>
                        <a:t>Peluang</a:t>
                      </a:r>
                      <a:endParaRPr lang="id-ID" sz="1800" dirty="0">
                        <a:effectLst/>
                        <a:latin typeface="Arial" panose="020B0604020202020204" pitchFamily="34" charset="0"/>
                        <a:ea typeface="MS Mincho"/>
                        <a:cs typeface="Times New Roman" panose="02020603050405020304" pitchFamily="18" charset="0"/>
                      </a:endParaRPr>
                    </a:p>
                  </a:txBody>
                  <a:tcPr marL="56307" marR="56307" marT="0" marB="0"/>
                </a:tc>
                <a:tc>
                  <a:txBody>
                    <a:bodyPr/>
                    <a:lstStyle/>
                    <a:p>
                      <a:pPr>
                        <a:lnSpc>
                          <a:spcPct val="107000"/>
                        </a:lnSpc>
                        <a:spcAft>
                          <a:spcPts val="0"/>
                        </a:spcAft>
                      </a:pPr>
                      <a:r>
                        <a:rPr lang="en-US" sz="1800" dirty="0" err="1">
                          <a:effectLst/>
                        </a:rPr>
                        <a:t>Prosentase</a:t>
                      </a:r>
                      <a:endParaRPr lang="id-ID" sz="1800" dirty="0">
                        <a:effectLst/>
                        <a:latin typeface="Arial" panose="020B0604020202020204" pitchFamily="34" charset="0"/>
                        <a:ea typeface="MS Mincho"/>
                        <a:cs typeface="Times New Roman" panose="02020603050405020304" pitchFamily="18" charset="0"/>
                      </a:endParaRPr>
                    </a:p>
                  </a:txBody>
                  <a:tcPr marL="56307" marR="56307" marT="0" marB="0"/>
                </a:tc>
                <a:tc>
                  <a:txBody>
                    <a:bodyPr/>
                    <a:lstStyle/>
                    <a:p>
                      <a:pPr>
                        <a:lnSpc>
                          <a:spcPct val="107000"/>
                        </a:lnSpc>
                        <a:spcAft>
                          <a:spcPts val="0"/>
                        </a:spcAft>
                      </a:pPr>
                      <a:r>
                        <a:rPr lang="en-US" sz="1800" dirty="0">
                          <a:effectLst/>
                        </a:rPr>
                        <a:t>Interval </a:t>
                      </a:r>
                      <a:r>
                        <a:rPr lang="en-US" sz="1800" dirty="0" err="1">
                          <a:effectLst/>
                        </a:rPr>
                        <a:t>Kejadian</a:t>
                      </a:r>
                      <a:endParaRPr lang="id-ID" sz="1800" dirty="0">
                        <a:effectLst/>
                        <a:latin typeface="Arial" panose="020B0604020202020204" pitchFamily="34" charset="0"/>
                        <a:ea typeface="MS Mincho"/>
                        <a:cs typeface="Times New Roman" panose="02020603050405020304" pitchFamily="18" charset="0"/>
                      </a:endParaRPr>
                    </a:p>
                  </a:txBody>
                  <a:tcPr marL="56307" marR="56307" marT="0" marB="0"/>
                </a:tc>
                <a:extLst>
                  <a:ext uri="{0D108BD9-81ED-4DB2-BD59-A6C34878D82A}">
                    <a16:rowId xmlns="" xmlns:a16="http://schemas.microsoft.com/office/drawing/2014/main" val="3547390890"/>
                  </a:ext>
                </a:extLst>
              </a:tr>
              <a:tr h="133885">
                <a:tc>
                  <a:txBody>
                    <a:bodyPr/>
                    <a:lstStyle/>
                    <a:p>
                      <a:pPr>
                        <a:lnSpc>
                          <a:spcPct val="107000"/>
                        </a:lnSpc>
                        <a:spcAft>
                          <a:spcPts val="0"/>
                        </a:spcAft>
                      </a:pPr>
                      <a:r>
                        <a:rPr lang="en-US" sz="1800" dirty="0">
                          <a:effectLst/>
                        </a:rPr>
                        <a:t>0,5</a:t>
                      </a:r>
                      <a:endParaRPr lang="id-ID" sz="1800" dirty="0">
                        <a:effectLst/>
                        <a:latin typeface="Arial" panose="020B0604020202020204" pitchFamily="34" charset="0"/>
                        <a:ea typeface="MS Mincho"/>
                        <a:cs typeface="Times New Roman" panose="02020603050405020304" pitchFamily="18" charset="0"/>
                      </a:endParaRPr>
                    </a:p>
                  </a:txBody>
                  <a:tcPr marL="56307" marR="56307" marT="0" marB="0"/>
                </a:tc>
                <a:tc>
                  <a:txBody>
                    <a:bodyPr/>
                    <a:lstStyle/>
                    <a:p>
                      <a:pPr>
                        <a:lnSpc>
                          <a:spcPct val="107000"/>
                        </a:lnSpc>
                        <a:spcAft>
                          <a:spcPts val="0"/>
                        </a:spcAft>
                      </a:pPr>
                      <a:r>
                        <a:rPr lang="en-US" sz="1800">
                          <a:effectLst/>
                        </a:rPr>
                        <a:t>50%</a:t>
                      </a:r>
                      <a:endParaRPr lang="id-ID" sz="1800">
                        <a:effectLst/>
                        <a:latin typeface="Arial" panose="020B0604020202020204" pitchFamily="34" charset="0"/>
                        <a:ea typeface="MS Mincho"/>
                        <a:cs typeface="Times New Roman" panose="02020603050405020304" pitchFamily="18" charset="0"/>
                      </a:endParaRPr>
                    </a:p>
                  </a:txBody>
                  <a:tcPr marL="56307" marR="56307" marT="0" marB="0"/>
                </a:tc>
                <a:tc>
                  <a:txBody>
                    <a:bodyPr/>
                    <a:lstStyle/>
                    <a:p>
                      <a:pPr>
                        <a:lnSpc>
                          <a:spcPct val="107000"/>
                        </a:lnSpc>
                        <a:spcAft>
                          <a:spcPts val="0"/>
                        </a:spcAft>
                      </a:pPr>
                      <a:r>
                        <a:rPr lang="en-US" sz="1800">
                          <a:effectLst/>
                        </a:rPr>
                        <a:t>2-Tahun</a:t>
                      </a:r>
                      <a:endParaRPr lang="id-ID" sz="1800">
                        <a:effectLst/>
                        <a:latin typeface="Arial" panose="020B0604020202020204" pitchFamily="34" charset="0"/>
                        <a:ea typeface="MS Mincho"/>
                        <a:cs typeface="Times New Roman" panose="02020603050405020304" pitchFamily="18" charset="0"/>
                      </a:endParaRPr>
                    </a:p>
                  </a:txBody>
                  <a:tcPr marL="56307" marR="56307" marT="0" marB="0"/>
                </a:tc>
                <a:extLst>
                  <a:ext uri="{0D108BD9-81ED-4DB2-BD59-A6C34878D82A}">
                    <a16:rowId xmlns="" xmlns:a16="http://schemas.microsoft.com/office/drawing/2014/main" val="3943716939"/>
                  </a:ext>
                </a:extLst>
              </a:tr>
              <a:tr h="133885">
                <a:tc>
                  <a:txBody>
                    <a:bodyPr/>
                    <a:lstStyle/>
                    <a:p>
                      <a:pPr>
                        <a:lnSpc>
                          <a:spcPct val="107000"/>
                        </a:lnSpc>
                        <a:spcAft>
                          <a:spcPts val="0"/>
                        </a:spcAft>
                      </a:pPr>
                      <a:r>
                        <a:rPr lang="en-US" sz="1800" dirty="0">
                          <a:effectLst/>
                        </a:rPr>
                        <a:t>0,2</a:t>
                      </a:r>
                      <a:endParaRPr lang="id-ID" sz="1800" dirty="0">
                        <a:effectLst/>
                        <a:latin typeface="Arial" panose="020B0604020202020204" pitchFamily="34" charset="0"/>
                        <a:ea typeface="MS Mincho"/>
                        <a:cs typeface="Times New Roman" panose="02020603050405020304" pitchFamily="18" charset="0"/>
                      </a:endParaRPr>
                    </a:p>
                  </a:txBody>
                  <a:tcPr marL="56307" marR="56307" marT="0" marB="0"/>
                </a:tc>
                <a:tc>
                  <a:txBody>
                    <a:bodyPr/>
                    <a:lstStyle/>
                    <a:p>
                      <a:pPr>
                        <a:lnSpc>
                          <a:spcPct val="107000"/>
                        </a:lnSpc>
                        <a:spcAft>
                          <a:spcPts val="0"/>
                        </a:spcAft>
                      </a:pPr>
                      <a:r>
                        <a:rPr lang="en-US" sz="1800" dirty="0">
                          <a:effectLst/>
                        </a:rPr>
                        <a:t>20%</a:t>
                      </a:r>
                      <a:endParaRPr lang="id-ID" sz="1800" dirty="0">
                        <a:effectLst/>
                        <a:latin typeface="Arial" panose="020B0604020202020204" pitchFamily="34" charset="0"/>
                        <a:ea typeface="MS Mincho"/>
                        <a:cs typeface="Times New Roman" panose="02020603050405020304" pitchFamily="18" charset="0"/>
                      </a:endParaRPr>
                    </a:p>
                  </a:txBody>
                  <a:tcPr marL="56307" marR="56307" marT="0" marB="0"/>
                </a:tc>
                <a:tc>
                  <a:txBody>
                    <a:bodyPr/>
                    <a:lstStyle/>
                    <a:p>
                      <a:pPr>
                        <a:lnSpc>
                          <a:spcPct val="107000"/>
                        </a:lnSpc>
                        <a:spcAft>
                          <a:spcPts val="0"/>
                        </a:spcAft>
                      </a:pPr>
                      <a:r>
                        <a:rPr lang="en-US" sz="1800">
                          <a:effectLst/>
                        </a:rPr>
                        <a:t>5-Tahun</a:t>
                      </a:r>
                      <a:endParaRPr lang="id-ID" sz="1800">
                        <a:effectLst/>
                        <a:latin typeface="Arial" panose="020B0604020202020204" pitchFamily="34" charset="0"/>
                        <a:ea typeface="MS Mincho"/>
                        <a:cs typeface="Times New Roman" panose="02020603050405020304" pitchFamily="18" charset="0"/>
                      </a:endParaRPr>
                    </a:p>
                  </a:txBody>
                  <a:tcPr marL="56307" marR="56307" marT="0" marB="0"/>
                </a:tc>
                <a:extLst>
                  <a:ext uri="{0D108BD9-81ED-4DB2-BD59-A6C34878D82A}">
                    <a16:rowId xmlns="" xmlns:a16="http://schemas.microsoft.com/office/drawing/2014/main" val="311148592"/>
                  </a:ext>
                </a:extLst>
              </a:tr>
              <a:tr h="133885">
                <a:tc>
                  <a:txBody>
                    <a:bodyPr/>
                    <a:lstStyle/>
                    <a:p>
                      <a:pPr>
                        <a:lnSpc>
                          <a:spcPct val="107000"/>
                        </a:lnSpc>
                        <a:spcAft>
                          <a:spcPts val="0"/>
                        </a:spcAft>
                      </a:pPr>
                      <a:r>
                        <a:rPr lang="en-US" sz="1800">
                          <a:effectLst/>
                        </a:rPr>
                        <a:t>0,1</a:t>
                      </a:r>
                      <a:endParaRPr lang="id-ID" sz="1800">
                        <a:effectLst/>
                        <a:latin typeface="Arial" panose="020B0604020202020204" pitchFamily="34" charset="0"/>
                        <a:ea typeface="MS Mincho"/>
                        <a:cs typeface="Times New Roman" panose="02020603050405020304" pitchFamily="18" charset="0"/>
                      </a:endParaRPr>
                    </a:p>
                  </a:txBody>
                  <a:tcPr marL="56307" marR="56307" marT="0" marB="0"/>
                </a:tc>
                <a:tc>
                  <a:txBody>
                    <a:bodyPr/>
                    <a:lstStyle/>
                    <a:p>
                      <a:pPr>
                        <a:lnSpc>
                          <a:spcPct val="107000"/>
                        </a:lnSpc>
                        <a:spcAft>
                          <a:spcPts val="0"/>
                        </a:spcAft>
                      </a:pPr>
                      <a:r>
                        <a:rPr lang="en-US" sz="1800" dirty="0">
                          <a:effectLst/>
                        </a:rPr>
                        <a:t>10%</a:t>
                      </a:r>
                      <a:endParaRPr lang="id-ID" sz="1800" dirty="0">
                        <a:effectLst/>
                        <a:latin typeface="Arial" panose="020B0604020202020204" pitchFamily="34" charset="0"/>
                        <a:ea typeface="MS Mincho"/>
                        <a:cs typeface="Times New Roman" panose="02020603050405020304" pitchFamily="18" charset="0"/>
                      </a:endParaRPr>
                    </a:p>
                  </a:txBody>
                  <a:tcPr marL="56307" marR="56307" marT="0" marB="0"/>
                </a:tc>
                <a:tc>
                  <a:txBody>
                    <a:bodyPr/>
                    <a:lstStyle/>
                    <a:p>
                      <a:pPr>
                        <a:lnSpc>
                          <a:spcPct val="107000"/>
                        </a:lnSpc>
                        <a:spcAft>
                          <a:spcPts val="0"/>
                        </a:spcAft>
                      </a:pPr>
                      <a:r>
                        <a:rPr lang="en-US" sz="1800" dirty="0">
                          <a:effectLst/>
                        </a:rPr>
                        <a:t>10-Tahun</a:t>
                      </a:r>
                      <a:endParaRPr lang="id-ID" sz="1800" dirty="0">
                        <a:effectLst/>
                        <a:latin typeface="Arial" panose="020B0604020202020204" pitchFamily="34" charset="0"/>
                        <a:ea typeface="MS Mincho"/>
                        <a:cs typeface="Times New Roman" panose="02020603050405020304" pitchFamily="18" charset="0"/>
                      </a:endParaRPr>
                    </a:p>
                  </a:txBody>
                  <a:tcPr marL="56307" marR="56307" marT="0" marB="0"/>
                </a:tc>
                <a:extLst>
                  <a:ext uri="{0D108BD9-81ED-4DB2-BD59-A6C34878D82A}">
                    <a16:rowId xmlns="" xmlns:a16="http://schemas.microsoft.com/office/drawing/2014/main" val="1099010361"/>
                  </a:ext>
                </a:extLst>
              </a:tr>
              <a:tr h="133885">
                <a:tc>
                  <a:txBody>
                    <a:bodyPr/>
                    <a:lstStyle/>
                    <a:p>
                      <a:pPr>
                        <a:lnSpc>
                          <a:spcPct val="107000"/>
                        </a:lnSpc>
                        <a:spcAft>
                          <a:spcPts val="0"/>
                        </a:spcAft>
                      </a:pPr>
                      <a:r>
                        <a:rPr lang="en-US" sz="1800">
                          <a:effectLst/>
                        </a:rPr>
                        <a:t>0,04</a:t>
                      </a:r>
                      <a:endParaRPr lang="id-ID" sz="1800">
                        <a:effectLst/>
                        <a:latin typeface="Arial" panose="020B0604020202020204" pitchFamily="34" charset="0"/>
                        <a:ea typeface="MS Mincho"/>
                        <a:cs typeface="Times New Roman" panose="02020603050405020304" pitchFamily="18" charset="0"/>
                      </a:endParaRPr>
                    </a:p>
                  </a:txBody>
                  <a:tcPr marL="56307" marR="56307" marT="0" marB="0"/>
                </a:tc>
                <a:tc>
                  <a:txBody>
                    <a:bodyPr/>
                    <a:lstStyle/>
                    <a:p>
                      <a:pPr>
                        <a:lnSpc>
                          <a:spcPct val="107000"/>
                        </a:lnSpc>
                        <a:spcAft>
                          <a:spcPts val="0"/>
                        </a:spcAft>
                      </a:pPr>
                      <a:r>
                        <a:rPr lang="en-US" sz="1800" dirty="0">
                          <a:effectLst/>
                        </a:rPr>
                        <a:t>4%</a:t>
                      </a:r>
                      <a:endParaRPr lang="id-ID" sz="1800" dirty="0">
                        <a:effectLst/>
                        <a:latin typeface="Arial" panose="020B0604020202020204" pitchFamily="34" charset="0"/>
                        <a:ea typeface="MS Mincho"/>
                        <a:cs typeface="Times New Roman" panose="02020603050405020304" pitchFamily="18" charset="0"/>
                      </a:endParaRPr>
                    </a:p>
                  </a:txBody>
                  <a:tcPr marL="56307" marR="56307" marT="0" marB="0"/>
                </a:tc>
                <a:tc>
                  <a:txBody>
                    <a:bodyPr/>
                    <a:lstStyle/>
                    <a:p>
                      <a:pPr>
                        <a:lnSpc>
                          <a:spcPct val="107000"/>
                        </a:lnSpc>
                        <a:spcAft>
                          <a:spcPts val="0"/>
                        </a:spcAft>
                      </a:pPr>
                      <a:r>
                        <a:rPr lang="en-US" sz="1800">
                          <a:effectLst/>
                        </a:rPr>
                        <a:t>25-Tahun</a:t>
                      </a:r>
                      <a:endParaRPr lang="id-ID" sz="1800">
                        <a:effectLst/>
                        <a:latin typeface="Arial" panose="020B0604020202020204" pitchFamily="34" charset="0"/>
                        <a:ea typeface="MS Mincho"/>
                        <a:cs typeface="Times New Roman" panose="02020603050405020304" pitchFamily="18" charset="0"/>
                      </a:endParaRPr>
                    </a:p>
                  </a:txBody>
                  <a:tcPr marL="56307" marR="56307" marT="0" marB="0"/>
                </a:tc>
                <a:extLst>
                  <a:ext uri="{0D108BD9-81ED-4DB2-BD59-A6C34878D82A}">
                    <a16:rowId xmlns="" xmlns:a16="http://schemas.microsoft.com/office/drawing/2014/main" val="1839746286"/>
                  </a:ext>
                </a:extLst>
              </a:tr>
              <a:tr h="133885">
                <a:tc>
                  <a:txBody>
                    <a:bodyPr/>
                    <a:lstStyle/>
                    <a:p>
                      <a:pPr>
                        <a:lnSpc>
                          <a:spcPct val="107000"/>
                        </a:lnSpc>
                        <a:spcAft>
                          <a:spcPts val="0"/>
                        </a:spcAft>
                      </a:pPr>
                      <a:r>
                        <a:rPr lang="en-US" sz="1800">
                          <a:effectLst/>
                        </a:rPr>
                        <a:t>0,02</a:t>
                      </a:r>
                      <a:endParaRPr lang="id-ID" sz="1800">
                        <a:effectLst/>
                        <a:latin typeface="Arial" panose="020B0604020202020204" pitchFamily="34" charset="0"/>
                        <a:ea typeface="MS Mincho"/>
                        <a:cs typeface="Times New Roman" panose="02020603050405020304" pitchFamily="18" charset="0"/>
                      </a:endParaRPr>
                    </a:p>
                  </a:txBody>
                  <a:tcPr marL="56307" marR="56307" marT="0" marB="0"/>
                </a:tc>
                <a:tc>
                  <a:txBody>
                    <a:bodyPr/>
                    <a:lstStyle/>
                    <a:p>
                      <a:pPr>
                        <a:lnSpc>
                          <a:spcPct val="107000"/>
                        </a:lnSpc>
                        <a:spcAft>
                          <a:spcPts val="0"/>
                        </a:spcAft>
                      </a:pPr>
                      <a:r>
                        <a:rPr lang="en-US" sz="1800" dirty="0">
                          <a:effectLst/>
                        </a:rPr>
                        <a:t>2%</a:t>
                      </a:r>
                      <a:endParaRPr lang="id-ID" sz="1800" dirty="0">
                        <a:effectLst/>
                        <a:latin typeface="Arial" panose="020B0604020202020204" pitchFamily="34" charset="0"/>
                        <a:ea typeface="MS Mincho"/>
                        <a:cs typeface="Times New Roman" panose="02020603050405020304" pitchFamily="18" charset="0"/>
                      </a:endParaRPr>
                    </a:p>
                  </a:txBody>
                  <a:tcPr marL="56307" marR="56307" marT="0" marB="0"/>
                </a:tc>
                <a:tc>
                  <a:txBody>
                    <a:bodyPr/>
                    <a:lstStyle/>
                    <a:p>
                      <a:pPr>
                        <a:lnSpc>
                          <a:spcPct val="107000"/>
                        </a:lnSpc>
                        <a:spcAft>
                          <a:spcPts val="0"/>
                        </a:spcAft>
                      </a:pPr>
                      <a:r>
                        <a:rPr lang="en-US" sz="1800" dirty="0">
                          <a:effectLst/>
                        </a:rPr>
                        <a:t>50-Tahun</a:t>
                      </a:r>
                      <a:endParaRPr lang="id-ID" sz="1800" dirty="0">
                        <a:effectLst/>
                        <a:latin typeface="Arial" panose="020B0604020202020204" pitchFamily="34" charset="0"/>
                        <a:ea typeface="MS Mincho"/>
                        <a:cs typeface="Times New Roman" panose="02020603050405020304" pitchFamily="18" charset="0"/>
                      </a:endParaRPr>
                    </a:p>
                  </a:txBody>
                  <a:tcPr marL="56307" marR="56307" marT="0" marB="0"/>
                </a:tc>
                <a:extLst>
                  <a:ext uri="{0D108BD9-81ED-4DB2-BD59-A6C34878D82A}">
                    <a16:rowId xmlns="" xmlns:a16="http://schemas.microsoft.com/office/drawing/2014/main" val="762532734"/>
                  </a:ext>
                </a:extLst>
              </a:tr>
              <a:tr h="133885">
                <a:tc>
                  <a:txBody>
                    <a:bodyPr/>
                    <a:lstStyle/>
                    <a:p>
                      <a:pPr>
                        <a:lnSpc>
                          <a:spcPct val="107000"/>
                        </a:lnSpc>
                        <a:spcAft>
                          <a:spcPts val="0"/>
                        </a:spcAft>
                      </a:pPr>
                      <a:r>
                        <a:rPr lang="en-US" sz="1800">
                          <a:effectLst/>
                        </a:rPr>
                        <a:t>0,01</a:t>
                      </a:r>
                      <a:endParaRPr lang="id-ID" sz="1800">
                        <a:effectLst/>
                        <a:latin typeface="Arial" panose="020B0604020202020204" pitchFamily="34" charset="0"/>
                        <a:ea typeface="MS Mincho"/>
                        <a:cs typeface="Times New Roman" panose="02020603050405020304" pitchFamily="18" charset="0"/>
                      </a:endParaRPr>
                    </a:p>
                  </a:txBody>
                  <a:tcPr marL="56307" marR="56307" marT="0" marB="0"/>
                </a:tc>
                <a:tc>
                  <a:txBody>
                    <a:bodyPr/>
                    <a:lstStyle/>
                    <a:p>
                      <a:pPr>
                        <a:lnSpc>
                          <a:spcPct val="107000"/>
                        </a:lnSpc>
                        <a:spcAft>
                          <a:spcPts val="0"/>
                        </a:spcAft>
                      </a:pPr>
                      <a:r>
                        <a:rPr lang="en-US" sz="1800">
                          <a:effectLst/>
                        </a:rPr>
                        <a:t>1%</a:t>
                      </a:r>
                      <a:endParaRPr lang="id-ID" sz="1800">
                        <a:effectLst/>
                        <a:latin typeface="Arial" panose="020B0604020202020204" pitchFamily="34" charset="0"/>
                        <a:ea typeface="MS Mincho"/>
                        <a:cs typeface="Times New Roman" panose="02020603050405020304" pitchFamily="18" charset="0"/>
                      </a:endParaRPr>
                    </a:p>
                  </a:txBody>
                  <a:tcPr marL="56307" marR="56307" marT="0" marB="0"/>
                </a:tc>
                <a:tc>
                  <a:txBody>
                    <a:bodyPr/>
                    <a:lstStyle/>
                    <a:p>
                      <a:pPr>
                        <a:lnSpc>
                          <a:spcPct val="107000"/>
                        </a:lnSpc>
                        <a:spcAft>
                          <a:spcPts val="0"/>
                        </a:spcAft>
                      </a:pPr>
                      <a:r>
                        <a:rPr lang="en-US" sz="1800" dirty="0">
                          <a:effectLst/>
                        </a:rPr>
                        <a:t>100-Tahun</a:t>
                      </a:r>
                      <a:endParaRPr lang="id-ID" sz="1800" dirty="0">
                        <a:effectLst/>
                        <a:latin typeface="Arial" panose="020B0604020202020204" pitchFamily="34" charset="0"/>
                        <a:ea typeface="MS Mincho"/>
                        <a:cs typeface="Times New Roman" panose="02020603050405020304" pitchFamily="18" charset="0"/>
                      </a:endParaRPr>
                    </a:p>
                  </a:txBody>
                  <a:tcPr marL="56307" marR="56307" marT="0" marB="0"/>
                </a:tc>
                <a:extLst>
                  <a:ext uri="{0D108BD9-81ED-4DB2-BD59-A6C34878D82A}">
                    <a16:rowId xmlns="" xmlns:a16="http://schemas.microsoft.com/office/drawing/2014/main" val="1455216738"/>
                  </a:ext>
                </a:extLst>
              </a:tr>
            </a:tbl>
          </a:graphicData>
        </a:graphic>
      </p:graphicFrame>
      <p:sp>
        <p:nvSpPr>
          <p:cNvPr id="6" name="Rectangle 5"/>
          <p:cNvSpPr/>
          <p:nvPr/>
        </p:nvSpPr>
        <p:spPr>
          <a:xfrm>
            <a:off x="831011" y="3695023"/>
            <a:ext cx="4822915" cy="646331"/>
          </a:xfrm>
          <a:prstGeom prst="rect">
            <a:avLst/>
          </a:prstGeom>
          <a:solidFill>
            <a:schemeClr val="tx2"/>
          </a:solidFill>
        </p:spPr>
        <p:txBody>
          <a:bodyPr wrap="square">
            <a:spAutoFit/>
          </a:bodyPr>
          <a:lstStyle/>
          <a:p>
            <a:pPr algn="just">
              <a:spcBef>
                <a:spcPts val="1200"/>
              </a:spcBef>
              <a:spcAft>
                <a:spcPts val="0"/>
              </a:spcAft>
            </a:pPr>
            <a:r>
              <a:rPr lang="en-US" dirty="0" err="1">
                <a:solidFill>
                  <a:schemeClr val="bg1"/>
                </a:solidFill>
                <a:latin typeface="Arial" panose="020B0604020202020204" pitchFamily="34" charset="0"/>
                <a:ea typeface="MS Mincho"/>
                <a:cs typeface="Times New Roman" panose="02020603050405020304" pitchFamily="18" charset="0"/>
              </a:rPr>
              <a:t>Tabel</a:t>
            </a:r>
            <a:r>
              <a:rPr lang="en-US" dirty="0">
                <a:solidFill>
                  <a:schemeClr val="bg1"/>
                </a:solidFill>
                <a:latin typeface="Arial" panose="020B0604020202020204" pitchFamily="34" charset="0"/>
                <a:ea typeface="MS Mincho"/>
                <a:cs typeface="Times New Roman" panose="02020603050405020304" pitchFamily="18" charset="0"/>
              </a:rPr>
              <a:t> 4.3:  </a:t>
            </a:r>
            <a:r>
              <a:rPr lang="id-ID" dirty="0">
                <a:solidFill>
                  <a:schemeClr val="bg1"/>
                </a:solidFill>
                <a:latin typeface="Arial" panose="020B0604020202020204" pitchFamily="34" charset="0"/>
                <a:ea typeface="MS Mincho"/>
                <a:cs typeface="Times New Roman" panose="02020603050405020304" pitchFamily="18" charset="0"/>
              </a:rPr>
              <a:t>Deskripsi Peluang, </a:t>
            </a:r>
            <a:r>
              <a:rPr lang="id-ID" dirty="0" err="1">
                <a:solidFill>
                  <a:schemeClr val="bg1"/>
                </a:solidFill>
                <a:latin typeface="Arial" panose="020B0604020202020204" pitchFamily="34" charset="0"/>
                <a:ea typeface="MS Mincho"/>
                <a:cs typeface="Times New Roman" panose="02020603050405020304" pitchFamily="18" charset="0"/>
              </a:rPr>
              <a:t>Prosentase</a:t>
            </a:r>
            <a:r>
              <a:rPr lang="id-ID" dirty="0">
                <a:solidFill>
                  <a:schemeClr val="bg1"/>
                </a:solidFill>
                <a:latin typeface="Arial" panose="020B0604020202020204" pitchFamily="34" charset="0"/>
                <a:ea typeface="MS Mincho"/>
                <a:cs typeface="Times New Roman" panose="02020603050405020304" pitchFamily="18" charset="0"/>
              </a:rPr>
              <a:t> dan Tahun (</a:t>
            </a:r>
            <a:r>
              <a:rPr lang="id-ID" dirty="0" err="1">
                <a:solidFill>
                  <a:schemeClr val="bg1"/>
                </a:solidFill>
                <a:latin typeface="Arial" panose="020B0604020202020204" pitchFamily="34" charset="0"/>
                <a:ea typeface="MS Mincho"/>
                <a:cs typeface="Times New Roman" panose="02020603050405020304" pitchFamily="18" charset="0"/>
              </a:rPr>
              <a:t>TxDOT</a:t>
            </a:r>
            <a:r>
              <a:rPr lang="id-ID" dirty="0">
                <a:solidFill>
                  <a:schemeClr val="bg1"/>
                </a:solidFill>
                <a:latin typeface="Arial" panose="020B0604020202020204" pitchFamily="34" charset="0"/>
                <a:ea typeface="MS Mincho"/>
                <a:cs typeface="Times New Roman" panose="02020603050405020304" pitchFamily="18" charset="0"/>
              </a:rPr>
              <a:t>, 2016)</a:t>
            </a:r>
          </a:p>
        </p:txBody>
      </p:sp>
      <mc:AlternateContent xmlns:mc="http://schemas.openxmlformats.org/markup-compatibility/2006" xmlns:a14="http://schemas.microsoft.com/office/drawing/2010/main">
        <mc:Choice Requires="a14">
          <p:sp>
            <p:nvSpPr>
              <p:cNvPr id="7" name="Rectangle 6"/>
              <p:cNvSpPr/>
              <p:nvPr/>
            </p:nvSpPr>
            <p:spPr>
              <a:xfrm>
                <a:off x="5804616" y="1017367"/>
                <a:ext cx="6096000" cy="3508653"/>
              </a:xfrm>
              <a:prstGeom prst="rect">
                <a:avLst/>
              </a:prstGeom>
              <a:solidFill>
                <a:schemeClr val="tx2"/>
              </a:solidFill>
            </p:spPr>
            <p:txBody>
              <a:bodyPr>
                <a:spAutoFit/>
              </a:bodyPr>
              <a:lstStyle/>
              <a:p>
                <a:r>
                  <a:rPr lang="en-US" sz="2400" dirty="0">
                    <a:solidFill>
                      <a:schemeClr val="bg1"/>
                    </a:solidFill>
                    <a:latin typeface="Arial" panose="020B0604020202020204" pitchFamily="34" charset="0"/>
                    <a:ea typeface="MS Mincho"/>
                    <a:cs typeface="Times New Roman" panose="02020603050405020304" pitchFamily="18" charset="0"/>
                  </a:rPr>
                  <a:t>Data </a:t>
                </a:r>
                <a:r>
                  <a:rPr lang="en-US" sz="2400" dirty="0" err="1">
                    <a:solidFill>
                      <a:schemeClr val="bg1"/>
                    </a:solidFill>
                    <a:latin typeface="Arial" panose="020B0604020202020204" pitchFamily="34" charset="0"/>
                    <a:ea typeface="MS Mincho"/>
                    <a:cs typeface="Times New Roman" panose="02020603050405020304" pitchFamily="18" charset="0"/>
                  </a:rPr>
                  <a:t>variabel</a:t>
                </a:r>
                <a:r>
                  <a:rPr lang="en-US" sz="2400" dirty="0">
                    <a:solidFill>
                      <a:schemeClr val="bg1"/>
                    </a:solidFill>
                    <a:latin typeface="Arial" panose="020B0604020202020204" pitchFamily="34" charset="0"/>
                    <a:ea typeface="MS Mincho"/>
                    <a:cs typeface="Times New Roman" panose="02020603050405020304" pitchFamily="18" charset="0"/>
                  </a:rPr>
                  <a:t> </a:t>
                </a:r>
                <a:r>
                  <a:rPr lang="en-US" sz="2400" dirty="0" err="1">
                    <a:solidFill>
                      <a:schemeClr val="bg1"/>
                    </a:solidFill>
                    <a:latin typeface="Arial" panose="020B0604020202020204" pitchFamily="34" charset="0"/>
                    <a:ea typeface="MS Mincho"/>
                    <a:cs typeface="Times New Roman" panose="02020603050405020304" pitchFamily="18" charset="0"/>
                  </a:rPr>
                  <a:t>hidrologi</a:t>
                </a:r>
                <a:r>
                  <a:rPr lang="en-US" sz="2400" dirty="0">
                    <a:solidFill>
                      <a:schemeClr val="bg1"/>
                    </a:solidFill>
                    <a:latin typeface="Arial" panose="020B0604020202020204" pitchFamily="34" charset="0"/>
                    <a:ea typeface="MS Mincho"/>
                    <a:cs typeface="Times New Roman" panose="02020603050405020304" pitchFamily="18" charset="0"/>
                  </a:rPr>
                  <a:t> yang </a:t>
                </a:r>
                <a:r>
                  <a:rPr lang="en-US" sz="2400" dirty="0" err="1">
                    <a:solidFill>
                      <a:schemeClr val="bg1"/>
                    </a:solidFill>
                    <a:latin typeface="Arial" panose="020B0604020202020204" pitchFamily="34" charset="0"/>
                    <a:ea typeface="MS Mincho"/>
                    <a:cs typeface="Times New Roman" panose="02020603050405020304" pitchFamily="18" charset="0"/>
                  </a:rPr>
                  <a:t>telah</a:t>
                </a:r>
                <a:r>
                  <a:rPr lang="en-US" sz="2400" dirty="0">
                    <a:solidFill>
                      <a:schemeClr val="bg1"/>
                    </a:solidFill>
                    <a:latin typeface="Arial" panose="020B0604020202020204" pitchFamily="34" charset="0"/>
                    <a:ea typeface="MS Mincho"/>
                    <a:cs typeface="Times New Roman" panose="02020603050405020304" pitchFamily="18" charset="0"/>
                  </a:rPr>
                  <a:t> </a:t>
                </a:r>
                <a:r>
                  <a:rPr lang="en-US" sz="2400" dirty="0" err="1">
                    <a:solidFill>
                      <a:schemeClr val="bg1"/>
                    </a:solidFill>
                    <a:latin typeface="Arial" panose="020B0604020202020204" pitchFamily="34" charset="0"/>
                    <a:ea typeface="MS Mincho"/>
                    <a:cs typeface="Times New Roman" panose="02020603050405020304" pitchFamily="18" charset="0"/>
                  </a:rPr>
                  <a:t>dihitung</a:t>
                </a:r>
                <a:r>
                  <a:rPr lang="en-US" sz="2400" dirty="0">
                    <a:solidFill>
                      <a:schemeClr val="bg1"/>
                    </a:solidFill>
                    <a:latin typeface="Arial" panose="020B0604020202020204" pitchFamily="34" charset="0"/>
                    <a:ea typeface="MS Mincho"/>
                    <a:cs typeface="Times New Roman" panose="02020603050405020304" pitchFamily="18" charset="0"/>
                  </a:rPr>
                  <a:t> </a:t>
                </a:r>
                <a:r>
                  <a:rPr lang="en-US" sz="2400" dirty="0" err="1">
                    <a:solidFill>
                      <a:schemeClr val="bg1"/>
                    </a:solidFill>
                    <a:latin typeface="Arial" panose="020B0604020202020204" pitchFamily="34" charset="0"/>
                    <a:ea typeface="MS Mincho"/>
                    <a:cs typeface="Times New Roman" panose="02020603050405020304" pitchFamily="18" charset="0"/>
                  </a:rPr>
                  <a:t>besarnya</a:t>
                </a:r>
                <a:r>
                  <a:rPr lang="en-US" sz="2400" dirty="0">
                    <a:solidFill>
                      <a:schemeClr val="bg1"/>
                    </a:solidFill>
                    <a:latin typeface="Arial" panose="020B0604020202020204" pitchFamily="34" charset="0"/>
                    <a:ea typeface="MS Mincho"/>
                    <a:cs typeface="Times New Roman" panose="02020603050405020304" pitchFamily="18" charset="0"/>
                  </a:rPr>
                  <a:t> </a:t>
                </a:r>
                <a:r>
                  <a:rPr lang="en-US" sz="2400" dirty="0" err="1">
                    <a:solidFill>
                      <a:schemeClr val="bg1"/>
                    </a:solidFill>
                    <a:latin typeface="Arial" panose="020B0604020202020204" pitchFamily="34" charset="0"/>
                    <a:ea typeface="MS Mincho"/>
                    <a:cs typeface="Times New Roman" panose="02020603050405020304" pitchFamily="18" charset="0"/>
                  </a:rPr>
                  <a:t>peluang</a:t>
                </a:r>
                <a:r>
                  <a:rPr lang="en-US" sz="2400" dirty="0">
                    <a:solidFill>
                      <a:schemeClr val="bg1"/>
                    </a:solidFill>
                    <a:latin typeface="Arial" panose="020B0604020202020204" pitchFamily="34" charset="0"/>
                    <a:ea typeface="MS Mincho"/>
                    <a:cs typeface="Times New Roman" panose="02020603050405020304" pitchFamily="18" charset="0"/>
                  </a:rPr>
                  <a:t> </a:t>
                </a:r>
                <a:r>
                  <a:rPr lang="en-US" sz="2400" dirty="0" err="1">
                    <a:solidFill>
                      <a:schemeClr val="bg1"/>
                    </a:solidFill>
                    <a:latin typeface="Arial" panose="020B0604020202020204" pitchFamily="34" charset="0"/>
                    <a:ea typeface="MS Mincho"/>
                    <a:cs typeface="Times New Roman" panose="02020603050405020304" pitchFamily="18" charset="0"/>
                  </a:rPr>
                  <a:t>atau</a:t>
                </a:r>
                <a:r>
                  <a:rPr lang="en-US" sz="2400" dirty="0">
                    <a:solidFill>
                      <a:schemeClr val="bg1"/>
                    </a:solidFill>
                    <a:latin typeface="Arial" panose="020B0604020202020204" pitchFamily="34" charset="0"/>
                    <a:ea typeface="MS Mincho"/>
                    <a:cs typeface="Times New Roman" panose="02020603050405020304" pitchFamily="18" charset="0"/>
                  </a:rPr>
                  <a:t> </a:t>
                </a:r>
                <a:r>
                  <a:rPr lang="en-US" sz="2400" dirty="0" err="1">
                    <a:solidFill>
                      <a:schemeClr val="bg1"/>
                    </a:solidFill>
                    <a:latin typeface="Arial" panose="020B0604020202020204" pitchFamily="34" charset="0"/>
                    <a:ea typeface="MS Mincho"/>
                    <a:cs typeface="Times New Roman" panose="02020603050405020304" pitchFamily="18" charset="0"/>
                  </a:rPr>
                  <a:t>periode</a:t>
                </a:r>
                <a:r>
                  <a:rPr lang="en-US" sz="2400" dirty="0">
                    <a:solidFill>
                      <a:schemeClr val="bg1"/>
                    </a:solidFill>
                    <a:latin typeface="Arial" panose="020B0604020202020204" pitchFamily="34" charset="0"/>
                    <a:ea typeface="MS Mincho"/>
                    <a:cs typeface="Times New Roman" panose="02020603050405020304" pitchFamily="18" charset="0"/>
                  </a:rPr>
                  <a:t> </a:t>
                </a:r>
                <a:r>
                  <a:rPr lang="en-US" sz="2400" dirty="0" err="1">
                    <a:solidFill>
                      <a:schemeClr val="bg1"/>
                    </a:solidFill>
                    <a:latin typeface="Arial" panose="020B0604020202020204" pitchFamily="34" charset="0"/>
                    <a:ea typeface="MS Mincho"/>
                    <a:cs typeface="Times New Roman" panose="02020603050405020304" pitchFamily="18" charset="0"/>
                  </a:rPr>
                  <a:t>ulangnya</a:t>
                </a:r>
                <a:r>
                  <a:rPr lang="en-US" sz="2400" dirty="0">
                    <a:solidFill>
                      <a:schemeClr val="bg1"/>
                    </a:solidFill>
                    <a:latin typeface="Arial" panose="020B0604020202020204" pitchFamily="34" charset="0"/>
                    <a:ea typeface="MS Mincho"/>
                    <a:cs typeface="Times New Roman" panose="02020603050405020304" pitchFamily="18" charset="0"/>
                  </a:rPr>
                  <a:t>, </a:t>
                </a:r>
                <a:r>
                  <a:rPr lang="en-US" sz="2400" dirty="0" err="1">
                    <a:solidFill>
                      <a:schemeClr val="bg1"/>
                    </a:solidFill>
                    <a:latin typeface="Arial" panose="020B0604020202020204" pitchFamily="34" charset="0"/>
                    <a:ea typeface="MS Mincho"/>
                    <a:cs typeface="Times New Roman" panose="02020603050405020304" pitchFamily="18" charset="0"/>
                  </a:rPr>
                  <a:t>selanjutnya</a:t>
                </a:r>
                <a:r>
                  <a:rPr lang="en-US" sz="2400" dirty="0">
                    <a:solidFill>
                      <a:schemeClr val="bg1"/>
                    </a:solidFill>
                    <a:latin typeface="Arial" panose="020B0604020202020204" pitchFamily="34" charset="0"/>
                    <a:ea typeface="MS Mincho"/>
                    <a:cs typeface="Times New Roman" panose="02020603050405020304" pitchFamily="18" charset="0"/>
                  </a:rPr>
                  <a:t> </a:t>
                </a:r>
                <a:r>
                  <a:rPr lang="en-US" sz="2400" dirty="0" err="1">
                    <a:solidFill>
                      <a:schemeClr val="bg1"/>
                    </a:solidFill>
                    <a:latin typeface="Arial" panose="020B0604020202020204" pitchFamily="34" charset="0"/>
                    <a:ea typeface="MS Mincho"/>
                    <a:cs typeface="Times New Roman" panose="02020603050405020304" pitchFamily="18" charset="0"/>
                  </a:rPr>
                  <a:t>apabila</a:t>
                </a:r>
                <a:r>
                  <a:rPr lang="en-US" sz="2400" dirty="0">
                    <a:solidFill>
                      <a:schemeClr val="bg1"/>
                    </a:solidFill>
                    <a:latin typeface="Arial" panose="020B0604020202020204" pitchFamily="34" charset="0"/>
                    <a:ea typeface="MS Mincho"/>
                    <a:cs typeface="Times New Roman" panose="02020603050405020304" pitchFamily="18" charset="0"/>
                  </a:rPr>
                  <a:t> </a:t>
                </a:r>
                <a:r>
                  <a:rPr lang="en-US" sz="2400" dirty="0" err="1">
                    <a:solidFill>
                      <a:schemeClr val="bg1"/>
                    </a:solidFill>
                    <a:latin typeface="Arial" panose="020B0604020202020204" pitchFamily="34" charset="0"/>
                    <a:ea typeface="MS Mincho"/>
                    <a:cs typeface="Times New Roman" panose="02020603050405020304" pitchFamily="18" charset="0"/>
                  </a:rPr>
                  <a:t>digambarkan</a:t>
                </a:r>
                <a:r>
                  <a:rPr lang="en-US" sz="2400" dirty="0">
                    <a:solidFill>
                      <a:schemeClr val="bg1"/>
                    </a:solidFill>
                    <a:latin typeface="Arial" panose="020B0604020202020204" pitchFamily="34" charset="0"/>
                    <a:ea typeface="MS Mincho"/>
                    <a:cs typeface="Times New Roman" panose="02020603050405020304" pitchFamily="18" charset="0"/>
                  </a:rPr>
                  <a:t> </a:t>
                </a:r>
                <a:r>
                  <a:rPr lang="en-US" sz="2400" dirty="0" err="1">
                    <a:solidFill>
                      <a:schemeClr val="bg1"/>
                    </a:solidFill>
                    <a:latin typeface="Arial" panose="020B0604020202020204" pitchFamily="34" charset="0"/>
                    <a:ea typeface="MS Mincho"/>
                    <a:cs typeface="Times New Roman" panose="02020603050405020304" pitchFamily="18" charset="0"/>
                  </a:rPr>
                  <a:t>pada</a:t>
                </a:r>
                <a:r>
                  <a:rPr lang="en-US" sz="2400" dirty="0">
                    <a:solidFill>
                      <a:schemeClr val="bg1"/>
                    </a:solidFill>
                    <a:latin typeface="Arial" panose="020B0604020202020204" pitchFamily="34" charset="0"/>
                    <a:ea typeface="MS Mincho"/>
                    <a:cs typeface="Times New Roman" panose="02020603050405020304" pitchFamily="18" charset="0"/>
                  </a:rPr>
                  <a:t> </a:t>
                </a:r>
                <a:r>
                  <a:rPr lang="en-US" sz="2400" dirty="0" err="1">
                    <a:solidFill>
                      <a:schemeClr val="bg1"/>
                    </a:solidFill>
                    <a:latin typeface="Arial" panose="020B0604020202020204" pitchFamily="34" charset="0"/>
                    <a:ea typeface="MS Mincho"/>
                    <a:cs typeface="Times New Roman" panose="02020603050405020304" pitchFamily="18" charset="0"/>
                  </a:rPr>
                  <a:t>kertas</a:t>
                </a:r>
                <a:r>
                  <a:rPr lang="en-US" sz="2400" dirty="0">
                    <a:solidFill>
                      <a:schemeClr val="bg1"/>
                    </a:solidFill>
                    <a:latin typeface="Arial" panose="020B0604020202020204" pitchFamily="34" charset="0"/>
                    <a:ea typeface="MS Mincho"/>
                    <a:cs typeface="Times New Roman" panose="02020603050405020304" pitchFamily="18" charset="0"/>
                  </a:rPr>
                  <a:t> </a:t>
                </a:r>
                <a:r>
                  <a:rPr lang="en-US" sz="2400" dirty="0" err="1">
                    <a:solidFill>
                      <a:schemeClr val="bg1"/>
                    </a:solidFill>
                    <a:latin typeface="Arial" panose="020B0604020202020204" pitchFamily="34" charset="0"/>
                    <a:ea typeface="MS Mincho"/>
                    <a:cs typeface="Times New Roman" panose="02020603050405020304" pitchFamily="18" charset="0"/>
                  </a:rPr>
                  <a:t>grafik</a:t>
                </a:r>
                <a:r>
                  <a:rPr lang="en-US" sz="2400" dirty="0">
                    <a:solidFill>
                      <a:schemeClr val="bg1"/>
                    </a:solidFill>
                    <a:latin typeface="Arial" panose="020B0604020202020204" pitchFamily="34" charset="0"/>
                    <a:ea typeface="MS Mincho"/>
                    <a:cs typeface="Times New Roman" panose="02020603050405020304" pitchFamily="18" charset="0"/>
                  </a:rPr>
                  <a:t> </a:t>
                </a:r>
                <a:r>
                  <a:rPr lang="en-US" sz="2400" dirty="0" err="1">
                    <a:solidFill>
                      <a:schemeClr val="bg1"/>
                    </a:solidFill>
                    <a:latin typeface="Arial" panose="020B0604020202020204" pitchFamily="34" charset="0"/>
                    <a:ea typeface="MS Mincho"/>
                    <a:cs typeface="Times New Roman" panose="02020603050405020304" pitchFamily="18" charset="0"/>
                  </a:rPr>
                  <a:t>peluang</a:t>
                </a:r>
                <a:r>
                  <a:rPr lang="en-US" sz="2400" dirty="0">
                    <a:solidFill>
                      <a:schemeClr val="bg1"/>
                    </a:solidFill>
                    <a:latin typeface="Arial" panose="020B0604020202020204" pitchFamily="34" charset="0"/>
                    <a:ea typeface="MS Mincho"/>
                    <a:cs typeface="Times New Roman" panose="02020603050405020304" pitchFamily="18" charset="0"/>
                  </a:rPr>
                  <a:t>, </a:t>
                </a:r>
                <a:r>
                  <a:rPr lang="en-US" sz="2400" dirty="0" err="1">
                    <a:solidFill>
                      <a:schemeClr val="bg1"/>
                    </a:solidFill>
                    <a:latin typeface="Arial" panose="020B0604020202020204" pitchFamily="34" charset="0"/>
                    <a:ea typeface="MS Mincho"/>
                    <a:cs typeface="Times New Roman" panose="02020603050405020304" pitchFamily="18" charset="0"/>
                  </a:rPr>
                  <a:t>umumnya</a:t>
                </a:r>
                <a:r>
                  <a:rPr lang="en-US" sz="2400" dirty="0">
                    <a:solidFill>
                      <a:schemeClr val="bg1"/>
                    </a:solidFill>
                    <a:latin typeface="Arial" panose="020B0604020202020204" pitchFamily="34" charset="0"/>
                    <a:ea typeface="MS Mincho"/>
                    <a:cs typeface="Times New Roman" panose="02020603050405020304" pitchFamily="18" charset="0"/>
                  </a:rPr>
                  <a:t> </a:t>
                </a:r>
                <a:r>
                  <a:rPr lang="en-US" sz="2400" dirty="0" err="1">
                    <a:solidFill>
                      <a:schemeClr val="bg1"/>
                    </a:solidFill>
                    <a:latin typeface="Arial" panose="020B0604020202020204" pitchFamily="34" charset="0"/>
                    <a:ea typeface="MS Mincho"/>
                    <a:cs typeface="Times New Roman" panose="02020603050405020304" pitchFamily="18" charset="0"/>
                  </a:rPr>
                  <a:t>akan</a:t>
                </a:r>
                <a:r>
                  <a:rPr lang="en-US" sz="2400" dirty="0">
                    <a:solidFill>
                      <a:schemeClr val="bg1"/>
                    </a:solidFill>
                    <a:latin typeface="Arial" panose="020B0604020202020204" pitchFamily="34" charset="0"/>
                    <a:ea typeface="MS Mincho"/>
                    <a:cs typeface="Times New Roman" panose="02020603050405020304" pitchFamily="18" charset="0"/>
                  </a:rPr>
                  <a:t> </a:t>
                </a:r>
                <a:r>
                  <a:rPr lang="en-US" sz="2400" dirty="0" err="1">
                    <a:solidFill>
                      <a:schemeClr val="bg1"/>
                    </a:solidFill>
                    <a:latin typeface="Arial" panose="020B0604020202020204" pitchFamily="34" charset="0"/>
                    <a:ea typeface="MS Mincho"/>
                    <a:cs typeface="Times New Roman" panose="02020603050405020304" pitchFamily="18" charset="0"/>
                  </a:rPr>
                  <a:t>membentuk</a:t>
                </a:r>
                <a:r>
                  <a:rPr lang="en-US" sz="2400" dirty="0">
                    <a:solidFill>
                      <a:schemeClr val="bg1"/>
                    </a:solidFill>
                    <a:latin typeface="Arial" panose="020B0604020202020204" pitchFamily="34" charset="0"/>
                    <a:ea typeface="MS Mincho"/>
                    <a:cs typeface="Times New Roman" panose="02020603050405020304" pitchFamily="18" charset="0"/>
                  </a:rPr>
                  <a:t> </a:t>
                </a:r>
                <a:r>
                  <a:rPr lang="en-US" sz="2400" dirty="0" err="1">
                    <a:solidFill>
                      <a:schemeClr val="bg1"/>
                    </a:solidFill>
                    <a:latin typeface="Arial" panose="020B0604020202020204" pitchFamily="34" charset="0"/>
                    <a:ea typeface="MS Mincho"/>
                    <a:cs typeface="Times New Roman" panose="02020603050405020304" pitchFamily="18" charset="0"/>
                  </a:rPr>
                  <a:t>persamaan</a:t>
                </a:r>
                <a:r>
                  <a:rPr lang="en-US" sz="2400" dirty="0">
                    <a:solidFill>
                      <a:schemeClr val="bg1"/>
                    </a:solidFill>
                    <a:latin typeface="Arial" panose="020B0604020202020204" pitchFamily="34" charset="0"/>
                    <a:ea typeface="MS Mincho"/>
                    <a:cs typeface="Times New Roman" panose="02020603050405020304" pitchFamily="18" charset="0"/>
                  </a:rPr>
                  <a:t> </a:t>
                </a:r>
                <a:r>
                  <a:rPr lang="en-US" sz="2400" dirty="0" err="1">
                    <a:solidFill>
                      <a:schemeClr val="bg1"/>
                    </a:solidFill>
                    <a:latin typeface="Arial" panose="020B0604020202020204" pitchFamily="34" charset="0"/>
                    <a:ea typeface="MS Mincho"/>
                    <a:cs typeface="Times New Roman" panose="02020603050405020304" pitchFamily="18" charset="0"/>
                  </a:rPr>
                  <a:t>garis</a:t>
                </a:r>
                <a:r>
                  <a:rPr lang="en-US" sz="2400" dirty="0">
                    <a:solidFill>
                      <a:schemeClr val="bg1"/>
                    </a:solidFill>
                    <a:latin typeface="Arial" panose="020B0604020202020204" pitchFamily="34" charset="0"/>
                    <a:ea typeface="MS Mincho"/>
                    <a:cs typeface="Times New Roman" panose="02020603050405020304" pitchFamily="18" charset="0"/>
                  </a:rPr>
                  <a:t> </a:t>
                </a:r>
                <a:r>
                  <a:rPr lang="en-US" sz="2400" dirty="0" err="1">
                    <a:solidFill>
                      <a:schemeClr val="bg1"/>
                    </a:solidFill>
                    <a:latin typeface="Arial" panose="020B0604020202020204" pitchFamily="34" charset="0"/>
                    <a:ea typeface="MS Mincho"/>
                    <a:cs typeface="Times New Roman" panose="02020603050405020304" pitchFamily="18" charset="0"/>
                  </a:rPr>
                  <a:t>lurus</a:t>
                </a:r>
                <a:r>
                  <a:rPr lang="en-US" sz="2400" dirty="0">
                    <a:solidFill>
                      <a:schemeClr val="bg1"/>
                    </a:solidFill>
                    <a:latin typeface="Arial" panose="020B0604020202020204" pitchFamily="34" charset="0"/>
                    <a:ea typeface="MS Mincho"/>
                    <a:cs typeface="Times New Roman" panose="02020603050405020304" pitchFamily="18" charset="0"/>
                  </a:rPr>
                  <a:t>. </a:t>
                </a:r>
                <a:endParaRPr lang="id-ID" sz="2400" dirty="0">
                  <a:solidFill>
                    <a:schemeClr val="bg1"/>
                  </a:solidFill>
                  <a:latin typeface="Arial" panose="020B0604020202020204" pitchFamily="34" charset="0"/>
                  <a:ea typeface="MS Mincho"/>
                  <a:cs typeface="Times New Roman" panose="02020603050405020304" pitchFamily="18" charset="0"/>
                </a:endParaRPr>
              </a:p>
              <a:p>
                <a:r>
                  <a:rPr lang="en-US" sz="2400" dirty="0" err="1">
                    <a:solidFill>
                      <a:schemeClr val="bg1"/>
                    </a:solidFill>
                    <a:latin typeface="Arial" panose="020B0604020202020204" pitchFamily="34" charset="0"/>
                    <a:ea typeface="MS Mincho"/>
                    <a:cs typeface="Times New Roman" panose="02020603050405020304" pitchFamily="18" charset="0"/>
                  </a:rPr>
                  <a:t>Persamaan</a:t>
                </a:r>
                <a:r>
                  <a:rPr lang="en-US" sz="2400" dirty="0">
                    <a:solidFill>
                      <a:schemeClr val="bg1"/>
                    </a:solidFill>
                    <a:latin typeface="Arial" panose="020B0604020202020204" pitchFamily="34" charset="0"/>
                    <a:ea typeface="MS Mincho"/>
                    <a:cs typeface="Times New Roman" panose="02020603050405020304" pitchFamily="18" charset="0"/>
                  </a:rPr>
                  <a:t> </a:t>
                </a:r>
                <a:r>
                  <a:rPr lang="en-US" sz="2400" dirty="0" err="1">
                    <a:solidFill>
                      <a:schemeClr val="bg1"/>
                    </a:solidFill>
                    <a:latin typeface="Arial" panose="020B0604020202020204" pitchFamily="34" charset="0"/>
                    <a:ea typeface="MS Mincho"/>
                    <a:cs typeface="Times New Roman" panose="02020603050405020304" pitchFamily="18" charset="0"/>
                  </a:rPr>
                  <a:t>umum</a:t>
                </a:r>
                <a:r>
                  <a:rPr lang="en-US" sz="2400" dirty="0">
                    <a:solidFill>
                      <a:schemeClr val="bg1"/>
                    </a:solidFill>
                    <a:latin typeface="Arial" panose="020B0604020202020204" pitchFamily="34" charset="0"/>
                    <a:ea typeface="MS Mincho"/>
                    <a:cs typeface="Times New Roman" panose="02020603050405020304" pitchFamily="18" charset="0"/>
                  </a:rPr>
                  <a:t> </a:t>
                </a:r>
                <a:endParaRPr lang="id-ID" sz="2400" dirty="0">
                  <a:solidFill>
                    <a:schemeClr val="bg1"/>
                  </a:solidFill>
                  <a:latin typeface="Arial" panose="020B0604020202020204" pitchFamily="34" charset="0"/>
                  <a:ea typeface="MS Mincho"/>
                  <a:cs typeface="Times New Roman" panose="02020603050405020304" pitchFamily="18" charset="0"/>
                </a:endParaRPr>
              </a:p>
              <a:p>
                <a:pPr/>
                <a14:m>
                  <m:oMathPara xmlns:m="http://schemas.openxmlformats.org/officeDocument/2006/math">
                    <m:oMathParaPr>
                      <m:jc m:val="centerGroup"/>
                    </m:oMathParaPr>
                    <m:oMath xmlns:m="http://schemas.openxmlformats.org/officeDocument/2006/math">
                      <m:sSub>
                        <m:sSubPr>
                          <m:ctrlPr>
                            <a:rPr lang="id-ID" sz="2400" i="1">
                              <a:solidFill>
                                <a:schemeClr val="bg1"/>
                              </a:solidFill>
                              <a:latin typeface="Cambria Math"/>
                            </a:rPr>
                          </m:ctrlPr>
                        </m:sSubPr>
                        <m:e>
                          <m:r>
                            <a:rPr lang="en-US" sz="2400" i="1">
                              <a:solidFill>
                                <a:schemeClr val="bg1"/>
                              </a:solidFill>
                              <a:latin typeface="Cambria Math" panose="02040503050406030204" pitchFamily="18" charset="0"/>
                            </a:rPr>
                            <m:t>𝑋</m:t>
                          </m:r>
                        </m:e>
                        <m:sub>
                          <m:r>
                            <a:rPr lang="en-US" sz="2400" i="1">
                              <a:solidFill>
                                <a:schemeClr val="bg1"/>
                              </a:solidFill>
                              <a:latin typeface="Cambria Math" panose="02040503050406030204" pitchFamily="18" charset="0"/>
                            </a:rPr>
                            <m:t>𝑇</m:t>
                          </m:r>
                        </m:sub>
                      </m:sSub>
                      <m:r>
                        <a:rPr lang="en-US" sz="2400">
                          <a:solidFill>
                            <a:schemeClr val="bg1"/>
                          </a:solidFill>
                          <a:latin typeface="Cambria Math" panose="02040503050406030204" pitchFamily="18" charset="0"/>
                        </a:rPr>
                        <m:t>=</m:t>
                      </m:r>
                      <m:r>
                        <a:rPr lang="en-US" sz="2400" i="1">
                          <a:solidFill>
                            <a:schemeClr val="bg1"/>
                          </a:solidFill>
                          <a:latin typeface="Cambria Math" panose="02040503050406030204" pitchFamily="18" charset="0"/>
                        </a:rPr>
                        <m:t>𝜇</m:t>
                      </m:r>
                      <m:r>
                        <a:rPr lang="en-US" sz="2400">
                          <a:solidFill>
                            <a:schemeClr val="bg1"/>
                          </a:solidFill>
                          <a:latin typeface="Cambria Math" panose="02040503050406030204" pitchFamily="18" charset="0"/>
                        </a:rPr>
                        <m:t>+</m:t>
                      </m:r>
                      <m:r>
                        <a:rPr lang="en-US" sz="2400" i="1">
                          <a:solidFill>
                            <a:schemeClr val="bg1"/>
                          </a:solidFill>
                          <a:latin typeface="Cambria Math" panose="02040503050406030204" pitchFamily="18" charset="0"/>
                        </a:rPr>
                        <m:t>𝑘</m:t>
                      </m:r>
                      <m:sSub>
                        <m:sSubPr>
                          <m:ctrlPr>
                            <a:rPr lang="id-ID" sz="2400" i="1">
                              <a:solidFill>
                                <a:schemeClr val="bg1"/>
                              </a:solidFill>
                              <a:latin typeface="Cambria Math"/>
                            </a:rPr>
                          </m:ctrlPr>
                        </m:sSubPr>
                        <m:e>
                          <m:r>
                            <a:rPr lang="en-US" sz="2400" i="1">
                              <a:solidFill>
                                <a:schemeClr val="bg1"/>
                              </a:solidFill>
                              <a:latin typeface="Cambria Math" panose="02040503050406030204" pitchFamily="18" charset="0"/>
                            </a:rPr>
                            <m:t>𝑠</m:t>
                          </m:r>
                        </m:e>
                        <m:sub>
                          <m:r>
                            <a:rPr lang="en-US" sz="2400" i="1">
                              <a:solidFill>
                                <a:schemeClr val="bg1"/>
                              </a:solidFill>
                              <a:latin typeface="Cambria Math" panose="02040503050406030204" pitchFamily="18" charset="0"/>
                            </a:rPr>
                            <m:t>𝑥</m:t>
                          </m:r>
                        </m:sub>
                      </m:sSub>
                    </m:oMath>
                  </m:oMathPara>
                </a14:m>
                <a:endParaRPr lang="id-ID" sz="2400" dirty="0">
                  <a:solidFill>
                    <a:schemeClr val="bg1"/>
                  </a:solidFill>
                </a:endParaRPr>
              </a:p>
              <a:p>
                <a14:m>
                  <m:oMath xmlns:m="http://schemas.openxmlformats.org/officeDocument/2006/math">
                    <m:r>
                      <a:rPr lang="en-US" i="1">
                        <a:solidFill>
                          <a:schemeClr val="bg1"/>
                        </a:solidFill>
                        <a:latin typeface="Cambria Math" panose="02040503050406030204" pitchFamily="18" charset="0"/>
                      </a:rPr>
                      <m:t>𝜇</m:t>
                    </m:r>
                  </m:oMath>
                </a14:m>
                <a:r>
                  <a:rPr lang="en-US" dirty="0">
                    <a:solidFill>
                      <a:schemeClr val="bg1"/>
                    </a:solidFill>
                  </a:rPr>
                  <a:t> = </a:t>
                </a:r>
                <a:r>
                  <a:rPr lang="en-US" dirty="0" err="1">
                    <a:solidFill>
                      <a:schemeClr val="bg1"/>
                    </a:solidFill>
                  </a:rPr>
                  <a:t>nilai</a:t>
                </a:r>
                <a:r>
                  <a:rPr lang="en-US" dirty="0">
                    <a:solidFill>
                      <a:schemeClr val="bg1"/>
                    </a:solidFill>
                  </a:rPr>
                  <a:t> rata-rata </a:t>
                </a:r>
                <a:r>
                  <a:rPr lang="en-US" dirty="0" err="1">
                    <a:solidFill>
                      <a:schemeClr val="bg1"/>
                    </a:solidFill>
                  </a:rPr>
                  <a:t>hitung</a:t>
                </a:r>
                <a:r>
                  <a:rPr lang="en-US" dirty="0">
                    <a:solidFill>
                      <a:schemeClr val="bg1"/>
                    </a:solidFill>
                  </a:rPr>
                  <a:t> </a:t>
                </a:r>
                <a:r>
                  <a:rPr lang="en-US" dirty="0" err="1">
                    <a:solidFill>
                      <a:schemeClr val="bg1"/>
                    </a:solidFill>
                  </a:rPr>
                  <a:t>variat</a:t>
                </a:r>
                <a:r>
                  <a:rPr lang="en-US" dirty="0">
                    <a:solidFill>
                      <a:schemeClr val="bg1"/>
                    </a:solidFill>
                  </a:rPr>
                  <a:t> (</a:t>
                </a:r>
                <a:r>
                  <a:rPr lang="en-US" dirty="0" err="1">
                    <a:solidFill>
                      <a:schemeClr val="bg1"/>
                    </a:solidFill>
                  </a:rPr>
                  <a:t>Persamaan</a:t>
                </a:r>
                <a:r>
                  <a:rPr lang="en-US" dirty="0">
                    <a:solidFill>
                      <a:schemeClr val="bg1"/>
                    </a:solidFill>
                  </a:rPr>
                  <a:t> 4.30);  </a:t>
                </a:r>
                <a:endParaRPr lang="id-ID" dirty="0">
                  <a:solidFill>
                    <a:schemeClr val="bg1"/>
                  </a:solidFill>
                </a:endParaRPr>
              </a:p>
              <a:p>
                <a14:m>
                  <m:oMath xmlns:m="http://schemas.openxmlformats.org/officeDocument/2006/math">
                    <m:sSub>
                      <m:sSubPr>
                        <m:ctrlPr>
                          <a:rPr lang="id-ID" i="1">
                            <a:solidFill>
                              <a:schemeClr val="bg1"/>
                            </a:solidFill>
                            <a:latin typeface="Cambria Math"/>
                          </a:rPr>
                        </m:ctrlPr>
                      </m:sSubPr>
                      <m:e>
                        <m:r>
                          <a:rPr lang="en-US" i="1">
                            <a:solidFill>
                              <a:schemeClr val="bg1"/>
                            </a:solidFill>
                            <a:latin typeface="Cambria Math" panose="02040503050406030204" pitchFamily="18" charset="0"/>
                          </a:rPr>
                          <m:t>𝑠</m:t>
                        </m:r>
                      </m:e>
                      <m:sub>
                        <m:r>
                          <a:rPr lang="en-US" i="1">
                            <a:solidFill>
                              <a:schemeClr val="bg1"/>
                            </a:solidFill>
                            <a:latin typeface="Cambria Math" panose="02040503050406030204" pitchFamily="18" charset="0"/>
                          </a:rPr>
                          <m:t>𝑥</m:t>
                        </m:r>
                      </m:sub>
                    </m:sSub>
                  </m:oMath>
                </a14:m>
                <a:r>
                  <a:rPr lang="en-US" dirty="0">
                    <a:solidFill>
                      <a:schemeClr val="bg1"/>
                    </a:solidFill>
                  </a:rPr>
                  <a:t> = </a:t>
                </a:r>
                <a:r>
                  <a:rPr lang="en-US" dirty="0" err="1">
                    <a:solidFill>
                      <a:schemeClr val="bg1"/>
                    </a:solidFill>
                  </a:rPr>
                  <a:t>deviasi</a:t>
                </a:r>
                <a:r>
                  <a:rPr lang="en-US" dirty="0">
                    <a:solidFill>
                      <a:schemeClr val="bg1"/>
                    </a:solidFill>
                  </a:rPr>
                  <a:t> </a:t>
                </a:r>
                <a:r>
                  <a:rPr lang="en-US" dirty="0" err="1">
                    <a:solidFill>
                      <a:schemeClr val="bg1"/>
                    </a:solidFill>
                  </a:rPr>
                  <a:t>standar</a:t>
                </a:r>
                <a:r>
                  <a:rPr lang="en-US" dirty="0">
                    <a:solidFill>
                      <a:schemeClr val="bg1"/>
                    </a:solidFill>
                  </a:rPr>
                  <a:t> </a:t>
                </a:r>
                <a:r>
                  <a:rPr lang="en-US" dirty="0" err="1">
                    <a:solidFill>
                      <a:schemeClr val="bg1"/>
                    </a:solidFill>
                  </a:rPr>
                  <a:t>nilai</a:t>
                </a:r>
                <a:r>
                  <a:rPr lang="en-US" dirty="0">
                    <a:solidFill>
                      <a:schemeClr val="bg1"/>
                    </a:solidFill>
                  </a:rPr>
                  <a:t> </a:t>
                </a:r>
                <a:r>
                  <a:rPr lang="en-US" dirty="0" err="1">
                    <a:solidFill>
                      <a:schemeClr val="bg1"/>
                    </a:solidFill>
                  </a:rPr>
                  <a:t>variat</a:t>
                </a:r>
                <a:r>
                  <a:rPr lang="en-US" dirty="0">
                    <a:solidFill>
                      <a:schemeClr val="bg1"/>
                    </a:solidFill>
                  </a:rPr>
                  <a:t> (</a:t>
                </a:r>
                <a:r>
                  <a:rPr lang="en-US" dirty="0" err="1">
                    <a:solidFill>
                      <a:schemeClr val="bg1"/>
                    </a:solidFill>
                  </a:rPr>
                  <a:t>Persamaan</a:t>
                </a:r>
                <a:r>
                  <a:rPr lang="en-US" dirty="0">
                    <a:solidFill>
                      <a:schemeClr val="bg1"/>
                    </a:solidFill>
                  </a:rPr>
                  <a:t> 4.31) </a:t>
                </a:r>
                <a:r>
                  <a:rPr lang="en-US" dirty="0" err="1">
                    <a:solidFill>
                      <a:schemeClr val="bg1"/>
                    </a:solidFill>
                  </a:rPr>
                  <a:t>dan</a:t>
                </a:r>
                <a:endParaRPr lang="id-ID" dirty="0">
                  <a:solidFill>
                    <a:schemeClr val="bg1"/>
                  </a:solidFill>
                </a:endParaRPr>
              </a:p>
              <a:p>
                <a14:m>
                  <m:oMath xmlns:m="http://schemas.openxmlformats.org/officeDocument/2006/math">
                    <m:r>
                      <a:rPr lang="en-US" i="1">
                        <a:solidFill>
                          <a:schemeClr val="bg1"/>
                        </a:solidFill>
                        <a:latin typeface="Cambria Math" panose="02040503050406030204" pitchFamily="18" charset="0"/>
                      </a:rPr>
                      <m:t>𝑘</m:t>
                    </m:r>
                  </m:oMath>
                </a14:m>
                <a:r>
                  <a:rPr lang="en-US" dirty="0">
                    <a:solidFill>
                      <a:schemeClr val="bg1"/>
                    </a:solidFill>
                  </a:rPr>
                  <a:t> </a:t>
                </a:r>
                <a:r>
                  <a:rPr lang="id-ID" dirty="0">
                    <a:solidFill>
                      <a:schemeClr val="bg1"/>
                    </a:solidFill>
                  </a:rPr>
                  <a:t>=</a:t>
                </a:r>
                <a:r>
                  <a:rPr lang="en-US" dirty="0">
                    <a:solidFill>
                      <a:schemeClr val="bg1"/>
                    </a:solidFill>
                  </a:rPr>
                  <a:t> </a:t>
                </a:r>
                <a:r>
                  <a:rPr lang="en-US" dirty="0" err="1">
                    <a:solidFill>
                      <a:schemeClr val="bg1"/>
                    </a:solidFill>
                  </a:rPr>
                  <a:t>faktor</a:t>
                </a:r>
                <a:r>
                  <a:rPr lang="en-US" dirty="0">
                    <a:solidFill>
                      <a:schemeClr val="bg1"/>
                    </a:solidFill>
                  </a:rPr>
                  <a:t> </a:t>
                </a:r>
                <a:r>
                  <a:rPr lang="en-US" dirty="0" err="1">
                    <a:solidFill>
                      <a:schemeClr val="bg1"/>
                    </a:solidFill>
                  </a:rPr>
                  <a:t>frekuensi</a:t>
                </a:r>
                <a:r>
                  <a:rPr lang="en-US" dirty="0">
                    <a:solidFill>
                      <a:schemeClr val="bg1"/>
                    </a:solidFill>
                  </a:rPr>
                  <a:t> (</a:t>
                </a:r>
                <a:r>
                  <a:rPr lang="en-US" dirty="0" err="1">
                    <a:solidFill>
                      <a:schemeClr val="bg1"/>
                    </a:solidFill>
                  </a:rPr>
                  <a:t>nilai</a:t>
                </a:r>
                <a:r>
                  <a:rPr lang="en-US" dirty="0">
                    <a:solidFill>
                      <a:schemeClr val="bg1"/>
                    </a:solidFill>
                  </a:rPr>
                  <a:t> </a:t>
                </a:r>
                <a:r>
                  <a:rPr lang="en-US" dirty="0" err="1">
                    <a:solidFill>
                      <a:schemeClr val="bg1"/>
                    </a:solidFill>
                  </a:rPr>
                  <a:t>variabel</a:t>
                </a:r>
                <a:r>
                  <a:rPr lang="en-US" dirty="0">
                    <a:solidFill>
                      <a:schemeClr val="bg1"/>
                    </a:solidFill>
                  </a:rPr>
                  <a:t> </a:t>
                </a:r>
                <a:r>
                  <a:rPr lang="en-US" dirty="0" err="1">
                    <a:solidFill>
                      <a:schemeClr val="bg1"/>
                    </a:solidFill>
                  </a:rPr>
                  <a:t>reduksi</a:t>
                </a:r>
                <a:r>
                  <a:rPr lang="en-US" dirty="0">
                    <a:solidFill>
                      <a:schemeClr val="bg1"/>
                    </a:solidFill>
                  </a:rPr>
                  <a:t> Gauss)</a:t>
                </a:r>
                <a:endParaRPr lang="id-ID" sz="2400" dirty="0">
                  <a:solidFill>
                    <a:schemeClr val="bg1"/>
                  </a:solidFill>
                </a:endParaRPr>
              </a:p>
            </p:txBody>
          </p:sp>
        </mc:Choice>
        <mc:Fallback xmlns="">
          <p:sp>
            <p:nvSpPr>
              <p:cNvPr id="7" name="Rectangle 6"/>
              <p:cNvSpPr>
                <a:spLocks noRot="1" noChangeAspect="1" noMove="1" noResize="1" noEditPoints="1" noAdjustHandles="1" noChangeArrowheads="1" noChangeShapeType="1" noTextEdit="1"/>
              </p:cNvSpPr>
              <p:nvPr/>
            </p:nvSpPr>
            <p:spPr>
              <a:xfrm>
                <a:off x="5804616" y="1017367"/>
                <a:ext cx="6096000" cy="3508653"/>
              </a:xfrm>
              <a:prstGeom prst="rect">
                <a:avLst/>
              </a:prstGeom>
              <a:blipFill>
                <a:blip r:embed="rId2"/>
                <a:stretch>
                  <a:fillRect l="-1500" t="-1217" b="-1739"/>
                </a:stretch>
              </a:blipFill>
            </p:spPr>
            <p:txBody>
              <a:bodyPr/>
              <a:lstStyle/>
              <a:p>
                <a:r>
                  <a:rPr lang="id-ID">
                    <a:noFill/>
                  </a:rPr>
                  <a:t> </a:t>
                </a:r>
              </a:p>
            </p:txBody>
          </p:sp>
        </mc:Fallback>
      </mc:AlternateContent>
      <mc:AlternateContent xmlns:mc="http://schemas.openxmlformats.org/markup-compatibility/2006" xmlns:a14="http://schemas.microsoft.com/office/drawing/2010/main">
        <mc:Choice Requires="a14">
          <p:graphicFrame>
            <p:nvGraphicFramePr>
              <p:cNvPr id="8" name="Table 7"/>
              <p:cNvGraphicFramePr>
                <a:graphicFrameLocks noGrp="1"/>
              </p:cNvGraphicFramePr>
              <p:nvPr>
                <p:extLst>
                  <p:ext uri="{D42A27DB-BD31-4B8C-83A1-F6EECF244321}">
                    <p14:modId xmlns:p14="http://schemas.microsoft.com/office/powerpoint/2010/main" val="2528622926"/>
                  </p:ext>
                </p:extLst>
              </p:nvPr>
            </p:nvGraphicFramePr>
            <p:xfrm>
              <a:off x="5804614" y="4638852"/>
              <a:ext cx="6096002" cy="1850454"/>
            </p:xfrm>
            <a:graphic>
              <a:graphicData uri="http://schemas.openxmlformats.org/drawingml/2006/table">
                <a:tbl>
                  <a:tblPr firstRow="1" firstCol="1" bandRow="1">
                    <a:tableStyleId>{5C22544A-7EE6-4342-B048-85BDC9FD1C3A}</a:tableStyleId>
                  </a:tblPr>
                  <a:tblGrid>
                    <a:gridCol w="5080226">
                      <a:extLst>
                        <a:ext uri="{9D8B030D-6E8A-4147-A177-3AD203B41FA5}">
                          <a16:colId xmlns="" xmlns:a16="http://schemas.microsoft.com/office/drawing/2014/main" val="2790231001"/>
                        </a:ext>
                      </a:extLst>
                    </a:gridCol>
                    <a:gridCol w="1015776">
                      <a:extLst>
                        <a:ext uri="{9D8B030D-6E8A-4147-A177-3AD203B41FA5}">
                          <a16:colId xmlns="" xmlns:a16="http://schemas.microsoft.com/office/drawing/2014/main" val="1446052742"/>
                        </a:ext>
                      </a:extLst>
                    </a:gridCol>
                  </a:tblGrid>
                  <a:tr h="0">
                    <a:tc>
                      <a:txBody>
                        <a:bodyPr/>
                        <a:lstStyle/>
                        <a:p>
                          <a:pPr>
                            <a:lnSpc>
                              <a:spcPct val="107000"/>
                            </a:lnSpc>
                            <a:spcAft>
                              <a:spcPts val="600"/>
                            </a:spcAft>
                          </a:pPr>
                          <a14:m>
                            <m:oMathPara xmlns:m="http://schemas.openxmlformats.org/officeDocument/2006/math">
                              <m:oMathParaPr>
                                <m:jc m:val="centerGroup"/>
                              </m:oMathParaPr>
                              <m:oMath xmlns:m="http://schemas.openxmlformats.org/officeDocument/2006/math">
                                <m:r>
                                  <a:rPr lang="en-US" sz="1600" smtClean="0">
                                    <a:solidFill>
                                      <a:schemeClr val="bg1"/>
                                    </a:solidFill>
                                    <a:effectLst/>
                                    <a:latin typeface="Cambria Math" panose="02040503050406030204" pitchFamily="18" charset="0"/>
                                  </a:rPr>
                                  <m:t>𝜇</m:t>
                                </m:r>
                                <m:r>
                                  <a:rPr lang="id-ID" sz="1600">
                                    <a:solidFill>
                                      <a:schemeClr val="bg1"/>
                                    </a:solidFill>
                                    <a:effectLst/>
                                    <a:latin typeface="Cambria Math" panose="02040503050406030204" pitchFamily="18" charset="0"/>
                                  </a:rPr>
                                  <m:t>=</m:t>
                                </m:r>
                                <m:nary>
                                  <m:naryPr>
                                    <m:chr m:val="∑"/>
                                    <m:limLoc m:val="undOvr"/>
                                    <m:ctrlPr>
                                      <a:rPr lang="id-ID" sz="1600" i="1">
                                        <a:solidFill>
                                          <a:schemeClr val="bg1"/>
                                        </a:solidFill>
                                        <a:effectLst/>
                                        <a:latin typeface="Cambria Math"/>
                                      </a:rPr>
                                    </m:ctrlPr>
                                  </m:naryPr>
                                  <m:sub>
                                    <m:r>
                                      <a:rPr lang="id-ID" sz="1600">
                                        <a:solidFill>
                                          <a:schemeClr val="bg1"/>
                                        </a:solidFill>
                                        <a:effectLst/>
                                        <a:latin typeface="Cambria Math" panose="02040503050406030204" pitchFamily="18" charset="0"/>
                                      </a:rPr>
                                      <m:t>𝑖</m:t>
                                    </m:r>
                                    <m:r>
                                      <a:rPr lang="id-ID" sz="1600">
                                        <a:solidFill>
                                          <a:schemeClr val="bg1"/>
                                        </a:solidFill>
                                        <a:effectLst/>
                                        <a:latin typeface="Cambria Math" panose="02040503050406030204" pitchFamily="18" charset="0"/>
                                      </a:rPr>
                                      <m:t>=1</m:t>
                                    </m:r>
                                  </m:sub>
                                  <m:sup>
                                    <m:r>
                                      <a:rPr lang="id-ID" sz="1600">
                                        <a:solidFill>
                                          <a:schemeClr val="bg1"/>
                                        </a:solidFill>
                                        <a:effectLst/>
                                        <a:latin typeface="Cambria Math" panose="02040503050406030204" pitchFamily="18" charset="0"/>
                                      </a:rPr>
                                      <m:t>𝑛</m:t>
                                    </m:r>
                                  </m:sup>
                                  <m:e>
                                    <m:f>
                                      <m:fPr>
                                        <m:ctrlPr>
                                          <a:rPr lang="id-ID" sz="1600" i="1">
                                            <a:solidFill>
                                              <a:schemeClr val="bg1"/>
                                            </a:solidFill>
                                            <a:effectLst/>
                                            <a:latin typeface="Cambria Math"/>
                                          </a:rPr>
                                        </m:ctrlPr>
                                      </m:fPr>
                                      <m:num>
                                        <m:sSub>
                                          <m:sSubPr>
                                            <m:ctrlPr>
                                              <a:rPr lang="id-ID" sz="1600" i="1">
                                                <a:solidFill>
                                                  <a:schemeClr val="bg1"/>
                                                </a:solidFill>
                                                <a:effectLst/>
                                                <a:latin typeface="Cambria Math"/>
                                              </a:rPr>
                                            </m:ctrlPr>
                                          </m:sSubPr>
                                          <m:e>
                                            <m:r>
                                              <a:rPr lang="id-ID" sz="1600">
                                                <a:solidFill>
                                                  <a:schemeClr val="bg1"/>
                                                </a:solidFill>
                                                <a:effectLst/>
                                                <a:latin typeface="Cambria Math" panose="02040503050406030204" pitchFamily="18" charset="0"/>
                                              </a:rPr>
                                              <m:t>𝑋</m:t>
                                            </m:r>
                                          </m:e>
                                          <m:sub>
                                            <m:r>
                                              <a:rPr lang="id-ID" sz="1600">
                                                <a:solidFill>
                                                  <a:schemeClr val="bg1"/>
                                                </a:solidFill>
                                                <a:effectLst/>
                                                <a:latin typeface="Cambria Math" panose="02040503050406030204" pitchFamily="18" charset="0"/>
                                              </a:rPr>
                                              <m:t>𝑖</m:t>
                                            </m:r>
                                          </m:sub>
                                        </m:sSub>
                                      </m:num>
                                      <m:den>
                                        <m:r>
                                          <a:rPr lang="id-ID" sz="1600">
                                            <a:solidFill>
                                              <a:schemeClr val="bg1"/>
                                            </a:solidFill>
                                            <a:effectLst/>
                                            <a:latin typeface="Cambria Math" panose="02040503050406030204" pitchFamily="18" charset="0"/>
                                          </a:rPr>
                                          <m:t>𝑛</m:t>
                                        </m:r>
                                      </m:den>
                                    </m:f>
                                  </m:e>
                                </m:nary>
                              </m:oMath>
                            </m:oMathPara>
                          </a14:m>
                          <a:endParaRPr lang="id-ID" sz="16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solidFill>
                          <a:schemeClr val="tx2"/>
                        </a:solidFill>
                      </a:tcPr>
                    </a:tc>
                    <a:tc>
                      <a:txBody>
                        <a:bodyPr/>
                        <a:lstStyle/>
                        <a:p>
                          <a:pPr algn="r">
                            <a:lnSpc>
                              <a:spcPct val="107000"/>
                            </a:lnSpc>
                            <a:spcAft>
                              <a:spcPts val="600"/>
                            </a:spcAft>
                          </a:pPr>
                          <a:r>
                            <a:rPr lang="id-ID" sz="1600">
                              <a:solidFill>
                                <a:schemeClr val="bg1"/>
                              </a:solidFill>
                              <a:effectLst/>
                            </a:rPr>
                            <a:t>(4.30)</a:t>
                          </a:r>
                          <a:endParaRPr lang="id-ID" sz="16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solidFill>
                          <a:schemeClr val="tx2"/>
                        </a:solidFill>
                      </a:tcPr>
                    </a:tc>
                    <a:extLst>
                      <a:ext uri="{0D108BD9-81ED-4DB2-BD59-A6C34878D82A}">
                        <a16:rowId xmlns="" xmlns:a16="http://schemas.microsoft.com/office/drawing/2014/main" val="1248589174"/>
                      </a:ext>
                    </a:extLst>
                  </a:tr>
                  <a:tr h="0">
                    <a:tc>
                      <a:txBody>
                        <a:bodyPr/>
                        <a:lstStyle/>
                        <a:p>
                          <a:pPr algn="ctr">
                            <a:lnSpc>
                              <a:spcPct val="107000"/>
                            </a:lnSpc>
                            <a:spcAft>
                              <a:spcPts val="600"/>
                            </a:spcAft>
                          </a:pPr>
                          <a14:m>
                            <m:oMath xmlns:m="http://schemas.openxmlformats.org/officeDocument/2006/math">
                              <m:sSub>
                                <m:sSubPr>
                                  <m:ctrlPr>
                                    <a:rPr lang="id-ID" sz="1600" i="1" smtClean="0">
                                      <a:solidFill>
                                        <a:schemeClr val="bg1"/>
                                      </a:solidFill>
                                      <a:effectLst/>
                                      <a:latin typeface="Cambria Math"/>
                                    </a:rPr>
                                  </m:ctrlPr>
                                </m:sSubPr>
                                <m:e>
                                  <m:r>
                                    <a:rPr lang="id-ID" sz="1600">
                                      <a:solidFill>
                                        <a:schemeClr val="bg1"/>
                                      </a:solidFill>
                                      <a:effectLst/>
                                      <a:latin typeface="Cambria Math" panose="02040503050406030204" pitchFamily="18" charset="0"/>
                                    </a:rPr>
                                    <m:t>𝑠</m:t>
                                  </m:r>
                                </m:e>
                                <m:sub>
                                  <m:r>
                                    <a:rPr lang="id-ID" sz="1600">
                                      <a:solidFill>
                                        <a:schemeClr val="bg1"/>
                                      </a:solidFill>
                                      <a:effectLst/>
                                      <a:latin typeface="Cambria Math" panose="02040503050406030204" pitchFamily="18" charset="0"/>
                                    </a:rPr>
                                    <m:t>𝑥</m:t>
                                  </m:r>
                                </m:sub>
                              </m:sSub>
                              <m:r>
                                <a:rPr lang="id-ID" sz="1600">
                                  <a:solidFill>
                                    <a:schemeClr val="bg1"/>
                                  </a:solidFill>
                                  <a:effectLst/>
                                  <a:latin typeface="Cambria Math" panose="02040503050406030204" pitchFamily="18" charset="0"/>
                                </a:rPr>
                                <m:t>=</m:t>
                              </m:r>
                              <m:rad>
                                <m:radPr>
                                  <m:degHide m:val="on"/>
                                  <m:ctrlPr>
                                    <a:rPr lang="id-ID" sz="1600" i="1">
                                      <a:solidFill>
                                        <a:schemeClr val="bg1"/>
                                      </a:solidFill>
                                      <a:effectLst/>
                                      <a:latin typeface="Cambria Math"/>
                                    </a:rPr>
                                  </m:ctrlPr>
                                </m:radPr>
                                <m:deg/>
                                <m:e>
                                  <m:f>
                                    <m:fPr>
                                      <m:ctrlPr>
                                        <a:rPr lang="id-ID" sz="1600" i="1">
                                          <a:solidFill>
                                            <a:schemeClr val="bg1"/>
                                          </a:solidFill>
                                          <a:effectLst/>
                                          <a:latin typeface="Cambria Math"/>
                                        </a:rPr>
                                      </m:ctrlPr>
                                    </m:fPr>
                                    <m:num>
                                      <m:nary>
                                        <m:naryPr>
                                          <m:chr m:val="∑"/>
                                          <m:limLoc m:val="undOvr"/>
                                          <m:subHide m:val="on"/>
                                          <m:supHide m:val="on"/>
                                          <m:ctrlPr>
                                            <a:rPr lang="id-ID" sz="1600" i="1">
                                              <a:solidFill>
                                                <a:schemeClr val="bg1"/>
                                              </a:solidFill>
                                              <a:effectLst/>
                                              <a:latin typeface="Cambria Math"/>
                                            </a:rPr>
                                          </m:ctrlPr>
                                        </m:naryPr>
                                        <m:sub/>
                                        <m:sup/>
                                        <m:e>
                                          <m:sSup>
                                            <m:sSupPr>
                                              <m:ctrlPr>
                                                <a:rPr lang="id-ID" sz="1600" i="1">
                                                  <a:solidFill>
                                                    <a:schemeClr val="bg1"/>
                                                  </a:solidFill>
                                                  <a:effectLst/>
                                                  <a:latin typeface="Cambria Math"/>
                                                </a:rPr>
                                              </m:ctrlPr>
                                            </m:sSupPr>
                                            <m:e>
                                              <m:d>
                                                <m:dPr>
                                                  <m:ctrlPr>
                                                    <a:rPr lang="id-ID" sz="1600" i="1">
                                                      <a:solidFill>
                                                        <a:schemeClr val="bg1"/>
                                                      </a:solidFill>
                                                      <a:effectLst/>
                                                      <a:latin typeface="Cambria Math"/>
                                                    </a:rPr>
                                                  </m:ctrlPr>
                                                </m:dPr>
                                                <m:e>
                                                  <m:sSub>
                                                    <m:sSubPr>
                                                      <m:ctrlPr>
                                                        <a:rPr lang="id-ID" sz="1600" i="1">
                                                          <a:solidFill>
                                                            <a:schemeClr val="bg1"/>
                                                          </a:solidFill>
                                                          <a:effectLst/>
                                                          <a:latin typeface="Cambria Math"/>
                                                        </a:rPr>
                                                      </m:ctrlPr>
                                                    </m:sSubPr>
                                                    <m:e>
                                                      <m:r>
                                                        <a:rPr lang="id-ID" sz="1600">
                                                          <a:solidFill>
                                                            <a:schemeClr val="bg1"/>
                                                          </a:solidFill>
                                                          <a:effectLst/>
                                                          <a:latin typeface="Cambria Math" panose="02040503050406030204" pitchFamily="18" charset="0"/>
                                                        </a:rPr>
                                                        <m:t>𝑋</m:t>
                                                      </m:r>
                                                    </m:e>
                                                    <m:sub>
                                                      <m:r>
                                                        <a:rPr lang="id-ID" sz="1600">
                                                          <a:solidFill>
                                                            <a:schemeClr val="bg1"/>
                                                          </a:solidFill>
                                                          <a:effectLst/>
                                                          <a:latin typeface="Cambria Math" panose="02040503050406030204" pitchFamily="18" charset="0"/>
                                                        </a:rPr>
                                                        <m:t>𝑖</m:t>
                                                      </m:r>
                                                    </m:sub>
                                                  </m:sSub>
                                                  <m:r>
                                                    <a:rPr lang="id-ID" sz="1600">
                                                      <a:solidFill>
                                                        <a:schemeClr val="bg1"/>
                                                      </a:solidFill>
                                                      <a:effectLst/>
                                                      <a:latin typeface="Cambria Math" panose="02040503050406030204" pitchFamily="18" charset="0"/>
                                                    </a:rPr>
                                                    <m:t>−</m:t>
                                                  </m:r>
                                                  <m:acc>
                                                    <m:accPr>
                                                      <m:chr m:val="̂"/>
                                                      <m:ctrlPr>
                                                        <a:rPr lang="id-ID" sz="1600" i="1">
                                                          <a:solidFill>
                                                            <a:schemeClr val="bg1"/>
                                                          </a:solidFill>
                                                          <a:effectLst/>
                                                          <a:latin typeface="Cambria Math"/>
                                                        </a:rPr>
                                                      </m:ctrlPr>
                                                    </m:accPr>
                                                    <m:e>
                                                      <m:r>
                                                        <a:rPr lang="id-ID" sz="1600">
                                                          <a:solidFill>
                                                            <a:schemeClr val="bg1"/>
                                                          </a:solidFill>
                                                          <a:effectLst/>
                                                          <a:latin typeface="Cambria Math" panose="02040503050406030204" pitchFamily="18" charset="0"/>
                                                        </a:rPr>
                                                        <m:t>𝑋</m:t>
                                                      </m:r>
                                                    </m:e>
                                                  </m:acc>
                                                </m:e>
                                              </m:d>
                                            </m:e>
                                            <m:sup>
                                              <m:r>
                                                <a:rPr lang="id-ID" sz="1600">
                                                  <a:solidFill>
                                                    <a:schemeClr val="bg1"/>
                                                  </a:solidFill>
                                                  <a:effectLst/>
                                                  <a:latin typeface="Cambria Math" panose="02040503050406030204" pitchFamily="18" charset="0"/>
                                                </a:rPr>
                                                <m:t>2</m:t>
                                              </m:r>
                                            </m:sup>
                                          </m:sSup>
                                        </m:e>
                                      </m:nary>
                                    </m:num>
                                    <m:den>
                                      <m:r>
                                        <a:rPr lang="id-ID" sz="1600">
                                          <a:solidFill>
                                            <a:schemeClr val="bg1"/>
                                          </a:solidFill>
                                          <a:effectLst/>
                                          <a:latin typeface="Cambria Math" panose="02040503050406030204" pitchFamily="18" charset="0"/>
                                        </a:rPr>
                                        <m:t>𝑛</m:t>
                                      </m:r>
                                      <m:r>
                                        <a:rPr lang="id-ID" sz="1600">
                                          <a:solidFill>
                                            <a:schemeClr val="bg1"/>
                                          </a:solidFill>
                                          <a:effectLst/>
                                          <a:latin typeface="Cambria Math" panose="02040503050406030204" pitchFamily="18" charset="0"/>
                                        </a:rPr>
                                        <m:t>−1</m:t>
                                      </m:r>
                                    </m:den>
                                  </m:f>
                                </m:e>
                              </m:rad>
                            </m:oMath>
                          </a14:m>
                          <a:r>
                            <a:rPr lang="id-ID" sz="1600">
                              <a:solidFill>
                                <a:schemeClr val="bg1"/>
                              </a:solidFill>
                              <a:effectLst/>
                            </a:rPr>
                            <a:t> sampal atau untuk populasi </a:t>
                          </a:r>
                          <a14:m>
                            <m:oMath xmlns:m="http://schemas.openxmlformats.org/officeDocument/2006/math">
                              <m:sSub>
                                <m:sSubPr>
                                  <m:ctrlPr>
                                    <a:rPr lang="id-ID" sz="1600" i="1">
                                      <a:solidFill>
                                        <a:schemeClr val="bg1"/>
                                      </a:solidFill>
                                      <a:effectLst/>
                                      <a:latin typeface="Cambria Math"/>
                                    </a:rPr>
                                  </m:ctrlPr>
                                </m:sSubPr>
                                <m:e>
                                  <m:r>
                                    <a:rPr lang="id-ID" sz="1600">
                                      <a:solidFill>
                                        <a:schemeClr val="bg1"/>
                                      </a:solidFill>
                                      <a:effectLst/>
                                      <a:latin typeface="Cambria Math" panose="02040503050406030204" pitchFamily="18" charset="0"/>
                                    </a:rPr>
                                    <m:t>𝑠</m:t>
                                  </m:r>
                                </m:e>
                                <m:sub>
                                  <m:r>
                                    <a:rPr lang="id-ID" sz="1600">
                                      <a:solidFill>
                                        <a:schemeClr val="bg1"/>
                                      </a:solidFill>
                                      <a:effectLst/>
                                      <a:latin typeface="Cambria Math" panose="02040503050406030204" pitchFamily="18" charset="0"/>
                                    </a:rPr>
                                    <m:t>𝑥</m:t>
                                  </m:r>
                                </m:sub>
                              </m:sSub>
                              <m:r>
                                <a:rPr lang="id-ID" sz="1600">
                                  <a:solidFill>
                                    <a:schemeClr val="bg1"/>
                                  </a:solidFill>
                                  <a:effectLst/>
                                  <a:latin typeface="Cambria Math" panose="02040503050406030204" pitchFamily="18" charset="0"/>
                                </a:rPr>
                                <m:t>=</m:t>
                              </m:r>
                              <m:rad>
                                <m:radPr>
                                  <m:degHide m:val="on"/>
                                  <m:ctrlPr>
                                    <a:rPr lang="id-ID" sz="1600" i="1">
                                      <a:solidFill>
                                        <a:schemeClr val="bg1"/>
                                      </a:solidFill>
                                      <a:effectLst/>
                                      <a:latin typeface="Cambria Math"/>
                                    </a:rPr>
                                  </m:ctrlPr>
                                </m:radPr>
                                <m:deg/>
                                <m:e>
                                  <m:f>
                                    <m:fPr>
                                      <m:ctrlPr>
                                        <a:rPr lang="id-ID" sz="1600" i="1">
                                          <a:solidFill>
                                            <a:schemeClr val="bg1"/>
                                          </a:solidFill>
                                          <a:effectLst/>
                                          <a:latin typeface="Cambria Math"/>
                                        </a:rPr>
                                      </m:ctrlPr>
                                    </m:fPr>
                                    <m:num>
                                      <m:nary>
                                        <m:naryPr>
                                          <m:chr m:val="∑"/>
                                          <m:limLoc m:val="undOvr"/>
                                          <m:subHide m:val="on"/>
                                          <m:supHide m:val="on"/>
                                          <m:ctrlPr>
                                            <a:rPr lang="id-ID" sz="1600" i="1">
                                              <a:solidFill>
                                                <a:schemeClr val="bg1"/>
                                              </a:solidFill>
                                              <a:effectLst/>
                                              <a:latin typeface="Cambria Math"/>
                                            </a:rPr>
                                          </m:ctrlPr>
                                        </m:naryPr>
                                        <m:sub/>
                                        <m:sup/>
                                        <m:e>
                                          <m:sSup>
                                            <m:sSupPr>
                                              <m:ctrlPr>
                                                <a:rPr lang="id-ID" sz="1600" i="1">
                                                  <a:solidFill>
                                                    <a:schemeClr val="bg1"/>
                                                  </a:solidFill>
                                                  <a:effectLst/>
                                                  <a:latin typeface="Cambria Math"/>
                                                </a:rPr>
                                              </m:ctrlPr>
                                            </m:sSupPr>
                                            <m:e>
                                              <m:d>
                                                <m:dPr>
                                                  <m:ctrlPr>
                                                    <a:rPr lang="id-ID" sz="1600" i="1">
                                                      <a:solidFill>
                                                        <a:schemeClr val="bg1"/>
                                                      </a:solidFill>
                                                      <a:effectLst/>
                                                      <a:latin typeface="Cambria Math"/>
                                                    </a:rPr>
                                                  </m:ctrlPr>
                                                </m:dPr>
                                                <m:e>
                                                  <m:sSub>
                                                    <m:sSubPr>
                                                      <m:ctrlPr>
                                                        <a:rPr lang="id-ID" sz="1600" i="1">
                                                          <a:solidFill>
                                                            <a:schemeClr val="bg1"/>
                                                          </a:solidFill>
                                                          <a:effectLst/>
                                                          <a:latin typeface="Cambria Math"/>
                                                        </a:rPr>
                                                      </m:ctrlPr>
                                                    </m:sSubPr>
                                                    <m:e>
                                                      <m:r>
                                                        <a:rPr lang="id-ID" sz="1600">
                                                          <a:solidFill>
                                                            <a:schemeClr val="bg1"/>
                                                          </a:solidFill>
                                                          <a:effectLst/>
                                                          <a:latin typeface="Cambria Math" panose="02040503050406030204" pitchFamily="18" charset="0"/>
                                                        </a:rPr>
                                                        <m:t>𝑋</m:t>
                                                      </m:r>
                                                    </m:e>
                                                    <m:sub>
                                                      <m:r>
                                                        <a:rPr lang="id-ID" sz="1600">
                                                          <a:solidFill>
                                                            <a:schemeClr val="bg1"/>
                                                          </a:solidFill>
                                                          <a:effectLst/>
                                                          <a:latin typeface="Cambria Math" panose="02040503050406030204" pitchFamily="18" charset="0"/>
                                                        </a:rPr>
                                                        <m:t>𝑖</m:t>
                                                      </m:r>
                                                    </m:sub>
                                                  </m:sSub>
                                                  <m:r>
                                                    <a:rPr lang="id-ID" sz="1600">
                                                      <a:solidFill>
                                                        <a:schemeClr val="bg1"/>
                                                      </a:solidFill>
                                                      <a:effectLst/>
                                                      <a:latin typeface="Cambria Math" panose="02040503050406030204" pitchFamily="18" charset="0"/>
                                                    </a:rPr>
                                                    <m:t>−</m:t>
                                                  </m:r>
                                                  <m:acc>
                                                    <m:accPr>
                                                      <m:chr m:val="̂"/>
                                                      <m:ctrlPr>
                                                        <a:rPr lang="id-ID" sz="1600" i="1">
                                                          <a:solidFill>
                                                            <a:schemeClr val="bg1"/>
                                                          </a:solidFill>
                                                          <a:effectLst/>
                                                          <a:latin typeface="Cambria Math"/>
                                                        </a:rPr>
                                                      </m:ctrlPr>
                                                    </m:accPr>
                                                    <m:e>
                                                      <m:r>
                                                        <a:rPr lang="id-ID" sz="1600">
                                                          <a:solidFill>
                                                            <a:schemeClr val="bg1"/>
                                                          </a:solidFill>
                                                          <a:effectLst/>
                                                          <a:latin typeface="Cambria Math" panose="02040503050406030204" pitchFamily="18" charset="0"/>
                                                        </a:rPr>
                                                        <m:t>𝑋</m:t>
                                                      </m:r>
                                                    </m:e>
                                                  </m:acc>
                                                </m:e>
                                              </m:d>
                                            </m:e>
                                            <m:sup>
                                              <m:r>
                                                <a:rPr lang="id-ID" sz="1600">
                                                  <a:solidFill>
                                                    <a:schemeClr val="bg1"/>
                                                  </a:solidFill>
                                                  <a:effectLst/>
                                                  <a:latin typeface="Cambria Math" panose="02040503050406030204" pitchFamily="18" charset="0"/>
                                                </a:rPr>
                                                <m:t>2</m:t>
                                              </m:r>
                                            </m:sup>
                                          </m:sSup>
                                        </m:e>
                                      </m:nary>
                                    </m:num>
                                    <m:den>
                                      <m:r>
                                        <a:rPr lang="id-ID" sz="1600">
                                          <a:solidFill>
                                            <a:schemeClr val="bg1"/>
                                          </a:solidFill>
                                          <a:effectLst/>
                                          <a:latin typeface="Cambria Math" panose="02040503050406030204" pitchFamily="18" charset="0"/>
                                        </a:rPr>
                                        <m:t>𝑛</m:t>
                                      </m:r>
                                    </m:den>
                                  </m:f>
                                </m:e>
                              </m:rad>
                            </m:oMath>
                          </a14:m>
                          <a:endParaRPr lang="id-ID" sz="16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solidFill>
                          <a:schemeClr val="tx2"/>
                        </a:solidFill>
                      </a:tcPr>
                    </a:tc>
                    <a:tc>
                      <a:txBody>
                        <a:bodyPr/>
                        <a:lstStyle/>
                        <a:p>
                          <a:pPr algn="r">
                            <a:lnSpc>
                              <a:spcPct val="107000"/>
                            </a:lnSpc>
                            <a:spcAft>
                              <a:spcPts val="600"/>
                            </a:spcAft>
                          </a:pPr>
                          <a:r>
                            <a:rPr lang="id-ID" sz="1600" dirty="0">
                              <a:solidFill>
                                <a:schemeClr val="bg1"/>
                              </a:solidFill>
                              <a:effectLst/>
                            </a:rPr>
                            <a:t>(4.31)</a:t>
                          </a:r>
                          <a:endParaRPr lang="id-ID" sz="1600" dirty="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solidFill>
                          <a:schemeClr val="tx2"/>
                        </a:solidFill>
                      </a:tcPr>
                    </a:tc>
                    <a:extLst>
                      <a:ext uri="{0D108BD9-81ED-4DB2-BD59-A6C34878D82A}">
                        <a16:rowId xmlns="" xmlns:a16="http://schemas.microsoft.com/office/drawing/2014/main" val="1828944774"/>
                      </a:ext>
                    </a:extLst>
                  </a:tr>
                </a:tbl>
              </a:graphicData>
            </a:graphic>
          </p:graphicFrame>
        </mc:Choice>
        <mc:Fallback xmlns="">
          <p:graphicFrame>
            <p:nvGraphicFramePr>
              <p:cNvPr id="8" name="Table 7"/>
              <p:cNvGraphicFramePr>
                <a:graphicFrameLocks noGrp="1"/>
              </p:cNvGraphicFramePr>
              <p:nvPr>
                <p:extLst>
                  <p:ext uri="{D42A27DB-BD31-4B8C-83A1-F6EECF244321}">
                    <p14:modId xmlns:p14="http://schemas.microsoft.com/office/powerpoint/2010/main" val="2528622926"/>
                  </p:ext>
                </p:extLst>
              </p:nvPr>
            </p:nvGraphicFramePr>
            <p:xfrm>
              <a:off x="5804614" y="4638852"/>
              <a:ext cx="6096002" cy="1825943"/>
            </p:xfrm>
            <a:graphic>
              <a:graphicData uri="http://schemas.openxmlformats.org/drawingml/2006/table">
                <a:tbl>
                  <a:tblPr firstRow="1" firstCol="1" bandRow="1">
                    <a:tableStyleId>{5C22544A-7EE6-4342-B048-85BDC9FD1C3A}</a:tableStyleId>
                  </a:tblPr>
                  <a:tblGrid>
                    <a:gridCol w="5080226">
                      <a:extLst>
                        <a:ext uri="{9D8B030D-6E8A-4147-A177-3AD203B41FA5}">
                          <a16:colId xmlns:a16="http://schemas.microsoft.com/office/drawing/2014/main" val="2790231001"/>
                        </a:ext>
                      </a:extLst>
                    </a:gridCol>
                    <a:gridCol w="1015776">
                      <a:extLst>
                        <a:ext uri="{9D8B030D-6E8A-4147-A177-3AD203B41FA5}">
                          <a16:colId xmlns:a16="http://schemas.microsoft.com/office/drawing/2014/main" val="1446052742"/>
                        </a:ext>
                      </a:extLst>
                    </a:gridCol>
                  </a:tblGrid>
                  <a:tr h="784606">
                    <a:tc>
                      <a:txBody>
                        <a:bodyPr/>
                        <a:lstStyle/>
                        <a:p>
                          <a:endParaRPr lang="id-ID"/>
                        </a:p>
                      </a:txBody>
                      <a:tcPr marL="68580" marR="68580" marT="0" marB="0">
                        <a:blipFill>
                          <a:blip r:embed="rId3"/>
                          <a:stretch>
                            <a:fillRect l="-120" t="-8527" r="-20504" b="-134884"/>
                          </a:stretch>
                        </a:blipFill>
                      </a:tcPr>
                    </a:tc>
                    <a:tc>
                      <a:txBody>
                        <a:bodyPr/>
                        <a:lstStyle/>
                        <a:p>
                          <a:pPr algn="r">
                            <a:lnSpc>
                              <a:spcPct val="107000"/>
                            </a:lnSpc>
                            <a:spcAft>
                              <a:spcPts val="600"/>
                            </a:spcAft>
                          </a:pPr>
                          <a:r>
                            <a:rPr lang="id-ID" sz="1600">
                              <a:solidFill>
                                <a:schemeClr val="bg1"/>
                              </a:solidFill>
                              <a:effectLst/>
                            </a:rPr>
                            <a:t>(4.30)</a:t>
                          </a:r>
                          <a:endParaRPr lang="id-ID" sz="16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solidFill>
                          <a:schemeClr val="tx2"/>
                        </a:solidFill>
                      </a:tcPr>
                    </a:tc>
                    <a:extLst>
                      <a:ext uri="{0D108BD9-81ED-4DB2-BD59-A6C34878D82A}">
                        <a16:rowId xmlns:a16="http://schemas.microsoft.com/office/drawing/2014/main" val="1248589174"/>
                      </a:ext>
                    </a:extLst>
                  </a:tr>
                  <a:tr h="1041337">
                    <a:tc>
                      <a:txBody>
                        <a:bodyPr/>
                        <a:lstStyle/>
                        <a:p>
                          <a:endParaRPr lang="id-ID"/>
                        </a:p>
                      </a:txBody>
                      <a:tcPr marL="68580" marR="68580" marT="0" marB="0">
                        <a:blipFill>
                          <a:blip r:embed="rId3"/>
                          <a:stretch>
                            <a:fillRect l="-120" t="-81395" r="-20504" b="-1163"/>
                          </a:stretch>
                        </a:blipFill>
                      </a:tcPr>
                    </a:tc>
                    <a:tc>
                      <a:txBody>
                        <a:bodyPr/>
                        <a:lstStyle/>
                        <a:p>
                          <a:pPr algn="r">
                            <a:lnSpc>
                              <a:spcPct val="107000"/>
                            </a:lnSpc>
                            <a:spcAft>
                              <a:spcPts val="600"/>
                            </a:spcAft>
                          </a:pPr>
                          <a:r>
                            <a:rPr lang="id-ID" sz="1600" dirty="0">
                              <a:solidFill>
                                <a:schemeClr val="bg1"/>
                              </a:solidFill>
                              <a:effectLst/>
                            </a:rPr>
                            <a:t>(4.31)</a:t>
                          </a:r>
                          <a:endParaRPr lang="id-ID" sz="1600" dirty="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solidFill>
                          <a:schemeClr val="tx2"/>
                        </a:solidFill>
                      </a:tcPr>
                    </a:tc>
                    <a:extLst>
                      <a:ext uri="{0D108BD9-81ED-4DB2-BD59-A6C34878D82A}">
                        <a16:rowId xmlns:a16="http://schemas.microsoft.com/office/drawing/2014/main" val="1828944774"/>
                      </a:ext>
                    </a:extLst>
                  </a:tr>
                </a:tbl>
              </a:graphicData>
            </a:graphic>
          </p:graphicFrame>
        </mc:Fallback>
      </mc:AlternateContent>
    </p:spTree>
    <p:extLst>
      <p:ext uri="{BB962C8B-B14F-4D97-AF65-F5344CB8AC3E}">
        <p14:creationId xmlns:p14="http://schemas.microsoft.com/office/powerpoint/2010/main" val="169028613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err="1"/>
              <a:t>Tabel</a:t>
            </a:r>
            <a:r>
              <a:rPr lang="en-US" dirty="0"/>
              <a:t> 4.4:  </a:t>
            </a:r>
            <a:r>
              <a:rPr lang="en-US" dirty="0" err="1"/>
              <a:t>Nilai</a:t>
            </a:r>
            <a:r>
              <a:rPr lang="en-US" dirty="0"/>
              <a:t> </a:t>
            </a:r>
            <a:r>
              <a:rPr lang="en-US" dirty="0" err="1"/>
              <a:t>Variabel</a:t>
            </a:r>
            <a:r>
              <a:rPr lang="en-US" dirty="0"/>
              <a:t> </a:t>
            </a:r>
            <a:r>
              <a:rPr lang="en-US" dirty="0" err="1"/>
              <a:t>Reduksi</a:t>
            </a:r>
            <a:r>
              <a:rPr lang="en-US" dirty="0"/>
              <a:t> Gauss (Bonnier, 1980)</a:t>
            </a:r>
            <a:endParaRPr lang="id-ID"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2607687751"/>
              </p:ext>
            </p:extLst>
          </p:nvPr>
        </p:nvGraphicFramePr>
        <p:xfrm>
          <a:off x="4001405" y="1410830"/>
          <a:ext cx="5832707" cy="5022226"/>
        </p:xfrm>
        <a:graphic>
          <a:graphicData uri="http://schemas.openxmlformats.org/drawingml/2006/table">
            <a:tbl>
              <a:tblPr firstRow="1" firstCol="1" bandRow="1">
                <a:tableStyleId>{F5AB1C69-6EDB-4FF4-983F-18BD219EF322}</a:tableStyleId>
              </a:tblPr>
              <a:tblGrid>
                <a:gridCol w="2387887">
                  <a:extLst>
                    <a:ext uri="{9D8B030D-6E8A-4147-A177-3AD203B41FA5}">
                      <a16:colId xmlns="" xmlns:a16="http://schemas.microsoft.com/office/drawing/2014/main" val="3734942431"/>
                    </a:ext>
                  </a:extLst>
                </a:gridCol>
                <a:gridCol w="1722410">
                  <a:extLst>
                    <a:ext uri="{9D8B030D-6E8A-4147-A177-3AD203B41FA5}">
                      <a16:colId xmlns="" xmlns:a16="http://schemas.microsoft.com/office/drawing/2014/main" val="2628472024"/>
                    </a:ext>
                  </a:extLst>
                </a:gridCol>
                <a:gridCol w="1722410">
                  <a:extLst>
                    <a:ext uri="{9D8B030D-6E8A-4147-A177-3AD203B41FA5}">
                      <a16:colId xmlns="" xmlns:a16="http://schemas.microsoft.com/office/drawing/2014/main" val="1129407504"/>
                    </a:ext>
                  </a:extLst>
                </a:gridCol>
              </a:tblGrid>
              <a:tr h="0">
                <a:tc>
                  <a:txBody>
                    <a:bodyPr/>
                    <a:lstStyle/>
                    <a:p>
                      <a:pPr algn="ctr">
                        <a:lnSpc>
                          <a:spcPct val="107000"/>
                        </a:lnSpc>
                        <a:spcBef>
                          <a:spcPts val="300"/>
                        </a:spcBef>
                        <a:spcAft>
                          <a:spcPts val="300"/>
                        </a:spcAft>
                      </a:pPr>
                      <a:r>
                        <a:rPr lang="en-US" sz="1400" dirty="0" err="1">
                          <a:effectLst/>
                        </a:rPr>
                        <a:t>Periode</a:t>
                      </a:r>
                      <a:r>
                        <a:rPr lang="en-US" sz="1400" dirty="0">
                          <a:effectLst/>
                        </a:rPr>
                        <a:t> </a:t>
                      </a:r>
                      <a:r>
                        <a:rPr lang="en-US" sz="1400" dirty="0" err="1">
                          <a:effectLst/>
                        </a:rPr>
                        <a:t>Ulang</a:t>
                      </a:r>
                      <a:r>
                        <a:rPr lang="en-US" sz="1400" dirty="0">
                          <a:effectLst/>
                        </a:rPr>
                        <a:t> T (</a:t>
                      </a:r>
                      <a:r>
                        <a:rPr lang="en-US" sz="1400" dirty="0" err="1">
                          <a:effectLst/>
                        </a:rPr>
                        <a:t>tahun</a:t>
                      </a:r>
                      <a:r>
                        <a:rPr lang="en-US" sz="1400" dirty="0">
                          <a:effectLst/>
                        </a:rPr>
                        <a:t>)</a:t>
                      </a:r>
                      <a:endParaRPr lang="id-ID" sz="1400" dirty="0">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ctr">
                        <a:lnSpc>
                          <a:spcPct val="107000"/>
                        </a:lnSpc>
                        <a:spcBef>
                          <a:spcPts val="300"/>
                        </a:spcBef>
                        <a:spcAft>
                          <a:spcPts val="300"/>
                        </a:spcAft>
                      </a:pPr>
                      <a:r>
                        <a:rPr lang="en-US" sz="1400">
                          <a:effectLst/>
                        </a:rPr>
                        <a:t>Peluang</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ctr">
                        <a:lnSpc>
                          <a:spcPct val="107000"/>
                        </a:lnSpc>
                        <a:spcBef>
                          <a:spcPts val="300"/>
                        </a:spcBef>
                        <a:spcAft>
                          <a:spcPts val="300"/>
                        </a:spcAft>
                      </a:pPr>
                      <a:r>
                        <a:rPr lang="en-US" sz="1400">
                          <a:effectLst/>
                        </a:rPr>
                        <a:t>k</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ctr"/>
                </a:tc>
                <a:extLst>
                  <a:ext uri="{0D108BD9-81ED-4DB2-BD59-A6C34878D82A}">
                    <a16:rowId xmlns="" xmlns:a16="http://schemas.microsoft.com/office/drawing/2014/main" val="2181002673"/>
                  </a:ext>
                </a:extLst>
              </a:tr>
              <a:tr h="0">
                <a:tc>
                  <a:txBody>
                    <a:bodyPr/>
                    <a:lstStyle/>
                    <a:p>
                      <a:pPr>
                        <a:lnSpc>
                          <a:spcPct val="107000"/>
                        </a:lnSpc>
                        <a:spcAft>
                          <a:spcPts val="0"/>
                        </a:spcAft>
                      </a:pPr>
                      <a:r>
                        <a:rPr lang="en-US" sz="1400" dirty="0">
                          <a:effectLst/>
                        </a:rPr>
                        <a:t>1,001</a:t>
                      </a:r>
                      <a:endParaRPr lang="id-ID" sz="1400" dirty="0">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nSpc>
                          <a:spcPct val="107000"/>
                        </a:lnSpc>
                        <a:spcAft>
                          <a:spcPts val="0"/>
                        </a:spcAft>
                      </a:pPr>
                      <a:r>
                        <a:rPr lang="en-US" sz="1400">
                          <a:effectLst/>
                        </a:rPr>
                        <a:t>0,999</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nSpc>
                          <a:spcPct val="107000"/>
                        </a:lnSpc>
                        <a:spcAft>
                          <a:spcPts val="0"/>
                        </a:spcAft>
                      </a:pPr>
                      <a:r>
                        <a:rPr lang="en-US" sz="1400">
                          <a:effectLst/>
                        </a:rPr>
                        <a:t>-3,050</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ctr"/>
                </a:tc>
                <a:extLst>
                  <a:ext uri="{0D108BD9-81ED-4DB2-BD59-A6C34878D82A}">
                    <a16:rowId xmlns="" xmlns:a16="http://schemas.microsoft.com/office/drawing/2014/main" val="2909721584"/>
                  </a:ext>
                </a:extLst>
              </a:tr>
              <a:tr h="0">
                <a:tc>
                  <a:txBody>
                    <a:bodyPr/>
                    <a:lstStyle/>
                    <a:p>
                      <a:pPr>
                        <a:lnSpc>
                          <a:spcPct val="107000"/>
                        </a:lnSpc>
                        <a:spcAft>
                          <a:spcPts val="0"/>
                        </a:spcAft>
                      </a:pPr>
                      <a:r>
                        <a:rPr lang="en-US" sz="1400" dirty="0">
                          <a:effectLst/>
                        </a:rPr>
                        <a:t>1,005</a:t>
                      </a:r>
                      <a:endParaRPr lang="id-ID" sz="1400" dirty="0">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nSpc>
                          <a:spcPct val="107000"/>
                        </a:lnSpc>
                        <a:spcAft>
                          <a:spcPts val="0"/>
                        </a:spcAft>
                      </a:pPr>
                      <a:r>
                        <a:rPr lang="en-US" sz="1400">
                          <a:effectLst/>
                        </a:rPr>
                        <a:t>0,995</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nSpc>
                          <a:spcPct val="107000"/>
                        </a:lnSpc>
                        <a:spcAft>
                          <a:spcPts val="0"/>
                        </a:spcAft>
                      </a:pPr>
                      <a:r>
                        <a:rPr lang="en-US" sz="1400">
                          <a:effectLst/>
                        </a:rPr>
                        <a:t>-2,580</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ctr"/>
                </a:tc>
                <a:extLst>
                  <a:ext uri="{0D108BD9-81ED-4DB2-BD59-A6C34878D82A}">
                    <a16:rowId xmlns="" xmlns:a16="http://schemas.microsoft.com/office/drawing/2014/main" val="3331817817"/>
                  </a:ext>
                </a:extLst>
              </a:tr>
              <a:tr h="0">
                <a:tc>
                  <a:txBody>
                    <a:bodyPr/>
                    <a:lstStyle/>
                    <a:p>
                      <a:pPr>
                        <a:lnSpc>
                          <a:spcPct val="107000"/>
                        </a:lnSpc>
                        <a:spcAft>
                          <a:spcPts val="0"/>
                        </a:spcAft>
                      </a:pPr>
                      <a:r>
                        <a:rPr lang="en-US" sz="1400" dirty="0">
                          <a:effectLst/>
                        </a:rPr>
                        <a:t>1,010</a:t>
                      </a:r>
                      <a:endParaRPr lang="id-ID" sz="1400" dirty="0">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nSpc>
                          <a:spcPct val="107000"/>
                        </a:lnSpc>
                        <a:spcAft>
                          <a:spcPts val="0"/>
                        </a:spcAft>
                      </a:pPr>
                      <a:r>
                        <a:rPr lang="en-US" sz="1400">
                          <a:effectLst/>
                        </a:rPr>
                        <a:t>0,990</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nSpc>
                          <a:spcPct val="107000"/>
                        </a:lnSpc>
                        <a:spcAft>
                          <a:spcPts val="0"/>
                        </a:spcAft>
                      </a:pPr>
                      <a:r>
                        <a:rPr lang="en-US" sz="1400">
                          <a:effectLst/>
                        </a:rPr>
                        <a:t>-2,330</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ctr"/>
                </a:tc>
                <a:extLst>
                  <a:ext uri="{0D108BD9-81ED-4DB2-BD59-A6C34878D82A}">
                    <a16:rowId xmlns="" xmlns:a16="http://schemas.microsoft.com/office/drawing/2014/main" val="1261748100"/>
                  </a:ext>
                </a:extLst>
              </a:tr>
              <a:tr h="0">
                <a:tc>
                  <a:txBody>
                    <a:bodyPr/>
                    <a:lstStyle/>
                    <a:p>
                      <a:pPr>
                        <a:lnSpc>
                          <a:spcPct val="107000"/>
                        </a:lnSpc>
                        <a:spcAft>
                          <a:spcPts val="0"/>
                        </a:spcAft>
                      </a:pPr>
                      <a:r>
                        <a:rPr lang="en-US" sz="1400" dirty="0">
                          <a:effectLst/>
                        </a:rPr>
                        <a:t>1,050</a:t>
                      </a:r>
                      <a:endParaRPr lang="id-ID" sz="1400" dirty="0">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nSpc>
                          <a:spcPct val="107000"/>
                        </a:lnSpc>
                        <a:spcAft>
                          <a:spcPts val="0"/>
                        </a:spcAft>
                      </a:pPr>
                      <a:r>
                        <a:rPr lang="en-US" sz="1400">
                          <a:effectLst/>
                        </a:rPr>
                        <a:t>0,950</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nSpc>
                          <a:spcPct val="107000"/>
                        </a:lnSpc>
                        <a:spcAft>
                          <a:spcPts val="0"/>
                        </a:spcAft>
                      </a:pPr>
                      <a:r>
                        <a:rPr lang="en-US" sz="1400">
                          <a:effectLst/>
                        </a:rPr>
                        <a:t>-1,640</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ctr"/>
                </a:tc>
                <a:extLst>
                  <a:ext uri="{0D108BD9-81ED-4DB2-BD59-A6C34878D82A}">
                    <a16:rowId xmlns="" xmlns:a16="http://schemas.microsoft.com/office/drawing/2014/main" val="2024103844"/>
                  </a:ext>
                </a:extLst>
              </a:tr>
              <a:tr h="0">
                <a:tc>
                  <a:txBody>
                    <a:bodyPr/>
                    <a:lstStyle/>
                    <a:p>
                      <a:pPr>
                        <a:lnSpc>
                          <a:spcPct val="107000"/>
                        </a:lnSpc>
                        <a:spcAft>
                          <a:spcPts val="0"/>
                        </a:spcAft>
                      </a:pPr>
                      <a:r>
                        <a:rPr lang="en-US" sz="1400" dirty="0">
                          <a:effectLst/>
                        </a:rPr>
                        <a:t>1,110</a:t>
                      </a:r>
                      <a:endParaRPr lang="id-ID" sz="1400" dirty="0">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nSpc>
                          <a:spcPct val="107000"/>
                        </a:lnSpc>
                        <a:spcAft>
                          <a:spcPts val="0"/>
                        </a:spcAft>
                      </a:pPr>
                      <a:r>
                        <a:rPr lang="en-US" sz="1400">
                          <a:effectLst/>
                        </a:rPr>
                        <a:t>0,900</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nSpc>
                          <a:spcPct val="107000"/>
                        </a:lnSpc>
                        <a:spcAft>
                          <a:spcPts val="0"/>
                        </a:spcAft>
                      </a:pPr>
                      <a:r>
                        <a:rPr lang="en-US" sz="1400">
                          <a:effectLst/>
                        </a:rPr>
                        <a:t>-1,280</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ctr"/>
                </a:tc>
                <a:extLst>
                  <a:ext uri="{0D108BD9-81ED-4DB2-BD59-A6C34878D82A}">
                    <a16:rowId xmlns="" xmlns:a16="http://schemas.microsoft.com/office/drawing/2014/main" val="3371757913"/>
                  </a:ext>
                </a:extLst>
              </a:tr>
              <a:tr h="0">
                <a:tc>
                  <a:txBody>
                    <a:bodyPr/>
                    <a:lstStyle/>
                    <a:p>
                      <a:pPr>
                        <a:lnSpc>
                          <a:spcPct val="107000"/>
                        </a:lnSpc>
                        <a:spcAft>
                          <a:spcPts val="0"/>
                        </a:spcAft>
                      </a:pPr>
                      <a:r>
                        <a:rPr lang="en-US" sz="1400" dirty="0">
                          <a:effectLst/>
                        </a:rPr>
                        <a:t>1,250</a:t>
                      </a:r>
                      <a:endParaRPr lang="id-ID" sz="1400" dirty="0">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nSpc>
                          <a:spcPct val="107000"/>
                        </a:lnSpc>
                        <a:spcAft>
                          <a:spcPts val="0"/>
                        </a:spcAft>
                      </a:pPr>
                      <a:r>
                        <a:rPr lang="en-US" sz="1400">
                          <a:effectLst/>
                        </a:rPr>
                        <a:t>0,800</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nSpc>
                          <a:spcPct val="107000"/>
                        </a:lnSpc>
                        <a:spcAft>
                          <a:spcPts val="0"/>
                        </a:spcAft>
                      </a:pPr>
                      <a:r>
                        <a:rPr lang="en-US" sz="1400">
                          <a:effectLst/>
                        </a:rPr>
                        <a:t>-0,840</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ctr"/>
                </a:tc>
                <a:extLst>
                  <a:ext uri="{0D108BD9-81ED-4DB2-BD59-A6C34878D82A}">
                    <a16:rowId xmlns="" xmlns:a16="http://schemas.microsoft.com/office/drawing/2014/main" val="2597002026"/>
                  </a:ext>
                </a:extLst>
              </a:tr>
              <a:tr h="0">
                <a:tc>
                  <a:txBody>
                    <a:bodyPr/>
                    <a:lstStyle/>
                    <a:p>
                      <a:pPr>
                        <a:lnSpc>
                          <a:spcPct val="107000"/>
                        </a:lnSpc>
                        <a:spcAft>
                          <a:spcPts val="0"/>
                        </a:spcAft>
                      </a:pPr>
                      <a:r>
                        <a:rPr lang="en-US" sz="1400" dirty="0">
                          <a:effectLst/>
                        </a:rPr>
                        <a:t>1,330</a:t>
                      </a:r>
                      <a:endParaRPr lang="id-ID" sz="1400" dirty="0">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nSpc>
                          <a:spcPct val="107000"/>
                        </a:lnSpc>
                        <a:spcAft>
                          <a:spcPts val="0"/>
                        </a:spcAft>
                      </a:pPr>
                      <a:r>
                        <a:rPr lang="en-US" sz="1400">
                          <a:effectLst/>
                        </a:rPr>
                        <a:t>0,750</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nSpc>
                          <a:spcPct val="107000"/>
                        </a:lnSpc>
                        <a:spcAft>
                          <a:spcPts val="0"/>
                        </a:spcAft>
                      </a:pPr>
                      <a:r>
                        <a:rPr lang="en-US" sz="1400">
                          <a:effectLst/>
                        </a:rPr>
                        <a:t>-0,670</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ctr"/>
                </a:tc>
                <a:extLst>
                  <a:ext uri="{0D108BD9-81ED-4DB2-BD59-A6C34878D82A}">
                    <a16:rowId xmlns="" xmlns:a16="http://schemas.microsoft.com/office/drawing/2014/main" val="1201155094"/>
                  </a:ext>
                </a:extLst>
              </a:tr>
              <a:tr h="0">
                <a:tc>
                  <a:txBody>
                    <a:bodyPr/>
                    <a:lstStyle/>
                    <a:p>
                      <a:pPr>
                        <a:lnSpc>
                          <a:spcPct val="107000"/>
                        </a:lnSpc>
                        <a:spcAft>
                          <a:spcPts val="0"/>
                        </a:spcAft>
                      </a:pPr>
                      <a:r>
                        <a:rPr lang="en-US" sz="1400" dirty="0">
                          <a:effectLst/>
                        </a:rPr>
                        <a:t>1,430</a:t>
                      </a:r>
                      <a:endParaRPr lang="id-ID" sz="1400" dirty="0">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nSpc>
                          <a:spcPct val="107000"/>
                        </a:lnSpc>
                        <a:spcAft>
                          <a:spcPts val="0"/>
                        </a:spcAft>
                      </a:pPr>
                      <a:r>
                        <a:rPr lang="en-US" sz="1400" dirty="0">
                          <a:effectLst/>
                        </a:rPr>
                        <a:t>0,700</a:t>
                      </a:r>
                      <a:endParaRPr lang="id-ID" sz="1400" dirty="0">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nSpc>
                          <a:spcPct val="107000"/>
                        </a:lnSpc>
                        <a:spcAft>
                          <a:spcPts val="0"/>
                        </a:spcAft>
                      </a:pPr>
                      <a:r>
                        <a:rPr lang="en-US" sz="1400">
                          <a:effectLst/>
                        </a:rPr>
                        <a:t>-0,520</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ctr"/>
                </a:tc>
                <a:extLst>
                  <a:ext uri="{0D108BD9-81ED-4DB2-BD59-A6C34878D82A}">
                    <a16:rowId xmlns="" xmlns:a16="http://schemas.microsoft.com/office/drawing/2014/main" val="3792492544"/>
                  </a:ext>
                </a:extLst>
              </a:tr>
              <a:tr h="0">
                <a:tc>
                  <a:txBody>
                    <a:bodyPr/>
                    <a:lstStyle/>
                    <a:p>
                      <a:pPr>
                        <a:lnSpc>
                          <a:spcPct val="107000"/>
                        </a:lnSpc>
                        <a:spcAft>
                          <a:spcPts val="0"/>
                        </a:spcAft>
                      </a:pPr>
                      <a:r>
                        <a:rPr lang="en-US" sz="1400">
                          <a:effectLst/>
                        </a:rPr>
                        <a:t>1,670</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nSpc>
                          <a:spcPct val="107000"/>
                        </a:lnSpc>
                        <a:spcAft>
                          <a:spcPts val="0"/>
                        </a:spcAft>
                      </a:pPr>
                      <a:r>
                        <a:rPr lang="en-US" sz="1400" dirty="0">
                          <a:effectLst/>
                        </a:rPr>
                        <a:t>0,600</a:t>
                      </a:r>
                      <a:endParaRPr lang="id-ID" sz="1400" dirty="0">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nSpc>
                          <a:spcPct val="107000"/>
                        </a:lnSpc>
                        <a:spcAft>
                          <a:spcPts val="0"/>
                        </a:spcAft>
                      </a:pPr>
                      <a:r>
                        <a:rPr lang="en-US" sz="1400">
                          <a:effectLst/>
                        </a:rPr>
                        <a:t>-0,250</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ctr"/>
                </a:tc>
                <a:extLst>
                  <a:ext uri="{0D108BD9-81ED-4DB2-BD59-A6C34878D82A}">
                    <a16:rowId xmlns="" xmlns:a16="http://schemas.microsoft.com/office/drawing/2014/main" val="1231414075"/>
                  </a:ext>
                </a:extLst>
              </a:tr>
              <a:tr h="0">
                <a:tc>
                  <a:txBody>
                    <a:bodyPr/>
                    <a:lstStyle/>
                    <a:p>
                      <a:pPr>
                        <a:lnSpc>
                          <a:spcPct val="107000"/>
                        </a:lnSpc>
                        <a:spcAft>
                          <a:spcPts val="0"/>
                        </a:spcAft>
                      </a:pPr>
                      <a:r>
                        <a:rPr lang="en-US" sz="1400">
                          <a:effectLst/>
                        </a:rPr>
                        <a:t>2,000</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nSpc>
                          <a:spcPct val="107000"/>
                        </a:lnSpc>
                        <a:spcAft>
                          <a:spcPts val="0"/>
                        </a:spcAft>
                      </a:pPr>
                      <a:r>
                        <a:rPr lang="en-US" sz="1400" dirty="0">
                          <a:effectLst/>
                        </a:rPr>
                        <a:t>0,500</a:t>
                      </a:r>
                      <a:endParaRPr lang="id-ID" sz="1400" dirty="0">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nSpc>
                          <a:spcPct val="107000"/>
                        </a:lnSpc>
                        <a:spcAft>
                          <a:spcPts val="0"/>
                        </a:spcAft>
                      </a:pPr>
                      <a:r>
                        <a:rPr lang="en-US" sz="1400">
                          <a:effectLst/>
                        </a:rPr>
                        <a:t>0,000</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ctr"/>
                </a:tc>
                <a:extLst>
                  <a:ext uri="{0D108BD9-81ED-4DB2-BD59-A6C34878D82A}">
                    <a16:rowId xmlns="" xmlns:a16="http://schemas.microsoft.com/office/drawing/2014/main" val="1158612763"/>
                  </a:ext>
                </a:extLst>
              </a:tr>
              <a:tr h="0">
                <a:tc>
                  <a:txBody>
                    <a:bodyPr/>
                    <a:lstStyle/>
                    <a:p>
                      <a:pPr>
                        <a:lnSpc>
                          <a:spcPct val="107000"/>
                        </a:lnSpc>
                        <a:spcAft>
                          <a:spcPts val="0"/>
                        </a:spcAft>
                      </a:pPr>
                      <a:r>
                        <a:rPr lang="en-US" sz="1400">
                          <a:effectLst/>
                        </a:rPr>
                        <a:t>2,500</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nSpc>
                          <a:spcPct val="107000"/>
                        </a:lnSpc>
                        <a:spcAft>
                          <a:spcPts val="0"/>
                        </a:spcAft>
                      </a:pPr>
                      <a:r>
                        <a:rPr lang="en-US" sz="1400" dirty="0">
                          <a:effectLst/>
                        </a:rPr>
                        <a:t>0,400</a:t>
                      </a:r>
                      <a:endParaRPr lang="id-ID" sz="1400" dirty="0">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nSpc>
                          <a:spcPct val="107000"/>
                        </a:lnSpc>
                        <a:spcAft>
                          <a:spcPts val="0"/>
                        </a:spcAft>
                      </a:pPr>
                      <a:r>
                        <a:rPr lang="en-US" sz="1400">
                          <a:effectLst/>
                        </a:rPr>
                        <a:t>0,250</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ctr"/>
                </a:tc>
                <a:extLst>
                  <a:ext uri="{0D108BD9-81ED-4DB2-BD59-A6C34878D82A}">
                    <a16:rowId xmlns="" xmlns:a16="http://schemas.microsoft.com/office/drawing/2014/main" val="3603196325"/>
                  </a:ext>
                </a:extLst>
              </a:tr>
              <a:tr h="0">
                <a:tc>
                  <a:txBody>
                    <a:bodyPr/>
                    <a:lstStyle/>
                    <a:p>
                      <a:pPr>
                        <a:lnSpc>
                          <a:spcPct val="107000"/>
                        </a:lnSpc>
                        <a:spcAft>
                          <a:spcPts val="0"/>
                        </a:spcAft>
                      </a:pPr>
                      <a:r>
                        <a:rPr lang="en-US" sz="1400">
                          <a:effectLst/>
                        </a:rPr>
                        <a:t>3,330</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nSpc>
                          <a:spcPct val="107000"/>
                        </a:lnSpc>
                        <a:spcAft>
                          <a:spcPts val="0"/>
                        </a:spcAft>
                      </a:pPr>
                      <a:r>
                        <a:rPr lang="en-US" sz="1400" dirty="0">
                          <a:effectLst/>
                        </a:rPr>
                        <a:t>0,300</a:t>
                      </a:r>
                      <a:endParaRPr lang="id-ID" sz="1400" dirty="0">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nSpc>
                          <a:spcPct val="107000"/>
                        </a:lnSpc>
                        <a:spcAft>
                          <a:spcPts val="0"/>
                        </a:spcAft>
                      </a:pPr>
                      <a:r>
                        <a:rPr lang="en-US" sz="1400">
                          <a:effectLst/>
                        </a:rPr>
                        <a:t>0,520</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ctr"/>
                </a:tc>
                <a:extLst>
                  <a:ext uri="{0D108BD9-81ED-4DB2-BD59-A6C34878D82A}">
                    <a16:rowId xmlns="" xmlns:a16="http://schemas.microsoft.com/office/drawing/2014/main" val="2294836483"/>
                  </a:ext>
                </a:extLst>
              </a:tr>
              <a:tr h="0">
                <a:tc>
                  <a:txBody>
                    <a:bodyPr/>
                    <a:lstStyle/>
                    <a:p>
                      <a:pPr>
                        <a:lnSpc>
                          <a:spcPct val="107000"/>
                        </a:lnSpc>
                        <a:spcAft>
                          <a:spcPts val="0"/>
                        </a:spcAft>
                      </a:pPr>
                      <a:r>
                        <a:rPr lang="en-US" sz="1400">
                          <a:effectLst/>
                        </a:rPr>
                        <a:t>4,000</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nSpc>
                          <a:spcPct val="107000"/>
                        </a:lnSpc>
                        <a:spcAft>
                          <a:spcPts val="0"/>
                        </a:spcAft>
                      </a:pPr>
                      <a:r>
                        <a:rPr lang="en-US" sz="1400" dirty="0">
                          <a:effectLst/>
                        </a:rPr>
                        <a:t>0,250</a:t>
                      </a:r>
                      <a:endParaRPr lang="id-ID" sz="1400" dirty="0">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nSpc>
                          <a:spcPct val="107000"/>
                        </a:lnSpc>
                        <a:spcAft>
                          <a:spcPts val="0"/>
                        </a:spcAft>
                      </a:pPr>
                      <a:r>
                        <a:rPr lang="en-US" sz="1400">
                          <a:effectLst/>
                        </a:rPr>
                        <a:t>0,670</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ctr"/>
                </a:tc>
                <a:extLst>
                  <a:ext uri="{0D108BD9-81ED-4DB2-BD59-A6C34878D82A}">
                    <a16:rowId xmlns="" xmlns:a16="http://schemas.microsoft.com/office/drawing/2014/main" val="3266722101"/>
                  </a:ext>
                </a:extLst>
              </a:tr>
              <a:tr h="0">
                <a:tc>
                  <a:txBody>
                    <a:bodyPr/>
                    <a:lstStyle/>
                    <a:p>
                      <a:pPr>
                        <a:lnSpc>
                          <a:spcPct val="107000"/>
                        </a:lnSpc>
                        <a:spcAft>
                          <a:spcPts val="0"/>
                        </a:spcAft>
                      </a:pPr>
                      <a:r>
                        <a:rPr lang="en-US" sz="1400">
                          <a:effectLst/>
                        </a:rPr>
                        <a:t>5,000</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nSpc>
                          <a:spcPct val="107000"/>
                        </a:lnSpc>
                        <a:spcAft>
                          <a:spcPts val="0"/>
                        </a:spcAft>
                      </a:pPr>
                      <a:r>
                        <a:rPr lang="en-US" sz="1400" dirty="0">
                          <a:effectLst/>
                        </a:rPr>
                        <a:t>0,200</a:t>
                      </a:r>
                      <a:endParaRPr lang="id-ID" sz="1400" dirty="0">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nSpc>
                          <a:spcPct val="107000"/>
                        </a:lnSpc>
                        <a:spcAft>
                          <a:spcPts val="0"/>
                        </a:spcAft>
                      </a:pPr>
                      <a:r>
                        <a:rPr lang="en-US" sz="1400">
                          <a:effectLst/>
                        </a:rPr>
                        <a:t>0,840</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ctr"/>
                </a:tc>
                <a:extLst>
                  <a:ext uri="{0D108BD9-81ED-4DB2-BD59-A6C34878D82A}">
                    <a16:rowId xmlns="" xmlns:a16="http://schemas.microsoft.com/office/drawing/2014/main" val="2588066004"/>
                  </a:ext>
                </a:extLst>
              </a:tr>
              <a:tr h="0">
                <a:tc>
                  <a:txBody>
                    <a:bodyPr/>
                    <a:lstStyle/>
                    <a:p>
                      <a:pPr>
                        <a:lnSpc>
                          <a:spcPct val="107000"/>
                        </a:lnSpc>
                        <a:spcAft>
                          <a:spcPts val="0"/>
                        </a:spcAft>
                      </a:pPr>
                      <a:r>
                        <a:rPr lang="en-US" sz="1400">
                          <a:effectLst/>
                        </a:rPr>
                        <a:t>10,000</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nSpc>
                          <a:spcPct val="107000"/>
                        </a:lnSpc>
                        <a:spcAft>
                          <a:spcPts val="0"/>
                        </a:spcAft>
                      </a:pPr>
                      <a:r>
                        <a:rPr lang="en-US" sz="1400" dirty="0">
                          <a:effectLst/>
                        </a:rPr>
                        <a:t>0,100</a:t>
                      </a:r>
                      <a:endParaRPr lang="id-ID" sz="1400" dirty="0">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nSpc>
                          <a:spcPct val="107000"/>
                        </a:lnSpc>
                        <a:spcAft>
                          <a:spcPts val="0"/>
                        </a:spcAft>
                      </a:pPr>
                      <a:r>
                        <a:rPr lang="en-US" sz="1400">
                          <a:effectLst/>
                        </a:rPr>
                        <a:t>1,280</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ctr"/>
                </a:tc>
                <a:extLst>
                  <a:ext uri="{0D108BD9-81ED-4DB2-BD59-A6C34878D82A}">
                    <a16:rowId xmlns="" xmlns:a16="http://schemas.microsoft.com/office/drawing/2014/main" val="4083017860"/>
                  </a:ext>
                </a:extLst>
              </a:tr>
              <a:tr h="0">
                <a:tc>
                  <a:txBody>
                    <a:bodyPr/>
                    <a:lstStyle/>
                    <a:p>
                      <a:pPr>
                        <a:lnSpc>
                          <a:spcPct val="107000"/>
                        </a:lnSpc>
                        <a:spcAft>
                          <a:spcPts val="0"/>
                        </a:spcAft>
                      </a:pPr>
                      <a:r>
                        <a:rPr lang="en-US" sz="1400">
                          <a:effectLst/>
                        </a:rPr>
                        <a:t>20,000</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nSpc>
                          <a:spcPct val="107000"/>
                        </a:lnSpc>
                        <a:spcAft>
                          <a:spcPts val="0"/>
                        </a:spcAft>
                      </a:pPr>
                      <a:r>
                        <a:rPr lang="en-US" sz="1400" dirty="0">
                          <a:effectLst/>
                        </a:rPr>
                        <a:t>0,050</a:t>
                      </a:r>
                      <a:endParaRPr lang="id-ID" sz="1400" dirty="0">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nSpc>
                          <a:spcPct val="107000"/>
                        </a:lnSpc>
                        <a:spcAft>
                          <a:spcPts val="0"/>
                        </a:spcAft>
                      </a:pPr>
                      <a:r>
                        <a:rPr lang="en-US" sz="1400" dirty="0">
                          <a:effectLst/>
                        </a:rPr>
                        <a:t>1,640</a:t>
                      </a:r>
                      <a:endParaRPr lang="id-ID" sz="1400" dirty="0">
                        <a:effectLst/>
                        <a:latin typeface="Arial" panose="020B0604020202020204" pitchFamily="34" charset="0"/>
                        <a:ea typeface="MS Mincho"/>
                        <a:cs typeface="Times New Roman" panose="02020603050405020304" pitchFamily="18" charset="0"/>
                      </a:endParaRPr>
                    </a:p>
                  </a:txBody>
                  <a:tcPr marL="68580" marR="68580" marT="0" marB="0" anchor="ctr"/>
                </a:tc>
                <a:extLst>
                  <a:ext uri="{0D108BD9-81ED-4DB2-BD59-A6C34878D82A}">
                    <a16:rowId xmlns="" xmlns:a16="http://schemas.microsoft.com/office/drawing/2014/main" val="3786441355"/>
                  </a:ext>
                </a:extLst>
              </a:tr>
              <a:tr h="0">
                <a:tc>
                  <a:txBody>
                    <a:bodyPr/>
                    <a:lstStyle/>
                    <a:p>
                      <a:pPr>
                        <a:lnSpc>
                          <a:spcPct val="107000"/>
                        </a:lnSpc>
                        <a:spcAft>
                          <a:spcPts val="0"/>
                        </a:spcAft>
                      </a:pPr>
                      <a:r>
                        <a:rPr lang="en-US" sz="1400">
                          <a:effectLst/>
                        </a:rPr>
                        <a:t>50,000</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nSpc>
                          <a:spcPct val="107000"/>
                        </a:lnSpc>
                        <a:spcAft>
                          <a:spcPts val="0"/>
                        </a:spcAft>
                      </a:pPr>
                      <a:r>
                        <a:rPr lang="en-US" sz="1400">
                          <a:effectLst/>
                        </a:rPr>
                        <a:t>0,200</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nSpc>
                          <a:spcPct val="107000"/>
                        </a:lnSpc>
                        <a:spcAft>
                          <a:spcPts val="0"/>
                        </a:spcAft>
                      </a:pPr>
                      <a:r>
                        <a:rPr lang="en-US" sz="1400" dirty="0">
                          <a:effectLst/>
                        </a:rPr>
                        <a:t>2,050</a:t>
                      </a:r>
                      <a:endParaRPr lang="id-ID" sz="1400" dirty="0">
                        <a:effectLst/>
                        <a:latin typeface="Arial" panose="020B0604020202020204" pitchFamily="34" charset="0"/>
                        <a:ea typeface="MS Mincho"/>
                        <a:cs typeface="Times New Roman" panose="02020603050405020304" pitchFamily="18" charset="0"/>
                      </a:endParaRPr>
                    </a:p>
                  </a:txBody>
                  <a:tcPr marL="68580" marR="68580" marT="0" marB="0" anchor="ctr"/>
                </a:tc>
                <a:extLst>
                  <a:ext uri="{0D108BD9-81ED-4DB2-BD59-A6C34878D82A}">
                    <a16:rowId xmlns="" xmlns:a16="http://schemas.microsoft.com/office/drawing/2014/main" val="3011244831"/>
                  </a:ext>
                </a:extLst>
              </a:tr>
              <a:tr h="0">
                <a:tc>
                  <a:txBody>
                    <a:bodyPr/>
                    <a:lstStyle/>
                    <a:p>
                      <a:pPr>
                        <a:lnSpc>
                          <a:spcPct val="107000"/>
                        </a:lnSpc>
                        <a:spcAft>
                          <a:spcPts val="0"/>
                        </a:spcAft>
                      </a:pPr>
                      <a:r>
                        <a:rPr lang="en-US" sz="1400">
                          <a:effectLst/>
                        </a:rPr>
                        <a:t>100,000</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nSpc>
                          <a:spcPct val="107000"/>
                        </a:lnSpc>
                        <a:spcAft>
                          <a:spcPts val="0"/>
                        </a:spcAft>
                      </a:pPr>
                      <a:r>
                        <a:rPr lang="en-US" sz="1400">
                          <a:effectLst/>
                        </a:rPr>
                        <a:t>0,010</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nSpc>
                          <a:spcPct val="107000"/>
                        </a:lnSpc>
                        <a:spcAft>
                          <a:spcPts val="0"/>
                        </a:spcAft>
                      </a:pPr>
                      <a:r>
                        <a:rPr lang="en-US" sz="1400" dirty="0">
                          <a:effectLst/>
                        </a:rPr>
                        <a:t>2,330</a:t>
                      </a:r>
                      <a:endParaRPr lang="id-ID" sz="1400" dirty="0">
                        <a:effectLst/>
                        <a:latin typeface="Arial" panose="020B0604020202020204" pitchFamily="34" charset="0"/>
                        <a:ea typeface="MS Mincho"/>
                        <a:cs typeface="Times New Roman" panose="02020603050405020304" pitchFamily="18" charset="0"/>
                      </a:endParaRPr>
                    </a:p>
                  </a:txBody>
                  <a:tcPr marL="68580" marR="68580" marT="0" marB="0" anchor="ctr"/>
                </a:tc>
                <a:extLst>
                  <a:ext uri="{0D108BD9-81ED-4DB2-BD59-A6C34878D82A}">
                    <a16:rowId xmlns="" xmlns:a16="http://schemas.microsoft.com/office/drawing/2014/main" val="4098446626"/>
                  </a:ext>
                </a:extLst>
              </a:tr>
              <a:tr h="0">
                <a:tc>
                  <a:txBody>
                    <a:bodyPr/>
                    <a:lstStyle/>
                    <a:p>
                      <a:pPr>
                        <a:lnSpc>
                          <a:spcPct val="107000"/>
                        </a:lnSpc>
                        <a:spcAft>
                          <a:spcPts val="0"/>
                        </a:spcAft>
                      </a:pPr>
                      <a:r>
                        <a:rPr lang="en-US" sz="1400">
                          <a:effectLst/>
                        </a:rPr>
                        <a:t>200,000</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nSpc>
                          <a:spcPct val="107000"/>
                        </a:lnSpc>
                        <a:spcAft>
                          <a:spcPts val="0"/>
                        </a:spcAft>
                      </a:pPr>
                      <a:r>
                        <a:rPr lang="en-US" sz="1400">
                          <a:effectLst/>
                        </a:rPr>
                        <a:t>0,005</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nSpc>
                          <a:spcPct val="107000"/>
                        </a:lnSpc>
                        <a:spcAft>
                          <a:spcPts val="0"/>
                        </a:spcAft>
                      </a:pPr>
                      <a:r>
                        <a:rPr lang="en-US" sz="1400" dirty="0">
                          <a:effectLst/>
                        </a:rPr>
                        <a:t>2,580</a:t>
                      </a:r>
                      <a:endParaRPr lang="id-ID" sz="1400" dirty="0">
                        <a:effectLst/>
                        <a:latin typeface="Arial" panose="020B0604020202020204" pitchFamily="34" charset="0"/>
                        <a:ea typeface="MS Mincho"/>
                        <a:cs typeface="Times New Roman" panose="02020603050405020304" pitchFamily="18" charset="0"/>
                      </a:endParaRPr>
                    </a:p>
                  </a:txBody>
                  <a:tcPr marL="68580" marR="68580" marT="0" marB="0" anchor="ctr"/>
                </a:tc>
                <a:extLst>
                  <a:ext uri="{0D108BD9-81ED-4DB2-BD59-A6C34878D82A}">
                    <a16:rowId xmlns="" xmlns:a16="http://schemas.microsoft.com/office/drawing/2014/main" val="1151810301"/>
                  </a:ext>
                </a:extLst>
              </a:tr>
              <a:tr h="0">
                <a:tc>
                  <a:txBody>
                    <a:bodyPr/>
                    <a:lstStyle/>
                    <a:p>
                      <a:pPr>
                        <a:lnSpc>
                          <a:spcPct val="107000"/>
                        </a:lnSpc>
                        <a:spcAft>
                          <a:spcPts val="0"/>
                        </a:spcAft>
                      </a:pPr>
                      <a:r>
                        <a:rPr lang="en-US" sz="1400">
                          <a:effectLst/>
                        </a:rPr>
                        <a:t>500,000</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nSpc>
                          <a:spcPct val="107000"/>
                        </a:lnSpc>
                        <a:spcAft>
                          <a:spcPts val="0"/>
                        </a:spcAft>
                      </a:pPr>
                      <a:r>
                        <a:rPr lang="en-US" sz="1400">
                          <a:effectLst/>
                        </a:rPr>
                        <a:t>0,002</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nSpc>
                          <a:spcPct val="107000"/>
                        </a:lnSpc>
                        <a:spcAft>
                          <a:spcPts val="0"/>
                        </a:spcAft>
                      </a:pPr>
                      <a:r>
                        <a:rPr lang="en-US" sz="1400" dirty="0">
                          <a:effectLst/>
                        </a:rPr>
                        <a:t>2,880</a:t>
                      </a:r>
                      <a:endParaRPr lang="id-ID" sz="1400" dirty="0">
                        <a:effectLst/>
                        <a:latin typeface="Arial" panose="020B0604020202020204" pitchFamily="34" charset="0"/>
                        <a:ea typeface="MS Mincho"/>
                        <a:cs typeface="Times New Roman" panose="02020603050405020304" pitchFamily="18" charset="0"/>
                      </a:endParaRPr>
                    </a:p>
                  </a:txBody>
                  <a:tcPr marL="68580" marR="68580" marT="0" marB="0" anchor="ctr"/>
                </a:tc>
                <a:extLst>
                  <a:ext uri="{0D108BD9-81ED-4DB2-BD59-A6C34878D82A}">
                    <a16:rowId xmlns="" xmlns:a16="http://schemas.microsoft.com/office/drawing/2014/main" val="60177433"/>
                  </a:ext>
                </a:extLst>
              </a:tr>
              <a:tr h="0">
                <a:tc>
                  <a:txBody>
                    <a:bodyPr/>
                    <a:lstStyle/>
                    <a:p>
                      <a:pPr>
                        <a:lnSpc>
                          <a:spcPct val="107000"/>
                        </a:lnSpc>
                        <a:spcAft>
                          <a:spcPts val="0"/>
                        </a:spcAft>
                      </a:pPr>
                      <a:r>
                        <a:rPr lang="en-US" sz="1400">
                          <a:effectLst/>
                        </a:rPr>
                        <a:t>1,000,000</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nSpc>
                          <a:spcPct val="107000"/>
                        </a:lnSpc>
                        <a:spcAft>
                          <a:spcPts val="0"/>
                        </a:spcAft>
                      </a:pPr>
                      <a:r>
                        <a:rPr lang="en-US" sz="1400">
                          <a:effectLst/>
                        </a:rPr>
                        <a:t>0,001</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nSpc>
                          <a:spcPct val="107000"/>
                        </a:lnSpc>
                        <a:spcAft>
                          <a:spcPts val="0"/>
                        </a:spcAft>
                      </a:pPr>
                      <a:r>
                        <a:rPr lang="en-US" sz="1400" dirty="0">
                          <a:effectLst/>
                        </a:rPr>
                        <a:t>3,090</a:t>
                      </a:r>
                      <a:endParaRPr lang="id-ID" sz="1400" dirty="0">
                        <a:effectLst/>
                        <a:latin typeface="Arial" panose="020B0604020202020204" pitchFamily="34" charset="0"/>
                        <a:ea typeface="MS Mincho"/>
                        <a:cs typeface="Times New Roman" panose="02020603050405020304" pitchFamily="18" charset="0"/>
                      </a:endParaRPr>
                    </a:p>
                  </a:txBody>
                  <a:tcPr marL="68580" marR="68580" marT="0" marB="0" anchor="ctr"/>
                </a:tc>
                <a:extLst>
                  <a:ext uri="{0D108BD9-81ED-4DB2-BD59-A6C34878D82A}">
                    <a16:rowId xmlns="" xmlns:a16="http://schemas.microsoft.com/office/drawing/2014/main" val="314917333"/>
                  </a:ext>
                </a:extLst>
              </a:tr>
            </a:tbl>
          </a:graphicData>
        </a:graphic>
      </p:graphicFrame>
    </p:spTree>
    <p:extLst>
      <p:ext uri="{BB962C8B-B14F-4D97-AF65-F5344CB8AC3E}">
        <p14:creationId xmlns:p14="http://schemas.microsoft.com/office/powerpoint/2010/main" val="71886368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t>Contoh</a:t>
            </a:r>
            <a:r>
              <a:rPr lang="en-US" b="1" dirty="0"/>
              <a:t> C4.3:</a:t>
            </a:r>
            <a:endParaRPr lang="id-ID" dirty="0"/>
          </a:p>
        </p:txBody>
      </p:sp>
      <mc:AlternateContent xmlns:mc="http://schemas.openxmlformats.org/markup-compatibility/2006" xmlns:a14="http://schemas.microsoft.com/office/drawing/2010/main">
        <mc:Choice Requires="a14">
          <p:sp>
            <p:nvSpPr>
              <p:cNvPr id="3" name="Content Placeholder 2"/>
              <p:cNvSpPr>
                <a:spLocks noGrp="1"/>
              </p:cNvSpPr>
              <p:nvPr>
                <p:ph sz="half" idx="1"/>
              </p:nvPr>
            </p:nvSpPr>
            <p:spPr/>
            <p:txBody>
              <a:bodyPr>
                <a:normAutofit lnSpcReduction="10000"/>
              </a:bodyPr>
              <a:lstStyle/>
              <a:p>
                <a:r>
                  <a:rPr lang="en-US" dirty="0"/>
                  <a:t>Data </a:t>
                </a:r>
                <a:r>
                  <a:rPr lang="en-US" dirty="0" err="1"/>
                  <a:t>pengamatan</a:t>
                </a:r>
                <a:r>
                  <a:rPr lang="en-US" dirty="0"/>
                  <a:t> </a:t>
                </a:r>
                <a:r>
                  <a:rPr lang="en-US" dirty="0" err="1"/>
                  <a:t>sebuah</a:t>
                </a:r>
                <a:r>
                  <a:rPr lang="en-US" dirty="0"/>
                  <a:t> </a:t>
                </a:r>
                <a:r>
                  <a:rPr lang="en-US" dirty="0" err="1"/>
                  <a:t>stasiun</a:t>
                </a:r>
                <a:r>
                  <a:rPr lang="en-US" dirty="0"/>
                  <a:t> </a:t>
                </a:r>
                <a:r>
                  <a:rPr lang="en-US" dirty="0" err="1"/>
                  <a:t>curah</a:t>
                </a:r>
                <a:r>
                  <a:rPr lang="en-US" dirty="0"/>
                  <a:t> </a:t>
                </a:r>
                <a:r>
                  <a:rPr lang="en-US" dirty="0" err="1"/>
                  <a:t>hujan</a:t>
                </a:r>
                <a:r>
                  <a:rPr lang="en-US" dirty="0"/>
                  <a:t> </a:t>
                </a:r>
                <a:r>
                  <a:rPr lang="en-US" dirty="0" err="1"/>
                  <a:t>menghasilkan</a:t>
                </a:r>
                <a:r>
                  <a:rPr lang="en-US" dirty="0"/>
                  <a:t> </a:t>
                </a:r>
                <a:r>
                  <a:rPr lang="en-US" dirty="0" err="1"/>
                  <a:t>nilai</a:t>
                </a:r>
                <a:r>
                  <a:rPr lang="en-US" dirty="0"/>
                  <a:t> rata-rata </a:t>
                </a:r>
                <a14:m>
                  <m:oMath xmlns:m="http://schemas.openxmlformats.org/officeDocument/2006/math">
                    <m:r>
                      <a:rPr lang="en-US" i="1">
                        <a:latin typeface="Cambria Math" panose="02040503050406030204" pitchFamily="18" charset="0"/>
                      </a:rPr>
                      <m:t>𝜇</m:t>
                    </m:r>
                    <m:r>
                      <a:rPr lang="en-US" i="1">
                        <a:latin typeface="Cambria Math" panose="02040503050406030204" pitchFamily="18" charset="0"/>
                      </a:rPr>
                      <m:t>=1813,4 </m:t>
                    </m:r>
                    <m:r>
                      <a:rPr lang="en-US" i="1">
                        <a:latin typeface="Cambria Math" panose="02040503050406030204" pitchFamily="18" charset="0"/>
                      </a:rPr>
                      <m:t>𝑚𝑚</m:t>
                    </m:r>
                  </m:oMath>
                </a14:m>
                <a:r>
                  <a:rPr lang="en-US" dirty="0"/>
                  <a:t> </a:t>
                </a:r>
                <a:r>
                  <a:rPr lang="en-US" dirty="0" err="1"/>
                  <a:t>dan</a:t>
                </a:r>
                <a:r>
                  <a:rPr lang="en-US" dirty="0"/>
                  <a:t> </a:t>
                </a:r>
                <a:r>
                  <a:rPr lang="en-US" dirty="0" err="1"/>
                  <a:t>deviasi</a:t>
                </a:r>
                <a:r>
                  <a:rPr lang="en-US" dirty="0"/>
                  <a:t> </a:t>
                </a:r>
                <a:r>
                  <a:rPr lang="en-US" dirty="0" err="1"/>
                  <a:t>standar</a:t>
                </a:r>
                <a:r>
                  <a:rPr lang="en-US" dirty="0"/>
                  <a:t> </a:t>
                </a:r>
                <a:r>
                  <a:rPr lang="en-US" dirty="0" err="1"/>
                  <a:t>populasi</a:t>
                </a:r>
                <a:r>
                  <a:rPr lang="en-US" dirty="0"/>
                  <a:t> </a:t>
                </a:r>
                <a14:m>
                  <m:oMath xmlns:m="http://schemas.openxmlformats.org/officeDocument/2006/math">
                    <m:sSub>
                      <m:sSubPr>
                        <m:ctrlPr>
                          <a:rPr lang="id-ID" i="1">
                            <a:latin typeface="Cambria Math"/>
                          </a:rPr>
                        </m:ctrlPr>
                      </m:sSubPr>
                      <m:e>
                        <m:r>
                          <a:rPr lang="en-US" i="1">
                            <a:latin typeface="Cambria Math" panose="02040503050406030204" pitchFamily="18" charset="0"/>
                          </a:rPr>
                          <m:t>𝑠</m:t>
                        </m:r>
                      </m:e>
                      <m:sub>
                        <m:r>
                          <a:rPr lang="en-US" i="1">
                            <a:latin typeface="Cambria Math" panose="02040503050406030204" pitchFamily="18" charset="0"/>
                          </a:rPr>
                          <m:t>𝑥</m:t>
                        </m:r>
                      </m:sub>
                    </m:sSub>
                    <m:r>
                      <a:rPr lang="en-US" i="1">
                        <a:latin typeface="Cambria Math" panose="02040503050406030204" pitchFamily="18" charset="0"/>
                      </a:rPr>
                      <m:t>=408,41 </m:t>
                    </m:r>
                    <m:r>
                      <a:rPr lang="en-US" i="1">
                        <a:latin typeface="Cambria Math" panose="02040503050406030204" pitchFamily="18" charset="0"/>
                      </a:rPr>
                      <m:t>𝑚𝑚</m:t>
                    </m:r>
                  </m:oMath>
                </a14:m>
                <a:r>
                  <a:rPr lang="en-US" dirty="0"/>
                  <a:t>. </a:t>
                </a:r>
                <a:r>
                  <a:rPr lang="en-US" dirty="0" err="1"/>
                  <a:t>Tentukan</a:t>
                </a:r>
                <a:r>
                  <a:rPr lang="en-US" dirty="0"/>
                  <a:t> </a:t>
                </a:r>
                <a:r>
                  <a:rPr lang="en-US" dirty="0" err="1"/>
                  <a:t>curah</a:t>
                </a:r>
                <a:r>
                  <a:rPr lang="en-US" dirty="0"/>
                  <a:t> </a:t>
                </a:r>
                <a:r>
                  <a:rPr lang="en-US" dirty="0" err="1"/>
                  <a:t>hujan</a:t>
                </a:r>
                <a:r>
                  <a:rPr lang="en-US" dirty="0"/>
                  <a:t>, </a:t>
                </a:r>
                <a:r>
                  <a:rPr lang="en-US" dirty="0" err="1"/>
                  <a:t>untuk</a:t>
                </a:r>
                <a:r>
                  <a:rPr lang="en-US" dirty="0"/>
                  <a:t> </a:t>
                </a:r>
                <a:r>
                  <a:rPr lang="en-US" dirty="0" err="1"/>
                  <a:t>periode</a:t>
                </a:r>
                <a:r>
                  <a:rPr lang="en-US" dirty="0"/>
                  <a:t> </a:t>
                </a:r>
                <a:r>
                  <a:rPr lang="en-US" dirty="0" err="1"/>
                  <a:t>ulang</a:t>
                </a:r>
                <a:r>
                  <a:rPr lang="en-US" dirty="0"/>
                  <a:t> 2 </a:t>
                </a:r>
                <a:r>
                  <a:rPr lang="en-US" dirty="0" err="1"/>
                  <a:t>tahun</a:t>
                </a:r>
                <a:r>
                  <a:rPr lang="en-US" dirty="0"/>
                  <a:t>, 5, 10, 20 </a:t>
                </a:r>
                <a:r>
                  <a:rPr lang="en-US" dirty="0" err="1"/>
                  <a:t>dan</a:t>
                </a:r>
                <a:r>
                  <a:rPr lang="en-US" dirty="0"/>
                  <a:t> 50 </a:t>
                </a:r>
                <a:r>
                  <a:rPr lang="en-US" dirty="0" err="1"/>
                  <a:t>tahun</a:t>
                </a:r>
                <a:r>
                  <a:rPr lang="en-US" dirty="0"/>
                  <a:t>, </a:t>
                </a:r>
                <a:r>
                  <a:rPr lang="en-US" dirty="0" err="1"/>
                  <a:t>apabila</a:t>
                </a:r>
                <a:r>
                  <a:rPr lang="en-US" dirty="0"/>
                  <a:t> </a:t>
                </a:r>
                <a:r>
                  <a:rPr lang="en-US" dirty="0" err="1"/>
                  <a:t>datanya</a:t>
                </a:r>
                <a:r>
                  <a:rPr lang="en-US" dirty="0"/>
                  <a:t> </a:t>
                </a:r>
                <a:r>
                  <a:rPr lang="en-US" dirty="0" err="1"/>
                  <a:t>mengikuti</a:t>
                </a:r>
                <a:r>
                  <a:rPr lang="en-US" dirty="0"/>
                  <a:t> model </a:t>
                </a:r>
                <a:r>
                  <a:rPr lang="en-US" dirty="0" err="1"/>
                  <a:t>matematik</a:t>
                </a:r>
                <a:r>
                  <a:rPr lang="en-US" dirty="0"/>
                  <a:t> </a:t>
                </a:r>
                <a:r>
                  <a:rPr lang="en-US" dirty="0" err="1"/>
                  <a:t>distribusi</a:t>
                </a:r>
                <a:r>
                  <a:rPr lang="en-US" dirty="0"/>
                  <a:t> normal</a:t>
                </a:r>
                <a:r>
                  <a:rPr lang="id-ID" dirty="0"/>
                  <a:t>.</a:t>
                </a:r>
              </a:p>
            </p:txBody>
          </p:sp>
        </mc:Choice>
        <mc:Fallback xmlns="">
          <p:sp>
            <p:nvSpPr>
              <p:cNvPr id="3" name="Content Placeholder 2"/>
              <p:cNvSpPr>
                <a:spLocks noGrp="1" noRot="1" noChangeAspect="1" noMove="1" noResize="1" noEditPoints="1" noAdjustHandles="1" noChangeArrowheads="1" noChangeShapeType="1" noTextEdit="1"/>
              </p:cNvSpPr>
              <p:nvPr>
                <p:ph sz="half" idx="1"/>
              </p:nvPr>
            </p:nvSpPr>
            <p:spPr>
              <a:blipFill>
                <a:blip r:embed="rId2"/>
                <a:stretch>
                  <a:fillRect l="-1818" t="-3384" r="-1948"/>
                </a:stretch>
              </a:blipFill>
            </p:spPr>
            <p:txBody>
              <a:bodyPr/>
              <a:lstStyle/>
              <a:p>
                <a:r>
                  <a:rPr lang="id-ID">
                    <a:noFill/>
                  </a:rPr>
                  <a:t> </a:t>
                </a:r>
              </a:p>
            </p:txBody>
          </p:sp>
        </mc:Fallback>
      </mc:AlternateContent>
      <mc:AlternateContent xmlns:mc="http://schemas.openxmlformats.org/markup-compatibility/2006" xmlns:a14="http://schemas.microsoft.com/office/drawing/2010/main">
        <mc:Choice Requires="a14">
          <p:sp>
            <p:nvSpPr>
              <p:cNvPr id="4" name="Content Placeholder 3"/>
              <p:cNvSpPr>
                <a:spLocks noGrp="1"/>
              </p:cNvSpPr>
              <p:nvPr>
                <p:ph sz="half" idx="2"/>
              </p:nvPr>
            </p:nvSpPr>
            <p:spPr>
              <a:xfrm>
                <a:off x="5227608" y="2336873"/>
                <a:ext cx="6495690" cy="3599316"/>
              </a:xfrm>
            </p:spPr>
            <p:txBody>
              <a:bodyPr>
                <a:noAutofit/>
              </a:bodyPr>
              <a:lstStyle/>
              <a:p>
                <a:pPr marL="0" indent="0">
                  <a:buNone/>
                </a:pPr>
                <a:r>
                  <a:rPr lang="en-US" sz="1400" b="1" dirty="0" err="1"/>
                  <a:t>Penyelesaian</a:t>
                </a:r>
                <a:r>
                  <a:rPr lang="en-US" sz="1400" b="1" dirty="0"/>
                  <a:t>:</a:t>
                </a:r>
                <a:endParaRPr lang="id-ID" sz="1400" b="1" dirty="0"/>
              </a:p>
              <a:p>
                <a:pPr marL="0" indent="0">
                  <a:buNone/>
                </a:pPr>
                <a:r>
                  <a:rPr lang="en-US" sz="1400" dirty="0" err="1"/>
                  <a:t>Berdasarkan</a:t>
                </a:r>
                <a:r>
                  <a:rPr lang="en-US" sz="1400" dirty="0"/>
                  <a:t> </a:t>
                </a:r>
                <a:r>
                  <a:rPr lang="en-US" sz="1400" dirty="0" err="1"/>
                  <a:t>Persamaan</a:t>
                </a:r>
                <a:r>
                  <a:rPr lang="en-US" sz="1400" dirty="0"/>
                  <a:t> 4.29</a:t>
                </a:r>
                <a:endParaRPr lang="id-ID" sz="1400" dirty="0"/>
              </a:p>
              <a:p>
                <a:pPr marL="0" indent="0">
                  <a:buNone/>
                </a:pPr>
                <a14:m>
                  <m:oMathPara xmlns:m="http://schemas.openxmlformats.org/officeDocument/2006/math">
                    <m:oMathParaPr>
                      <m:jc m:val="centerGroup"/>
                    </m:oMathParaPr>
                    <m:oMath xmlns:m="http://schemas.openxmlformats.org/officeDocument/2006/math">
                      <m:sSub>
                        <m:sSubPr>
                          <m:ctrlPr>
                            <a:rPr lang="id-ID" sz="1400" i="1" smtClean="0">
                              <a:solidFill>
                                <a:schemeClr val="bg1"/>
                              </a:solidFill>
                              <a:latin typeface="Cambria Math"/>
                            </a:rPr>
                          </m:ctrlPr>
                        </m:sSubPr>
                        <m:e>
                          <m:r>
                            <a:rPr lang="en-US" sz="1400" i="1">
                              <a:solidFill>
                                <a:schemeClr val="bg1"/>
                              </a:solidFill>
                              <a:latin typeface="Cambria Math" panose="02040503050406030204" pitchFamily="18" charset="0"/>
                            </a:rPr>
                            <m:t>𝑋</m:t>
                          </m:r>
                        </m:e>
                        <m:sub>
                          <m:r>
                            <a:rPr lang="en-US" sz="1400" i="1">
                              <a:solidFill>
                                <a:schemeClr val="bg1"/>
                              </a:solidFill>
                              <a:latin typeface="Cambria Math" panose="02040503050406030204" pitchFamily="18" charset="0"/>
                            </a:rPr>
                            <m:t>𝑇</m:t>
                          </m:r>
                        </m:sub>
                      </m:sSub>
                      <m:r>
                        <a:rPr lang="en-US" sz="1400" i="1">
                          <a:solidFill>
                            <a:schemeClr val="bg1"/>
                          </a:solidFill>
                          <a:latin typeface="Cambria Math" panose="02040503050406030204" pitchFamily="18" charset="0"/>
                        </a:rPr>
                        <m:t>=</m:t>
                      </m:r>
                      <m:r>
                        <a:rPr lang="en-US" sz="1400" i="1">
                          <a:solidFill>
                            <a:schemeClr val="bg1"/>
                          </a:solidFill>
                          <a:latin typeface="Cambria Math" panose="02040503050406030204" pitchFamily="18" charset="0"/>
                        </a:rPr>
                        <m:t>𝜇</m:t>
                      </m:r>
                      <m:r>
                        <a:rPr lang="en-US" sz="1400" i="1">
                          <a:solidFill>
                            <a:schemeClr val="bg1"/>
                          </a:solidFill>
                          <a:latin typeface="Cambria Math" panose="02040503050406030204" pitchFamily="18" charset="0"/>
                        </a:rPr>
                        <m:t>+</m:t>
                      </m:r>
                      <m:r>
                        <a:rPr lang="en-US" sz="1400" i="1">
                          <a:solidFill>
                            <a:schemeClr val="bg1"/>
                          </a:solidFill>
                          <a:latin typeface="Cambria Math" panose="02040503050406030204" pitchFamily="18" charset="0"/>
                        </a:rPr>
                        <m:t>𝑘</m:t>
                      </m:r>
                      <m:sSub>
                        <m:sSubPr>
                          <m:ctrlPr>
                            <a:rPr lang="id-ID" sz="1400" i="1">
                              <a:solidFill>
                                <a:schemeClr val="bg1"/>
                              </a:solidFill>
                              <a:latin typeface="Cambria Math"/>
                            </a:rPr>
                          </m:ctrlPr>
                        </m:sSubPr>
                        <m:e>
                          <m:r>
                            <a:rPr lang="en-US" sz="1400" i="1">
                              <a:solidFill>
                                <a:schemeClr val="bg1"/>
                              </a:solidFill>
                              <a:latin typeface="Cambria Math" panose="02040503050406030204" pitchFamily="18" charset="0"/>
                            </a:rPr>
                            <m:t>𝑠</m:t>
                          </m:r>
                        </m:e>
                        <m:sub>
                          <m:r>
                            <a:rPr lang="en-US" sz="1400" i="1">
                              <a:solidFill>
                                <a:schemeClr val="bg1"/>
                              </a:solidFill>
                              <a:latin typeface="Cambria Math" panose="02040503050406030204" pitchFamily="18" charset="0"/>
                            </a:rPr>
                            <m:t>𝑥</m:t>
                          </m:r>
                        </m:sub>
                      </m:sSub>
                      <m:r>
                        <a:rPr lang="en-US" sz="1400" i="1">
                          <a:latin typeface="Cambria Math" panose="02040503050406030204" pitchFamily="18" charset="0"/>
                        </a:rPr>
                        <m:t>=1813,4+</m:t>
                      </m:r>
                      <m:r>
                        <a:rPr lang="en-US" sz="1400" i="1">
                          <a:latin typeface="Cambria Math" panose="02040503050406030204" pitchFamily="18" charset="0"/>
                        </a:rPr>
                        <m:t>𝑘</m:t>
                      </m:r>
                      <m:r>
                        <a:rPr lang="en-US" sz="1400" i="1">
                          <a:latin typeface="Cambria Math" panose="02040503050406030204" pitchFamily="18" charset="0"/>
                        </a:rPr>
                        <m:t>(408,41)</m:t>
                      </m:r>
                    </m:oMath>
                  </m:oMathPara>
                </a14:m>
                <a:endParaRPr lang="id-ID" sz="1400" dirty="0"/>
              </a:p>
              <a:p>
                <a:pPr>
                  <a:lnSpc>
                    <a:spcPct val="100000"/>
                  </a:lnSpc>
                  <a:spcBef>
                    <a:spcPts val="600"/>
                  </a:spcBef>
                </a:pPr>
                <a:r>
                  <a:rPr lang="en-US" sz="1600" dirty="0" err="1"/>
                  <a:t>Dengan</a:t>
                </a:r>
                <a:r>
                  <a:rPr lang="en-US" sz="1600" dirty="0"/>
                  <a:t> </a:t>
                </a:r>
                <a:r>
                  <a:rPr lang="en-US" sz="1600" dirty="0" err="1"/>
                  <a:t>memasukan</a:t>
                </a:r>
                <a:r>
                  <a:rPr lang="en-US" sz="1600" dirty="0"/>
                  <a:t> </a:t>
                </a:r>
                <a:r>
                  <a:rPr lang="en-US" sz="1600" dirty="0" err="1"/>
                  <a:t>nilai</a:t>
                </a:r>
                <a:r>
                  <a:rPr lang="en-US" sz="1600" dirty="0"/>
                  <a:t> </a:t>
                </a:r>
                <a14:m>
                  <m:oMath xmlns:m="http://schemas.openxmlformats.org/officeDocument/2006/math">
                    <m:r>
                      <a:rPr lang="en-US" sz="1600" i="1">
                        <a:latin typeface="Cambria Math" panose="02040503050406030204" pitchFamily="18" charset="0"/>
                      </a:rPr>
                      <m:t>𝑘</m:t>
                    </m:r>
                  </m:oMath>
                </a14:m>
                <a:r>
                  <a:rPr lang="en-US" sz="1600" dirty="0"/>
                  <a:t> </a:t>
                </a:r>
                <a:r>
                  <a:rPr lang="en-US" sz="1600" dirty="0" err="1"/>
                  <a:t>dapat</a:t>
                </a:r>
                <a:r>
                  <a:rPr lang="en-US" sz="1600" dirty="0"/>
                  <a:t> </a:t>
                </a:r>
                <a:r>
                  <a:rPr lang="en-US" sz="1600" dirty="0" err="1"/>
                  <a:t>diperkirakan</a:t>
                </a:r>
                <a:r>
                  <a:rPr lang="en-US" sz="1600" dirty="0"/>
                  <a:t> </a:t>
                </a:r>
                <a:r>
                  <a:rPr lang="en-US" sz="1600" dirty="0" err="1"/>
                  <a:t>curah</a:t>
                </a:r>
                <a:r>
                  <a:rPr lang="en-US" sz="1600" dirty="0"/>
                  <a:t> </a:t>
                </a:r>
                <a:r>
                  <a:rPr lang="en-US" sz="1600" dirty="0" err="1"/>
                  <a:t>hujan</a:t>
                </a:r>
                <a:r>
                  <a:rPr lang="en-US" sz="1600" dirty="0"/>
                  <a:t> </a:t>
                </a:r>
                <a:r>
                  <a:rPr lang="en-US" sz="1600" dirty="0" err="1"/>
                  <a:t>untuk</a:t>
                </a:r>
                <a:r>
                  <a:rPr lang="en-US" sz="1600" dirty="0"/>
                  <a:t> </a:t>
                </a:r>
                <a:r>
                  <a:rPr lang="en-US" sz="1600" dirty="0" err="1"/>
                  <a:t>periode</a:t>
                </a:r>
                <a:r>
                  <a:rPr lang="en-US" sz="1600" dirty="0"/>
                  <a:t> </a:t>
                </a:r>
                <a:r>
                  <a:rPr lang="en-US" sz="1600" dirty="0" err="1"/>
                  <a:t>ulang</a:t>
                </a:r>
                <a:r>
                  <a:rPr lang="en-US" sz="1600" dirty="0"/>
                  <a:t> </a:t>
                </a:r>
                <a14:m>
                  <m:oMath xmlns:m="http://schemas.openxmlformats.org/officeDocument/2006/math">
                    <m:r>
                      <a:rPr lang="en-US" sz="1600" i="1">
                        <a:latin typeface="Cambria Math" panose="02040503050406030204" pitchFamily="18" charset="0"/>
                      </a:rPr>
                      <m:t>𝑇</m:t>
                    </m:r>
                  </m:oMath>
                </a14:m>
                <a:r>
                  <a:rPr lang="en-US" sz="1600" dirty="0"/>
                  <a:t> </a:t>
                </a:r>
                <a:r>
                  <a:rPr lang="en-US" sz="1600" dirty="0" err="1"/>
                  <a:t>tahun</a:t>
                </a:r>
                <a:r>
                  <a:rPr lang="en-US" sz="1600" dirty="0"/>
                  <a:t>.</a:t>
                </a:r>
                <a:endParaRPr lang="id-ID" sz="1600" dirty="0"/>
              </a:p>
              <a:p>
                <a:pPr marL="0" indent="0">
                  <a:lnSpc>
                    <a:spcPct val="100000"/>
                  </a:lnSpc>
                  <a:spcBef>
                    <a:spcPts val="600"/>
                  </a:spcBef>
                  <a:buNone/>
                </a:pPr>
                <a14:m>
                  <m:oMathPara xmlns:m="http://schemas.openxmlformats.org/officeDocument/2006/math">
                    <m:oMathParaPr>
                      <m:jc m:val="centerGroup"/>
                    </m:oMathParaPr>
                    <m:oMath xmlns:m="http://schemas.openxmlformats.org/officeDocument/2006/math">
                      <m:sSub>
                        <m:sSubPr>
                          <m:ctrlPr>
                            <a:rPr lang="id-ID" sz="1600" i="1">
                              <a:latin typeface="Cambria Math"/>
                            </a:rPr>
                          </m:ctrlPr>
                        </m:sSubPr>
                        <m:e>
                          <m:r>
                            <a:rPr lang="en-US" sz="1600" i="1">
                              <a:latin typeface="Cambria Math" panose="02040503050406030204" pitchFamily="18" charset="0"/>
                            </a:rPr>
                            <m:t>𝑇</m:t>
                          </m:r>
                        </m:e>
                        <m:sub>
                          <m:r>
                            <a:rPr lang="en-US" sz="1600">
                              <a:latin typeface="Cambria Math" panose="02040503050406030204" pitchFamily="18" charset="0"/>
                            </a:rPr>
                            <m:t>2</m:t>
                          </m:r>
                        </m:sub>
                      </m:sSub>
                      <m:r>
                        <a:rPr lang="en-US" sz="1600">
                          <a:latin typeface="Cambria Math" panose="02040503050406030204" pitchFamily="18" charset="0"/>
                        </a:rPr>
                        <m:t>→</m:t>
                      </m:r>
                      <m:r>
                        <a:rPr lang="en-US" sz="1600" i="1">
                          <a:latin typeface="Cambria Math" panose="02040503050406030204" pitchFamily="18" charset="0"/>
                        </a:rPr>
                        <m:t>𝑘</m:t>
                      </m:r>
                      <m:r>
                        <a:rPr lang="en-US" sz="1600">
                          <a:latin typeface="Cambria Math" panose="02040503050406030204" pitchFamily="18" charset="0"/>
                        </a:rPr>
                        <m:t>=0 →</m:t>
                      </m:r>
                      <m:sSub>
                        <m:sSubPr>
                          <m:ctrlPr>
                            <a:rPr lang="id-ID" sz="1600" i="1">
                              <a:latin typeface="Cambria Math"/>
                            </a:rPr>
                          </m:ctrlPr>
                        </m:sSubPr>
                        <m:e>
                          <m:r>
                            <a:rPr lang="en-US" sz="1600" i="1">
                              <a:latin typeface="Cambria Math" panose="02040503050406030204" pitchFamily="18" charset="0"/>
                            </a:rPr>
                            <m:t>𝑋</m:t>
                          </m:r>
                        </m:e>
                        <m:sub>
                          <m:r>
                            <a:rPr lang="en-US" sz="1600">
                              <a:latin typeface="Cambria Math" panose="02040503050406030204" pitchFamily="18" charset="0"/>
                            </a:rPr>
                            <m:t>2</m:t>
                          </m:r>
                        </m:sub>
                      </m:sSub>
                      <m:r>
                        <a:rPr lang="en-US" sz="1600">
                          <a:latin typeface="Cambria Math" panose="02040503050406030204" pitchFamily="18" charset="0"/>
                        </a:rPr>
                        <m:t>=1813,4+0</m:t>
                      </m:r>
                      <m:d>
                        <m:dPr>
                          <m:ctrlPr>
                            <a:rPr lang="id-ID" sz="1600" i="1">
                              <a:latin typeface="Cambria Math"/>
                            </a:rPr>
                          </m:ctrlPr>
                        </m:dPr>
                        <m:e>
                          <m:r>
                            <a:rPr lang="en-US" sz="1600">
                              <a:latin typeface="Cambria Math" panose="02040503050406030204" pitchFamily="18" charset="0"/>
                            </a:rPr>
                            <m:t>408,41</m:t>
                          </m:r>
                        </m:e>
                      </m:d>
                      <m:r>
                        <a:rPr lang="en-US" sz="1600">
                          <a:latin typeface="Cambria Math" panose="02040503050406030204" pitchFamily="18" charset="0"/>
                        </a:rPr>
                        <m:t>= 1813 </m:t>
                      </m:r>
                      <m:r>
                        <a:rPr lang="en-US" sz="1600" i="1">
                          <a:latin typeface="Cambria Math" panose="02040503050406030204" pitchFamily="18" charset="0"/>
                        </a:rPr>
                        <m:t>𝑚𝑚</m:t>
                      </m:r>
                      <m:r>
                        <a:rPr lang="en-US" sz="1600">
                          <a:latin typeface="Cambria Math" panose="02040503050406030204" pitchFamily="18" charset="0"/>
                        </a:rPr>
                        <m:t>/</m:t>
                      </m:r>
                      <m:r>
                        <a:rPr lang="en-US" sz="1600" i="1">
                          <a:latin typeface="Cambria Math" panose="02040503050406030204" pitchFamily="18" charset="0"/>
                        </a:rPr>
                        <m:t>𝑡𝑎h𝑢𝑛</m:t>
                      </m:r>
                    </m:oMath>
                  </m:oMathPara>
                </a14:m>
                <a:endParaRPr lang="id-ID" sz="1600" dirty="0"/>
              </a:p>
              <a:p>
                <a:pPr marL="0" indent="0">
                  <a:lnSpc>
                    <a:spcPct val="100000"/>
                  </a:lnSpc>
                  <a:spcBef>
                    <a:spcPts val="600"/>
                  </a:spcBef>
                  <a:buNone/>
                </a:pPr>
                <a14:m>
                  <m:oMathPara xmlns:m="http://schemas.openxmlformats.org/officeDocument/2006/math">
                    <m:oMathParaPr>
                      <m:jc m:val="centerGroup"/>
                    </m:oMathParaPr>
                    <m:oMath xmlns:m="http://schemas.openxmlformats.org/officeDocument/2006/math">
                      <m:sSub>
                        <m:sSubPr>
                          <m:ctrlPr>
                            <a:rPr lang="id-ID" sz="1600" i="1">
                              <a:latin typeface="Cambria Math"/>
                            </a:rPr>
                          </m:ctrlPr>
                        </m:sSubPr>
                        <m:e>
                          <m:r>
                            <a:rPr lang="en-US" sz="1600" i="1">
                              <a:latin typeface="Cambria Math" panose="02040503050406030204" pitchFamily="18" charset="0"/>
                            </a:rPr>
                            <m:t>𝑇</m:t>
                          </m:r>
                        </m:e>
                        <m:sub>
                          <m:r>
                            <a:rPr lang="en-US" sz="1600">
                              <a:latin typeface="Cambria Math" panose="02040503050406030204" pitchFamily="18" charset="0"/>
                            </a:rPr>
                            <m:t>5</m:t>
                          </m:r>
                        </m:sub>
                      </m:sSub>
                      <m:r>
                        <a:rPr lang="en-US" sz="1600">
                          <a:latin typeface="Cambria Math" panose="02040503050406030204" pitchFamily="18" charset="0"/>
                        </a:rPr>
                        <m:t>→</m:t>
                      </m:r>
                      <m:r>
                        <a:rPr lang="en-US" sz="1600" i="1">
                          <a:latin typeface="Cambria Math" panose="02040503050406030204" pitchFamily="18" charset="0"/>
                        </a:rPr>
                        <m:t>𝑘</m:t>
                      </m:r>
                      <m:r>
                        <a:rPr lang="en-US" sz="1600">
                          <a:latin typeface="Cambria Math" panose="02040503050406030204" pitchFamily="18" charset="0"/>
                        </a:rPr>
                        <m:t>=0,84 →</m:t>
                      </m:r>
                      <m:sSub>
                        <m:sSubPr>
                          <m:ctrlPr>
                            <a:rPr lang="id-ID" sz="1600" i="1">
                              <a:latin typeface="Cambria Math"/>
                            </a:rPr>
                          </m:ctrlPr>
                        </m:sSubPr>
                        <m:e>
                          <m:r>
                            <a:rPr lang="en-US" sz="1600" i="1">
                              <a:latin typeface="Cambria Math" panose="02040503050406030204" pitchFamily="18" charset="0"/>
                            </a:rPr>
                            <m:t>𝑋</m:t>
                          </m:r>
                        </m:e>
                        <m:sub>
                          <m:r>
                            <a:rPr lang="en-US" sz="1600">
                              <a:latin typeface="Cambria Math" panose="02040503050406030204" pitchFamily="18" charset="0"/>
                            </a:rPr>
                            <m:t>2</m:t>
                          </m:r>
                        </m:sub>
                      </m:sSub>
                      <m:r>
                        <a:rPr lang="en-US" sz="1600">
                          <a:latin typeface="Cambria Math" panose="02040503050406030204" pitchFamily="18" charset="0"/>
                        </a:rPr>
                        <m:t>=1813,4+0,84</m:t>
                      </m:r>
                      <m:d>
                        <m:dPr>
                          <m:ctrlPr>
                            <a:rPr lang="id-ID" sz="1600" i="1">
                              <a:latin typeface="Cambria Math"/>
                            </a:rPr>
                          </m:ctrlPr>
                        </m:dPr>
                        <m:e>
                          <m:r>
                            <a:rPr lang="en-US" sz="1600">
                              <a:latin typeface="Cambria Math" panose="02040503050406030204" pitchFamily="18" charset="0"/>
                            </a:rPr>
                            <m:t>408,41</m:t>
                          </m:r>
                        </m:e>
                      </m:d>
                      <m:r>
                        <a:rPr lang="en-US" sz="1600">
                          <a:latin typeface="Cambria Math" panose="02040503050406030204" pitchFamily="18" charset="0"/>
                        </a:rPr>
                        <m:t>= 2156 </m:t>
                      </m:r>
                      <m:r>
                        <a:rPr lang="en-US" sz="1600" i="1">
                          <a:latin typeface="Cambria Math" panose="02040503050406030204" pitchFamily="18" charset="0"/>
                        </a:rPr>
                        <m:t>𝑚𝑚</m:t>
                      </m:r>
                      <m:r>
                        <a:rPr lang="en-US" sz="1600">
                          <a:latin typeface="Cambria Math" panose="02040503050406030204" pitchFamily="18" charset="0"/>
                        </a:rPr>
                        <m:t>/</m:t>
                      </m:r>
                      <m:r>
                        <a:rPr lang="en-US" sz="1600" i="1">
                          <a:latin typeface="Cambria Math" panose="02040503050406030204" pitchFamily="18" charset="0"/>
                        </a:rPr>
                        <m:t>𝑡𝑎h𝑢𝑛</m:t>
                      </m:r>
                    </m:oMath>
                  </m:oMathPara>
                </a14:m>
                <a:endParaRPr lang="id-ID" sz="1600" dirty="0"/>
              </a:p>
              <a:p>
                <a:pPr marL="0" indent="0">
                  <a:lnSpc>
                    <a:spcPct val="100000"/>
                  </a:lnSpc>
                  <a:spcBef>
                    <a:spcPts val="600"/>
                  </a:spcBef>
                  <a:buNone/>
                </a:pPr>
                <a14:m>
                  <m:oMathPara xmlns:m="http://schemas.openxmlformats.org/officeDocument/2006/math">
                    <m:oMathParaPr>
                      <m:jc m:val="centerGroup"/>
                    </m:oMathParaPr>
                    <m:oMath xmlns:m="http://schemas.openxmlformats.org/officeDocument/2006/math">
                      <m:sSub>
                        <m:sSubPr>
                          <m:ctrlPr>
                            <a:rPr lang="id-ID" sz="1600" i="1">
                              <a:latin typeface="Cambria Math"/>
                            </a:rPr>
                          </m:ctrlPr>
                        </m:sSubPr>
                        <m:e>
                          <m:r>
                            <a:rPr lang="en-US" sz="1600" i="1">
                              <a:latin typeface="Cambria Math" panose="02040503050406030204" pitchFamily="18" charset="0"/>
                            </a:rPr>
                            <m:t>𝑇</m:t>
                          </m:r>
                        </m:e>
                        <m:sub>
                          <m:r>
                            <a:rPr lang="en-US" sz="1600">
                              <a:latin typeface="Cambria Math" panose="02040503050406030204" pitchFamily="18" charset="0"/>
                            </a:rPr>
                            <m:t>10</m:t>
                          </m:r>
                        </m:sub>
                      </m:sSub>
                      <m:r>
                        <a:rPr lang="en-US" sz="1600">
                          <a:latin typeface="Cambria Math" panose="02040503050406030204" pitchFamily="18" charset="0"/>
                        </a:rPr>
                        <m:t>→</m:t>
                      </m:r>
                      <m:r>
                        <a:rPr lang="en-US" sz="1600" i="1">
                          <a:latin typeface="Cambria Math" panose="02040503050406030204" pitchFamily="18" charset="0"/>
                        </a:rPr>
                        <m:t>𝑘</m:t>
                      </m:r>
                      <m:r>
                        <a:rPr lang="en-US" sz="1600">
                          <a:latin typeface="Cambria Math" panose="02040503050406030204" pitchFamily="18" charset="0"/>
                        </a:rPr>
                        <m:t>=1,28 →</m:t>
                      </m:r>
                      <m:sSub>
                        <m:sSubPr>
                          <m:ctrlPr>
                            <a:rPr lang="id-ID" sz="1600" i="1">
                              <a:latin typeface="Cambria Math"/>
                            </a:rPr>
                          </m:ctrlPr>
                        </m:sSubPr>
                        <m:e>
                          <m:r>
                            <a:rPr lang="en-US" sz="1600" i="1">
                              <a:latin typeface="Cambria Math" panose="02040503050406030204" pitchFamily="18" charset="0"/>
                            </a:rPr>
                            <m:t>𝑋</m:t>
                          </m:r>
                        </m:e>
                        <m:sub>
                          <m:r>
                            <a:rPr lang="en-US" sz="1600">
                              <a:latin typeface="Cambria Math" panose="02040503050406030204" pitchFamily="18" charset="0"/>
                            </a:rPr>
                            <m:t>2</m:t>
                          </m:r>
                        </m:sub>
                      </m:sSub>
                      <m:r>
                        <a:rPr lang="en-US" sz="1600">
                          <a:latin typeface="Cambria Math" panose="02040503050406030204" pitchFamily="18" charset="0"/>
                        </a:rPr>
                        <m:t>=1813,4+1,28</m:t>
                      </m:r>
                      <m:d>
                        <m:dPr>
                          <m:ctrlPr>
                            <a:rPr lang="id-ID" sz="1600" i="1">
                              <a:latin typeface="Cambria Math"/>
                            </a:rPr>
                          </m:ctrlPr>
                        </m:dPr>
                        <m:e>
                          <m:r>
                            <a:rPr lang="en-US" sz="1600">
                              <a:latin typeface="Cambria Math" panose="02040503050406030204" pitchFamily="18" charset="0"/>
                            </a:rPr>
                            <m:t>408,41</m:t>
                          </m:r>
                        </m:e>
                      </m:d>
                      <m:r>
                        <a:rPr lang="en-US" sz="1600">
                          <a:latin typeface="Cambria Math" panose="02040503050406030204" pitchFamily="18" charset="0"/>
                        </a:rPr>
                        <m:t>= 2336 </m:t>
                      </m:r>
                      <m:r>
                        <a:rPr lang="en-US" sz="1600" i="1">
                          <a:latin typeface="Cambria Math" panose="02040503050406030204" pitchFamily="18" charset="0"/>
                        </a:rPr>
                        <m:t>𝑚𝑚</m:t>
                      </m:r>
                      <m:r>
                        <a:rPr lang="en-US" sz="1600">
                          <a:latin typeface="Cambria Math" panose="02040503050406030204" pitchFamily="18" charset="0"/>
                        </a:rPr>
                        <m:t>/</m:t>
                      </m:r>
                      <m:r>
                        <a:rPr lang="en-US" sz="1600" i="1">
                          <a:latin typeface="Cambria Math" panose="02040503050406030204" pitchFamily="18" charset="0"/>
                        </a:rPr>
                        <m:t>𝑡𝑎h𝑢𝑛</m:t>
                      </m:r>
                    </m:oMath>
                  </m:oMathPara>
                </a14:m>
                <a:endParaRPr lang="id-ID" sz="1600" dirty="0"/>
              </a:p>
              <a:p>
                <a:pPr marL="0" indent="0">
                  <a:lnSpc>
                    <a:spcPct val="100000"/>
                  </a:lnSpc>
                  <a:spcBef>
                    <a:spcPts val="600"/>
                  </a:spcBef>
                  <a:buNone/>
                </a:pPr>
                <a14:m>
                  <m:oMathPara xmlns:m="http://schemas.openxmlformats.org/officeDocument/2006/math">
                    <m:oMathParaPr>
                      <m:jc m:val="centerGroup"/>
                    </m:oMathParaPr>
                    <m:oMath xmlns:m="http://schemas.openxmlformats.org/officeDocument/2006/math">
                      <m:sSub>
                        <m:sSubPr>
                          <m:ctrlPr>
                            <a:rPr lang="id-ID" sz="1600" i="1">
                              <a:latin typeface="Cambria Math"/>
                            </a:rPr>
                          </m:ctrlPr>
                        </m:sSubPr>
                        <m:e>
                          <m:r>
                            <a:rPr lang="en-US" sz="1600" i="1">
                              <a:latin typeface="Cambria Math" panose="02040503050406030204" pitchFamily="18" charset="0"/>
                            </a:rPr>
                            <m:t>𝑇</m:t>
                          </m:r>
                        </m:e>
                        <m:sub>
                          <m:r>
                            <a:rPr lang="en-US" sz="1600">
                              <a:latin typeface="Cambria Math" panose="02040503050406030204" pitchFamily="18" charset="0"/>
                            </a:rPr>
                            <m:t>20</m:t>
                          </m:r>
                        </m:sub>
                      </m:sSub>
                      <m:r>
                        <a:rPr lang="en-US" sz="1600">
                          <a:latin typeface="Cambria Math" panose="02040503050406030204" pitchFamily="18" charset="0"/>
                        </a:rPr>
                        <m:t>→</m:t>
                      </m:r>
                      <m:r>
                        <a:rPr lang="en-US" sz="1600" i="1">
                          <a:latin typeface="Cambria Math" panose="02040503050406030204" pitchFamily="18" charset="0"/>
                        </a:rPr>
                        <m:t>𝑘</m:t>
                      </m:r>
                      <m:r>
                        <a:rPr lang="en-US" sz="1600">
                          <a:latin typeface="Cambria Math" panose="02040503050406030204" pitchFamily="18" charset="0"/>
                        </a:rPr>
                        <m:t>=1,64 →</m:t>
                      </m:r>
                      <m:sSub>
                        <m:sSubPr>
                          <m:ctrlPr>
                            <a:rPr lang="id-ID" sz="1600" i="1">
                              <a:latin typeface="Cambria Math"/>
                            </a:rPr>
                          </m:ctrlPr>
                        </m:sSubPr>
                        <m:e>
                          <m:r>
                            <a:rPr lang="en-US" sz="1600" i="1">
                              <a:latin typeface="Cambria Math" panose="02040503050406030204" pitchFamily="18" charset="0"/>
                            </a:rPr>
                            <m:t>𝑋</m:t>
                          </m:r>
                        </m:e>
                        <m:sub>
                          <m:r>
                            <a:rPr lang="en-US" sz="1600">
                              <a:latin typeface="Cambria Math" panose="02040503050406030204" pitchFamily="18" charset="0"/>
                            </a:rPr>
                            <m:t>2</m:t>
                          </m:r>
                        </m:sub>
                      </m:sSub>
                      <m:r>
                        <a:rPr lang="en-US" sz="1600">
                          <a:latin typeface="Cambria Math" panose="02040503050406030204" pitchFamily="18" charset="0"/>
                        </a:rPr>
                        <m:t>=1813,4+1,64</m:t>
                      </m:r>
                      <m:d>
                        <m:dPr>
                          <m:ctrlPr>
                            <a:rPr lang="id-ID" sz="1600" i="1">
                              <a:latin typeface="Cambria Math"/>
                            </a:rPr>
                          </m:ctrlPr>
                        </m:dPr>
                        <m:e>
                          <m:r>
                            <a:rPr lang="en-US" sz="1600">
                              <a:latin typeface="Cambria Math" panose="02040503050406030204" pitchFamily="18" charset="0"/>
                            </a:rPr>
                            <m:t>408,41</m:t>
                          </m:r>
                        </m:e>
                      </m:d>
                      <m:r>
                        <a:rPr lang="en-US" sz="1600">
                          <a:latin typeface="Cambria Math" panose="02040503050406030204" pitchFamily="18" charset="0"/>
                        </a:rPr>
                        <m:t>= 2483 </m:t>
                      </m:r>
                      <m:r>
                        <a:rPr lang="en-US" sz="1600" i="1">
                          <a:latin typeface="Cambria Math" panose="02040503050406030204" pitchFamily="18" charset="0"/>
                        </a:rPr>
                        <m:t>𝑚𝑚</m:t>
                      </m:r>
                      <m:r>
                        <a:rPr lang="en-US" sz="1600">
                          <a:latin typeface="Cambria Math" panose="02040503050406030204" pitchFamily="18" charset="0"/>
                        </a:rPr>
                        <m:t>/</m:t>
                      </m:r>
                      <m:r>
                        <a:rPr lang="en-US" sz="1600" i="1">
                          <a:latin typeface="Cambria Math" panose="02040503050406030204" pitchFamily="18" charset="0"/>
                        </a:rPr>
                        <m:t>𝑡𝑎h𝑢𝑛</m:t>
                      </m:r>
                    </m:oMath>
                  </m:oMathPara>
                </a14:m>
                <a:endParaRPr lang="id-ID" sz="1600" dirty="0"/>
              </a:p>
              <a:p>
                <a:pPr marL="0" indent="0">
                  <a:lnSpc>
                    <a:spcPct val="100000"/>
                  </a:lnSpc>
                  <a:spcBef>
                    <a:spcPts val="600"/>
                  </a:spcBef>
                  <a:buNone/>
                </a:pPr>
                <a14:m>
                  <m:oMathPara xmlns:m="http://schemas.openxmlformats.org/officeDocument/2006/math">
                    <m:oMathParaPr>
                      <m:jc m:val="centerGroup"/>
                    </m:oMathParaPr>
                    <m:oMath xmlns:m="http://schemas.openxmlformats.org/officeDocument/2006/math">
                      <m:sSub>
                        <m:sSubPr>
                          <m:ctrlPr>
                            <a:rPr lang="id-ID" sz="1600" i="1">
                              <a:latin typeface="Cambria Math"/>
                            </a:rPr>
                          </m:ctrlPr>
                        </m:sSubPr>
                        <m:e>
                          <m:r>
                            <a:rPr lang="en-US" sz="1600" i="1">
                              <a:latin typeface="Cambria Math" panose="02040503050406030204" pitchFamily="18" charset="0"/>
                            </a:rPr>
                            <m:t>𝑇</m:t>
                          </m:r>
                        </m:e>
                        <m:sub>
                          <m:r>
                            <a:rPr lang="en-US" sz="1600">
                              <a:latin typeface="Cambria Math" panose="02040503050406030204" pitchFamily="18" charset="0"/>
                            </a:rPr>
                            <m:t>50</m:t>
                          </m:r>
                        </m:sub>
                      </m:sSub>
                      <m:r>
                        <a:rPr lang="en-US" sz="1600">
                          <a:latin typeface="Cambria Math" panose="02040503050406030204" pitchFamily="18" charset="0"/>
                        </a:rPr>
                        <m:t>→</m:t>
                      </m:r>
                      <m:r>
                        <a:rPr lang="en-US" sz="1600" i="1">
                          <a:latin typeface="Cambria Math" panose="02040503050406030204" pitchFamily="18" charset="0"/>
                        </a:rPr>
                        <m:t>𝑘</m:t>
                      </m:r>
                      <m:r>
                        <a:rPr lang="en-US" sz="1600">
                          <a:latin typeface="Cambria Math" panose="02040503050406030204" pitchFamily="18" charset="0"/>
                        </a:rPr>
                        <m:t>=2,05 →</m:t>
                      </m:r>
                      <m:sSub>
                        <m:sSubPr>
                          <m:ctrlPr>
                            <a:rPr lang="id-ID" sz="1600" i="1">
                              <a:latin typeface="Cambria Math"/>
                            </a:rPr>
                          </m:ctrlPr>
                        </m:sSubPr>
                        <m:e>
                          <m:r>
                            <a:rPr lang="en-US" sz="1600" i="1">
                              <a:latin typeface="Cambria Math" panose="02040503050406030204" pitchFamily="18" charset="0"/>
                            </a:rPr>
                            <m:t>𝑋</m:t>
                          </m:r>
                        </m:e>
                        <m:sub>
                          <m:r>
                            <a:rPr lang="en-US" sz="1600">
                              <a:latin typeface="Cambria Math" panose="02040503050406030204" pitchFamily="18" charset="0"/>
                            </a:rPr>
                            <m:t>2</m:t>
                          </m:r>
                        </m:sub>
                      </m:sSub>
                      <m:r>
                        <a:rPr lang="en-US" sz="1600">
                          <a:latin typeface="Cambria Math" panose="02040503050406030204" pitchFamily="18" charset="0"/>
                        </a:rPr>
                        <m:t>=1813,4+2,05</m:t>
                      </m:r>
                      <m:d>
                        <m:dPr>
                          <m:ctrlPr>
                            <a:rPr lang="id-ID" sz="1600" i="1">
                              <a:latin typeface="Cambria Math"/>
                            </a:rPr>
                          </m:ctrlPr>
                        </m:dPr>
                        <m:e>
                          <m:r>
                            <a:rPr lang="en-US" sz="1600">
                              <a:latin typeface="Cambria Math" panose="02040503050406030204" pitchFamily="18" charset="0"/>
                            </a:rPr>
                            <m:t>408,41</m:t>
                          </m:r>
                        </m:e>
                      </m:d>
                      <m:r>
                        <a:rPr lang="en-US" sz="1600">
                          <a:latin typeface="Cambria Math" panose="02040503050406030204" pitchFamily="18" charset="0"/>
                        </a:rPr>
                        <m:t>= 2651 </m:t>
                      </m:r>
                      <m:r>
                        <a:rPr lang="en-US" sz="1600" i="1">
                          <a:latin typeface="Cambria Math" panose="02040503050406030204" pitchFamily="18" charset="0"/>
                        </a:rPr>
                        <m:t>𝑚𝑚</m:t>
                      </m:r>
                      <m:r>
                        <a:rPr lang="en-US" sz="1600">
                          <a:latin typeface="Cambria Math" panose="02040503050406030204" pitchFamily="18" charset="0"/>
                        </a:rPr>
                        <m:t>/</m:t>
                      </m:r>
                      <m:r>
                        <a:rPr lang="en-US" sz="1600" i="1">
                          <a:latin typeface="Cambria Math" panose="02040503050406030204" pitchFamily="18" charset="0"/>
                        </a:rPr>
                        <m:t>𝑡𝑎h𝑢𝑛</m:t>
                      </m:r>
                    </m:oMath>
                  </m:oMathPara>
                </a14:m>
                <a:endParaRPr lang="id-ID" sz="1600" dirty="0"/>
              </a:p>
            </p:txBody>
          </p:sp>
        </mc:Choice>
        <mc:Fallback xmlns="">
          <p:sp>
            <p:nvSpPr>
              <p:cNvPr id="4" name="Content Placeholder 3"/>
              <p:cNvSpPr>
                <a:spLocks noGrp="1" noRot="1" noChangeAspect="1" noMove="1" noResize="1" noEditPoints="1" noAdjustHandles="1" noChangeArrowheads="1" noChangeShapeType="1" noTextEdit="1"/>
              </p:cNvSpPr>
              <p:nvPr>
                <p:ph sz="half" idx="2"/>
              </p:nvPr>
            </p:nvSpPr>
            <p:spPr>
              <a:xfrm>
                <a:off x="5227608" y="2336873"/>
                <a:ext cx="6495690" cy="3599316"/>
              </a:xfrm>
              <a:blipFill>
                <a:blip r:embed="rId3"/>
                <a:stretch>
                  <a:fillRect l="-376" t="-846"/>
                </a:stretch>
              </a:blipFill>
            </p:spPr>
            <p:txBody>
              <a:bodyPr/>
              <a:lstStyle/>
              <a:p>
                <a:r>
                  <a:rPr lang="id-ID">
                    <a:noFill/>
                  </a:rPr>
                  <a:t> </a:t>
                </a:r>
              </a:p>
            </p:txBody>
          </p:sp>
        </mc:Fallback>
      </mc:AlternateContent>
    </p:spTree>
    <p:extLst>
      <p:ext uri="{BB962C8B-B14F-4D97-AF65-F5344CB8AC3E}">
        <p14:creationId xmlns:p14="http://schemas.microsoft.com/office/powerpoint/2010/main" val="385400241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t>Metode</a:t>
            </a:r>
            <a:r>
              <a:rPr lang="en-US" b="1" dirty="0"/>
              <a:t> </a:t>
            </a:r>
            <a:r>
              <a:rPr lang="en-US" b="1" dirty="0" err="1"/>
              <a:t>Distribusi</a:t>
            </a:r>
            <a:r>
              <a:rPr lang="en-US" b="1" dirty="0"/>
              <a:t> </a:t>
            </a:r>
            <a:r>
              <a:rPr lang="id-ID" b="1" dirty="0" err="1"/>
              <a:t>Gumbel</a:t>
            </a:r>
            <a:r>
              <a:rPr lang="id-ID" b="1" dirty="0"/>
              <a:t> </a:t>
            </a:r>
            <a:r>
              <a:rPr lang="id-ID" b="1" dirty="0" err="1"/>
              <a:t>Type</a:t>
            </a:r>
            <a:r>
              <a:rPr lang="id-ID" b="1" dirty="0"/>
              <a:t> I</a:t>
            </a:r>
            <a:endParaRPr lang="id-ID" dirty="0"/>
          </a:p>
        </p:txBody>
      </p:sp>
      <mc:AlternateContent xmlns:mc="http://schemas.openxmlformats.org/markup-compatibility/2006" xmlns:a14="http://schemas.microsoft.com/office/drawing/2010/main">
        <mc:Choice Requires="a14">
          <p:sp>
            <p:nvSpPr>
              <p:cNvPr id="3" name="Content Placeholder 2"/>
              <p:cNvSpPr>
                <a:spLocks noGrp="1"/>
              </p:cNvSpPr>
              <p:nvPr>
                <p:ph sz="half" idx="1"/>
              </p:nvPr>
            </p:nvSpPr>
            <p:spPr/>
            <p:txBody>
              <a:bodyPr>
                <a:normAutofit lnSpcReduction="10000"/>
              </a:bodyPr>
              <a:lstStyle/>
              <a:p>
                <a:r>
                  <a:rPr lang="en-US" dirty="0" err="1"/>
                  <a:t>Distribusi</a:t>
                </a:r>
                <a:r>
                  <a:rPr lang="en-US" dirty="0"/>
                  <a:t> </a:t>
                </a:r>
                <a:r>
                  <a:rPr lang="en-US" dirty="0" err="1"/>
                  <a:t>Tipe</a:t>
                </a:r>
                <a:r>
                  <a:rPr lang="en-US" dirty="0"/>
                  <a:t> I Gumbel </a:t>
                </a:r>
                <a:r>
                  <a:rPr lang="en-US" dirty="0" err="1"/>
                  <a:t>atau</a:t>
                </a:r>
                <a:r>
                  <a:rPr lang="en-US" dirty="0"/>
                  <a:t> </a:t>
                </a:r>
                <a:r>
                  <a:rPr lang="en-US" dirty="0" err="1"/>
                  <a:t>disebut</a:t>
                </a:r>
                <a:r>
                  <a:rPr lang="en-US" dirty="0"/>
                  <a:t> juga </a:t>
                </a:r>
                <a:r>
                  <a:rPr lang="en-US" dirty="0" err="1"/>
                  <a:t>dengan</a:t>
                </a:r>
                <a:r>
                  <a:rPr lang="en-US" dirty="0"/>
                  <a:t> </a:t>
                </a:r>
                <a:r>
                  <a:rPr lang="en-US" dirty="0" err="1"/>
                  <a:t>distribusi</a:t>
                </a:r>
                <a:r>
                  <a:rPr lang="en-US" dirty="0"/>
                  <a:t> </a:t>
                </a:r>
                <a:r>
                  <a:rPr lang="en-US" dirty="0" err="1"/>
                  <a:t>ekstrem</a:t>
                </a:r>
                <a:r>
                  <a:rPr lang="en-US" dirty="0"/>
                  <a:t> </a:t>
                </a:r>
                <a:r>
                  <a:rPr lang="en-US" dirty="0" err="1"/>
                  <a:t>tipe</a:t>
                </a:r>
                <a:r>
                  <a:rPr lang="en-US" dirty="0"/>
                  <a:t> I (</a:t>
                </a:r>
                <a:r>
                  <a:rPr lang="en-US" i="1" dirty="0"/>
                  <a:t>extreme type I distribution</a:t>
                </a:r>
                <a:r>
                  <a:rPr lang="en-US" dirty="0"/>
                  <a:t>) </a:t>
                </a:r>
                <a:r>
                  <a:rPr lang="en-US" dirty="0" err="1"/>
                  <a:t>umumnya</a:t>
                </a:r>
                <a:r>
                  <a:rPr lang="en-US" dirty="0"/>
                  <a:t> </a:t>
                </a:r>
                <a:r>
                  <a:rPr lang="en-US" dirty="0" err="1"/>
                  <a:t>digunakan</a:t>
                </a:r>
                <a:r>
                  <a:rPr lang="en-US" dirty="0"/>
                  <a:t> </a:t>
                </a:r>
                <a:r>
                  <a:rPr lang="en-US" dirty="0" err="1"/>
                  <a:t>untuk</a:t>
                </a:r>
                <a:r>
                  <a:rPr lang="en-US" dirty="0"/>
                  <a:t> </a:t>
                </a:r>
                <a:r>
                  <a:rPr lang="en-US" dirty="0" err="1"/>
                  <a:t>analisis</a:t>
                </a:r>
                <a:r>
                  <a:rPr lang="en-US" dirty="0"/>
                  <a:t> data </a:t>
                </a:r>
                <a:r>
                  <a:rPr lang="en-US" dirty="0" err="1"/>
                  <a:t>maksimum</a:t>
                </a:r>
                <a:r>
                  <a:rPr lang="en-US" dirty="0"/>
                  <a:t>, </a:t>
                </a:r>
                <a:r>
                  <a:rPr lang="en-US" dirty="0" err="1"/>
                  <a:t>misal</a:t>
                </a:r>
                <a:r>
                  <a:rPr lang="en-US" dirty="0"/>
                  <a:t> </a:t>
                </a:r>
                <a:r>
                  <a:rPr lang="en-US" dirty="0" err="1"/>
                  <a:t>untuk</a:t>
                </a:r>
                <a:r>
                  <a:rPr lang="en-US" dirty="0"/>
                  <a:t> </a:t>
                </a:r>
                <a:r>
                  <a:rPr lang="en-US" dirty="0" err="1"/>
                  <a:t>analisis</a:t>
                </a:r>
                <a:r>
                  <a:rPr lang="en-US" dirty="0"/>
                  <a:t> </a:t>
                </a:r>
                <a:r>
                  <a:rPr lang="en-US" dirty="0" err="1"/>
                  <a:t>frekuensi</a:t>
                </a:r>
                <a:r>
                  <a:rPr lang="en-US" dirty="0"/>
                  <a:t> </a:t>
                </a:r>
                <a:r>
                  <a:rPr lang="en-US" dirty="0" err="1"/>
                  <a:t>banjir</a:t>
                </a:r>
                <a:r>
                  <a:rPr lang="en-US" dirty="0"/>
                  <a:t>. </a:t>
                </a:r>
                <a:endParaRPr lang="id-ID" dirty="0"/>
              </a:p>
              <a:p>
                <a:r>
                  <a:rPr lang="en-US" dirty="0" err="1"/>
                  <a:t>Peluang</a:t>
                </a:r>
                <a:r>
                  <a:rPr lang="en-US" dirty="0"/>
                  <a:t> </a:t>
                </a:r>
                <a:r>
                  <a:rPr lang="en-US" dirty="0" err="1"/>
                  <a:t>kumulatif</a:t>
                </a:r>
                <a:r>
                  <a:rPr lang="en-US" dirty="0"/>
                  <a:t> </a:t>
                </a:r>
                <a:r>
                  <a:rPr lang="en-US" dirty="0" err="1"/>
                  <a:t>dari</a:t>
                </a:r>
                <a:r>
                  <a:rPr lang="en-US" dirty="0"/>
                  <a:t> </a:t>
                </a:r>
                <a:r>
                  <a:rPr lang="en-US" dirty="0" err="1"/>
                  <a:t>distribusi</a:t>
                </a:r>
                <a:r>
                  <a:rPr lang="en-US" dirty="0"/>
                  <a:t> Gumbel Type-I </a:t>
                </a:r>
                <a:r>
                  <a:rPr lang="en-US" dirty="0" err="1"/>
                  <a:t>adalah</a:t>
                </a:r>
                <a:endParaRPr lang="id-ID" dirty="0"/>
              </a:p>
              <a:p>
                <a:pPr marL="0" indent="0">
                  <a:buNone/>
                </a:pPr>
                <a14:m>
                  <m:oMathPara xmlns:m="http://schemas.openxmlformats.org/officeDocument/2006/math">
                    <m:oMathParaPr>
                      <m:jc m:val="centerGroup"/>
                    </m:oMathParaPr>
                    <m:oMath xmlns:m="http://schemas.openxmlformats.org/officeDocument/2006/math">
                      <m:r>
                        <a:rPr lang="en-US" i="1">
                          <a:latin typeface="Cambria Math" panose="02040503050406030204" pitchFamily="18" charset="0"/>
                        </a:rPr>
                        <m:t>𝑃</m:t>
                      </m:r>
                      <m:d>
                        <m:dPr>
                          <m:ctrlPr>
                            <a:rPr lang="id-ID" i="1">
                              <a:latin typeface="Cambria Math"/>
                            </a:rPr>
                          </m:ctrlPr>
                        </m:dPr>
                        <m:e>
                          <m:r>
                            <a:rPr lang="id-ID" i="1">
                              <a:latin typeface="Cambria Math" panose="02040503050406030204" pitchFamily="18" charset="0"/>
                            </a:rPr>
                            <m:t>𝑋</m:t>
                          </m:r>
                          <m:r>
                            <a:rPr lang="id-ID" i="1">
                              <a:latin typeface="Cambria Math" panose="02040503050406030204" pitchFamily="18" charset="0"/>
                            </a:rPr>
                            <m:t>≤</m:t>
                          </m:r>
                          <m:r>
                            <a:rPr lang="id-ID" i="1">
                              <a:latin typeface="Cambria Math" panose="02040503050406030204" pitchFamily="18" charset="0"/>
                            </a:rPr>
                            <m:t>𝑥</m:t>
                          </m:r>
                        </m:e>
                      </m:d>
                      <m:r>
                        <a:rPr lang="en-US">
                          <a:latin typeface="Cambria Math" panose="02040503050406030204" pitchFamily="18" charset="0"/>
                        </a:rPr>
                        <m:t>=</m:t>
                      </m:r>
                      <m:sSup>
                        <m:sSupPr>
                          <m:ctrlPr>
                            <a:rPr lang="id-ID" i="1">
                              <a:latin typeface="Cambria Math"/>
                            </a:rPr>
                          </m:ctrlPr>
                        </m:sSupPr>
                        <m:e>
                          <m:r>
                            <a:rPr lang="en-US" i="1">
                              <a:latin typeface="Cambria Math" panose="02040503050406030204" pitchFamily="18" charset="0"/>
                            </a:rPr>
                            <m:t>𝑒</m:t>
                          </m:r>
                        </m:e>
                        <m:sup>
                          <m:sSup>
                            <m:sSupPr>
                              <m:ctrlPr>
                                <a:rPr lang="id-ID" i="1">
                                  <a:latin typeface="Cambria Math"/>
                                </a:rPr>
                              </m:ctrlPr>
                            </m:sSupPr>
                            <m:e>
                              <m:r>
                                <a:rPr lang="en-US" i="1">
                                  <a:latin typeface="Cambria Math" panose="02040503050406030204" pitchFamily="18" charset="0"/>
                                </a:rPr>
                                <m:t>(−</m:t>
                              </m:r>
                              <m:r>
                                <a:rPr lang="en-US" i="1">
                                  <a:latin typeface="Cambria Math" panose="02040503050406030204" pitchFamily="18" charset="0"/>
                                </a:rPr>
                                <m:t>𝑒</m:t>
                              </m:r>
                              <m:r>
                                <a:rPr lang="en-US" i="1">
                                  <a:latin typeface="Cambria Math" panose="02040503050406030204" pitchFamily="18" charset="0"/>
                                </a:rPr>
                                <m:t>)</m:t>
                              </m:r>
                            </m:e>
                            <m:sup>
                              <m:r>
                                <a:rPr lang="en-US" i="1">
                                  <a:latin typeface="Cambria Math" panose="02040503050406030204" pitchFamily="18" charset="0"/>
                                </a:rPr>
                                <m:t>−</m:t>
                              </m:r>
                              <m:r>
                                <m:rPr>
                                  <m:sty m:val="p"/>
                                </m:rPr>
                                <a:rPr lang="en-US">
                                  <a:latin typeface="Cambria Math" panose="02040503050406030204" pitchFamily="18" charset="0"/>
                                </a:rPr>
                                <m:t>Y</m:t>
                              </m:r>
                            </m:sup>
                          </m:sSup>
                        </m:sup>
                      </m:sSup>
                    </m:oMath>
                  </m:oMathPara>
                </a14:m>
                <a:endParaRPr lang="id-ID" dirty="0"/>
              </a:p>
              <a:p>
                <a:endParaRPr lang="id-ID" dirty="0"/>
              </a:p>
              <a:p>
                <a:endParaRPr lang="id-ID" dirty="0"/>
              </a:p>
            </p:txBody>
          </p:sp>
        </mc:Choice>
        <mc:Fallback xmlns="">
          <p:sp>
            <p:nvSpPr>
              <p:cNvPr id="3" name="Content Placeholder 2"/>
              <p:cNvSpPr>
                <a:spLocks noGrp="1" noRot="1" noChangeAspect="1" noMove="1" noResize="1" noEditPoints="1" noAdjustHandles="1" noChangeArrowheads="1" noChangeShapeType="1" noTextEdit="1"/>
              </p:cNvSpPr>
              <p:nvPr>
                <p:ph sz="half" idx="1"/>
              </p:nvPr>
            </p:nvSpPr>
            <p:spPr>
              <a:blipFill>
                <a:blip r:embed="rId2"/>
                <a:stretch>
                  <a:fillRect l="-1818" t="-3384" r="-1169"/>
                </a:stretch>
              </a:blipFill>
            </p:spPr>
            <p:txBody>
              <a:bodyPr/>
              <a:lstStyle/>
              <a:p>
                <a:r>
                  <a:rPr lang="id-ID">
                    <a:noFill/>
                  </a:rPr>
                  <a:t> </a:t>
                </a:r>
              </a:p>
            </p:txBody>
          </p:sp>
        </mc:Fallback>
      </mc:AlternateContent>
      <mc:AlternateContent xmlns:mc="http://schemas.openxmlformats.org/markup-compatibility/2006" xmlns:a14="http://schemas.microsoft.com/office/drawing/2010/main">
        <mc:Choice Requires="a14">
          <p:sp>
            <p:nvSpPr>
              <p:cNvPr id="4" name="Content Placeholder 3"/>
              <p:cNvSpPr>
                <a:spLocks noGrp="1"/>
              </p:cNvSpPr>
              <p:nvPr>
                <p:ph sz="half" idx="2"/>
              </p:nvPr>
            </p:nvSpPr>
            <p:spPr/>
            <p:txBody>
              <a:bodyPr>
                <a:normAutofit fontScale="92500" lnSpcReduction="20000"/>
              </a:bodyPr>
              <a:lstStyle/>
              <a:p>
                <a:r>
                  <a:rPr lang="en-US" dirty="0"/>
                  <a:t>Persamaan </a:t>
                </a:r>
                <a:r>
                  <a:rPr lang="en-US" dirty="0" err="1"/>
                  <a:t>garis</a:t>
                </a:r>
                <a:r>
                  <a:rPr lang="en-US" dirty="0"/>
                  <a:t> </a:t>
                </a:r>
                <a:r>
                  <a:rPr lang="en-US" dirty="0" err="1"/>
                  <a:t>lurus</a:t>
                </a:r>
                <a:r>
                  <a:rPr lang="en-US" dirty="0"/>
                  <a:t> model </a:t>
                </a:r>
                <a:r>
                  <a:rPr lang="en-US" dirty="0" err="1"/>
                  <a:t>Matematik</a:t>
                </a:r>
                <a:r>
                  <a:rPr lang="en-US" dirty="0"/>
                  <a:t> </a:t>
                </a:r>
                <a:r>
                  <a:rPr lang="en-US" dirty="0" err="1"/>
                  <a:t>Distribusi</a:t>
                </a:r>
                <a:r>
                  <a:rPr lang="en-US" dirty="0"/>
                  <a:t> Gumbel </a:t>
                </a:r>
                <a:r>
                  <a:rPr lang="en-US" dirty="0" err="1"/>
                  <a:t>tipe</a:t>
                </a:r>
                <a:r>
                  <a:rPr lang="en-US" dirty="0"/>
                  <a:t> I yang </a:t>
                </a:r>
                <a:r>
                  <a:rPr lang="en-US" dirty="0" err="1"/>
                  <a:t>ditentukan</a:t>
                </a:r>
                <a:r>
                  <a:rPr lang="en-US" dirty="0"/>
                  <a:t> </a:t>
                </a:r>
                <a:r>
                  <a:rPr lang="en-US" dirty="0" err="1"/>
                  <a:t>dengan</a:t>
                </a:r>
                <a:r>
                  <a:rPr lang="en-US" dirty="0"/>
                  <a:t> </a:t>
                </a:r>
                <a:r>
                  <a:rPr lang="en-US" dirty="0" err="1"/>
                  <a:t>menggunakan</a:t>
                </a:r>
                <a:r>
                  <a:rPr lang="en-US" dirty="0"/>
                  <a:t> </a:t>
                </a:r>
                <a:r>
                  <a:rPr lang="en-US" dirty="0" err="1"/>
                  <a:t>metode</a:t>
                </a:r>
                <a:r>
                  <a:rPr lang="en-US" dirty="0"/>
                  <a:t> </a:t>
                </a:r>
                <a:r>
                  <a:rPr lang="en-US" dirty="0" err="1"/>
                  <a:t>momen</a:t>
                </a:r>
                <a:r>
                  <a:rPr lang="en-US" dirty="0"/>
                  <a:t> </a:t>
                </a:r>
                <a:endParaRPr lang="id-ID" dirty="0"/>
              </a:p>
              <a:p>
                <a:pPr marL="0" indent="0">
                  <a:buNone/>
                </a:pPr>
                <a14:m>
                  <m:oMathPara xmlns:m="http://schemas.openxmlformats.org/officeDocument/2006/math">
                    <m:oMathParaPr>
                      <m:jc m:val="centerGroup"/>
                    </m:oMathParaPr>
                    <m:oMath xmlns:m="http://schemas.openxmlformats.org/officeDocument/2006/math">
                      <m:r>
                        <a:rPr lang="en-US" i="1">
                          <a:latin typeface="Cambria Math" panose="02040503050406030204" pitchFamily="18" charset="0"/>
                        </a:rPr>
                        <m:t>𝑌</m:t>
                      </m:r>
                      <m:r>
                        <a:rPr lang="en-US">
                          <a:latin typeface="Cambria Math" panose="02040503050406030204" pitchFamily="18" charset="0"/>
                        </a:rPr>
                        <m:t>=</m:t>
                      </m:r>
                      <m:r>
                        <m:rPr>
                          <m:sty m:val="p"/>
                        </m:rPr>
                        <a:rPr lang="en-US">
                          <a:latin typeface="Cambria Math" panose="02040503050406030204" pitchFamily="18" charset="0"/>
                        </a:rPr>
                        <m:t>a</m:t>
                      </m:r>
                      <m:r>
                        <a:rPr lang="en-US">
                          <a:latin typeface="Cambria Math" panose="02040503050406030204" pitchFamily="18" charset="0"/>
                        </a:rPr>
                        <m:t>(</m:t>
                      </m:r>
                      <m:r>
                        <m:rPr>
                          <m:sty m:val="p"/>
                        </m:rPr>
                        <a:rPr lang="en-US">
                          <a:latin typeface="Cambria Math" panose="02040503050406030204" pitchFamily="18" charset="0"/>
                        </a:rPr>
                        <m:t>X</m:t>
                      </m:r>
                      <m:r>
                        <a:rPr lang="en-US" i="1">
                          <a:latin typeface="Cambria Math" panose="02040503050406030204" pitchFamily="18" charset="0"/>
                        </a:rPr>
                        <m:t>−</m:t>
                      </m:r>
                      <m:sSub>
                        <m:sSubPr>
                          <m:ctrlPr>
                            <a:rPr lang="id-ID" i="1">
                              <a:latin typeface="Cambria Math"/>
                            </a:rPr>
                          </m:ctrlPr>
                        </m:sSubPr>
                        <m:e>
                          <m:r>
                            <a:rPr lang="en-US" i="1">
                              <a:latin typeface="Cambria Math" panose="02040503050406030204" pitchFamily="18" charset="0"/>
                            </a:rPr>
                            <m:t>𝑋</m:t>
                          </m:r>
                        </m:e>
                        <m:sub>
                          <m:r>
                            <a:rPr lang="en-US" i="1">
                              <a:latin typeface="Cambria Math" panose="02040503050406030204" pitchFamily="18" charset="0"/>
                            </a:rPr>
                            <m:t>0</m:t>
                          </m:r>
                        </m:sub>
                      </m:sSub>
                      <m:r>
                        <a:rPr lang="en-US" i="1">
                          <a:latin typeface="Cambria Math" panose="02040503050406030204" pitchFamily="18" charset="0"/>
                        </a:rPr>
                        <m:t>)</m:t>
                      </m:r>
                    </m:oMath>
                  </m:oMathPara>
                </a14:m>
                <a:endParaRPr lang="id-ID" dirty="0"/>
              </a:p>
              <a:p>
                <a:pPr marL="0" indent="0">
                  <a:buNone/>
                </a:pPr>
                <a:endParaRPr lang="id-ID" i="1" dirty="0"/>
              </a:p>
              <a:p>
                <a:pPr marL="0" indent="0">
                  <a:buNone/>
                </a:pPr>
                <a14:m>
                  <m:oMathPara xmlns:m="http://schemas.openxmlformats.org/officeDocument/2006/math">
                    <m:oMathParaPr>
                      <m:jc m:val="centerGroup"/>
                    </m:oMathParaPr>
                    <m:oMath xmlns:m="http://schemas.openxmlformats.org/officeDocument/2006/math">
                      <m:r>
                        <a:rPr lang="en-US" i="1">
                          <a:latin typeface="Cambria Math" panose="02040503050406030204" pitchFamily="18" charset="0"/>
                        </a:rPr>
                        <m:t>𝑎</m:t>
                      </m:r>
                      <m:r>
                        <a:rPr lang="en-US">
                          <a:latin typeface="Cambria Math" panose="02040503050406030204" pitchFamily="18" charset="0"/>
                        </a:rPr>
                        <m:t>=</m:t>
                      </m:r>
                      <m:f>
                        <m:fPr>
                          <m:ctrlPr>
                            <a:rPr lang="id-ID" i="1">
                              <a:latin typeface="Cambria Math"/>
                            </a:rPr>
                          </m:ctrlPr>
                        </m:fPr>
                        <m:num>
                          <m:r>
                            <a:rPr lang="en-US">
                              <a:latin typeface="Cambria Math" panose="02040503050406030204" pitchFamily="18" charset="0"/>
                            </a:rPr>
                            <m:t>1,283</m:t>
                          </m:r>
                        </m:num>
                        <m:den>
                          <m:sSub>
                            <m:sSubPr>
                              <m:ctrlPr>
                                <a:rPr lang="id-ID" i="1">
                                  <a:latin typeface="Cambria Math"/>
                                </a:rPr>
                              </m:ctrlPr>
                            </m:sSubPr>
                            <m:e>
                              <m:r>
                                <a:rPr lang="id-ID" i="1">
                                  <a:latin typeface="Cambria Math" panose="02040503050406030204" pitchFamily="18" charset="0"/>
                                </a:rPr>
                                <m:t>𝑠</m:t>
                              </m:r>
                            </m:e>
                            <m:sub>
                              <m:r>
                                <a:rPr lang="id-ID" i="1">
                                  <a:latin typeface="Cambria Math" panose="02040503050406030204" pitchFamily="18" charset="0"/>
                                </a:rPr>
                                <m:t>𝑥</m:t>
                              </m:r>
                            </m:sub>
                          </m:sSub>
                        </m:den>
                      </m:f>
                    </m:oMath>
                  </m:oMathPara>
                </a14:m>
                <a:endParaRPr lang="id-ID" dirty="0"/>
              </a:p>
              <a:p>
                <a:pPr marL="0" indent="0">
                  <a:buNone/>
                </a:pPr>
                <a:endParaRPr lang="id-ID" i="1" dirty="0"/>
              </a:p>
              <a:p>
                <a:pPr marL="0" indent="0">
                  <a:buNone/>
                </a:pPr>
                <a14:m>
                  <m:oMathPara xmlns:m="http://schemas.openxmlformats.org/officeDocument/2006/math">
                    <m:oMathParaPr>
                      <m:jc m:val="centerGroup"/>
                    </m:oMathParaPr>
                    <m:oMath xmlns:m="http://schemas.openxmlformats.org/officeDocument/2006/math">
                      <m:sSub>
                        <m:sSubPr>
                          <m:ctrlPr>
                            <a:rPr lang="id-ID" i="1">
                              <a:latin typeface="Cambria Math"/>
                            </a:rPr>
                          </m:ctrlPr>
                        </m:sSubPr>
                        <m:e>
                          <m:r>
                            <a:rPr lang="en-US" i="1">
                              <a:latin typeface="Cambria Math" panose="02040503050406030204" pitchFamily="18" charset="0"/>
                            </a:rPr>
                            <m:t>𝑋</m:t>
                          </m:r>
                        </m:e>
                        <m:sub>
                          <m:r>
                            <a:rPr lang="en-US" i="1">
                              <a:latin typeface="Cambria Math" panose="02040503050406030204" pitchFamily="18" charset="0"/>
                            </a:rPr>
                            <m:t>0</m:t>
                          </m:r>
                        </m:sub>
                      </m:sSub>
                      <m:r>
                        <a:rPr lang="en-US">
                          <a:latin typeface="Cambria Math" panose="02040503050406030204" pitchFamily="18" charset="0"/>
                        </a:rPr>
                        <m:t>=</m:t>
                      </m:r>
                      <m:r>
                        <a:rPr lang="en-US" i="1">
                          <a:latin typeface="Cambria Math" panose="02040503050406030204" pitchFamily="18" charset="0"/>
                        </a:rPr>
                        <m:t>𝜇</m:t>
                      </m:r>
                      <m:r>
                        <a:rPr lang="en-US" i="1">
                          <a:latin typeface="Cambria Math" panose="02040503050406030204" pitchFamily="18" charset="0"/>
                        </a:rPr>
                        <m:t>−</m:t>
                      </m:r>
                      <m:f>
                        <m:fPr>
                          <m:ctrlPr>
                            <a:rPr lang="id-ID" i="1">
                              <a:latin typeface="Cambria Math"/>
                            </a:rPr>
                          </m:ctrlPr>
                        </m:fPr>
                        <m:num>
                          <m:r>
                            <a:rPr lang="en-US">
                              <a:latin typeface="Cambria Math" panose="02040503050406030204" pitchFamily="18" charset="0"/>
                            </a:rPr>
                            <m:t>0,577</m:t>
                          </m:r>
                        </m:num>
                        <m:den>
                          <m:r>
                            <a:rPr lang="en-US" i="1">
                              <a:latin typeface="Cambria Math" panose="02040503050406030204" pitchFamily="18" charset="0"/>
                            </a:rPr>
                            <m:t>𝑎</m:t>
                          </m:r>
                        </m:den>
                      </m:f>
                      <m:r>
                        <a:rPr lang="en-US" i="1">
                          <a:latin typeface="Cambria Math" panose="02040503050406030204" pitchFamily="18" charset="0"/>
                        </a:rPr>
                        <m:t> </m:t>
                      </m:r>
                      <m:r>
                        <m:rPr>
                          <m:sty m:val="p"/>
                        </m:rPr>
                        <a:rPr lang="en-US">
                          <a:latin typeface="Cambria Math" panose="02040503050406030204" pitchFamily="18" charset="0"/>
                        </a:rPr>
                        <m:t>atau</m:t>
                      </m:r>
                    </m:oMath>
                  </m:oMathPara>
                </a14:m>
                <a:endParaRPr lang="id-ID" dirty="0"/>
              </a:p>
              <a:p>
                <a:pPr marL="0" indent="0">
                  <a:buNone/>
                </a:pPr>
                <a14:m>
                  <m:oMathPara xmlns:m="http://schemas.openxmlformats.org/officeDocument/2006/math">
                    <m:oMathParaPr>
                      <m:jc m:val="centerGroup"/>
                    </m:oMathParaPr>
                    <m:oMath xmlns:m="http://schemas.openxmlformats.org/officeDocument/2006/math">
                      <m:r>
                        <a:rPr lang="en-US" i="1">
                          <a:latin typeface="Cambria Math" panose="02040503050406030204" pitchFamily="18" charset="0"/>
                        </a:rPr>
                        <m:t> </m:t>
                      </m:r>
                      <m:sSub>
                        <m:sSubPr>
                          <m:ctrlPr>
                            <a:rPr lang="id-ID" i="1">
                              <a:latin typeface="Cambria Math"/>
                            </a:rPr>
                          </m:ctrlPr>
                        </m:sSubPr>
                        <m:e>
                          <m:r>
                            <a:rPr lang="en-US" i="1">
                              <a:latin typeface="Cambria Math" panose="02040503050406030204" pitchFamily="18" charset="0"/>
                            </a:rPr>
                            <m:t>𝑋</m:t>
                          </m:r>
                        </m:e>
                        <m:sub>
                          <m:r>
                            <a:rPr lang="en-US" i="1">
                              <a:latin typeface="Cambria Math" panose="02040503050406030204" pitchFamily="18" charset="0"/>
                            </a:rPr>
                            <m:t>0</m:t>
                          </m:r>
                        </m:sub>
                      </m:sSub>
                      <m:r>
                        <a:rPr lang="en-US">
                          <a:latin typeface="Cambria Math" panose="02040503050406030204" pitchFamily="18" charset="0"/>
                        </a:rPr>
                        <m:t>=</m:t>
                      </m:r>
                      <m:r>
                        <a:rPr lang="en-US" i="1">
                          <a:latin typeface="Cambria Math" panose="02040503050406030204" pitchFamily="18" charset="0"/>
                        </a:rPr>
                        <m:t>𝜇</m:t>
                      </m:r>
                      <m:r>
                        <a:rPr lang="en-US" i="1">
                          <a:latin typeface="Cambria Math" panose="02040503050406030204" pitchFamily="18" charset="0"/>
                        </a:rPr>
                        <m:t>−</m:t>
                      </m:r>
                      <m:r>
                        <a:rPr lang="en-US">
                          <a:latin typeface="Cambria Math" panose="02040503050406030204" pitchFamily="18" charset="0"/>
                        </a:rPr>
                        <m:t>0,455 </m:t>
                      </m:r>
                      <m:sSub>
                        <m:sSubPr>
                          <m:ctrlPr>
                            <a:rPr lang="id-ID" i="1">
                              <a:latin typeface="Cambria Math"/>
                            </a:rPr>
                          </m:ctrlPr>
                        </m:sSubPr>
                        <m:e>
                          <m:r>
                            <a:rPr lang="id-ID" i="1">
                              <a:latin typeface="Cambria Math" panose="02040503050406030204" pitchFamily="18" charset="0"/>
                            </a:rPr>
                            <m:t>𝑠</m:t>
                          </m:r>
                        </m:e>
                        <m:sub>
                          <m:r>
                            <a:rPr lang="id-ID" i="1">
                              <a:latin typeface="Cambria Math" panose="02040503050406030204" pitchFamily="18" charset="0"/>
                            </a:rPr>
                            <m:t>𝑥</m:t>
                          </m:r>
                        </m:sub>
                      </m:sSub>
                    </m:oMath>
                  </m:oMathPara>
                </a14:m>
                <a:endParaRPr lang="id-ID" dirty="0"/>
              </a:p>
            </p:txBody>
          </p:sp>
        </mc:Choice>
        <mc:Fallback xmlns="">
          <p:sp>
            <p:nvSpPr>
              <p:cNvPr id="4" name="Content Placeholder 3"/>
              <p:cNvSpPr>
                <a:spLocks noGrp="1" noRot="1" noChangeAspect="1" noMove="1" noResize="1" noEditPoints="1" noAdjustHandles="1" noChangeArrowheads="1" noChangeShapeType="1" noTextEdit="1"/>
              </p:cNvSpPr>
              <p:nvPr>
                <p:ph sz="half" idx="2"/>
              </p:nvPr>
            </p:nvSpPr>
            <p:spPr>
              <a:blipFill>
                <a:blip r:embed="rId3"/>
                <a:stretch>
                  <a:fillRect l="-1556" t="-3723"/>
                </a:stretch>
              </a:blipFill>
            </p:spPr>
            <p:txBody>
              <a:bodyPr/>
              <a:lstStyle/>
              <a:p>
                <a:r>
                  <a:rPr lang="id-ID">
                    <a:noFill/>
                  </a:rPr>
                  <a:t> </a:t>
                </a:r>
              </a:p>
            </p:txBody>
          </p:sp>
        </mc:Fallback>
      </mc:AlternateContent>
    </p:spTree>
    <p:extLst>
      <p:ext uri="{BB962C8B-B14F-4D97-AF65-F5344CB8AC3E}">
        <p14:creationId xmlns:p14="http://schemas.microsoft.com/office/powerpoint/2010/main" val="372506005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err="1"/>
              <a:t>Tabel</a:t>
            </a:r>
            <a:r>
              <a:rPr lang="en-US" dirty="0"/>
              <a:t> 4.5:  </a:t>
            </a:r>
            <a:r>
              <a:rPr lang="en-US" dirty="0" err="1"/>
              <a:t>Nilai</a:t>
            </a:r>
            <a:r>
              <a:rPr lang="en-US" dirty="0"/>
              <a:t> </a:t>
            </a:r>
            <a:r>
              <a:rPr lang="en-US" dirty="0" err="1"/>
              <a:t>Variabel</a:t>
            </a:r>
            <a:r>
              <a:rPr lang="en-US" dirty="0"/>
              <a:t> </a:t>
            </a:r>
            <a:r>
              <a:rPr lang="en-US" dirty="0" err="1"/>
              <a:t>Reduksi</a:t>
            </a:r>
            <a:r>
              <a:rPr lang="en-US" dirty="0"/>
              <a:t> G</a:t>
            </a:r>
            <a:r>
              <a:rPr lang="id-ID" dirty="0" err="1"/>
              <a:t>umbel</a:t>
            </a:r>
            <a:r>
              <a:rPr lang="id-ID" dirty="0"/>
              <a:t> (</a:t>
            </a:r>
            <a:r>
              <a:rPr lang="id-ID" dirty="0" err="1"/>
              <a:t>Bonnier</a:t>
            </a:r>
            <a:r>
              <a:rPr lang="id-ID" dirty="0"/>
              <a:t>, 1980; </a:t>
            </a:r>
            <a:r>
              <a:rPr lang="id-ID" dirty="0" err="1"/>
              <a:t>Soewarno</a:t>
            </a:r>
            <a:r>
              <a:rPr lang="id-ID" dirty="0"/>
              <a:t>, 1995)</a:t>
            </a: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2099442776"/>
              </p:ext>
            </p:extLst>
          </p:nvPr>
        </p:nvGraphicFramePr>
        <p:xfrm>
          <a:off x="799237" y="1980173"/>
          <a:ext cx="6110521" cy="5022226"/>
        </p:xfrm>
        <a:graphic>
          <a:graphicData uri="http://schemas.openxmlformats.org/drawingml/2006/table">
            <a:tbl>
              <a:tblPr firstRow="1" firstCol="1" bandRow="1">
                <a:tableStyleId>{7DF18680-E054-41AD-8BC1-D1AEF772440D}</a:tableStyleId>
              </a:tblPr>
              <a:tblGrid>
                <a:gridCol w="1369581">
                  <a:extLst>
                    <a:ext uri="{9D8B030D-6E8A-4147-A177-3AD203B41FA5}">
                      <a16:colId xmlns="" xmlns:a16="http://schemas.microsoft.com/office/drawing/2014/main" val="3292444052"/>
                    </a:ext>
                  </a:extLst>
                </a:gridCol>
                <a:gridCol w="2155265">
                  <a:extLst>
                    <a:ext uri="{9D8B030D-6E8A-4147-A177-3AD203B41FA5}">
                      <a16:colId xmlns="" xmlns:a16="http://schemas.microsoft.com/office/drawing/2014/main" val="3543301260"/>
                    </a:ext>
                  </a:extLst>
                </a:gridCol>
                <a:gridCol w="2585675">
                  <a:extLst>
                    <a:ext uri="{9D8B030D-6E8A-4147-A177-3AD203B41FA5}">
                      <a16:colId xmlns="" xmlns:a16="http://schemas.microsoft.com/office/drawing/2014/main" val="3061377220"/>
                    </a:ext>
                  </a:extLst>
                </a:gridCol>
              </a:tblGrid>
              <a:tr h="0">
                <a:tc>
                  <a:txBody>
                    <a:bodyPr/>
                    <a:lstStyle/>
                    <a:p>
                      <a:pPr algn="ctr">
                        <a:lnSpc>
                          <a:spcPct val="107000"/>
                        </a:lnSpc>
                        <a:spcBef>
                          <a:spcPts val="300"/>
                        </a:spcBef>
                        <a:spcAft>
                          <a:spcPts val="300"/>
                        </a:spcAft>
                      </a:pPr>
                      <a:r>
                        <a:rPr lang="id-ID" sz="1400">
                          <a:solidFill>
                            <a:schemeClr val="bg1"/>
                          </a:solidFill>
                          <a:effectLst/>
                        </a:rPr>
                        <a:t>T (Tahun)</a:t>
                      </a:r>
                      <a:endParaRPr lang="id-ID" sz="14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ctr">
                        <a:lnSpc>
                          <a:spcPct val="107000"/>
                        </a:lnSpc>
                        <a:spcBef>
                          <a:spcPts val="300"/>
                        </a:spcBef>
                        <a:spcAft>
                          <a:spcPts val="300"/>
                        </a:spcAft>
                      </a:pPr>
                      <a:r>
                        <a:rPr lang="id-ID" sz="1400">
                          <a:solidFill>
                            <a:schemeClr val="bg1"/>
                          </a:solidFill>
                          <a:effectLst/>
                        </a:rPr>
                        <a:t>Peluang</a:t>
                      </a:r>
                      <a:endParaRPr lang="id-ID" sz="14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ctr">
                        <a:lnSpc>
                          <a:spcPct val="107000"/>
                        </a:lnSpc>
                        <a:spcBef>
                          <a:spcPts val="300"/>
                        </a:spcBef>
                        <a:spcAft>
                          <a:spcPts val="300"/>
                        </a:spcAft>
                      </a:pPr>
                      <a:r>
                        <a:rPr lang="id-ID" sz="1400">
                          <a:solidFill>
                            <a:schemeClr val="bg1"/>
                          </a:solidFill>
                          <a:effectLst/>
                        </a:rPr>
                        <a:t>Y</a:t>
                      </a:r>
                      <a:endParaRPr lang="id-ID" sz="14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extLst>
                  <a:ext uri="{0D108BD9-81ED-4DB2-BD59-A6C34878D82A}">
                    <a16:rowId xmlns="" xmlns:a16="http://schemas.microsoft.com/office/drawing/2014/main" val="2059074200"/>
                  </a:ext>
                </a:extLst>
              </a:tr>
              <a:tr h="0">
                <a:tc>
                  <a:txBody>
                    <a:bodyPr/>
                    <a:lstStyle/>
                    <a:p>
                      <a:pPr algn="ctr">
                        <a:lnSpc>
                          <a:spcPct val="107000"/>
                        </a:lnSpc>
                        <a:spcBef>
                          <a:spcPts val="300"/>
                        </a:spcBef>
                        <a:spcAft>
                          <a:spcPts val="300"/>
                        </a:spcAft>
                      </a:pPr>
                      <a:r>
                        <a:rPr lang="id-ID" sz="1400">
                          <a:solidFill>
                            <a:schemeClr val="bg1"/>
                          </a:solidFill>
                          <a:effectLst/>
                        </a:rPr>
                        <a:t>         1,001 </a:t>
                      </a:r>
                      <a:endParaRPr lang="id-ID" sz="14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ctr">
                        <a:lnSpc>
                          <a:spcPct val="107000"/>
                        </a:lnSpc>
                        <a:spcBef>
                          <a:spcPts val="300"/>
                        </a:spcBef>
                        <a:spcAft>
                          <a:spcPts val="300"/>
                        </a:spcAft>
                      </a:pPr>
                      <a:r>
                        <a:rPr lang="id-ID" sz="1400">
                          <a:solidFill>
                            <a:schemeClr val="bg1"/>
                          </a:solidFill>
                          <a:effectLst/>
                        </a:rPr>
                        <a:t>0,001</a:t>
                      </a:r>
                      <a:endParaRPr lang="id-ID" sz="14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ctr">
                        <a:lnSpc>
                          <a:spcPct val="107000"/>
                        </a:lnSpc>
                        <a:spcBef>
                          <a:spcPts val="300"/>
                        </a:spcBef>
                        <a:spcAft>
                          <a:spcPts val="300"/>
                        </a:spcAft>
                      </a:pPr>
                      <a:r>
                        <a:rPr lang="id-ID" sz="1400">
                          <a:solidFill>
                            <a:schemeClr val="bg1"/>
                          </a:solidFill>
                          <a:effectLst/>
                        </a:rPr>
                        <a:t>-1,930</a:t>
                      </a:r>
                      <a:endParaRPr lang="id-ID" sz="14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extLst>
                  <a:ext uri="{0D108BD9-81ED-4DB2-BD59-A6C34878D82A}">
                    <a16:rowId xmlns="" xmlns:a16="http://schemas.microsoft.com/office/drawing/2014/main" val="3873359445"/>
                  </a:ext>
                </a:extLst>
              </a:tr>
              <a:tr h="0">
                <a:tc>
                  <a:txBody>
                    <a:bodyPr/>
                    <a:lstStyle/>
                    <a:p>
                      <a:pPr algn="ctr">
                        <a:lnSpc>
                          <a:spcPct val="107000"/>
                        </a:lnSpc>
                        <a:spcBef>
                          <a:spcPts val="300"/>
                        </a:spcBef>
                        <a:spcAft>
                          <a:spcPts val="300"/>
                        </a:spcAft>
                      </a:pPr>
                      <a:r>
                        <a:rPr lang="id-ID" sz="1400">
                          <a:solidFill>
                            <a:schemeClr val="bg1"/>
                          </a:solidFill>
                          <a:effectLst/>
                        </a:rPr>
                        <a:t>         1,005 </a:t>
                      </a:r>
                      <a:endParaRPr lang="id-ID" sz="14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ctr">
                        <a:lnSpc>
                          <a:spcPct val="107000"/>
                        </a:lnSpc>
                        <a:spcBef>
                          <a:spcPts val="300"/>
                        </a:spcBef>
                        <a:spcAft>
                          <a:spcPts val="300"/>
                        </a:spcAft>
                      </a:pPr>
                      <a:r>
                        <a:rPr lang="id-ID" sz="1400">
                          <a:solidFill>
                            <a:schemeClr val="bg1"/>
                          </a:solidFill>
                          <a:effectLst/>
                        </a:rPr>
                        <a:t>0,005</a:t>
                      </a:r>
                      <a:endParaRPr lang="id-ID" sz="14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ctr">
                        <a:lnSpc>
                          <a:spcPct val="107000"/>
                        </a:lnSpc>
                        <a:spcBef>
                          <a:spcPts val="300"/>
                        </a:spcBef>
                        <a:spcAft>
                          <a:spcPts val="300"/>
                        </a:spcAft>
                      </a:pPr>
                      <a:r>
                        <a:rPr lang="id-ID" sz="1400">
                          <a:solidFill>
                            <a:schemeClr val="bg1"/>
                          </a:solidFill>
                          <a:effectLst/>
                        </a:rPr>
                        <a:t>-1,670</a:t>
                      </a:r>
                      <a:endParaRPr lang="id-ID" sz="14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extLst>
                  <a:ext uri="{0D108BD9-81ED-4DB2-BD59-A6C34878D82A}">
                    <a16:rowId xmlns="" xmlns:a16="http://schemas.microsoft.com/office/drawing/2014/main" val="1136714036"/>
                  </a:ext>
                </a:extLst>
              </a:tr>
              <a:tr h="0">
                <a:tc>
                  <a:txBody>
                    <a:bodyPr/>
                    <a:lstStyle/>
                    <a:p>
                      <a:pPr algn="ctr">
                        <a:lnSpc>
                          <a:spcPct val="107000"/>
                        </a:lnSpc>
                        <a:spcBef>
                          <a:spcPts val="300"/>
                        </a:spcBef>
                        <a:spcAft>
                          <a:spcPts val="300"/>
                        </a:spcAft>
                      </a:pPr>
                      <a:r>
                        <a:rPr lang="id-ID" sz="1400">
                          <a:solidFill>
                            <a:schemeClr val="bg1"/>
                          </a:solidFill>
                          <a:effectLst/>
                        </a:rPr>
                        <a:t>         1,010 </a:t>
                      </a:r>
                      <a:endParaRPr lang="id-ID" sz="14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ctr">
                        <a:lnSpc>
                          <a:spcPct val="107000"/>
                        </a:lnSpc>
                        <a:spcBef>
                          <a:spcPts val="300"/>
                        </a:spcBef>
                        <a:spcAft>
                          <a:spcPts val="300"/>
                        </a:spcAft>
                      </a:pPr>
                      <a:r>
                        <a:rPr lang="id-ID" sz="1400">
                          <a:solidFill>
                            <a:schemeClr val="bg1"/>
                          </a:solidFill>
                          <a:effectLst/>
                        </a:rPr>
                        <a:t>0,010</a:t>
                      </a:r>
                      <a:endParaRPr lang="id-ID" sz="14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ctr">
                        <a:lnSpc>
                          <a:spcPct val="107000"/>
                        </a:lnSpc>
                        <a:spcBef>
                          <a:spcPts val="300"/>
                        </a:spcBef>
                        <a:spcAft>
                          <a:spcPts val="300"/>
                        </a:spcAft>
                      </a:pPr>
                      <a:r>
                        <a:rPr lang="id-ID" sz="1400">
                          <a:solidFill>
                            <a:schemeClr val="bg1"/>
                          </a:solidFill>
                          <a:effectLst/>
                        </a:rPr>
                        <a:t>-1,530</a:t>
                      </a:r>
                      <a:endParaRPr lang="id-ID" sz="14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extLst>
                  <a:ext uri="{0D108BD9-81ED-4DB2-BD59-A6C34878D82A}">
                    <a16:rowId xmlns="" xmlns:a16="http://schemas.microsoft.com/office/drawing/2014/main" val="2665017193"/>
                  </a:ext>
                </a:extLst>
              </a:tr>
              <a:tr h="0">
                <a:tc>
                  <a:txBody>
                    <a:bodyPr/>
                    <a:lstStyle/>
                    <a:p>
                      <a:pPr algn="ctr">
                        <a:lnSpc>
                          <a:spcPct val="107000"/>
                        </a:lnSpc>
                        <a:spcBef>
                          <a:spcPts val="300"/>
                        </a:spcBef>
                        <a:spcAft>
                          <a:spcPts val="300"/>
                        </a:spcAft>
                      </a:pPr>
                      <a:r>
                        <a:rPr lang="id-ID" sz="1400">
                          <a:solidFill>
                            <a:schemeClr val="bg1"/>
                          </a:solidFill>
                          <a:effectLst/>
                        </a:rPr>
                        <a:t>         1,050 </a:t>
                      </a:r>
                      <a:endParaRPr lang="id-ID" sz="14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ctr">
                        <a:lnSpc>
                          <a:spcPct val="107000"/>
                        </a:lnSpc>
                        <a:spcBef>
                          <a:spcPts val="300"/>
                        </a:spcBef>
                        <a:spcAft>
                          <a:spcPts val="300"/>
                        </a:spcAft>
                      </a:pPr>
                      <a:r>
                        <a:rPr lang="id-ID" sz="1400">
                          <a:solidFill>
                            <a:schemeClr val="bg1"/>
                          </a:solidFill>
                          <a:effectLst/>
                        </a:rPr>
                        <a:t>0,050</a:t>
                      </a:r>
                      <a:endParaRPr lang="id-ID" sz="14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ctr">
                        <a:lnSpc>
                          <a:spcPct val="107000"/>
                        </a:lnSpc>
                        <a:spcBef>
                          <a:spcPts val="300"/>
                        </a:spcBef>
                        <a:spcAft>
                          <a:spcPts val="300"/>
                        </a:spcAft>
                      </a:pPr>
                      <a:r>
                        <a:rPr lang="id-ID" sz="1400">
                          <a:solidFill>
                            <a:schemeClr val="bg1"/>
                          </a:solidFill>
                          <a:effectLst/>
                        </a:rPr>
                        <a:t>-1,097</a:t>
                      </a:r>
                      <a:endParaRPr lang="id-ID" sz="14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extLst>
                  <a:ext uri="{0D108BD9-81ED-4DB2-BD59-A6C34878D82A}">
                    <a16:rowId xmlns="" xmlns:a16="http://schemas.microsoft.com/office/drawing/2014/main" val="915915780"/>
                  </a:ext>
                </a:extLst>
              </a:tr>
              <a:tr h="0">
                <a:tc>
                  <a:txBody>
                    <a:bodyPr/>
                    <a:lstStyle/>
                    <a:p>
                      <a:pPr algn="ctr">
                        <a:lnSpc>
                          <a:spcPct val="107000"/>
                        </a:lnSpc>
                        <a:spcBef>
                          <a:spcPts val="300"/>
                        </a:spcBef>
                        <a:spcAft>
                          <a:spcPts val="300"/>
                        </a:spcAft>
                      </a:pPr>
                      <a:r>
                        <a:rPr lang="id-ID" sz="1400">
                          <a:solidFill>
                            <a:schemeClr val="bg1"/>
                          </a:solidFill>
                          <a:effectLst/>
                        </a:rPr>
                        <a:t>         1,110 </a:t>
                      </a:r>
                      <a:endParaRPr lang="id-ID" sz="14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ctr">
                        <a:lnSpc>
                          <a:spcPct val="107000"/>
                        </a:lnSpc>
                        <a:spcBef>
                          <a:spcPts val="300"/>
                        </a:spcBef>
                        <a:spcAft>
                          <a:spcPts val="300"/>
                        </a:spcAft>
                      </a:pPr>
                      <a:r>
                        <a:rPr lang="id-ID" sz="1400">
                          <a:solidFill>
                            <a:schemeClr val="bg1"/>
                          </a:solidFill>
                          <a:effectLst/>
                        </a:rPr>
                        <a:t>0,100</a:t>
                      </a:r>
                      <a:endParaRPr lang="id-ID" sz="14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ctr">
                        <a:lnSpc>
                          <a:spcPct val="107000"/>
                        </a:lnSpc>
                        <a:spcBef>
                          <a:spcPts val="300"/>
                        </a:spcBef>
                        <a:spcAft>
                          <a:spcPts val="300"/>
                        </a:spcAft>
                      </a:pPr>
                      <a:r>
                        <a:rPr lang="id-ID" sz="1400">
                          <a:solidFill>
                            <a:schemeClr val="bg1"/>
                          </a:solidFill>
                          <a:effectLst/>
                        </a:rPr>
                        <a:t>-0,834</a:t>
                      </a:r>
                      <a:endParaRPr lang="id-ID" sz="14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extLst>
                  <a:ext uri="{0D108BD9-81ED-4DB2-BD59-A6C34878D82A}">
                    <a16:rowId xmlns="" xmlns:a16="http://schemas.microsoft.com/office/drawing/2014/main" val="919912145"/>
                  </a:ext>
                </a:extLst>
              </a:tr>
              <a:tr h="0">
                <a:tc>
                  <a:txBody>
                    <a:bodyPr/>
                    <a:lstStyle/>
                    <a:p>
                      <a:pPr algn="ctr">
                        <a:lnSpc>
                          <a:spcPct val="107000"/>
                        </a:lnSpc>
                        <a:spcBef>
                          <a:spcPts val="300"/>
                        </a:spcBef>
                        <a:spcAft>
                          <a:spcPts val="300"/>
                        </a:spcAft>
                      </a:pPr>
                      <a:r>
                        <a:rPr lang="id-ID" sz="1400">
                          <a:solidFill>
                            <a:schemeClr val="bg1"/>
                          </a:solidFill>
                          <a:effectLst/>
                        </a:rPr>
                        <a:t>         1,250 </a:t>
                      </a:r>
                      <a:endParaRPr lang="id-ID" sz="14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ctr">
                        <a:lnSpc>
                          <a:spcPct val="107000"/>
                        </a:lnSpc>
                        <a:spcBef>
                          <a:spcPts val="300"/>
                        </a:spcBef>
                        <a:spcAft>
                          <a:spcPts val="300"/>
                        </a:spcAft>
                      </a:pPr>
                      <a:r>
                        <a:rPr lang="id-ID" sz="1400">
                          <a:solidFill>
                            <a:schemeClr val="bg1"/>
                          </a:solidFill>
                          <a:effectLst/>
                        </a:rPr>
                        <a:t>0,200</a:t>
                      </a:r>
                      <a:endParaRPr lang="id-ID" sz="14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ctr">
                        <a:lnSpc>
                          <a:spcPct val="107000"/>
                        </a:lnSpc>
                        <a:spcBef>
                          <a:spcPts val="300"/>
                        </a:spcBef>
                        <a:spcAft>
                          <a:spcPts val="300"/>
                        </a:spcAft>
                      </a:pPr>
                      <a:r>
                        <a:rPr lang="id-ID" sz="1400">
                          <a:solidFill>
                            <a:schemeClr val="bg1"/>
                          </a:solidFill>
                          <a:effectLst/>
                        </a:rPr>
                        <a:t>-0,476</a:t>
                      </a:r>
                      <a:endParaRPr lang="id-ID" sz="14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extLst>
                  <a:ext uri="{0D108BD9-81ED-4DB2-BD59-A6C34878D82A}">
                    <a16:rowId xmlns="" xmlns:a16="http://schemas.microsoft.com/office/drawing/2014/main" val="3470749204"/>
                  </a:ext>
                </a:extLst>
              </a:tr>
              <a:tr h="0">
                <a:tc>
                  <a:txBody>
                    <a:bodyPr/>
                    <a:lstStyle/>
                    <a:p>
                      <a:pPr algn="ctr">
                        <a:lnSpc>
                          <a:spcPct val="107000"/>
                        </a:lnSpc>
                        <a:spcBef>
                          <a:spcPts val="300"/>
                        </a:spcBef>
                        <a:spcAft>
                          <a:spcPts val="300"/>
                        </a:spcAft>
                      </a:pPr>
                      <a:r>
                        <a:rPr lang="id-ID" sz="1400">
                          <a:solidFill>
                            <a:schemeClr val="bg1"/>
                          </a:solidFill>
                          <a:effectLst/>
                        </a:rPr>
                        <a:t>         1,330 </a:t>
                      </a:r>
                      <a:endParaRPr lang="id-ID" sz="14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ctr">
                        <a:lnSpc>
                          <a:spcPct val="107000"/>
                        </a:lnSpc>
                        <a:spcBef>
                          <a:spcPts val="300"/>
                        </a:spcBef>
                        <a:spcAft>
                          <a:spcPts val="300"/>
                        </a:spcAft>
                      </a:pPr>
                      <a:r>
                        <a:rPr lang="id-ID" sz="1400">
                          <a:solidFill>
                            <a:schemeClr val="bg1"/>
                          </a:solidFill>
                          <a:effectLst/>
                        </a:rPr>
                        <a:t>0,250</a:t>
                      </a:r>
                      <a:endParaRPr lang="id-ID" sz="14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ctr">
                        <a:lnSpc>
                          <a:spcPct val="107000"/>
                        </a:lnSpc>
                        <a:spcBef>
                          <a:spcPts val="300"/>
                        </a:spcBef>
                        <a:spcAft>
                          <a:spcPts val="300"/>
                        </a:spcAft>
                      </a:pPr>
                      <a:r>
                        <a:rPr lang="id-ID" sz="1400">
                          <a:solidFill>
                            <a:schemeClr val="bg1"/>
                          </a:solidFill>
                          <a:effectLst/>
                        </a:rPr>
                        <a:t>-0,326</a:t>
                      </a:r>
                      <a:endParaRPr lang="id-ID" sz="14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extLst>
                  <a:ext uri="{0D108BD9-81ED-4DB2-BD59-A6C34878D82A}">
                    <a16:rowId xmlns="" xmlns:a16="http://schemas.microsoft.com/office/drawing/2014/main" val="2725780954"/>
                  </a:ext>
                </a:extLst>
              </a:tr>
              <a:tr h="0">
                <a:tc>
                  <a:txBody>
                    <a:bodyPr/>
                    <a:lstStyle/>
                    <a:p>
                      <a:pPr algn="ctr">
                        <a:lnSpc>
                          <a:spcPct val="107000"/>
                        </a:lnSpc>
                        <a:spcBef>
                          <a:spcPts val="300"/>
                        </a:spcBef>
                        <a:spcAft>
                          <a:spcPts val="300"/>
                        </a:spcAft>
                      </a:pPr>
                      <a:r>
                        <a:rPr lang="id-ID" sz="1400">
                          <a:solidFill>
                            <a:schemeClr val="bg1"/>
                          </a:solidFill>
                          <a:effectLst/>
                        </a:rPr>
                        <a:t>         1,430 </a:t>
                      </a:r>
                      <a:endParaRPr lang="id-ID" sz="14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ctr">
                        <a:lnSpc>
                          <a:spcPct val="107000"/>
                        </a:lnSpc>
                        <a:spcBef>
                          <a:spcPts val="300"/>
                        </a:spcBef>
                        <a:spcAft>
                          <a:spcPts val="300"/>
                        </a:spcAft>
                      </a:pPr>
                      <a:r>
                        <a:rPr lang="id-ID" sz="1400">
                          <a:solidFill>
                            <a:schemeClr val="bg1"/>
                          </a:solidFill>
                          <a:effectLst/>
                        </a:rPr>
                        <a:t>0,300</a:t>
                      </a:r>
                      <a:endParaRPr lang="id-ID" sz="14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ctr">
                        <a:lnSpc>
                          <a:spcPct val="107000"/>
                        </a:lnSpc>
                        <a:spcBef>
                          <a:spcPts val="300"/>
                        </a:spcBef>
                        <a:spcAft>
                          <a:spcPts val="300"/>
                        </a:spcAft>
                      </a:pPr>
                      <a:r>
                        <a:rPr lang="id-ID" sz="1400">
                          <a:solidFill>
                            <a:schemeClr val="bg1"/>
                          </a:solidFill>
                          <a:effectLst/>
                        </a:rPr>
                        <a:t>-0,185</a:t>
                      </a:r>
                      <a:endParaRPr lang="id-ID" sz="14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extLst>
                  <a:ext uri="{0D108BD9-81ED-4DB2-BD59-A6C34878D82A}">
                    <a16:rowId xmlns="" xmlns:a16="http://schemas.microsoft.com/office/drawing/2014/main" val="3955939553"/>
                  </a:ext>
                </a:extLst>
              </a:tr>
              <a:tr h="0">
                <a:tc>
                  <a:txBody>
                    <a:bodyPr/>
                    <a:lstStyle/>
                    <a:p>
                      <a:pPr algn="ctr">
                        <a:lnSpc>
                          <a:spcPct val="107000"/>
                        </a:lnSpc>
                        <a:spcBef>
                          <a:spcPts val="300"/>
                        </a:spcBef>
                        <a:spcAft>
                          <a:spcPts val="300"/>
                        </a:spcAft>
                      </a:pPr>
                      <a:r>
                        <a:rPr lang="id-ID" sz="1400">
                          <a:solidFill>
                            <a:schemeClr val="bg1"/>
                          </a:solidFill>
                          <a:effectLst/>
                        </a:rPr>
                        <a:t>         1,670 </a:t>
                      </a:r>
                      <a:endParaRPr lang="id-ID" sz="14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ctr">
                        <a:lnSpc>
                          <a:spcPct val="107000"/>
                        </a:lnSpc>
                        <a:spcBef>
                          <a:spcPts val="300"/>
                        </a:spcBef>
                        <a:spcAft>
                          <a:spcPts val="300"/>
                        </a:spcAft>
                      </a:pPr>
                      <a:r>
                        <a:rPr lang="id-ID" sz="1400">
                          <a:solidFill>
                            <a:schemeClr val="bg1"/>
                          </a:solidFill>
                          <a:effectLst/>
                        </a:rPr>
                        <a:t>0,400</a:t>
                      </a:r>
                      <a:endParaRPr lang="id-ID" sz="14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ctr">
                        <a:lnSpc>
                          <a:spcPct val="107000"/>
                        </a:lnSpc>
                        <a:spcBef>
                          <a:spcPts val="300"/>
                        </a:spcBef>
                        <a:spcAft>
                          <a:spcPts val="300"/>
                        </a:spcAft>
                      </a:pPr>
                      <a:r>
                        <a:rPr lang="id-ID" sz="1400">
                          <a:solidFill>
                            <a:schemeClr val="bg1"/>
                          </a:solidFill>
                          <a:effectLst/>
                        </a:rPr>
                        <a:t>0,087</a:t>
                      </a:r>
                      <a:endParaRPr lang="id-ID" sz="14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extLst>
                  <a:ext uri="{0D108BD9-81ED-4DB2-BD59-A6C34878D82A}">
                    <a16:rowId xmlns="" xmlns:a16="http://schemas.microsoft.com/office/drawing/2014/main" val="4167074449"/>
                  </a:ext>
                </a:extLst>
              </a:tr>
              <a:tr h="0">
                <a:tc>
                  <a:txBody>
                    <a:bodyPr/>
                    <a:lstStyle/>
                    <a:p>
                      <a:pPr algn="ctr">
                        <a:lnSpc>
                          <a:spcPct val="107000"/>
                        </a:lnSpc>
                        <a:spcBef>
                          <a:spcPts val="300"/>
                        </a:spcBef>
                        <a:spcAft>
                          <a:spcPts val="300"/>
                        </a:spcAft>
                      </a:pPr>
                      <a:r>
                        <a:rPr lang="id-ID" sz="1400">
                          <a:solidFill>
                            <a:schemeClr val="bg1"/>
                          </a:solidFill>
                          <a:effectLst/>
                        </a:rPr>
                        <a:t>         2,000 </a:t>
                      </a:r>
                      <a:endParaRPr lang="id-ID" sz="14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ctr">
                        <a:lnSpc>
                          <a:spcPct val="107000"/>
                        </a:lnSpc>
                        <a:spcBef>
                          <a:spcPts val="300"/>
                        </a:spcBef>
                        <a:spcAft>
                          <a:spcPts val="300"/>
                        </a:spcAft>
                      </a:pPr>
                      <a:r>
                        <a:rPr lang="id-ID" sz="1400">
                          <a:solidFill>
                            <a:schemeClr val="bg1"/>
                          </a:solidFill>
                          <a:effectLst/>
                        </a:rPr>
                        <a:t>0,500</a:t>
                      </a:r>
                      <a:endParaRPr lang="id-ID" sz="14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ctr">
                        <a:lnSpc>
                          <a:spcPct val="107000"/>
                        </a:lnSpc>
                        <a:spcBef>
                          <a:spcPts val="300"/>
                        </a:spcBef>
                        <a:spcAft>
                          <a:spcPts val="300"/>
                        </a:spcAft>
                      </a:pPr>
                      <a:r>
                        <a:rPr lang="id-ID" sz="1400">
                          <a:solidFill>
                            <a:schemeClr val="bg1"/>
                          </a:solidFill>
                          <a:effectLst/>
                        </a:rPr>
                        <a:t>0,366</a:t>
                      </a:r>
                      <a:endParaRPr lang="id-ID" sz="14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extLst>
                  <a:ext uri="{0D108BD9-81ED-4DB2-BD59-A6C34878D82A}">
                    <a16:rowId xmlns="" xmlns:a16="http://schemas.microsoft.com/office/drawing/2014/main" val="826439080"/>
                  </a:ext>
                </a:extLst>
              </a:tr>
              <a:tr h="0">
                <a:tc>
                  <a:txBody>
                    <a:bodyPr/>
                    <a:lstStyle/>
                    <a:p>
                      <a:pPr algn="ctr">
                        <a:lnSpc>
                          <a:spcPct val="107000"/>
                        </a:lnSpc>
                        <a:spcBef>
                          <a:spcPts val="300"/>
                        </a:spcBef>
                        <a:spcAft>
                          <a:spcPts val="300"/>
                        </a:spcAft>
                      </a:pPr>
                      <a:r>
                        <a:rPr lang="id-ID" sz="1400">
                          <a:solidFill>
                            <a:schemeClr val="bg1"/>
                          </a:solidFill>
                          <a:effectLst/>
                        </a:rPr>
                        <a:t>         2,500 </a:t>
                      </a:r>
                      <a:endParaRPr lang="id-ID" sz="14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ctr">
                        <a:lnSpc>
                          <a:spcPct val="107000"/>
                        </a:lnSpc>
                        <a:spcBef>
                          <a:spcPts val="300"/>
                        </a:spcBef>
                        <a:spcAft>
                          <a:spcPts val="300"/>
                        </a:spcAft>
                      </a:pPr>
                      <a:r>
                        <a:rPr lang="id-ID" sz="1400">
                          <a:solidFill>
                            <a:schemeClr val="bg1"/>
                          </a:solidFill>
                          <a:effectLst/>
                        </a:rPr>
                        <a:t>0,600</a:t>
                      </a:r>
                      <a:endParaRPr lang="id-ID" sz="14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ctr">
                        <a:lnSpc>
                          <a:spcPct val="107000"/>
                        </a:lnSpc>
                        <a:spcBef>
                          <a:spcPts val="300"/>
                        </a:spcBef>
                        <a:spcAft>
                          <a:spcPts val="300"/>
                        </a:spcAft>
                      </a:pPr>
                      <a:r>
                        <a:rPr lang="id-ID" sz="1400">
                          <a:solidFill>
                            <a:schemeClr val="bg1"/>
                          </a:solidFill>
                          <a:effectLst/>
                        </a:rPr>
                        <a:t>0,671</a:t>
                      </a:r>
                      <a:endParaRPr lang="id-ID" sz="14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extLst>
                  <a:ext uri="{0D108BD9-81ED-4DB2-BD59-A6C34878D82A}">
                    <a16:rowId xmlns="" xmlns:a16="http://schemas.microsoft.com/office/drawing/2014/main" val="2492775431"/>
                  </a:ext>
                </a:extLst>
              </a:tr>
              <a:tr h="0">
                <a:tc>
                  <a:txBody>
                    <a:bodyPr/>
                    <a:lstStyle/>
                    <a:p>
                      <a:pPr algn="ctr">
                        <a:lnSpc>
                          <a:spcPct val="107000"/>
                        </a:lnSpc>
                        <a:spcBef>
                          <a:spcPts val="300"/>
                        </a:spcBef>
                        <a:spcAft>
                          <a:spcPts val="300"/>
                        </a:spcAft>
                      </a:pPr>
                      <a:r>
                        <a:rPr lang="id-ID" sz="1400">
                          <a:solidFill>
                            <a:schemeClr val="bg1"/>
                          </a:solidFill>
                          <a:effectLst/>
                        </a:rPr>
                        <a:t>         3,330 </a:t>
                      </a:r>
                      <a:endParaRPr lang="id-ID" sz="14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ctr">
                        <a:lnSpc>
                          <a:spcPct val="107000"/>
                        </a:lnSpc>
                        <a:spcBef>
                          <a:spcPts val="300"/>
                        </a:spcBef>
                        <a:spcAft>
                          <a:spcPts val="300"/>
                        </a:spcAft>
                      </a:pPr>
                      <a:r>
                        <a:rPr lang="id-ID" sz="1400">
                          <a:solidFill>
                            <a:schemeClr val="bg1"/>
                          </a:solidFill>
                          <a:effectLst/>
                        </a:rPr>
                        <a:t>0,700</a:t>
                      </a:r>
                      <a:endParaRPr lang="id-ID" sz="14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ctr">
                        <a:lnSpc>
                          <a:spcPct val="107000"/>
                        </a:lnSpc>
                        <a:spcBef>
                          <a:spcPts val="300"/>
                        </a:spcBef>
                        <a:spcAft>
                          <a:spcPts val="300"/>
                        </a:spcAft>
                      </a:pPr>
                      <a:r>
                        <a:rPr lang="id-ID" sz="1400">
                          <a:solidFill>
                            <a:schemeClr val="bg1"/>
                          </a:solidFill>
                          <a:effectLst/>
                        </a:rPr>
                        <a:t>1,030</a:t>
                      </a:r>
                      <a:endParaRPr lang="id-ID" sz="14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extLst>
                  <a:ext uri="{0D108BD9-81ED-4DB2-BD59-A6C34878D82A}">
                    <a16:rowId xmlns="" xmlns:a16="http://schemas.microsoft.com/office/drawing/2014/main" val="196741004"/>
                  </a:ext>
                </a:extLst>
              </a:tr>
              <a:tr h="0">
                <a:tc>
                  <a:txBody>
                    <a:bodyPr/>
                    <a:lstStyle/>
                    <a:p>
                      <a:pPr algn="ctr">
                        <a:lnSpc>
                          <a:spcPct val="107000"/>
                        </a:lnSpc>
                        <a:spcBef>
                          <a:spcPts val="300"/>
                        </a:spcBef>
                        <a:spcAft>
                          <a:spcPts val="300"/>
                        </a:spcAft>
                      </a:pPr>
                      <a:r>
                        <a:rPr lang="id-ID" sz="1400">
                          <a:solidFill>
                            <a:schemeClr val="bg1"/>
                          </a:solidFill>
                          <a:effectLst/>
                        </a:rPr>
                        <a:t>         4,000 </a:t>
                      </a:r>
                      <a:endParaRPr lang="id-ID" sz="14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ctr">
                        <a:lnSpc>
                          <a:spcPct val="107000"/>
                        </a:lnSpc>
                        <a:spcBef>
                          <a:spcPts val="300"/>
                        </a:spcBef>
                        <a:spcAft>
                          <a:spcPts val="300"/>
                        </a:spcAft>
                      </a:pPr>
                      <a:r>
                        <a:rPr lang="id-ID" sz="1400">
                          <a:solidFill>
                            <a:schemeClr val="bg1"/>
                          </a:solidFill>
                          <a:effectLst/>
                        </a:rPr>
                        <a:t>0,750</a:t>
                      </a:r>
                      <a:endParaRPr lang="id-ID" sz="14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ctr">
                        <a:lnSpc>
                          <a:spcPct val="107000"/>
                        </a:lnSpc>
                        <a:spcBef>
                          <a:spcPts val="300"/>
                        </a:spcBef>
                        <a:spcAft>
                          <a:spcPts val="300"/>
                        </a:spcAft>
                      </a:pPr>
                      <a:r>
                        <a:rPr lang="id-ID" sz="1400">
                          <a:solidFill>
                            <a:schemeClr val="bg1"/>
                          </a:solidFill>
                          <a:effectLst/>
                        </a:rPr>
                        <a:t>1,240</a:t>
                      </a:r>
                      <a:endParaRPr lang="id-ID" sz="14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extLst>
                  <a:ext uri="{0D108BD9-81ED-4DB2-BD59-A6C34878D82A}">
                    <a16:rowId xmlns="" xmlns:a16="http://schemas.microsoft.com/office/drawing/2014/main" val="4131123178"/>
                  </a:ext>
                </a:extLst>
              </a:tr>
              <a:tr h="0">
                <a:tc>
                  <a:txBody>
                    <a:bodyPr/>
                    <a:lstStyle/>
                    <a:p>
                      <a:pPr algn="ctr">
                        <a:lnSpc>
                          <a:spcPct val="107000"/>
                        </a:lnSpc>
                        <a:spcBef>
                          <a:spcPts val="300"/>
                        </a:spcBef>
                        <a:spcAft>
                          <a:spcPts val="300"/>
                        </a:spcAft>
                      </a:pPr>
                      <a:r>
                        <a:rPr lang="id-ID" sz="1400">
                          <a:solidFill>
                            <a:schemeClr val="bg1"/>
                          </a:solidFill>
                          <a:effectLst/>
                        </a:rPr>
                        <a:t>         5,000 </a:t>
                      </a:r>
                      <a:endParaRPr lang="id-ID" sz="14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ctr">
                        <a:lnSpc>
                          <a:spcPct val="107000"/>
                        </a:lnSpc>
                        <a:spcBef>
                          <a:spcPts val="300"/>
                        </a:spcBef>
                        <a:spcAft>
                          <a:spcPts val="300"/>
                        </a:spcAft>
                      </a:pPr>
                      <a:r>
                        <a:rPr lang="id-ID" sz="1400">
                          <a:solidFill>
                            <a:schemeClr val="bg1"/>
                          </a:solidFill>
                          <a:effectLst/>
                        </a:rPr>
                        <a:t>0,800</a:t>
                      </a:r>
                      <a:endParaRPr lang="id-ID" sz="14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ctr">
                        <a:lnSpc>
                          <a:spcPct val="107000"/>
                        </a:lnSpc>
                        <a:spcBef>
                          <a:spcPts val="300"/>
                        </a:spcBef>
                        <a:spcAft>
                          <a:spcPts val="300"/>
                        </a:spcAft>
                      </a:pPr>
                      <a:r>
                        <a:rPr lang="id-ID" sz="1400">
                          <a:solidFill>
                            <a:schemeClr val="bg1"/>
                          </a:solidFill>
                          <a:effectLst/>
                        </a:rPr>
                        <a:t>1,510</a:t>
                      </a:r>
                      <a:endParaRPr lang="id-ID" sz="14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extLst>
                  <a:ext uri="{0D108BD9-81ED-4DB2-BD59-A6C34878D82A}">
                    <a16:rowId xmlns="" xmlns:a16="http://schemas.microsoft.com/office/drawing/2014/main" val="1507319798"/>
                  </a:ext>
                </a:extLst>
              </a:tr>
              <a:tr h="0">
                <a:tc>
                  <a:txBody>
                    <a:bodyPr/>
                    <a:lstStyle/>
                    <a:p>
                      <a:pPr algn="ctr">
                        <a:lnSpc>
                          <a:spcPct val="107000"/>
                        </a:lnSpc>
                        <a:spcBef>
                          <a:spcPts val="300"/>
                        </a:spcBef>
                        <a:spcAft>
                          <a:spcPts val="300"/>
                        </a:spcAft>
                      </a:pPr>
                      <a:r>
                        <a:rPr lang="id-ID" sz="1400">
                          <a:solidFill>
                            <a:schemeClr val="bg1"/>
                          </a:solidFill>
                          <a:effectLst/>
                        </a:rPr>
                        <a:t>       10,000 </a:t>
                      </a:r>
                      <a:endParaRPr lang="id-ID" sz="14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ctr">
                        <a:lnSpc>
                          <a:spcPct val="107000"/>
                        </a:lnSpc>
                        <a:spcBef>
                          <a:spcPts val="300"/>
                        </a:spcBef>
                        <a:spcAft>
                          <a:spcPts val="300"/>
                        </a:spcAft>
                      </a:pPr>
                      <a:r>
                        <a:rPr lang="id-ID" sz="1400">
                          <a:solidFill>
                            <a:schemeClr val="bg1"/>
                          </a:solidFill>
                          <a:effectLst/>
                        </a:rPr>
                        <a:t>0,900</a:t>
                      </a:r>
                      <a:endParaRPr lang="id-ID" sz="14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ctr">
                        <a:lnSpc>
                          <a:spcPct val="107000"/>
                        </a:lnSpc>
                        <a:spcBef>
                          <a:spcPts val="300"/>
                        </a:spcBef>
                        <a:spcAft>
                          <a:spcPts val="300"/>
                        </a:spcAft>
                      </a:pPr>
                      <a:r>
                        <a:rPr lang="id-ID" sz="1400">
                          <a:solidFill>
                            <a:schemeClr val="bg1"/>
                          </a:solidFill>
                          <a:effectLst/>
                        </a:rPr>
                        <a:t>2,250</a:t>
                      </a:r>
                      <a:endParaRPr lang="id-ID" sz="14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extLst>
                  <a:ext uri="{0D108BD9-81ED-4DB2-BD59-A6C34878D82A}">
                    <a16:rowId xmlns="" xmlns:a16="http://schemas.microsoft.com/office/drawing/2014/main" val="660410484"/>
                  </a:ext>
                </a:extLst>
              </a:tr>
              <a:tr h="0">
                <a:tc>
                  <a:txBody>
                    <a:bodyPr/>
                    <a:lstStyle/>
                    <a:p>
                      <a:pPr algn="ctr">
                        <a:lnSpc>
                          <a:spcPct val="107000"/>
                        </a:lnSpc>
                        <a:spcBef>
                          <a:spcPts val="300"/>
                        </a:spcBef>
                        <a:spcAft>
                          <a:spcPts val="300"/>
                        </a:spcAft>
                      </a:pPr>
                      <a:r>
                        <a:rPr lang="id-ID" sz="1400">
                          <a:solidFill>
                            <a:schemeClr val="bg1"/>
                          </a:solidFill>
                          <a:effectLst/>
                        </a:rPr>
                        <a:t>       20,000 </a:t>
                      </a:r>
                      <a:endParaRPr lang="id-ID" sz="14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ctr">
                        <a:lnSpc>
                          <a:spcPct val="107000"/>
                        </a:lnSpc>
                        <a:spcBef>
                          <a:spcPts val="300"/>
                        </a:spcBef>
                        <a:spcAft>
                          <a:spcPts val="300"/>
                        </a:spcAft>
                      </a:pPr>
                      <a:r>
                        <a:rPr lang="id-ID" sz="1400">
                          <a:solidFill>
                            <a:schemeClr val="bg1"/>
                          </a:solidFill>
                          <a:effectLst/>
                        </a:rPr>
                        <a:t>0,950</a:t>
                      </a:r>
                      <a:endParaRPr lang="id-ID" sz="14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ctr">
                        <a:lnSpc>
                          <a:spcPct val="107000"/>
                        </a:lnSpc>
                        <a:spcBef>
                          <a:spcPts val="300"/>
                        </a:spcBef>
                        <a:spcAft>
                          <a:spcPts val="300"/>
                        </a:spcAft>
                      </a:pPr>
                      <a:r>
                        <a:rPr lang="id-ID" sz="1400">
                          <a:solidFill>
                            <a:schemeClr val="bg1"/>
                          </a:solidFill>
                          <a:effectLst/>
                        </a:rPr>
                        <a:t>2,970</a:t>
                      </a:r>
                      <a:endParaRPr lang="id-ID" sz="14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extLst>
                  <a:ext uri="{0D108BD9-81ED-4DB2-BD59-A6C34878D82A}">
                    <a16:rowId xmlns="" xmlns:a16="http://schemas.microsoft.com/office/drawing/2014/main" val="37961360"/>
                  </a:ext>
                </a:extLst>
              </a:tr>
              <a:tr h="0">
                <a:tc>
                  <a:txBody>
                    <a:bodyPr/>
                    <a:lstStyle/>
                    <a:p>
                      <a:pPr algn="ctr">
                        <a:lnSpc>
                          <a:spcPct val="107000"/>
                        </a:lnSpc>
                        <a:spcBef>
                          <a:spcPts val="300"/>
                        </a:spcBef>
                        <a:spcAft>
                          <a:spcPts val="300"/>
                        </a:spcAft>
                      </a:pPr>
                      <a:r>
                        <a:rPr lang="id-ID" sz="1400">
                          <a:solidFill>
                            <a:schemeClr val="bg1"/>
                          </a:solidFill>
                          <a:effectLst/>
                        </a:rPr>
                        <a:t>       50,000 </a:t>
                      </a:r>
                      <a:endParaRPr lang="id-ID" sz="14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ctr">
                        <a:lnSpc>
                          <a:spcPct val="107000"/>
                        </a:lnSpc>
                        <a:spcBef>
                          <a:spcPts val="300"/>
                        </a:spcBef>
                        <a:spcAft>
                          <a:spcPts val="300"/>
                        </a:spcAft>
                      </a:pPr>
                      <a:r>
                        <a:rPr lang="id-ID" sz="1400">
                          <a:solidFill>
                            <a:schemeClr val="bg1"/>
                          </a:solidFill>
                          <a:effectLst/>
                        </a:rPr>
                        <a:t>0,980</a:t>
                      </a:r>
                      <a:endParaRPr lang="id-ID" sz="14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ctr">
                        <a:lnSpc>
                          <a:spcPct val="107000"/>
                        </a:lnSpc>
                        <a:spcBef>
                          <a:spcPts val="300"/>
                        </a:spcBef>
                        <a:spcAft>
                          <a:spcPts val="300"/>
                        </a:spcAft>
                      </a:pPr>
                      <a:r>
                        <a:rPr lang="id-ID" sz="1400">
                          <a:solidFill>
                            <a:schemeClr val="bg1"/>
                          </a:solidFill>
                          <a:effectLst/>
                        </a:rPr>
                        <a:t>3,900</a:t>
                      </a:r>
                      <a:endParaRPr lang="id-ID" sz="14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extLst>
                  <a:ext uri="{0D108BD9-81ED-4DB2-BD59-A6C34878D82A}">
                    <a16:rowId xmlns="" xmlns:a16="http://schemas.microsoft.com/office/drawing/2014/main" val="2224338029"/>
                  </a:ext>
                </a:extLst>
              </a:tr>
              <a:tr h="0">
                <a:tc>
                  <a:txBody>
                    <a:bodyPr/>
                    <a:lstStyle/>
                    <a:p>
                      <a:pPr algn="ctr">
                        <a:lnSpc>
                          <a:spcPct val="107000"/>
                        </a:lnSpc>
                        <a:spcBef>
                          <a:spcPts val="300"/>
                        </a:spcBef>
                        <a:spcAft>
                          <a:spcPts val="300"/>
                        </a:spcAft>
                      </a:pPr>
                      <a:r>
                        <a:rPr lang="id-ID" sz="1400">
                          <a:solidFill>
                            <a:schemeClr val="bg1"/>
                          </a:solidFill>
                          <a:effectLst/>
                        </a:rPr>
                        <a:t>     100,000 </a:t>
                      </a:r>
                      <a:endParaRPr lang="id-ID" sz="14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ctr">
                        <a:lnSpc>
                          <a:spcPct val="107000"/>
                        </a:lnSpc>
                        <a:spcBef>
                          <a:spcPts val="300"/>
                        </a:spcBef>
                        <a:spcAft>
                          <a:spcPts val="300"/>
                        </a:spcAft>
                      </a:pPr>
                      <a:r>
                        <a:rPr lang="id-ID" sz="1400">
                          <a:solidFill>
                            <a:schemeClr val="bg1"/>
                          </a:solidFill>
                          <a:effectLst/>
                        </a:rPr>
                        <a:t>0,990</a:t>
                      </a:r>
                      <a:endParaRPr lang="id-ID" sz="14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ctr">
                        <a:lnSpc>
                          <a:spcPct val="107000"/>
                        </a:lnSpc>
                        <a:spcBef>
                          <a:spcPts val="300"/>
                        </a:spcBef>
                        <a:spcAft>
                          <a:spcPts val="300"/>
                        </a:spcAft>
                      </a:pPr>
                      <a:r>
                        <a:rPr lang="id-ID" sz="1400">
                          <a:solidFill>
                            <a:schemeClr val="bg1"/>
                          </a:solidFill>
                          <a:effectLst/>
                        </a:rPr>
                        <a:t>4,600</a:t>
                      </a:r>
                      <a:endParaRPr lang="id-ID" sz="14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extLst>
                  <a:ext uri="{0D108BD9-81ED-4DB2-BD59-A6C34878D82A}">
                    <a16:rowId xmlns="" xmlns:a16="http://schemas.microsoft.com/office/drawing/2014/main" val="369323449"/>
                  </a:ext>
                </a:extLst>
              </a:tr>
              <a:tr h="0">
                <a:tc>
                  <a:txBody>
                    <a:bodyPr/>
                    <a:lstStyle/>
                    <a:p>
                      <a:pPr algn="ctr">
                        <a:lnSpc>
                          <a:spcPct val="107000"/>
                        </a:lnSpc>
                        <a:spcBef>
                          <a:spcPts val="300"/>
                        </a:spcBef>
                        <a:spcAft>
                          <a:spcPts val="300"/>
                        </a:spcAft>
                      </a:pPr>
                      <a:r>
                        <a:rPr lang="id-ID" sz="1400">
                          <a:solidFill>
                            <a:schemeClr val="bg1"/>
                          </a:solidFill>
                          <a:effectLst/>
                        </a:rPr>
                        <a:t>     200,000 </a:t>
                      </a:r>
                      <a:endParaRPr lang="id-ID" sz="14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ctr">
                        <a:lnSpc>
                          <a:spcPct val="107000"/>
                        </a:lnSpc>
                        <a:spcBef>
                          <a:spcPts val="300"/>
                        </a:spcBef>
                        <a:spcAft>
                          <a:spcPts val="300"/>
                        </a:spcAft>
                      </a:pPr>
                      <a:r>
                        <a:rPr lang="id-ID" sz="1400">
                          <a:solidFill>
                            <a:schemeClr val="bg1"/>
                          </a:solidFill>
                          <a:effectLst/>
                        </a:rPr>
                        <a:t>0,995</a:t>
                      </a:r>
                      <a:endParaRPr lang="id-ID" sz="14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ctr">
                        <a:lnSpc>
                          <a:spcPct val="107000"/>
                        </a:lnSpc>
                        <a:spcBef>
                          <a:spcPts val="300"/>
                        </a:spcBef>
                        <a:spcAft>
                          <a:spcPts val="300"/>
                        </a:spcAft>
                      </a:pPr>
                      <a:r>
                        <a:rPr lang="id-ID" sz="1400">
                          <a:solidFill>
                            <a:schemeClr val="bg1"/>
                          </a:solidFill>
                          <a:effectLst/>
                        </a:rPr>
                        <a:t>5,290</a:t>
                      </a:r>
                      <a:endParaRPr lang="id-ID" sz="14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extLst>
                  <a:ext uri="{0D108BD9-81ED-4DB2-BD59-A6C34878D82A}">
                    <a16:rowId xmlns="" xmlns:a16="http://schemas.microsoft.com/office/drawing/2014/main" val="1122176166"/>
                  </a:ext>
                </a:extLst>
              </a:tr>
              <a:tr h="0">
                <a:tc>
                  <a:txBody>
                    <a:bodyPr/>
                    <a:lstStyle/>
                    <a:p>
                      <a:pPr algn="ctr">
                        <a:lnSpc>
                          <a:spcPct val="107000"/>
                        </a:lnSpc>
                        <a:spcBef>
                          <a:spcPts val="300"/>
                        </a:spcBef>
                        <a:spcAft>
                          <a:spcPts val="300"/>
                        </a:spcAft>
                      </a:pPr>
                      <a:r>
                        <a:rPr lang="id-ID" sz="1400">
                          <a:solidFill>
                            <a:schemeClr val="bg1"/>
                          </a:solidFill>
                          <a:effectLst/>
                        </a:rPr>
                        <a:t>     500,000 </a:t>
                      </a:r>
                      <a:endParaRPr lang="id-ID" sz="14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ctr">
                        <a:lnSpc>
                          <a:spcPct val="107000"/>
                        </a:lnSpc>
                        <a:spcBef>
                          <a:spcPts val="300"/>
                        </a:spcBef>
                        <a:spcAft>
                          <a:spcPts val="300"/>
                        </a:spcAft>
                      </a:pPr>
                      <a:r>
                        <a:rPr lang="id-ID" sz="1400">
                          <a:solidFill>
                            <a:schemeClr val="bg1"/>
                          </a:solidFill>
                          <a:effectLst/>
                        </a:rPr>
                        <a:t>0,998</a:t>
                      </a:r>
                      <a:endParaRPr lang="id-ID" sz="14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ctr">
                        <a:lnSpc>
                          <a:spcPct val="107000"/>
                        </a:lnSpc>
                        <a:spcBef>
                          <a:spcPts val="300"/>
                        </a:spcBef>
                        <a:spcAft>
                          <a:spcPts val="300"/>
                        </a:spcAft>
                      </a:pPr>
                      <a:r>
                        <a:rPr lang="id-ID" sz="1400">
                          <a:solidFill>
                            <a:schemeClr val="bg1"/>
                          </a:solidFill>
                          <a:effectLst/>
                        </a:rPr>
                        <a:t>6,210</a:t>
                      </a:r>
                      <a:endParaRPr lang="id-ID" sz="14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extLst>
                  <a:ext uri="{0D108BD9-81ED-4DB2-BD59-A6C34878D82A}">
                    <a16:rowId xmlns="" xmlns:a16="http://schemas.microsoft.com/office/drawing/2014/main" val="2299737766"/>
                  </a:ext>
                </a:extLst>
              </a:tr>
              <a:tr h="0">
                <a:tc>
                  <a:txBody>
                    <a:bodyPr/>
                    <a:lstStyle/>
                    <a:p>
                      <a:pPr algn="ctr">
                        <a:lnSpc>
                          <a:spcPct val="107000"/>
                        </a:lnSpc>
                        <a:spcBef>
                          <a:spcPts val="300"/>
                        </a:spcBef>
                        <a:spcAft>
                          <a:spcPts val="300"/>
                        </a:spcAft>
                      </a:pPr>
                      <a:r>
                        <a:rPr lang="id-ID" sz="1400">
                          <a:solidFill>
                            <a:schemeClr val="bg1"/>
                          </a:solidFill>
                          <a:effectLst/>
                        </a:rPr>
                        <a:t>  1.000,000 </a:t>
                      </a:r>
                      <a:endParaRPr lang="id-ID" sz="14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ctr">
                        <a:lnSpc>
                          <a:spcPct val="107000"/>
                        </a:lnSpc>
                        <a:spcBef>
                          <a:spcPts val="300"/>
                        </a:spcBef>
                        <a:spcAft>
                          <a:spcPts val="300"/>
                        </a:spcAft>
                      </a:pPr>
                      <a:r>
                        <a:rPr lang="id-ID" sz="1400">
                          <a:solidFill>
                            <a:schemeClr val="bg1"/>
                          </a:solidFill>
                          <a:effectLst/>
                        </a:rPr>
                        <a:t>0,999</a:t>
                      </a:r>
                      <a:endParaRPr lang="id-ID" sz="14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ctr">
                        <a:lnSpc>
                          <a:spcPct val="107000"/>
                        </a:lnSpc>
                        <a:spcBef>
                          <a:spcPts val="300"/>
                        </a:spcBef>
                        <a:spcAft>
                          <a:spcPts val="300"/>
                        </a:spcAft>
                      </a:pPr>
                      <a:r>
                        <a:rPr lang="id-ID" sz="1400" dirty="0">
                          <a:solidFill>
                            <a:schemeClr val="bg1"/>
                          </a:solidFill>
                          <a:effectLst/>
                        </a:rPr>
                        <a:t>6,900</a:t>
                      </a:r>
                      <a:endParaRPr lang="id-ID" sz="1400" dirty="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extLst>
                  <a:ext uri="{0D108BD9-81ED-4DB2-BD59-A6C34878D82A}">
                    <a16:rowId xmlns="" xmlns:a16="http://schemas.microsoft.com/office/drawing/2014/main" val="1618223500"/>
                  </a:ext>
                </a:extLst>
              </a:tr>
            </a:tbl>
          </a:graphicData>
        </a:graphic>
      </p:graphicFrame>
      <mc:AlternateContent xmlns:mc="http://schemas.openxmlformats.org/markup-compatibility/2006" xmlns:a14="http://schemas.microsoft.com/office/drawing/2010/main">
        <mc:Choice Requires="a14">
          <p:sp>
            <p:nvSpPr>
              <p:cNvPr id="7" name="Rectangle 6"/>
              <p:cNvSpPr/>
              <p:nvPr/>
            </p:nvSpPr>
            <p:spPr>
              <a:xfrm>
                <a:off x="7166276" y="2640485"/>
                <a:ext cx="4617407" cy="1167243"/>
              </a:xfrm>
              <a:prstGeom prst="rect">
                <a:avLst/>
              </a:prstGeom>
            </p:spPr>
            <p:txBody>
              <a:bodyPr wrap="square">
                <a:spAutoFit/>
              </a:bodyPr>
              <a:lstStyle/>
              <a:p>
                <a:r>
                  <a:rPr lang="en-US" dirty="0" err="1">
                    <a:solidFill>
                      <a:srgbClr val="000000"/>
                    </a:solidFill>
                    <a:latin typeface="Arial" panose="020B0604020202020204" pitchFamily="34" charset="0"/>
                    <a:ea typeface="MS Mincho"/>
                    <a:cs typeface="Times New Roman" panose="02020603050405020304" pitchFamily="18" charset="0"/>
                  </a:rPr>
                  <a:t>frekuensi</a:t>
                </a:r>
                <a:r>
                  <a:rPr lang="en-US" dirty="0">
                    <a:solidFill>
                      <a:srgbClr val="000000"/>
                    </a:solidFill>
                    <a:latin typeface="Arial" panose="020B0604020202020204" pitchFamily="34" charset="0"/>
                    <a:ea typeface="MS Mincho"/>
                    <a:cs typeface="Times New Roman" panose="02020603050405020304" pitchFamily="18" charset="0"/>
                  </a:rPr>
                  <a:t> </a:t>
                </a:r>
                <a:r>
                  <a:rPr lang="en-US" dirty="0" err="1">
                    <a:solidFill>
                      <a:srgbClr val="000000"/>
                    </a:solidFill>
                    <a:latin typeface="Arial" panose="020B0604020202020204" pitchFamily="34" charset="0"/>
                    <a:ea typeface="MS Mincho"/>
                    <a:cs typeface="Times New Roman" panose="02020603050405020304" pitchFamily="18" charset="0"/>
                  </a:rPr>
                  <a:t>tipe</a:t>
                </a:r>
                <a:r>
                  <a:rPr lang="en-US" dirty="0">
                    <a:solidFill>
                      <a:srgbClr val="000000"/>
                    </a:solidFill>
                    <a:latin typeface="Arial" panose="020B0604020202020204" pitchFamily="34" charset="0"/>
                    <a:ea typeface="MS Mincho"/>
                    <a:cs typeface="Times New Roman" panose="02020603050405020304" pitchFamily="18" charset="0"/>
                  </a:rPr>
                  <a:t> I Gumbel</a:t>
                </a:r>
                <a:r>
                  <a:rPr lang="id-ID" dirty="0">
                    <a:solidFill>
                      <a:srgbClr val="000000"/>
                    </a:solidFill>
                    <a:latin typeface="Arial" panose="020B0604020202020204" pitchFamily="34" charset="0"/>
                    <a:ea typeface="MS Mincho"/>
                    <a:cs typeface="Times New Roman" panose="02020603050405020304" pitchFamily="18" charset="0"/>
                  </a:rPr>
                  <a:t> secara </a:t>
                </a:r>
                <a:r>
                  <a:rPr lang="en-US" dirty="0" err="1"/>
                  <a:t>empiris</a:t>
                </a:r>
                <a:r>
                  <a:rPr lang="en-US" dirty="0"/>
                  <a:t> </a:t>
                </a:r>
                <a:r>
                  <a:rPr lang="en-US" dirty="0" err="1"/>
                  <a:t>sebagai</a:t>
                </a:r>
                <a:r>
                  <a:rPr lang="en-US" dirty="0"/>
                  <a:t> </a:t>
                </a:r>
                <a:r>
                  <a:rPr lang="en-US" dirty="0" err="1"/>
                  <a:t>berikut</a:t>
                </a:r>
                <a:r>
                  <a:rPr lang="en-US" dirty="0"/>
                  <a:t> </a:t>
                </a:r>
                <a:r>
                  <a:rPr lang="en-US" dirty="0">
                    <a:solidFill>
                      <a:srgbClr val="000000"/>
                    </a:solidFill>
                    <a:latin typeface="Arial" panose="020B0604020202020204" pitchFamily="34" charset="0"/>
                    <a:ea typeface="MS Mincho"/>
                    <a:cs typeface="Times New Roman" panose="02020603050405020304" pitchFamily="18" charset="0"/>
                  </a:rPr>
                  <a:t> </a:t>
                </a:r>
                <a:endParaRPr lang="id-ID" dirty="0">
                  <a:solidFill>
                    <a:srgbClr val="000000"/>
                  </a:solidFill>
                  <a:latin typeface="Arial" panose="020B0604020202020204" pitchFamily="34" charset="0"/>
                  <a:ea typeface="MS Mincho"/>
                  <a:cs typeface="Times New Roman" panose="02020603050405020304" pitchFamily="18" charset="0"/>
                </a:endParaRPr>
              </a:p>
              <a:p>
                <a:pPr/>
                <a14:m>
                  <m:oMathPara xmlns:m="http://schemas.openxmlformats.org/officeDocument/2006/math">
                    <m:oMathParaPr>
                      <m:jc m:val="centerGroup"/>
                    </m:oMathParaPr>
                    <m:oMath xmlns:m="http://schemas.openxmlformats.org/officeDocument/2006/math">
                      <m:r>
                        <a:rPr lang="en-US" i="1">
                          <a:latin typeface="Cambria Math" panose="02040503050406030204" pitchFamily="18" charset="0"/>
                        </a:rPr>
                        <m:t>𝑋</m:t>
                      </m:r>
                      <m:r>
                        <a:rPr lang="en-US">
                          <a:latin typeface="Cambria Math" panose="02040503050406030204" pitchFamily="18" charset="0"/>
                        </a:rPr>
                        <m:t>=</m:t>
                      </m:r>
                      <m:acc>
                        <m:accPr>
                          <m:chr m:val="̂"/>
                          <m:ctrlPr>
                            <a:rPr lang="id-ID" i="1">
                              <a:latin typeface="Cambria Math"/>
                            </a:rPr>
                          </m:ctrlPr>
                        </m:accPr>
                        <m:e>
                          <m:r>
                            <a:rPr lang="en-US" i="1">
                              <a:latin typeface="Cambria Math" panose="02040503050406030204" pitchFamily="18" charset="0"/>
                            </a:rPr>
                            <m:t>𝑋</m:t>
                          </m:r>
                        </m:e>
                      </m:acc>
                      <m:r>
                        <a:rPr lang="en-US">
                          <a:latin typeface="Cambria Math" panose="02040503050406030204" pitchFamily="18" charset="0"/>
                        </a:rPr>
                        <m:t>+</m:t>
                      </m:r>
                      <m:f>
                        <m:fPr>
                          <m:ctrlPr>
                            <a:rPr lang="id-ID" i="1">
                              <a:latin typeface="Cambria Math"/>
                            </a:rPr>
                          </m:ctrlPr>
                        </m:fPr>
                        <m:num>
                          <m:sSub>
                            <m:sSubPr>
                              <m:ctrlPr>
                                <a:rPr lang="id-ID" i="1">
                                  <a:latin typeface="Cambria Math"/>
                                </a:rPr>
                              </m:ctrlPr>
                            </m:sSubPr>
                            <m:e>
                              <m:r>
                                <a:rPr lang="en-US" i="1">
                                  <a:latin typeface="Cambria Math" panose="02040503050406030204" pitchFamily="18" charset="0"/>
                                </a:rPr>
                                <m:t>𝑠</m:t>
                              </m:r>
                            </m:e>
                            <m:sub>
                              <m:r>
                                <a:rPr lang="en-US" i="1">
                                  <a:latin typeface="Cambria Math" panose="02040503050406030204" pitchFamily="18" charset="0"/>
                                </a:rPr>
                                <m:t>𝑥</m:t>
                              </m:r>
                            </m:sub>
                          </m:sSub>
                        </m:num>
                        <m:den>
                          <m:sSub>
                            <m:sSubPr>
                              <m:ctrlPr>
                                <a:rPr lang="id-ID" i="1">
                                  <a:latin typeface="Cambria Math"/>
                                </a:rPr>
                              </m:ctrlPr>
                            </m:sSubPr>
                            <m:e>
                              <m:r>
                                <a:rPr lang="en-US" i="1">
                                  <a:latin typeface="Cambria Math" panose="02040503050406030204" pitchFamily="18" charset="0"/>
                                </a:rPr>
                                <m:t>𝑆</m:t>
                              </m:r>
                            </m:e>
                            <m:sub>
                              <m:r>
                                <a:rPr lang="en-US" i="1">
                                  <a:latin typeface="Cambria Math" panose="02040503050406030204" pitchFamily="18" charset="0"/>
                                </a:rPr>
                                <m:t>𝑛</m:t>
                              </m:r>
                            </m:sub>
                          </m:sSub>
                        </m:den>
                      </m:f>
                      <m:d>
                        <m:dPr>
                          <m:ctrlPr>
                            <a:rPr lang="id-ID" i="1">
                              <a:latin typeface="Cambria Math"/>
                            </a:rPr>
                          </m:ctrlPr>
                        </m:dPr>
                        <m:e>
                          <m:r>
                            <m:rPr>
                              <m:sty m:val="p"/>
                            </m:rPr>
                            <a:rPr lang="en-US">
                              <a:latin typeface="Cambria Math" panose="02040503050406030204" pitchFamily="18" charset="0"/>
                            </a:rPr>
                            <m:t>Y</m:t>
                          </m:r>
                          <m:r>
                            <a:rPr lang="en-US" i="1">
                              <a:latin typeface="Cambria Math" panose="02040503050406030204" pitchFamily="18" charset="0"/>
                            </a:rPr>
                            <m:t>−</m:t>
                          </m:r>
                          <m:sSub>
                            <m:sSubPr>
                              <m:ctrlPr>
                                <a:rPr lang="id-ID" i="1">
                                  <a:latin typeface="Cambria Math"/>
                                </a:rPr>
                              </m:ctrlPr>
                            </m:sSubPr>
                            <m:e>
                              <m:r>
                                <m:rPr>
                                  <m:sty m:val="p"/>
                                </m:rPr>
                                <a:rPr lang="en-US">
                                  <a:latin typeface="Cambria Math" panose="02040503050406030204" pitchFamily="18" charset="0"/>
                                </a:rPr>
                                <m:t>Y</m:t>
                              </m:r>
                            </m:e>
                            <m:sub>
                              <m:r>
                                <a:rPr lang="en-US" i="1">
                                  <a:latin typeface="Cambria Math" panose="02040503050406030204" pitchFamily="18" charset="0"/>
                                </a:rPr>
                                <m:t>𝑛</m:t>
                              </m:r>
                            </m:sub>
                          </m:sSub>
                        </m:e>
                      </m:d>
                    </m:oMath>
                  </m:oMathPara>
                </a14:m>
                <a:endParaRPr lang="id-ID" dirty="0"/>
              </a:p>
            </p:txBody>
          </p:sp>
        </mc:Choice>
        <mc:Fallback xmlns="">
          <p:sp>
            <p:nvSpPr>
              <p:cNvPr id="7" name="Rectangle 6"/>
              <p:cNvSpPr>
                <a:spLocks noRot="1" noChangeAspect="1" noMove="1" noResize="1" noEditPoints="1" noAdjustHandles="1" noChangeArrowheads="1" noChangeShapeType="1" noTextEdit="1"/>
              </p:cNvSpPr>
              <p:nvPr/>
            </p:nvSpPr>
            <p:spPr>
              <a:xfrm>
                <a:off x="7166276" y="2640485"/>
                <a:ext cx="4617407" cy="1167243"/>
              </a:xfrm>
              <a:prstGeom prst="rect">
                <a:avLst/>
              </a:prstGeom>
              <a:blipFill>
                <a:blip r:embed="rId2"/>
                <a:stretch>
                  <a:fillRect l="-1189" t="-3125"/>
                </a:stretch>
              </a:blipFill>
            </p:spPr>
            <p:txBody>
              <a:bodyPr/>
              <a:lstStyle/>
              <a:p>
                <a:r>
                  <a:rPr lang="id-ID">
                    <a:noFill/>
                  </a:rPr>
                  <a:t> </a:t>
                </a:r>
              </a:p>
            </p:txBody>
          </p:sp>
        </mc:Fallback>
      </mc:AlternateContent>
      <mc:AlternateContent xmlns:mc="http://schemas.openxmlformats.org/markup-compatibility/2006" xmlns:a14="http://schemas.microsoft.com/office/drawing/2010/main">
        <mc:Choice Requires="a14">
          <p:sp>
            <p:nvSpPr>
              <p:cNvPr id="8" name="Rectangle 7"/>
              <p:cNvSpPr/>
              <p:nvPr/>
            </p:nvSpPr>
            <p:spPr>
              <a:xfrm>
                <a:off x="7024777" y="3690717"/>
                <a:ext cx="5034951" cy="461665"/>
              </a:xfrm>
              <a:prstGeom prst="rect">
                <a:avLst/>
              </a:prstGeom>
            </p:spPr>
            <p:txBody>
              <a:bodyPr wrap="square">
                <a:spAutoFit/>
              </a:bodyPr>
              <a:lstStyle/>
              <a:p>
                <a:pPr marL="900430" marR="330835" indent="-900430" algn="just">
                  <a:spcBef>
                    <a:spcPts val="1200"/>
                  </a:spcBef>
                  <a:spcAft>
                    <a:spcPts val="0"/>
                  </a:spcAft>
                </a:pPr>
                <a:r>
                  <a:rPr lang="en-US" sz="1200" dirty="0" err="1">
                    <a:solidFill>
                      <a:srgbClr val="000000"/>
                    </a:solidFill>
                    <a:latin typeface="Arial" panose="020B0604020202020204" pitchFamily="34" charset="0"/>
                    <a:ea typeface="MS Mincho"/>
                    <a:cs typeface="Times New Roman" panose="02020603050405020304" pitchFamily="18" charset="0"/>
                  </a:rPr>
                  <a:t>Tabel</a:t>
                </a:r>
                <a:r>
                  <a:rPr lang="en-US" sz="1200" dirty="0">
                    <a:solidFill>
                      <a:srgbClr val="000000"/>
                    </a:solidFill>
                    <a:latin typeface="Arial" panose="020B0604020202020204" pitchFamily="34" charset="0"/>
                    <a:ea typeface="MS Mincho"/>
                    <a:cs typeface="Times New Roman" panose="02020603050405020304" pitchFamily="18" charset="0"/>
                  </a:rPr>
                  <a:t> 4.6:  </a:t>
                </a:r>
                <a:r>
                  <a:rPr lang="id-ID" sz="1200" dirty="0">
                    <a:solidFill>
                      <a:srgbClr val="000000"/>
                    </a:solidFill>
                    <a:latin typeface="Arial" panose="020B0604020202020204" pitchFamily="34" charset="0"/>
                    <a:ea typeface="MS Mincho"/>
                    <a:cs typeface="Times New Roman" panose="02020603050405020304" pitchFamily="18" charset="0"/>
                  </a:rPr>
                  <a:t>Hubungan Antara periode ulang </a:t>
                </a:r>
                <a14:m>
                  <m:oMath xmlns:m="http://schemas.openxmlformats.org/officeDocument/2006/math">
                    <m:r>
                      <a:rPr lang="en-US" sz="1200" b="1"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𝑻</m:t>
                    </m:r>
                  </m:oMath>
                </a14:m>
                <a:r>
                  <a:rPr lang="id-ID" sz="1200" dirty="0">
                    <a:solidFill>
                      <a:srgbClr val="000000"/>
                    </a:solidFill>
                    <a:latin typeface="Arial" panose="020B0604020202020204" pitchFamily="34" charset="0"/>
                    <a:ea typeface="MS Mincho"/>
                    <a:cs typeface="Times New Roman" panose="02020603050405020304" pitchFamily="18" charset="0"/>
                  </a:rPr>
                  <a:t> dengan periode ulang </a:t>
                </a:r>
                <a14:m>
                  <m:oMath xmlns:m="http://schemas.openxmlformats.org/officeDocument/2006/math">
                    <m:r>
                      <a:rPr lang="en-US" sz="1200" b="1"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𝑻</m:t>
                    </m:r>
                  </m:oMath>
                </a14:m>
                <a:r>
                  <a:rPr lang="id-ID" sz="1200" dirty="0">
                    <a:solidFill>
                      <a:srgbClr val="000000"/>
                    </a:solidFill>
                    <a:latin typeface="Arial" panose="020B0604020202020204" pitchFamily="34" charset="0"/>
                    <a:ea typeface="MS Mincho"/>
                    <a:cs typeface="Times New Roman" panose="02020603050405020304" pitchFamily="18" charset="0"/>
                  </a:rPr>
                  <a:t> dengan </a:t>
                </a:r>
                <a14:m>
                  <m:oMath xmlns:m="http://schemas.openxmlformats.org/officeDocument/2006/math">
                    <m:r>
                      <a:rPr lang="en-US" sz="1200" b="1"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𝒀</m:t>
                    </m:r>
                  </m:oMath>
                </a14:m>
                <a:endParaRPr lang="id-ID" sz="1200" dirty="0">
                  <a:latin typeface="Arial" panose="020B0604020202020204" pitchFamily="34" charset="0"/>
                  <a:ea typeface="MS Mincho"/>
                  <a:cs typeface="Times New Roman" panose="02020603050405020304" pitchFamily="18" charset="0"/>
                </a:endParaRPr>
              </a:p>
            </p:txBody>
          </p:sp>
        </mc:Choice>
        <mc:Fallback xmlns="">
          <p:sp>
            <p:nvSpPr>
              <p:cNvPr id="8" name="Rectangle 7"/>
              <p:cNvSpPr>
                <a:spLocks noRot="1" noChangeAspect="1" noMove="1" noResize="1" noEditPoints="1" noAdjustHandles="1" noChangeArrowheads="1" noChangeShapeType="1" noTextEdit="1"/>
              </p:cNvSpPr>
              <p:nvPr/>
            </p:nvSpPr>
            <p:spPr>
              <a:xfrm>
                <a:off x="7024777" y="3690717"/>
                <a:ext cx="5034951" cy="461665"/>
              </a:xfrm>
              <a:prstGeom prst="rect">
                <a:avLst/>
              </a:prstGeom>
              <a:blipFill>
                <a:blip r:embed="rId3"/>
                <a:stretch>
                  <a:fillRect t="-1316" b="-7895"/>
                </a:stretch>
              </a:blipFill>
            </p:spPr>
            <p:txBody>
              <a:bodyPr/>
              <a:lstStyle/>
              <a:p>
                <a:r>
                  <a:rPr lang="id-ID">
                    <a:noFill/>
                  </a:rPr>
                  <a:t> </a:t>
                </a:r>
              </a:p>
            </p:txBody>
          </p:sp>
        </mc:Fallback>
      </mc:AlternateContent>
      <p:graphicFrame>
        <p:nvGraphicFramePr>
          <p:cNvPr id="9" name="Table 8"/>
          <p:cNvGraphicFramePr>
            <a:graphicFrameLocks noGrp="1"/>
          </p:cNvGraphicFramePr>
          <p:nvPr>
            <p:extLst>
              <p:ext uri="{D42A27DB-BD31-4B8C-83A1-F6EECF244321}">
                <p14:modId xmlns:p14="http://schemas.microsoft.com/office/powerpoint/2010/main" val="2255921090"/>
              </p:ext>
            </p:extLst>
          </p:nvPr>
        </p:nvGraphicFramePr>
        <p:xfrm>
          <a:off x="6984222" y="4312470"/>
          <a:ext cx="5038725" cy="2347976"/>
        </p:xfrm>
        <a:graphic>
          <a:graphicData uri="http://schemas.openxmlformats.org/drawingml/2006/table">
            <a:tbl>
              <a:tblPr firstRow="1" firstCol="1" bandRow="1">
                <a:tableStyleId>{F5AB1C69-6EDB-4FF4-983F-18BD219EF322}</a:tableStyleId>
              </a:tblPr>
              <a:tblGrid>
                <a:gridCol w="1800225">
                  <a:extLst>
                    <a:ext uri="{9D8B030D-6E8A-4147-A177-3AD203B41FA5}">
                      <a16:colId xmlns="" xmlns:a16="http://schemas.microsoft.com/office/drawing/2014/main" val="4168393790"/>
                    </a:ext>
                  </a:extLst>
                </a:gridCol>
                <a:gridCol w="3238500">
                  <a:extLst>
                    <a:ext uri="{9D8B030D-6E8A-4147-A177-3AD203B41FA5}">
                      <a16:colId xmlns="" xmlns:a16="http://schemas.microsoft.com/office/drawing/2014/main" val="2167043694"/>
                    </a:ext>
                  </a:extLst>
                </a:gridCol>
              </a:tblGrid>
              <a:tr h="0">
                <a:tc>
                  <a:txBody>
                    <a:bodyPr/>
                    <a:lstStyle/>
                    <a:p>
                      <a:pPr algn="ctr">
                        <a:lnSpc>
                          <a:spcPct val="107000"/>
                        </a:lnSpc>
                        <a:spcBef>
                          <a:spcPts val="300"/>
                        </a:spcBef>
                        <a:spcAft>
                          <a:spcPts val="300"/>
                        </a:spcAft>
                      </a:pPr>
                      <a:r>
                        <a:rPr lang="en-US" sz="1800">
                          <a:effectLst/>
                        </a:rPr>
                        <a:t>Periode Ulang, T</a:t>
                      </a:r>
                      <a:endParaRPr lang="id-ID" sz="18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tc>
                <a:tc>
                  <a:txBody>
                    <a:bodyPr/>
                    <a:lstStyle/>
                    <a:p>
                      <a:pPr algn="ctr">
                        <a:lnSpc>
                          <a:spcPct val="107000"/>
                        </a:lnSpc>
                        <a:spcBef>
                          <a:spcPts val="300"/>
                        </a:spcBef>
                        <a:spcAft>
                          <a:spcPts val="300"/>
                        </a:spcAft>
                      </a:pPr>
                      <a:r>
                        <a:rPr lang="en-US" sz="1800" dirty="0" err="1">
                          <a:effectLst/>
                        </a:rPr>
                        <a:t>reduksi</a:t>
                      </a:r>
                      <a:r>
                        <a:rPr lang="en-US" sz="1800" dirty="0">
                          <a:effectLst/>
                        </a:rPr>
                        <a:t> </a:t>
                      </a:r>
                      <a:r>
                        <a:rPr lang="en-US" sz="1800" dirty="0" err="1">
                          <a:effectLst/>
                        </a:rPr>
                        <a:t>variat</a:t>
                      </a:r>
                      <a:r>
                        <a:rPr lang="en-US" sz="1800" dirty="0">
                          <a:effectLst/>
                        </a:rPr>
                        <a:t> </a:t>
                      </a:r>
                      <a:r>
                        <a:rPr lang="en-US" sz="1800" dirty="0" err="1">
                          <a:effectLst/>
                        </a:rPr>
                        <a:t>dari</a:t>
                      </a:r>
                      <a:r>
                        <a:rPr lang="en-US" sz="1800" dirty="0">
                          <a:effectLst/>
                        </a:rPr>
                        <a:t> variable, Y</a:t>
                      </a:r>
                      <a:endParaRPr lang="id-ID" sz="1800" dirty="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tc>
                <a:extLst>
                  <a:ext uri="{0D108BD9-81ED-4DB2-BD59-A6C34878D82A}">
                    <a16:rowId xmlns="" xmlns:a16="http://schemas.microsoft.com/office/drawing/2014/main" val="1392438100"/>
                  </a:ext>
                </a:extLst>
              </a:tr>
              <a:tr h="0">
                <a:tc>
                  <a:txBody>
                    <a:bodyPr/>
                    <a:lstStyle/>
                    <a:p>
                      <a:pPr algn="just">
                        <a:lnSpc>
                          <a:spcPct val="107000"/>
                        </a:lnSpc>
                        <a:spcBef>
                          <a:spcPts val="300"/>
                        </a:spcBef>
                        <a:spcAft>
                          <a:spcPts val="300"/>
                        </a:spcAft>
                      </a:pPr>
                      <a:r>
                        <a:rPr lang="en-US" sz="1800">
                          <a:effectLst/>
                        </a:rPr>
                        <a:t>2</a:t>
                      </a:r>
                      <a:endParaRPr lang="id-ID" sz="18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tc>
                <a:tc>
                  <a:txBody>
                    <a:bodyPr/>
                    <a:lstStyle/>
                    <a:p>
                      <a:pPr algn="just">
                        <a:lnSpc>
                          <a:spcPct val="107000"/>
                        </a:lnSpc>
                        <a:spcBef>
                          <a:spcPts val="300"/>
                        </a:spcBef>
                        <a:spcAft>
                          <a:spcPts val="300"/>
                        </a:spcAft>
                      </a:pPr>
                      <a:r>
                        <a:rPr lang="en-US" sz="1800">
                          <a:effectLst/>
                        </a:rPr>
                        <a:t>0,3065</a:t>
                      </a:r>
                      <a:endParaRPr lang="id-ID" sz="18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tc>
                <a:extLst>
                  <a:ext uri="{0D108BD9-81ED-4DB2-BD59-A6C34878D82A}">
                    <a16:rowId xmlns="" xmlns:a16="http://schemas.microsoft.com/office/drawing/2014/main" val="2126799283"/>
                  </a:ext>
                </a:extLst>
              </a:tr>
              <a:tr h="0">
                <a:tc>
                  <a:txBody>
                    <a:bodyPr/>
                    <a:lstStyle/>
                    <a:p>
                      <a:pPr algn="just">
                        <a:lnSpc>
                          <a:spcPct val="107000"/>
                        </a:lnSpc>
                        <a:spcBef>
                          <a:spcPts val="300"/>
                        </a:spcBef>
                        <a:spcAft>
                          <a:spcPts val="300"/>
                        </a:spcAft>
                      </a:pPr>
                      <a:r>
                        <a:rPr lang="en-US" sz="1800">
                          <a:effectLst/>
                        </a:rPr>
                        <a:t>5</a:t>
                      </a:r>
                      <a:endParaRPr lang="id-ID" sz="18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tc>
                <a:tc>
                  <a:txBody>
                    <a:bodyPr/>
                    <a:lstStyle/>
                    <a:p>
                      <a:pPr algn="just">
                        <a:lnSpc>
                          <a:spcPct val="107000"/>
                        </a:lnSpc>
                        <a:spcBef>
                          <a:spcPts val="300"/>
                        </a:spcBef>
                        <a:spcAft>
                          <a:spcPts val="300"/>
                        </a:spcAft>
                      </a:pPr>
                      <a:r>
                        <a:rPr lang="en-US" sz="1800">
                          <a:effectLst/>
                        </a:rPr>
                        <a:t>1,4999</a:t>
                      </a:r>
                      <a:endParaRPr lang="id-ID" sz="18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tc>
                <a:extLst>
                  <a:ext uri="{0D108BD9-81ED-4DB2-BD59-A6C34878D82A}">
                    <a16:rowId xmlns="" xmlns:a16="http://schemas.microsoft.com/office/drawing/2014/main" val="3266788417"/>
                  </a:ext>
                </a:extLst>
              </a:tr>
              <a:tr h="0">
                <a:tc>
                  <a:txBody>
                    <a:bodyPr/>
                    <a:lstStyle/>
                    <a:p>
                      <a:pPr algn="just">
                        <a:lnSpc>
                          <a:spcPct val="107000"/>
                        </a:lnSpc>
                        <a:spcBef>
                          <a:spcPts val="300"/>
                        </a:spcBef>
                        <a:spcAft>
                          <a:spcPts val="300"/>
                        </a:spcAft>
                      </a:pPr>
                      <a:r>
                        <a:rPr lang="en-US" sz="1800">
                          <a:effectLst/>
                        </a:rPr>
                        <a:t>10</a:t>
                      </a:r>
                      <a:endParaRPr lang="id-ID" sz="18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tc>
                <a:tc>
                  <a:txBody>
                    <a:bodyPr/>
                    <a:lstStyle/>
                    <a:p>
                      <a:pPr algn="just">
                        <a:lnSpc>
                          <a:spcPct val="107000"/>
                        </a:lnSpc>
                        <a:spcBef>
                          <a:spcPts val="300"/>
                        </a:spcBef>
                        <a:spcAft>
                          <a:spcPts val="300"/>
                        </a:spcAft>
                      </a:pPr>
                      <a:r>
                        <a:rPr lang="en-US" sz="1800">
                          <a:effectLst/>
                        </a:rPr>
                        <a:t> 2,2504 </a:t>
                      </a:r>
                      <a:endParaRPr lang="id-ID" sz="18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tc>
                <a:extLst>
                  <a:ext uri="{0D108BD9-81ED-4DB2-BD59-A6C34878D82A}">
                    <a16:rowId xmlns="" xmlns:a16="http://schemas.microsoft.com/office/drawing/2014/main" val="489300000"/>
                  </a:ext>
                </a:extLst>
              </a:tr>
              <a:tr h="0">
                <a:tc>
                  <a:txBody>
                    <a:bodyPr/>
                    <a:lstStyle/>
                    <a:p>
                      <a:pPr algn="just">
                        <a:lnSpc>
                          <a:spcPct val="107000"/>
                        </a:lnSpc>
                        <a:spcBef>
                          <a:spcPts val="300"/>
                        </a:spcBef>
                        <a:spcAft>
                          <a:spcPts val="300"/>
                        </a:spcAft>
                      </a:pPr>
                      <a:r>
                        <a:rPr lang="en-US" sz="1800">
                          <a:effectLst/>
                        </a:rPr>
                        <a:t>20</a:t>
                      </a:r>
                      <a:endParaRPr lang="id-ID" sz="18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tc>
                <a:tc>
                  <a:txBody>
                    <a:bodyPr/>
                    <a:lstStyle/>
                    <a:p>
                      <a:pPr algn="just">
                        <a:lnSpc>
                          <a:spcPct val="107000"/>
                        </a:lnSpc>
                        <a:spcBef>
                          <a:spcPts val="300"/>
                        </a:spcBef>
                        <a:spcAft>
                          <a:spcPts val="300"/>
                        </a:spcAft>
                      </a:pPr>
                      <a:r>
                        <a:rPr lang="en-US" sz="1800">
                          <a:effectLst/>
                        </a:rPr>
                        <a:t>2,9702 </a:t>
                      </a:r>
                      <a:endParaRPr lang="id-ID" sz="18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tc>
                <a:extLst>
                  <a:ext uri="{0D108BD9-81ED-4DB2-BD59-A6C34878D82A}">
                    <a16:rowId xmlns="" xmlns:a16="http://schemas.microsoft.com/office/drawing/2014/main" val="682585383"/>
                  </a:ext>
                </a:extLst>
              </a:tr>
              <a:tr h="0">
                <a:tc>
                  <a:txBody>
                    <a:bodyPr/>
                    <a:lstStyle/>
                    <a:p>
                      <a:pPr algn="just">
                        <a:lnSpc>
                          <a:spcPct val="107000"/>
                        </a:lnSpc>
                        <a:spcBef>
                          <a:spcPts val="300"/>
                        </a:spcBef>
                        <a:spcAft>
                          <a:spcPts val="300"/>
                        </a:spcAft>
                      </a:pPr>
                      <a:r>
                        <a:rPr lang="en-US" sz="1800">
                          <a:effectLst/>
                        </a:rPr>
                        <a:t>50</a:t>
                      </a:r>
                      <a:endParaRPr lang="id-ID" sz="18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tc>
                <a:tc>
                  <a:txBody>
                    <a:bodyPr/>
                    <a:lstStyle/>
                    <a:p>
                      <a:pPr algn="just">
                        <a:lnSpc>
                          <a:spcPct val="107000"/>
                        </a:lnSpc>
                        <a:spcBef>
                          <a:spcPts val="300"/>
                        </a:spcBef>
                        <a:spcAft>
                          <a:spcPts val="300"/>
                        </a:spcAft>
                      </a:pPr>
                      <a:r>
                        <a:rPr lang="en-US" sz="1800">
                          <a:effectLst/>
                        </a:rPr>
                        <a:t>3,9019</a:t>
                      </a:r>
                      <a:endParaRPr lang="id-ID" sz="18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tc>
                <a:extLst>
                  <a:ext uri="{0D108BD9-81ED-4DB2-BD59-A6C34878D82A}">
                    <a16:rowId xmlns="" xmlns:a16="http://schemas.microsoft.com/office/drawing/2014/main" val="307154333"/>
                  </a:ext>
                </a:extLst>
              </a:tr>
              <a:tr h="0">
                <a:tc>
                  <a:txBody>
                    <a:bodyPr/>
                    <a:lstStyle/>
                    <a:p>
                      <a:pPr algn="just">
                        <a:lnSpc>
                          <a:spcPct val="107000"/>
                        </a:lnSpc>
                        <a:spcBef>
                          <a:spcPts val="300"/>
                        </a:spcBef>
                        <a:spcAft>
                          <a:spcPts val="300"/>
                        </a:spcAft>
                      </a:pPr>
                      <a:r>
                        <a:rPr lang="en-US" sz="1800">
                          <a:effectLst/>
                        </a:rPr>
                        <a:t>100</a:t>
                      </a:r>
                      <a:endParaRPr lang="id-ID" sz="18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tc>
                <a:tc>
                  <a:txBody>
                    <a:bodyPr/>
                    <a:lstStyle/>
                    <a:p>
                      <a:pPr algn="just">
                        <a:lnSpc>
                          <a:spcPct val="107000"/>
                        </a:lnSpc>
                        <a:spcBef>
                          <a:spcPts val="300"/>
                        </a:spcBef>
                        <a:spcAft>
                          <a:spcPts val="300"/>
                        </a:spcAft>
                      </a:pPr>
                      <a:r>
                        <a:rPr lang="en-US" sz="1800" dirty="0">
                          <a:effectLst/>
                        </a:rPr>
                        <a:t> 4,6001</a:t>
                      </a:r>
                      <a:endParaRPr lang="id-ID" sz="1800" dirty="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tc>
                <a:extLst>
                  <a:ext uri="{0D108BD9-81ED-4DB2-BD59-A6C34878D82A}">
                    <a16:rowId xmlns="" xmlns:a16="http://schemas.microsoft.com/office/drawing/2014/main" val="1671947575"/>
                  </a:ext>
                </a:extLst>
              </a:tr>
            </a:tbl>
          </a:graphicData>
        </a:graphic>
      </p:graphicFrame>
    </p:spTree>
    <p:extLst>
      <p:ext uri="{BB962C8B-B14F-4D97-AF65-F5344CB8AC3E}">
        <p14:creationId xmlns:p14="http://schemas.microsoft.com/office/powerpoint/2010/main" val="398213046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itle 1"/>
              <p:cNvSpPr>
                <a:spLocks noGrp="1"/>
              </p:cNvSpPr>
              <p:nvPr>
                <p:ph type="title"/>
              </p:nvPr>
            </p:nvSpPr>
            <p:spPr>
              <a:xfrm>
                <a:off x="619936" y="744601"/>
                <a:ext cx="9613861" cy="1080938"/>
              </a:xfrm>
            </p:spPr>
            <p:txBody>
              <a:bodyPr>
                <a:noAutofit/>
              </a:bodyPr>
              <a:lstStyle/>
              <a:p>
                <a:r>
                  <a:rPr lang="en-US" sz="2000" dirty="0" err="1"/>
                  <a:t>Tabel</a:t>
                </a:r>
                <a:r>
                  <a:rPr lang="en-US" sz="2000" dirty="0"/>
                  <a:t> 4.7:  </a:t>
                </a:r>
                <a:r>
                  <a:rPr lang="id-ID" sz="2000" dirty="0"/>
                  <a:t>Hubungan Antara,</a:t>
                </a:r>
                <a14:m>
                  <m:oMath xmlns:m="http://schemas.openxmlformats.org/officeDocument/2006/math">
                    <m:r>
                      <a:rPr lang="id-ID" sz="2000" b="1">
                        <a:latin typeface="Cambria Math" panose="02040503050406030204" pitchFamily="18" charset="0"/>
                      </a:rPr>
                      <m:t> </m:t>
                    </m:r>
                    <m:sSub>
                      <m:sSubPr>
                        <m:ctrlPr>
                          <a:rPr lang="id-ID" sz="2000" i="1">
                            <a:latin typeface="Cambria Math"/>
                          </a:rPr>
                        </m:ctrlPr>
                      </m:sSubPr>
                      <m:e>
                        <m:r>
                          <a:rPr lang="en-US" sz="2000" b="1" i="1">
                            <a:latin typeface="Cambria Math" panose="02040503050406030204" pitchFamily="18" charset="0"/>
                          </a:rPr>
                          <m:t>𝐘</m:t>
                        </m:r>
                      </m:e>
                      <m:sub>
                        <m:r>
                          <a:rPr lang="en-US" sz="2000" b="1" i="1">
                            <a:latin typeface="Cambria Math" panose="02040503050406030204" pitchFamily="18" charset="0"/>
                          </a:rPr>
                          <m:t>𝒏</m:t>
                        </m:r>
                      </m:sub>
                    </m:sSub>
                  </m:oMath>
                </a14:m>
                <a:r>
                  <a:rPr lang="id-ID" sz="2000" dirty="0"/>
                  <a:t>, </a:t>
                </a:r>
                <a:r>
                  <a:rPr lang="en-US" sz="2000" dirty="0" err="1"/>
                  <a:t>nilai</a:t>
                </a:r>
                <a:r>
                  <a:rPr lang="en-US" sz="2000" dirty="0"/>
                  <a:t> rata-rata </a:t>
                </a:r>
                <a:r>
                  <a:rPr lang="en-US" sz="2000" dirty="0" err="1"/>
                  <a:t>dari</a:t>
                </a:r>
                <a:r>
                  <a:rPr lang="en-US" sz="2000" dirty="0"/>
                  <a:t> </a:t>
                </a:r>
                <a:r>
                  <a:rPr lang="en-US" sz="2000" dirty="0" err="1"/>
                  <a:t>reduksi</a:t>
                </a:r>
                <a:r>
                  <a:rPr lang="en-US" sz="2000" dirty="0"/>
                  <a:t> </a:t>
                </a:r>
                <a:r>
                  <a:rPr lang="en-US" sz="2000" dirty="0" err="1"/>
                  <a:t>variat</a:t>
                </a:r>
                <a:r>
                  <a:rPr lang="id-ID" sz="2000" dirty="0"/>
                  <a:t> dan </a:t>
                </a:r>
                <a14:m>
                  <m:oMath xmlns:m="http://schemas.openxmlformats.org/officeDocument/2006/math">
                    <m:sSub>
                      <m:sSubPr>
                        <m:ctrlPr>
                          <a:rPr lang="id-ID" sz="2000" i="1">
                            <a:latin typeface="Cambria Math"/>
                          </a:rPr>
                        </m:ctrlPr>
                      </m:sSubPr>
                      <m:e>
                        <m:r>
                          <a:rPr lang="en-US" sz="2000" b="1" i="1">
                            <a:latin typeface="Cambria Math" panose="02040503050406030204" pitchFamily="18" charset="0"/>
                          </a:rPr>
                          <m:t>𝐒</m:t>
                        </m:r>
                      </m:e>
                      <m:sub>
                        <m:r>
                          <a:rPr lang="en-US" sz="2000" b="1" i="1">
                            <a:latin typeface="Cambria Math" panose="02040503050406030204" pitchFamily="18" charset="0"/>
                          </a:rPr>
                          <m:t>𝒏</m:t>
                        </m:r>
                      </m:sub>
                    </m:sSub>
                  </m:oMath>
                </a14:m>
                <a:r>
                  <a:rPr lang="id-ID" sz="2000" dirty="0"/>
                  <a:t>, </a:t>
                </a:r>
                <a:r>
                  <a:rPr lang="en-US" sz="2000" dirty="0" err="1"/>
                  <a:t>deviasi</a:t>
                </a:r>
                <a:r>
                  <a:rPr lang="en-US" sz="2000" dirty="0"/>
                  <a:t> </a:t>
                </a:r>
                <a:r>
                  <a:rPr lang="en-US" sz="2000" dirty="0" err="1"/>
                  <a:t>standar</a:t>
                </a:r>
                <a:r>
                  <a:rPr lang="en-US" sz="2000" dirty="0"/>
                  <a:t> </a:t>
                </a:r>
                <a:r>
                  <a:rPr lang="en-US" sz="2000" dirty="0" err="1"/>
                  <a:t>dari</a:t>
                </a:r>
                <a:r>
                  <a:rPr lang="en-US" sz="2000" dirty="0"/>
                  <a:t> </a:t>
                </a:r>
                <a:r>
                  <a:rPr lang="en-US" sz="2000" dirty="0" err="1"/>
                  <a:t>reduksi</a:t>
                </a:r>
                <a:r>
                  <a:rPr lang="en-US" sz="2000" dirty="0"/>
                  <a:t> </a:t>
                </a:r>
                <a:r>
                  <a:rPr lang="en-US" sz="2000" dirty="0" err="1"/>
                  <a:t>variat</a:t>
                </a:r>
                <a:r>
                  <a:rPr lang="id-ID" sz="2000" dirty="0"/>
                  <a:t> dengan Jumlah Data (</a:t>
                </a:r>
                <a:r>
                  <a:rPr lang="id-ID" sz="2000" dirty="0" err="1"/>
                  <a:t>Bonnier</a:t>
                </a:r>
                <a:r>
                  <a:rPr lang="id-ID" sz="2000" dirty="0"/>
                  <a:t>, 1980; </a:t>
                </a:r>
                <a:r>
                  <a:rPr lang="id-ID" sz="2000" dirty="0" err="1"/>
                  <a:t>Soewarno</a:t>
                </a:r>
                <a:r>
                  <a:rPr lang="id-ID" sz="2000" dirty="0"/>
                  <a:t>, 1995)</a:t>
                </a:r>
              </a:p>
            </p:txBody>
          </p:sp>
        </mc:Choice>
        <mc:Fallback xmlns="">
          <p:sp>
            <p:nvSpPr>
              <p:cNvPr id="2" name="Title 1"/>
              <p:cNvSpPr>
                <a:spLocks noGrp="1" noRot="1" noChangeAspect="1" noMove="1" noResize="1" noEditPoints="1" noAdjustHandles="1" noChangeArrowheads="1" noChangeShapeType="1" noTextEdit="1"/>
              </p:cNvSpPr>
              <p:nvPr>
                <p:ph type="title"/>
              </p:nvPr>
            </p:nvSpPr>
            <p:spPr>
              <a:xfrm>
                <a:off x="619936" y="744601"/>
                <a:ext cx="9613861" cy="1080938"/>
              </a:xfrm>
              <a:blipFill>
                <a:blip r:embed="rId2"/>
                <a:stretch>
                  <a:fillRect l="-698"/>
                </a:stretch>
              </a:blipFill>
            </p:spPr>
            <p:txBody>
              <a:bodyPr/>
              <a:lstStyle/>
              <a:p>
                <a:r>
                  <a:rPr lang="id-ID">
                    <a:noFill/>
                  </a:rPr>
                  <a:t> </a:t>
                </a:r>
              </a:p>
            </p:txBody>
          </p:sp>
        </mc:Fallback>
      </mc:AlternateContent>
      <mc:AlternateContent xmlns:mc="http://schemas.openxmlformats.org/markup-compatibility/2006" xmlns:a14="http://schemas.microsoft.com/office/drawing/2010/main">
        <mc:Choice Requires="a14">
          <p:graphicFrame>
            <p:nvGraphicFramePr>
              <p:cNvPr id="4" name="Content Placeholder 3"/>
              <p:cNvGraphicFramePr>
                <a:graphicFrameLocks noGrp="1"/>
              </p:cNvGraphicFramePr>
              <p:nvPr>
                <p:ph idx="1"/>
                <p:extLst>
                  <p:ext uri="{D42A27DB-BD31-4B8C-83A1-F6EECF244321}">
                    <p14:modId xmlns:p14="http://schemas.microsoft.com/office/powerpoint/2010/main" val="52648796"/>
                  </p:ext>
                </p:extLst>
              </p:nvPr>
            </p:nvGraphicFramePr>
            <p:xfrm>
              <a:off x="619936" y="1593546"/>
              <a:ext cx="7957924" cy="5549531"/>
            </p:xfrm>
            <a:graphic>
              <a:graphicData uri="http://schemas.openxmlformats.org/drawingml/2006/table">
                <a:tbl>
                  <a:tblPr firstRow="1" firstCol="1" bandRow="1">
                    <a:tableStyleId>{F5AB1C69-6EDB-4FF4-983F-18BD219EF322}</a:tableStyleId>
                  </a:tblPr>
                  <a:tblGrid>
                    <a:gridCol w="365930">
                      <a:extLst>
                        <a:ext uri="{9D8B030D-6E8A-4147-A177-3AD203B41FA5}">
                          <a16:colId xmlns="" xmlns:a16="http://schemas.microsoft.com/office/drawing/2014/main" val="2179769234"/>
                        </a:ext>
                      </a:extLst>
                    </a:gridCol>
                    <a:gridCol w="800210">
                      <a:extLst>
                        <a:ext uri="{9D8B030D-6E8A-4147-A177-3AD203B41FA5}">
                          <a16:colId xmlns="" xmlns:a16="http://schemas.microsoft.com/office/drawing/2014/main" val="990471540"/>
                        </a:ext>
                      </a:extLst>
                    </a:gridCol>
                    <a:gridCol w="800210">
                      <a:extLst>
                        <a:ext uri="{9D8B030D-6E8A-4147-A177-3AD203B41FA5}">
                          <a16:colId xmlns="" xmlns:a16="http://schemas.microsoft.com/office/drawing/2014/main" val="1090949225"/>
                        </a:ext>
                      </a:extLst>
                    </a:gridCol>
                    <a:gridCol w="365930">
                      <a:extLst>
                        <a:ext uri="{9D8B030D-6E8A-4147-A177-3AD203B41FA5}">
                          <a16:colId xmlns="" xmlns:a16="http://schemas.microsoft.com/office/drawing/2014/main" val="1765621320"/>
                        </a:ext>
                      </a:extLst>
                    </a:gridCol>
                    <a:gridCol w="800210">
                      <a:extLst>
                        <a:ext uri="{9D8B030D-6E8A-4147-A177-3AD203B41FA5}">
                          <a16:colId xmlns="" xmlns:a16="http://schemas.microsoft.com/office/drawing/2014/main" val="4249623605"/>
                        </a:ext>
                      </a:extLst>
                    </a:gridCol>
                    <a:gridCol w="800210">
                      <a:extLst>
                        <a:ext uri="{9D8B030D-6E8A-4147-A177-3AD203B41FA5}">
                          <a16:colId xmlns="" xmlns:a16="http://schemas.microsoft.com/office/drawing/2014/main" val="4284218455"/>
                        </a:ext>
                      </a:extLst>
                    </a:gridCol>
                    <a:gridCol w="365930">
                      <a:extLst>
                        <a:ext uri="{9D8B030D-6E8A-4147-A177-3AD203B41FA5}">
                          <a16:colId xmlns="" xmlns:a16="http://schemas.microsoft.com/office/drawing/2014/main" val="1339513817"/>
                        </a:ext>
                      </a:extLst>
                    </a:gridCol>
                    <a:gridCol w="800210">
                      <a:extLst>
                        <a:ext uri="{9D8B030D-6E8A-4147-A177-3AD203B41FA5}">
                          <a16:colId xmlns="" xmlns:a16="http://schemas.microsoft.com/office/drawing/2014/main" val="1463510916"/>
                        </a:ext>
                      </a:extLst>
                    </a:gridCol>
                    <a:gridCol w="800210">
                      <a:extLst>
                        <a:ext uri="{9D8B030D-6E8A-4147-A177-3AD203B41FA5}">
                          <a16:colId xmlns="" xmlns:a16="http://schemas.microsoft.com/office/drawing/2014/main" val="3800122616"/>
                        </a:ext>
                      </a:extLst>
                    </a:gridCol>
                    <a:gridCol w="458454">
                      <a:extLst>
                        <a:ext uri="{9D8B030D-6E8A-4147-A177-3AD203B41FA5}">
                          <a16:colId xmlns="" xmlns:a16="http://schemas.microsoft.com/office/drawing/2014/main" val="2916593620"/>
                        </a:ext>
                      </a:extLst>
                    </a:gridCol>
                    <a:gridCol w="800210">
                      <a:extLst>
                        <a:ext uri="{9D8B030D-6E8A-4147-A177-3AD203B41FA5}">
                          <a16:colId xmlns="" xmlns:a16="http://schemas.microsoft.com/office/drawing/2014/main" val="3875789013"/>
                        </a:ext>
                      </a:extLst>
                    </a:gridCol>
                    <a:gridCol w="800210">
                      <a:extLst>
                        <a:ext uri="{9D8B030D-6E8A-4147-A177-3AD203B41FA5}">
                          <a16:colId xmlns="" xmlns:a16="http://schemas.microsoft.com/office/drawing/2014/main" val="950488835"/>
                        </a:ext>
                      </a:extLst>
                    </a:gridCol>
                  </a:tblGrid>
                  <a:tr h="182451">
                    <a:tc>
                      <a:txBody>
                        <a:bodyPr/>
                        <a:lstStyle/>
                        <a:p>
                          <a:pPr algn="just">
                            <a:lnSpc>
                              <a:spcPct val="107000"/>
                            </a:lnSpc>
                            <a:spcBef>
                              <a:spcPts val="300"/>
                            </a:spcBef>
                            <a:spcAft>
                              <a:spcPts val="300"/>
                            </a:spcAft>
                          </a:pPr>
                          <a14:m>
                            <m:oMathPara xmlns:m="http://schemas.openxmlformats.org/officeDocument/2006/math">
                              <m:oMathParaPr>
                                <m:jc m:val="centerGroup"/>
                              </m:oMathParaPr>
                              <m:oMath xmlns:m="http://schemas.openxmlformats.org/officeDocument/2006/math">
                                <m:r>
                                  <a:rPr lang="en-US" sz="1400">
                                    <a:effectLst/>
                                    <a:latin typeface="Cambria Math" panose="02040503050406030204" pitchFamily="18" charset="0"/>
                                  </a:rPr>
                                  <m:t>𝑛</m:t>
                                </m:r>
                              </m:oMath>
                            </m:oMathPara>
                          </a14:m>
                          <a:endParaRPr lang="id-ID" sz="1400" dirty="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14:m>
                            <m:oMathPara xmlns:m="http://schemas.openxmlformats.org/officeDocument/2006/math">
                              <m:oMathParaPr>
                                <m:jc m:val="centerGroup"/>
                              </m:oMathParaPr>
                              <m:oMath xmlns:m="http://schemas.openxmlformats.org/officeDocument/2006/math">
                                <m:sSub>
                                  <m:sSubPr>
                                    <m:ctrlPr>
                                      <a:rPr lang="id-ID" sz="1400" i="1">
                                        <a:effectLst/>
                                        <a:latin typeface="Cambria Math"/>
                                      </a:rPr>
                                    </m:ctrlPr>
                                  </m:sSubPr>
                                  <m:e>
                                    <m:r>
                                      <a:rPr lang="en-US" sz="1400">
                                        <a:effectLst/>
                                        <a:latin typeface="Cambria Math" panose="02040503050406030204" pitchFamily="18" charset="0"/>
                                      </a:rPr>
                                      <m:t>𝑌</m:t>
                                    </m:r>
                                  </m:e>
                                  <m:sub>
                                    <m:r>
                                      <a:rPr lang="en-US" sz="1400">
                                        <a:effectLst/>
                                        <a:latin typeface="Cambria Math" panose="02040503050406030204" pitchFamily="18" charset="0"/>
                                      </a:rPr>
                                      <m:t>𝑛</m:t>
                                    </m:r>
                                  </m:sub>
                                </m:sSub>
                              </m:oMath>
                            </m:oMathPara>
                          </a14:m>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14:m>
                            <m:oMathPara xmlns:m="http://schemas.openxmlformats.org/officeDocument/2006/math">
                              <m:oMathParaPr>
                                <m:jc m:val="centerGroup"/>
                              </m:oMathParaPr>
                              <m:oMath xmlns:m="http://schemas.openxmlformats.org/officeDocument/2006/math">
                                <m:sSub>
                                  <m:sSubPr>
                                    <m:ctrlPr>
                                      <a:rPr lang="id-ID" sz="1400" i="1">
                                        <a:effectLst/>
                                        <a:latin typeface="Cambria Math"/>
                                      </a:rPr>
                                    </m:ctrlPr>
                                  </m:sSubPr>
                                  <m:e>
                                    <m:r>
                                      <a:rPr lang="en-US" sz="1400">
                                        <a:effectLst/>
                                        <a:latin typeface="Cambria Math" panose="02040503050406030204" pitchFamily="18" charset="0"/>
                                      </a:rPr>
                                      <m:t>𝑆</m:t>
                                    </m:r>
                                  </m:e>
                                  <m:sub>
                                    <m:r>
                                      <a:rPr lang="en-US" sz="1400">
                                        <a:effectLst/>
                                        <a:latin typeface="Cambria Math" panose="02040503050406030204" pitchFamily="18" charset="0"/>
                                      </a:rPr>
                                      <m:t>𝑛</m:t>
                                    </m:r>
                                  </m:sub>
                                </m:sSub>
                              </m:oMath>
                            </m:oMathPara>
                          </a14:m>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14:m>
                            <m:oMathPara xmlns:m="http://schemas.openxmlformats.org/officeDocument/2006/math">
                              <m:oMathParaPr>
                                <m:jc m:val="centerGroup"/>
                              </m:oMathParaPr>
                              <m:oMath xmlns:m="http://schemas.openxmlformats.org/officeDocument/2006/math">
                                <m:r>
                                  <a:rPr lang="en-US" sz="1400">
                                    <a:effectLst/>
                                    <a:latin typeface="Cambria Math" panose="02040503050406030204" pitchFamily="18" charset="0"/>
                                  </a:rPr>
                                  <m:t>𝑛</m:t>
                                </m:r>
                              </m:oMath>
                            </m:oMathPara>
                          </a14:m>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14:m>
                            <m:oMathPara xmlns:m="http://schemas.openxmlformats.org/officeDocument/2006/math">
                              <m:oMathParaPr>
                                <m:jc m:val="centerGroup"/>
                              </m:oMathParaPr>
                              <m:oMath xmlns:m="http://schemas.openxmlformats.org/officeDocument/2006/math">
                                <m:sSub>
                                  <m:sSubPr>
                                    <m:ctrlPr>
                                      <a:rPr lang="id-ID" sz="1400" i="1">
                                        <a:effectLst/>
                                        <a:latin typeface="Cambria Math"/>
                                      </a:rPr>
                                    </m:ctrlPr>
                                  </m:sSubPr>
                                  <m:e>
                                    <m:r>
                                      <a:rPr lang="en-US" sz="1400">
                                        <a:effectLst/>
                                        <a:latin typeface="Cambria Math" panose="02040503050406030204" pitchFamily="18" charset="0"/>
                                      </a:rPr>
                                      <m:t>𝑌</m:t>
                                    </m:r>
                                  </m:e>
                                  <m:sub>
                                    <m:r>
                                      <a:rPr lang="en-US" sz="1400">
                                        <a:effectLst/>
                                        <a:latin typeface="Cambria Math" panose="02040503050406030204" pitchFamily="18" charset="0"/>
                                      </a:rPr>
                                      <m:t>𝑛</m:t>
                                    </m:r>
                                  </m:sub>
                                </m:sSub>
                              </m:oMath>
                            </m:oMathPara>
                          </a14:m>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14:m>
                            <m:oMathPara xmlns:m="http://schemas.openxmlformats.org/officeDocument/2006/math">
                              <m:oMathParaPr>
                                <m:jc m:val="centerGroup"/>
                              </m:oMathParaPr>
                              <m:oMath xmlns:m="http://schemas.openxmlformats.org/officeDocument/2006/math">
                                <m:sSub>
                                  <m:sSubPr>
                                    <m:ctrlPr>
                                      <a:rPr lang="id-ID" sz="1400" i="1">
                                        <a:effectLst/>
                                        <a:latin typeface="Cambria Math"/>
                                      </a:rPr>
                                    </m:ctrlPr>
                                  </m:sSubPr>
                                  <m:e>
                                    <m:r>
                                      <a:rPr lang="en-US" sz="1400">
                                        <a:effectLst/>
                                        <a:latin typeface="Cambria Math" panose="02040503050406030204" pitchFamily="18" charset="0"/>
                                      </a:rPr>
                                      <m:t>𝑆</m:t>
                                    </m:r>
                                  </m:e>
                                  <m:sub>
                                    <m:r>
                                      <a:rPr lang="en-US" sz="1400">
                                        <a:effectLst/>
                                        <a:latin typeface="Cambria Math" panose="02040503050406030204" pitchFamily="18" charset="0"/>
                                      </a:rPr>
                                      <m:t>𝑛</m:t>
                                    </m:r>
                                  </m:sub>
                                </m:sSub>
                              </m:oMath>
                            </m:oMathPara>
                          </a14:m>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14:m>
                            <m:oMathPara xmlns:m="http://schemas.openxmlformats.org/officeDocument/2006/math">
                              <m:oMathParaPr>
                                <m:jc m:val="centerGroup"/>
                              </m:oMathParaPr>
                              <m:oMath xmlns:m="http://schemas.openxmlformats.org/officeDocument/2006/math">
                                <m:r>
                                  <a:rPr lang="en-US" sz="1400">
                                    <a:effectLst/>
                                    <a:latin typeface="Cambria Math" panose="02040503050406030204" pitchFamily="18" charset="0"/>
                                  </a:rPr>
                                  <m:t>𝑛</m:t>
                                </m:r>
                              </m:oMath>
                            </m:oMathPara>
                          </a14:m>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14:m>
                            <m:oMathPara xmlns:m="http://schemas.openxmlformats.org/officeDocument/2006/math">
                              <m:oMathParaPr>
                                <m:jc m:val="centerGroup"/>
                              </m:oMathParaPr>
                              <m:oMath xmlns:m="http://schemas.openxmlformats.org/officeDocument/2006/math">
                                <m:sSub>
                                  <m:sSubPr>
                                    <m:ctrlPr>
                                      <a:rPr lang="id-ID" sz="1400" i="1">
                                        <a:effectLst/>
                                        <a:latin typeface="Cambria Math"/>
                                      </a:rPr>
                                    </m:ctrlPr>
                                  </m:sSubPr>
                                  <m:e>
                                    <m:r>
                                      <a:rPr lang="en-US" sz="1400">
                                        <a:effectLst/>
                                        <a:latin typeface="Cambria Math" panose="02040503050406030204" pitchFamily="18" charset="0"/>
                                      </a:rPr>
                                      <m:t>𝑌</m:t>
                                    </m:r>
                                  </m:e>
                                  <m:sub>
                                    <m:r>
                                      <a:rPr lang="en-US" sz="1400">
                                        <a:effectLst/>
                                        <a:latin typeface="Cambria Math" panose="02040503050406030204" pitchFamily="18" charset="0"/>
                                      </a:rPr>
                                      <m:t>𝑛</m:t>
                                    </m:r>
                                  </m:sub>
                                </m:sSub>
                              </m:oMath>
                            </m:oMathPara>
                          </a14:m>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14:m>
                            <m:oMathPara xmlns:m="http://schemas.openxmlformats.org/officeDocument/2006/math">
                              <m:oMathParaPr>
                                <m:jc m:val="centerGroup"/>
                              </m:oMathParaPr>
                              <m:oMath xmlns:m="http://schemas.openxmlformats.org/officeDocument/2006/math">
                                <m:sSub>
                                  <m:sSubPr>
                                    <m:ctrlPr>
                                      <a:rPr lang="id-ID" sz="1400" i="1">
                                        <a:effectLst/>
                                        <a:latin typeface="Cambria Math"/>
                                      </a:rPr>
                                    </m:ctrlPr>
                                  </m:sSubPr>
                                  <m:e>
                                    <m:r>
                                      <a:rPr lang="en-US" sz="1400">
                                        <a:effectLst/>
                                        <a:latin typeface="Cambria Math" panose="02040503050406030204" pitchFamily="18" charset="0"/>
                                      </a:rPr>
                                      <m:t>𝑆</m:t>
                                    </m:r>
                                  </m:e>
                                  <m:sub>
                                    <m:r>
                                      <a:rPr lang="en-US" sz="1400">
                                        <a:effectLst/>
                                        <a:latin typeface="Cambria Math" panose="02040503050406030204" pitchFamily="18" charset="0"/>
                                      </a:rPr>
                                      <m:t>𝑛</m:t>
                                    </m:r>
                                  </m:sub>
                                </m:sSub>
                              </m:oMath>
                            </m:oMathPara>
                          </a14:m>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14:m>
                            <m:oMathPara xmlns:m="http://schemas.openxmlformats.org/officeDocument/2006/math">
                              <m:oMathParaPr>
                                <m:jc m:val="centerGroup"/>
                              </m:oMathParaPr>
                              <m:oMath xmlns:m="http://schemas.openxmlformats.org/officeDocument/2006/math">
                                <m:r>
                                  <a:rPr lang="en-US" sz="1400">
                                    <a:effectLst/>
                                    <a:latin typeface="Cambria Math" panose="02040503050406030204" pitchFamily="18" charset="0"/>
                                  </a:rPr>
                                  <m:t>𝑛</m:t>
                                </m:r>
                              </m:oMath>
                            </m:oMathPara>
                          </a14:m>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14:m>
                            <m:oMathPara xmlns:m="http://schemas.openxmlformats.org/officeDocument/2006/math">
                              <m:oMathParaPr>
                                <m:jc m:val="centerGroup"/>
                              </m:oMathParaPr>
                              <m:oMath xmlns:m="http://schemas.openxmlformats.org/officeDocument/2006/math">
                                <m:sSub>
                                  <m:sSubPr>
                                    <m:ctrlPr>
                                      <a:rPr lang="id-ID" sz="1400" i="1">
                                        <a:effectLst/>
                                        <a:latin typeface="Cambria Math"/>
                                      </a:rPr>
                                    </m:ctrlPr>
                                  </m:sSubPr>
                                  <m:e>
                                    <m:r>
                                      <a:rPr lang="en-US" sz="1400">
                                        <a:effectLst/>
                                        <a:latin typeface="Cambria Math" panose="02040503050406030204" pitchFamily="18" charset="0"/>
                                      </a:rPr>
                                      <m:t>𝑌</m:t>
                                    </m:r>
                                  </m:e>
                                  <m:sub>
                                    <m:r>
                                      <a:rPr lang="en-US" sz="1400">
                                        <a:effectLst/>
                                        <a:latin typeface="Cambria Math" panose="02040503050406030204" pitchFamily="18" charset="0"/>
                                      </a:rPr>
                                      <m:t>𝑛</m:t>
                                    </m:r>
                                  </m:sub>
                                </m:sSub>
                              </m:oMath>
                            </m:oMathPara>
                          </a14:m>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14:m>
                            <m:oMathPara xmlns:m="http://schemas.openxmlformats.org/officeDocument/2006/math">
                              <m:oMathParaPr>
                                <m:jc m:val="centerGroup"/>
                              </m:oMathParaPr>
                              <m:oMath xmlns:m="http://schemas.openxmlformats.org/officeDocument/2006/math">
                                <m:sSub>
                                  <m:sSubPr>
                                    <m:ctrlPr>
                                      <a:rPr lang="id-ID" sz="1400" i="1">
                                        <a:effectLst/>
                                        <a:latin typeface="Cambria Math"/>
                                      </a:rPr>
                                    </m:ctrlPr>
                                  </m:sSubPr>
                                  <m:e>
                                    <m:r>
                                      <a:rPr lang="en-US" sz="1400">
                                        <a:effectLst/>
                                        <a:latin typeface="Cambria Math" panose="02040503050406030204" pitchFamily="18" charset="0"/>
                                      </a:rPr>
                                      <m:t>𝑆</m:t>
                                    </m:r>
                                  </m:e>
                                  <m:sub>
                                    <m:r>
                                      <a:rPr lang="en-US" sz="1400">
                                        <a:effectLst/>
                                        <a:latin typeface="Cambria Math" panose="02040503050406030204" pitchFamily="18" charset="0"/>
                                      </a:rPr>
                                      <m:t>𝑛</m:t>
                                    </m:r>
                                  </m:sub>
                                </m:sSub>
                              </m:oMath>
                            </m:oMathPara>
                          </a14:m>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extLst>
                      <a:ext uri="{0D108BD9-81ED-4DB2-BD59-A6C34878D82A}">
                        <a16:rowId xmlns="" xmlns:a16="http://schemas.microsoft.com/office/drawing/2014/main" val="227071718"/>
                      </a:ext>
                    </a:extLst>
                  </a:tr>
                  <a:tr h="147896">
                    <a:tc>
                      <a:txBody>
                        <a:bodyPr/>
                        <a:lstStyle/>
                        <a:p>
                          <a:pPr algn="just">
                            <a:lnSpc>
                              <a:spcPct val="107000"/>
                            </a:lnSpc>
                            <a:spcBef>
                              <a:spcPts val="300"/>
                            </a:spcBef>
                            <a:spcAft>
                              <a:spcPts val="300"/>
                            </a:spcAft>
                          </a:pPr>
                          <a:r>
                            <a:rPr lang="en-US" sz="1400" dirty="0">
                              <a:effectLst/>
                            </a:rPr>
                            <a:t>10</a:t>
                          </a:r>
                          <a:endParaRPr lang="id-ID" sz="1400" dirty="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0,4592</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0,9496</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33</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0,5388</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1,1226</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56</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0,5508</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1,1696</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79</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0,5567</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1,193</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extLst>
                      <a:ext uri="{0D108BD9-81ED-4DB2-BD59-A6C34878D82A}">
                        <a16:rowId xmlns="" xmlns:a16="http://schemas.microsoft.com/office/drawing/2014/main" val="2255848481"/>
                      </a:ext>
                    </a:extLst>
                  </a:tr>
                  <a:tr h="147896">
                    <a:tc>
                      <a:txBody>
                        <a:bodyPr/>
                        <a:lstStyle/>
                        <a:p>
                          <a:pPr algn="just">
                            <a:lnSpc>
                              <a:spcPct val="107000"/>
                            </a:lnSpc>
                            <a:spcBef>
                              <a:spcPts val="300"/>
                            </a:spcBef>
                            <a:spcAft>
                              <a:spcPts val="300"/>
                            </a:spcAft>
                          </a:pPr>
                          <a:r>
                            <a:rPr lang="en-US" sz="1400">
                              <a:effectLst/>
                            </a:rPr>
                            <a:t>11</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0,4996</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0,9676</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34</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0,5396</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1,1255</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57</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0,5511</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1,1708</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80</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0,5569</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1,1938</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extLst>
                      <a:ext uri="{0D108BD9-81ED-4DB2-BD59-A6C34878D82A}">
                        <a16:rowId xmlns="" xmlns:a16="http://schemas.microsoft.com/office/drawing/2014/main" val="2733661511"/>
                      </a:ext>
                    </a:extLst>
                  </a:tr>
                  <a:tr h="147896">
                    <a:tc>
                      <a:txBody>
                        <a:bodyPr/>
                        <a:lstStyle/>
                        <a:p>
                          <a:pPr algn="just">
                            <a:lnSpc>
                              <a:spcPct val="107000"/>
                            </a:lnSpc>
                            <a:spcBef>
                              <a:spcPts val="300"/>
                            </a:spcBef>
                            <a:spcAft>
                              <a:spcPts val="300"/>
                            </a:spcAft>
                          </a:pPr>
                          <a:r>
                            <a:rPr lang="en-US" sz="1400">
                              <a:effectLst/>
                            </a:rPr>
                            <a:t>12</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dirty="0">
                              <a:effectLst/>
                            </a:rPr>
                            <a:t>0,5053</a:t>
                          </a:r>
                          <a:endParaRPr lang="id-ID" sz="1400" dirty="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0,9933</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35</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0,5402</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1,1285</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58</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0,5518</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1,1721</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81</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0,5570</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1,1945</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extLst>
                      <a:ext uri="{0D108BD9-81ED-4DB2-BD59-A6C34878D82A}">
                        <a16:rowId xmlns="" xmlns:a16="http://schemas.microsoft.com/office/drawing/2014/main" val="2315708193"/>
                      </a:ext>
                    </a:extLst>
                  </a:tr>
                  <a:tr h="147896">
                    <a:tc>
                      <a:txBody>
                        <a:bodyPr/>
                        <a:lstStyle/>
                        <a:p>
                          <a:pPr algn="just">
                            <a:lnSpc>
                              <a:spcPct val="107000"/>
                            </a:lnSpc>
                            <a:spcBef>
                              <a:spcPts val="300"/>
                            </a:spcBef>
                            <a:spcAft>
                              <a:spcPts val="300"/>
                            </a:spcAft>
                          </a:pPr>
                          <a:r>
                            <a:rPr lang="en-US" sz="1400">
                              <a:effectLst/>
                            </a:rPr>
                            <a:t>13</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0,5070</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0,9971</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36</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0,5410</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1,1313</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59</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0,5518</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1,1734</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82</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0,5572</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1,1953</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extLst>
                      <a:ext uri="{0D108BD9-81ED-4DB2-BD59-A6C34878D82A}">
                        <a16:rowId xmlns="" xmlns:a16="http://schemas.microsoft.com/office/drawing/2014/main" val="1852957153"/>
                      </a:ext>
                    </a:extLst>
                  </a:tr>
                  <a:tr h="147896">
                    <a:tc>
                      <a:txBody>
                        <a:bodyPr/>
                        <a:lstStyle/>
                        <a:p>
                          <a:pPr algn="just">
                            <a:lnSpc>
                              <a:spcPct val="107000"/>
                            </a:lnSpc>
                            <a:spcBef>
                              <a:spcPts val="300"/>
                            </a:spcBef>
                            <a:spcAft>
                              <a:spcPts val="300"/>
                            </a:spcAft>
                          </a:pPr>
                          <a:r>
                            <a:rPr lang="en-US" sz="1400">
                              <a:effectLst/>
                            </a:rPr>
                            <a:t>14</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dirty="0">
                              <a:effectLst/>
                            </a:rPr>
                            <a:t>0,5100</a:t>
                          </a:r>
                          <a:endParaRPr lang="id-ID" sz="1400" dirty="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1,0095</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37</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0,5418</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1,1339</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60</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0,5521</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1,1747</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83</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0,5574</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1,1959</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extLst>
                      <a:ext uri="{0D108BD9-81ED-4DB2-BD59-A6C34878D82A}">
                        <a16:rowId xmlns="" xmlns:a16="http://schemas.microsoft.com/office/drawing/2014/main" val="2245187616"/>
                      </a:ext>
                    </a:extLst>
                  </a:tr>
                  <a:tr h="147896">
                    <a:tc>
                      <a:txBody>
                        <a:bodyPr/>
                        <a:lstStyle/>
                        <a:p>
                          <a:pPr algn="just">
                            <a:lnSpc>
                              <a:spcPct val="107000"/>
                            </a:lnSpc>
                            <a:spcBef>
                              <a:spcPts val="300"/>
                            </a:spcBef>
                            <a:spcAft>
                              <a:spcPts val="300"/>
                            </a:spcAft>
                          </a:pPr>
                          <a:r>
                            <a:rPr lang="en-US" sz="1400">
                              <a:effectLst/>
                            </a:rPr>
                            <a:t>15</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0,5128</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dirty="0">
                              <a:effectLst/>
                            </a:rPr>
                            <a:t>1,0206</a:t>
                          </a:r>
                          <a:endParaRPr lang="id-ID" sz="1400" dirty="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38</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0,5424</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1,1363</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61</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0,5524</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1,1759</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84</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0,5576</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1,1967</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extLst>
                      <a:ext uri="{0D108BD9-81ED-4DB2-BD59-A6C34878D82A}">
                        <a16:rowId xmlns="" xmlns:a16="http://schemas.microsoft.com/office/drawing/2014/main" val="4023578801"/>
                      </a:ext>
                    </a:extLst>
                  </a:tr>
                  <a:tr h="147896">
                    <a:tc>
                      <a:txBody>
                        <a:bodyPr/>
                        <a:lstStyle/>
                        <a:p>
                          <a:pPr algn="just">
                            <a:lnSpc>
                              <a:spcPct val="107000"/>
                            </a:lnSpc>
                            <a:spcBef>
                              <a:spcPts val="300"/>
                            </a:spcBef>
                            <a:spcAft>
                              <a:spcPts val="300"/>
                            </a:spcAft>
                          </a:pPr>
                          <a:r>
                            <a:rPr lang="en-US" sz="1400">
                              <a:effectLst/>
                            </a:rPr>
                            <a:t>16</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0,5157</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dirty="0">
                              <a:effectLst/>
                            </a:rPr>
                            <a:t>1,0316</a:t>
                          </a:r>
                          <a:endParaRPr lang="id-ID" sz="1400" dirty="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39</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0,5430</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1,1388</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62</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0,5527</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1,177</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85</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0,5578</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1,1973</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extLst>
                      <a:ext uri="{0D108BD9-81ED-4DB2-BD59-A6C34878D82A}">
                        <a16:rowId xmlns="" xmlns:a16="http://schemas.microsoft.com/office/drawing/2014/main" val="58454491"/>
                      </a:ext>
                    </a:extLst>
                  </a:tr>
                  <a:tr h="147896">
                    <a:tc>
                      <a:txBody>
                        <a:bodyPr/>
                        <a:lstStyle/>
                        <a:p>
                          <a:pPr algn="just">
                            <a:lnSpc>
                              <a:spcPct val="107000"/>
                            </a:lnSpc>
                            <a:spcBef>
                              <a:spcPts val="300"/>
                            </a:spcBef>
                            <a:spcAft>
                              <a:spcPts val="300"/>
                            </a:spcAft>
                          </a:pPr>
                          <a:r>
                            <a:rPr lang="en-US" sz="1400">
                              <a:effectLst/>
                            </a:rPr>
                            <a:t>17</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dirty="0">
                              <a:effectLst/>
                            </a:rPr>
                            <a:t>0,5181</a:t>
                          </a:r>
                          <a:endParaRPr lang="id-ID" sz="1400" dirty="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dirty="0">
                              <a:effectLst/>
                            </a:rPr>
                            <a:t>1,0411</a:t>
                          </a:r>
                          <a:endParaRPr lang="id-ID" sz="1400" dirty="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dirty="0">
                              <a:effectLst/>
                            </a:rPr>
                            <a:t>40</a:t>
                          </a:r>
                          <a:endParaRPr lang="id-ID" sz="1400" dirty="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0,5436</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1,1413</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63</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0,5530</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1,1782</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86</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0,5580</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1,198</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extLst>
                      <a:ext uri="{0D108BD9-81ED-4DB2-BD59-A6C34878D82A}">
                        <a16:rowId xmlns="" xmlns:a16="http://schemas.microsoft.com/office/drawing/2014/main" val="1417474471"/>
                      </a:ext>
                    </a:extLst>
                  </a:tr>
                  <a:tr h="147896">
                    <a:tc>
                      <a:txBody>
                        <a:bodyPr/>
                        <a:lstStyle/>
                        <a:p>
                          <a:pPr algn="just">
                            <a:lnSpc>
                              <a:spcPct val="107000"/>
                            </a:lnSpc>
                            <a:spcBef>
                              <a:spcPts val="300"/>
                            </a:spcBef>
                            <a:spcAft>
                              <a:spcPts val="300"/>
                            </a:spcAft>
                          </a:pPr>
                          <a:r>
                            <a:rPr lang="en-US" sz="1400">
                              <a:effectLst/>
                            </a:rPr>
                            <a:t>18</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0,5202</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1,0493</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41</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0,5442</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1,1436</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64</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0,5533</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1,1793</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87</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0,5581</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1,1987</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extLst>
                      <a:ext uri="{0D108BD9-81ED-4DB2-BD59-A6C34878D82A}">
                        <a16:rowId xmlns="" xmlns:a16="http://schemas.microsoft.com/office/drawing/2014/main" val="2278346992"/>
                      </a:ext>
                    </a:extLst>
                  </a:tr>
                  <a:tr h="147896">
                    <a:tc>
                      <a:txBody>
                        <a:bodyPr/>
                        <a:lstStyle/>
                        <a:p>
                          <a:pPr algn="just">
                            <a:lnSpc>
                              <a:spcPct val="107000"/>
                            </a:lnSpc>
                            <a:spcBef>
                              <a:spcPts val="300"/>
                            </a:spcBef>
                            <a:spcAft>
                              <a:spcPts val="300"/>
                            </a:spcAft>
                          </a:pPr>
                          <a:r>
                            <a:rPr lang="en-US" sz="1400">
                              <a:effectLst/>
                            </a:rPr>
                            <a:t>19</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0,5220</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1,0565</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42</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0,5448</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1,1458</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65</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0,5535</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1,1803</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88</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0,5583</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1,1994</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extLst>
                      <a:ext uri="{0D108BD9-81ED-4DB2-BD59-A6C34878D82A}">
                        <a16:rowId xmlns="" xmlns:a16="http://schemas.microsoft.com/office/drawing/2014/main" val="1448356185"/>
                      </a:ext>
                    </a:extLst>
                  </a:tr>
                  <a:tr h="147896">
                    <a:tc>
                      <a:txBody>
                        <a:bodyPr/>
                        <a:lstStyle/>
                        <a:p>
                          <a:pPr algn="just">
                            <a:lnSpc>
                              <a:spcPct val="107000"/>
                            </a:lnSpc>
                            <a:spcBef>
                              <a:spcPts val="300"/>
                            </a:spcBef>
                            <a:spcAft>
                              <a:spcPts val="300"/>
                            </a:spcAft>
                          </a:pPr>
                          <a:r>
                            <a:rPr lang="en-US" sz="1400">
                              <a:effectLst/>
                            </a:rPr>
                            <a:t>20</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0,5236</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1,0628</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43</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0,5453</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1,1480</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66</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0,5538</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1,1814</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89</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0,5585</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1,2001</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extLst>
                      <a:ext uri="{0D108BD9-81ED-4DB2-BD59-A6C34878D82A}">
                        <a16:rowId xmlns="" xmlns:a16="http://schemas.microsoft.com/office/drawing/2014/main" val="498436152"/>
                      </a:ext>
                    </a:extLst>
                  </a:tr>
                  <a:tr h="147896">
                    <a:tc>
                      <a:txBody>
                        <a:bodyPr/>
                        <a:lstStyle/>
                        <a:p>
                          <a:pPr algn="just">
                            <a:lnSpc>
                              <a:spcPct val="107000"/>
                            </a:lnSpc>
                            <a:spcBef>
                              <a:spcPts val="300"/>
                            </a:spcBef>
                            <a:spcAft>
                              <a:spcPts val="300"/>
                            </a:spcAft>
                          </a:pPr>
                          <a:r>
                            <a:rPr lang="en-US" sz="1400">
                              <a:effectLst/>
                            </a:rPr>
                            <a:t>21</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0,5252</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1,0696</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44</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0,5458</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1,1499</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67</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0,5540</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1,1824</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90</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0,5586</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1,2007</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extLst>
                      <a:ext uri="{0D108BD9-81ED-4DB2-BD59-A6C34878D82A}">
                        <a16:rowId xmlns="" xmlns:a16="http://schemas.microsoft.com/office/drawing/2014/main" val="275042395"/>
                      </a:ext>
                    </a:extLst>
                  </a:tr>
                  <a:tr h="147896">
                    <a:tc>
                      <a:txBody>
                        <a:bodyPr/>
                        <a:lstStyle/>
                        <a:p>
                          <a:pPr algn="just">
                            <a:lnSpc>
                              <a:spcPct val="107000"/>
                            </a:lnSpc>
                            <a:spcBef>
                              <a:spcPts val="300"/>
                            </a:spcBef>
                            <a:spcAft>
                              <a:spcPts val="300"/>
                            </a:spcAft>
                          </a:pPr>
                          <a:r>
                            <a:rPr lang="en-US" sz="1400">
                              <a:effectLst/>
                            </a:rPr>
                            <a:t>22</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0,5268</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1,0754</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45</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0,5463</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1,1519</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68</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0,5543</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1,1834</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91</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0,5587</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1,2013</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extLst>
                      <a:ext uri="{0D108BD9-81ED-4DB2-BD59-A6C34878D82A}">
                        <a16:rowId xmlns="" xmlns:a16="http://schemas.microsoft.com/office/drawing/2014/main" val="1080882977"/>
                      </a:ext>
                    </a:extLst>
                  </a:tr>
                  <a:tr h="147896">
                    <a:tc>
                      <a:txBody>
                        <a:bodyPr/>
                        <a:lstStyle/>
                        <a:p>
                          <a:pPr algn="just">
                            <a:lnSpc>
                              <a:spcPct val="107000"/>
                            </a:lnSpc>
                            <a:spcBef>
                              <a:spcPts val="300"/>
                            </a:spcBef>
                            <a:spcAft>
                              <a:spcPts val="300"/>
                            </a:spcAft>
                          </a:pPr>
                          <a:r>
                            <a:rPr lang="en-US" sz="1400">
                              <a:effectLst/>
                            </a:rPr>
                            <a:t>23</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0,5283</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1,0811</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46</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0,5468</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1,1538</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69</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0,5545</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1,1844</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92</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0,5589</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1,202</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extLst>
                      <a:ext uri="{0D108BD9-81ED-4DB2-BD59-A6C34878D82A}">
                        <a16:rowId xmlns="" xmlns:a16="http://schemas.microsoft.com/office/drawing/2014/main" val="3001114516"/>
                      </a:ext>
                    </a:extLst>
                  </a:tr>
                  <a:tr h="147896">
                    <a:tc>
                      <a:txBody>
                        <a:bodyPr/>
                        <a:lstStyle/>
                        <a:p>
                          <a:pPr algn="just">
                            <a:lnSpc>
                              <a:spcPct val="107000"/>
                            </a:lnSpc>
                            <a:spcBef>
                              <a:spcPts val="300"/>
                            </a:spcBef>
                            <a:spcAft>
                              <a:spcPts val="300"/>
                            </a:spcAft>
                          </a:pPr>
                          <a:r>
                            <a:rPr lang="en-US" sz="1400">
                              <a:effectLst/>
                            </a:rPr>
                            <a:t>24</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0,5296</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1,0864</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47</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0,5473</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1,1557</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70</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0,5548</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1,1854</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93</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0,5591</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1,2026</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extLst>
                      <a:ext uri="{0D108BD9-81ED-4DB2-BD59-A6C34878D82A}">
                        <a16:rowId xmlns="" xmlns:a16="http://schemas.microsoft.com/office/drawing/2014/main" val="1649589606"/>
                      </a:ext>
                    </a:extLst>
                  </a:tr>
                  <a:tr h="147896">
                    <a:tc>
                      <a:txBody>
                        <a:bodyPr/>
                        <a:lstStyle/>
                        <a:p>
                          <a:pPr algn="just">
                            <a:lnSpc>
                              <a:spcPct val="107000"/>
                            </a:lnSpc>
                            <a:spcBef>
                              <a:spcPts val="300"/>
                            </a:spcBef>
                            <a:spcAft>
                              <a:spcPts val="300"/>
                            </a:spcAft>
                          </a:pPr>
                          <a:r>
                            <a:rPr lang="en-US" sz="1400">
                              <a:effectLst/>
                            </a:rPr>
                            <a:t>25</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0,5309</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1,0915</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48</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0,5417</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1,1574</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71</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0,5550</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1,1863</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94</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0,5592</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1,2032</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extLst>
                      <a:ext uri="{0D108BD9-81ED-4DB2-BD59-A6C34878D82A}">
                        <a16:rowId xmlns="" xmlns:a16="http://schemas.microsoft.com/office/drawing/2014/main" val="2298756387"/>
                      </a:ext>
                    </a:extLst>
                  </a:tr>
                  <a:tr h="147896">
                    <a:tc>
                      <a:txBody>
                        <a:bodyPr/>
                        <a:lstStyle/>
                        <a:p>
                          <a:pPr algn="just">
                            <a:lnSpc>
                              <a:spcPct val="107000"/>
                            </a:lnSpc>
                            <a:spcBef>
                              <a:spcPts val="300"/>
                            </a:spcBef>
                            <a:spcAft>
                              <a:spcPts val="300"/>
                            </a:spcAft>
                          </a:pPr>
                          <a:r>
                            <a:rPr lang="en-US" sz="1400">
                              <a:effectLst/>
                            </a:rPr>
                            <a:t>26</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0,5320</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1,1961</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49</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0,5481</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1,1590</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72</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0,5552</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1,1873</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95</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0,5593</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1,2038</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extLst>
                      <a:ext uri="{0D108BD9-81ED-4DB2-BD59-A6C34878D82A}">
                        <a16:rowId xmlns="" xmlns:a16="http://schemas.microsoft.com/office/drawing/2014/main" val="133177680"/>
                      </a:ext>
                    </a:extLst>
                  </a:tr>
                  <a:tr h="147896">
                    <a:tc>
                      <a:txBody>
                        <a:bodyPr/>
                        <a:lstStyle/>
                        <a:p>
                          <a:pPr algn="just">
                            <a:lnSpc>
                              <a:spcPct val="107000"/>
                            </a:lnSpc>
                            <a:spcBef>
                              <a:spcPts val="300"/>
                            </a:spcBef>
                            <a:spcAft>
                              <a:spcPts val="300"/>
                            </a:spcAft>
                          </a:pPr>
                          <a:r>
                            <a:rPr lang="en-US" sz="1400">
                              <a:effectLst/>
                            </a:rPr>
                            <a:t>27</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0,5332</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1,1004</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50</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0,5485</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1,1607</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73</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0,5555</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1,1881</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96</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0,5595</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1,2044</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extLst>
                      <a:ext uri="{0D108BD9-81ED-4DB2-BD59-A6C34878D82A}">
                        <a16:rowId xmlns="" xmlns:a16="http://schemas.microsoft.com/office/drawing/2014/main" val="2124781489"/>
                      </a:ext>
                    </a:extLst>
                  </a:tr>
                  <a:tr h="147896">
                    <a:tc>
                      <a:txBody>
                        <a:bodyPr/>
                        <a:lstStyle/>
                        <a:p>
                          <a:pPr algn="just">
                            <a:lnSpc>
                              <a:spcPct val="107000"/>
                            </a:lnSpc>
                            <a:spcBef>
                              <a:spcPts val="300"/>
                            </a:spcBef>
                            <a:spcAft>
                              <a:spcPts val="300"/>
                            </a:spcAft>
                          </a:pPr>
                          <a:r>
                            <a:rPr lang="en-US" sz="1400">
                              <a:effectLst/>
                            </a:rPr>
                            <a:t>28</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0,5343</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1,1047</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51</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0,5489</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1,1623</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74</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0,5557</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1,189</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97</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0,5596</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1,2049</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extLst>
                      <a:ext uri="{0D108BD9-81ED-4DB2-BD59-A6C34878D82A}">
                        <a16:rowId xmlns="" xmlns:a16="http://schemas.microsoft.com/office/drawing/2014/main" val="17674854"/>
                      </a:ext>
                    </a:extLst>
                  </a:tr>
                  <a:tr h="147896">
                    <a:tc>
                      <a:txBody>
                        <a:bodyPr/>
                        <a:lstStyle/>
                        <a:p>
                          <a:pPr algn="just">
                            <a:lnSpc>
                              <a:spcPct val="107000"/>
                            </a:lnSpc>
                            <a:spcBef>
                              <a:spcPts val="300"/>
                            </a:spcBef>
                            <a:spcAft>
                              <a:spcPts val="300"/>
                            </a:spcAft>
                          </a:pPr>
                          <a:r>
                            <a:rPr lang="en-US" sz="1400">
                              <a:effectLst/>
                            </a:rPr>
                            <a:t>29</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0,5353</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1,1086</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52</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0,5493</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1,1638</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75</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0,5559</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1,1898</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98</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0,5598</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1,2055</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extLst>
                      <a:ext uri="{0D108BD9-81ED-4DB2-BD59-A6C34878D82A}">
                        <a16:rowId xmlns="" xmlns:a16="http://schemas.microsoft.com/office/drawing/2014/main" val="1207593352"/>
                      </a:ext>
                    </a:extLst>
                  </a:tr>
                  <a:tr h="147896">
                    <a:tc>
                      <a:txBody>
                        <a:bodyPr/>
                        <a:lstStyle/>
                        <a:p>
                          <a:pPr algn="just">
                            <a:lnSpc>
                              <a:spcPct val="107000"/>
                            </a:lnSpc>
                            <a:spcBef>
                              <a:spcPts val="300"/>
                            </a:spcBef>
                            <a:spcAft>
                              <a:spcPts val="300"/>
                            </a:spcAft>
                          </a:pPr>
                          <a:r>
                            <a:rPr lang="en-US" sz="1400">
                              <a:effectLst/>
                            </a:rPr>
                            <a:t>30</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0,5362</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1,1124</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53</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0,5497</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1,1658</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76</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0,5561</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1,1906</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99</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0,5599</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1,206</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extLst>
                      <a:ext uri="{0D108BD9-81ED-4DB2-BD59-A6C34878D82A}">
                        <a16:rowId xmlns="" xmlns:a16="http://schemas.microsoft.com/office/drawing/2014/main" val="3086706882"/>
                      </a:ext>
                    </a:extLst>
                  </a:tr>
                  <a:tr h="147896">
                    <a:tc>
                      <a:txBody>
                        <a:bodyPr/>
                        <a:lstStyle/>
                        <a:p>
                          <a:pPr algn="just">
                            <a:lnSpc>
                              <a:spcPct val="107000"/>
                            </a:lnSpc>
                            <a:spcBef>
                              <a:spcPts val="300"/>
                            </a:spcBef>
                            <a:spcAft>
                              <a:spcPts val="300"/>
                            </a:spcAft>
                          </a:pPr>
                          <a:r>
                            <a:rPr lang="en-US" sz="1400">
                              <a:effectLst/>
                            </a:rPr>
                            <a:t>31</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0,5371</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1,1159</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54</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0,5501</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1,1667</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77</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0,5563</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1,1915</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100</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0,5600</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1,2065</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extLst>
                      <a:ext uri="{0D108BD9-81ED-4DB2-BD59-A6C34878D82A}">
                        <a16:rowId xmlns="" xmlns:a16="http://schemas.microsoft.com/office/drawing/2014/main" val="1576237040"/>
                      </a:ext>
                    </a:extLst>
                  </a:tr>
                  <a:tr h="162698">
                    <a:tc>
                      <a:txBody>
                        <a:bodyPr/>
                        <a:lstStyle/>
                        <a:p>
                          <a:pPr algn="just">
                            <a:lnSpc>
                              <a:spcPct val="107000"/>
                            </a:lnSpc>
                            <a:spcBef>
                              <a:spcPts val="300"/>
                            </a:spcBef>
                            <a:spcAft>
                              <a:spcPts val="300"/>
                            </a:spcAft>
                          </a:pPr>
                          <a:r>
                            <a:rPr lang="en-US" sz="1400">
                              <a:effectLst/>
                            </a:rPr>
                            <a:t>32</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0,5380</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1,1193</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55</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0,5504</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1,1681</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78</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0,5565</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1,1923</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nSpc>
                              <a:spcPct val="107000"/>
                            </a:lnSpc>
                          </a:pPr>
                          <a:endParaRPr lang="id-ID" sz="1600">
                            <a:effectLst/>
                            <a:latin typeface="Calibri" panose="020F0502020204030204" pitchFamily="34" charset="0"/>
                            <a:cs typeface="Times New Roman" panose="02020603050405020304" pitchFamily="18" charset="0"/>
                          </a:endParaRPr>
                        </a:p>
                      </a:txBody>
                      <a:tcPr marL="62199" marR="62199" marT="0" marB="0" anchor="b"/>
                    </a:tc>
                    <a:tc>
                      <a:txBody>
                        <a:bodyPr/>
                        <a:lstStyle/>
                        <a:p>
                          <a:pPr>
                            <a:lnSpc>
                              <a:spcPct val="107000"/>
                            </a:lnSpc>
                          </a:pPr>
                          <a:endParaRPr lang="id-ID" sz="1600">
                            <a:effectLst/>
                            <a:latin typeface="Calibri" panose="020F0502020204030204" pitchFamily="34" charset="0"/>
                            <a:cs typeface="Times New Roman" panose="02020603050405020304" pitchFamily="18" charset="0"/>
                          </a:endParaRPr>
                        </a:p>
                      </a:txBody>
                      <a:tcPr marL="62199" marR="62199" marT="0" marB="0" anchor="b"/>
                    </a:tc>
                    <a:tc>
                      <a:txBody>
                        <a:bodyPr/>
                        <a:lstStyle/>
                        <a:p>
                          <a:pPr>
                            <a:lnSpc>
                              <a:spcPct val="107000"/>
                            </a:lnSpc>
                          </a:pPr>
                          <a:endParaRPr lang="id-ID" sz="1600" dirty="0">
                            <a:effectLst/>
                            <a:latin typeface="Calibri" panose="020F0502020204030204" pitchFamily="34" charset="0"/>
                            <a:cs typeface="Times New Roman" panose="02020603050405020304" pitchFamily="18" charset="0"/>
                          </a:endParaRPr>
                        </a:p>
                      </a:txBody>
                      <a:tcPr marL="62199" marR="62199" marT="0" marB="0" anchor="b"/>
                    </a:tc>
                    <a:extLst>
                      <a:ext uri="{0D108BD9-81ED-4DB2-BD59-A6C34878D82A}">
                        <a16:rowId xmlns="" xmlns:a16="http://schemas.microsoft.com/office/drawing/2014/main" val="1676656348"/>
                      </a:ext>
                    </a:extLst>
                  </a:tr>
                </a:tbl>
              </a:graphicData>
            </a:graphic>
          </p:graphicFrame>
        </mc:Choice>
        <mc:Fallback xmlns="">
          <p:graphicFrame>
            <p:nvGraphicFramePr>
              <p:cNvPr id="4" name="Content Placeholder 3"/>
              <p:cNvGraphicFramePr>
                <a:graphicFrameLocks noGrp="1"/>
              </p:cNvGraphicFramePr>
              <p:nvPr>
                <p:ph idx="1"/>
                <p:extLst>
                  <p:ext uri="{D42A27DB-BD31-4B8C-83A1-F6EECF244321}">
                    <p14:modId xmlns:p14="http://schemas.microsoft.com/office/powerpoint/2010/main" val="52648796"/>
                  </p:ext>
                </p:extLst>
              </p:nvPr>
            </p:nvGraphicFramePr>
            <p:xfrm>
              <a:off x="619936" y="1593546"/>
              <a:ext cx="7957924" cy="5180278"/>
            </p:xfrm>
            <a:graphic>
              <a:graphicData uri="http://schemas.openxmlformats.org/drawingml/2006/table">
                <a:tbl>
                  <a:tblPr firstRow="1" firstCol="1" bandRow="1">
                    <a:tableStyleId>{F5AB1C69-6EDB-4FF4-983F-18BD219EF322}</a:tableStyleId>
                  </a:tblPr>
                  <a:tblGrid>
                    <a:gridCol w="365930">
                      <a:extLst>
                        <a:ext uri="{9D8B030D-6E8A-4147-A177-3AD203B41FA5}">
                          <a16:colId xmlns:a16="http://schemas.microsoft.com/office/drawing/2014/main" val="2179769234"/>
                        </a:ext>
                      </a:extLst>
                    </a:gridCol>
                    <a:gridCol w="800210">
                      <a:extLst>
                        <a:ext uri="{9D8B030D-6E8A-4147-A177-3AD203B41FA5}">
                          <a16:colId xmlns:a16="http://schemas.microsoft.com/office/drawing/2014/main" val="990471540"/>
                        </a:ext>
                      </a:extLst>
                    </a:gridCol>
                    <a:gridCol w="800210">
                      <a:extLst>
                        <a:ext uri="{9D8B030D-6E8A-4147-A177-3AD203B41FA5}">
                          <a16:colId xmlns:a16="http://schemas.microsoft.com/office/drawing/2014/main" val="1090949225"/>
                        </a:ext>
                      </a:extLst>
                    </a:gridCol>
                    <a:gridCol w="365930">
                      <a:extLst>
                        <a:ext uri="{9D8B030D-6E8A-4147-A177-3AD203B41FA5}">
                          <a16:colId xmlns:a16="http://schemas.microsoft.com/office/drawing/2014/main" val="1765621320"/>
                        </a:ext>
                      </a:extLst>
                    </a:gridCol>
                    <a:gridCol w="800210">
                      <a:extLst>
                        <a:ext uri="{9D8B030D-6E8A-4147-A177-3AD203B41FA5}">
                          <a16:colId xmlns:a16="http://schemas.microsoft.com/office/drawing/2014/main" val="4249623605"/>
                        </a:ext>
                      </a:extLst>
                    </a:gridCol>
                    <a:gridCol w="800210">
                      <a:extLst>
                        <a:ext uri="{9D8B030D-6E8A-4147-A177-3AD203B41FA5}">
                          <a16:colId xmlns:a16="http://schemas.microsoft.com/office/drawing/2014/main" val="4284218455"/>
                        </a:ext>
                      </a:extLst>
                    </a:gridCol>
                    <a:gridCol w="365930">
                      <a:extLst>
                        <a:ext uri="{9D8B030D-6E8A-4147-A177-3AD203B41FA5}">
                          <a16:colId xmlns:a16="http://schemas.microsoft.com/office/drawing/2014/main" val="1339513817"/>
                        </a:ext>
                      </a:extLst>
                    </a:gridCol>
                    <a:gridCol w="800210">
                      <a:extLst>
                        <a:ext uri="{9D8B030D-6E8A-4147-A177-3AD203B41FA5}">
                          <a16:colId xmlns:a16="http://schemas.microsoft.com/office/drawing/2014/main" val="1463510916"/>
                        </a:ext>
                      </a:extLst>
                    </a:gridCol>
                    <a:gridCol w="800210">
                      <a:extLst>
                        <a:ext uri="{9D8B030D-6E8A-4147-A177-3AD203B41FA5}">
                          <a16:colId xmlns:a16="http://schemas.microsoft.com/office/drawing/2014/main" val="3800122616"/>
                        </a:ext>
                      </a:extLst>
                    </a:gridCol>
                    <a:gridCol w="458454">
                      <a:extLst>
                        <a:ext uri="{9D8B030D-6E8A-4147-A177-3AD203B41FA5}">
                          <a16:colId xmlns:a16="http://schemas.microsoft.com/office/drawing/2014/main" val="2916593620"/>
                        </a:ext>
                      </a:extLst>
                    </a:gridCol>
                    <a:gridCol w="800210">
                      <a:extLst>
                        <a:ext uri="{9D8B030D-6E8A-4147-A177-3AD203B41FA5}">
                          <a16:colId xmlns:a16="http://schemas.microsoft.com/office/drawing/2014/main" val="3875789013"/>
                        </a:ext>
                      </a:extLst>
                    </a:gridCol>
                    <a:gridCol w="800210">
                      <a:extLst>
                        <a:ext uri="{9D8B030D-6E8A-4147-A177-3AD203B41FA5}">
                          <a16:colId xmlns:a16="http://schemas.microsoft.com/office/drawing/2014/main" val="950488835"/>
                        </a:ext>
                      </a:extLst>
                    </a:gridCol>
                  </a:tblGrid>
                  <a:tr h="266383">
                    <a:tc>
                      <a:txBody>
                        <a:bodyPr/>
                        <a:lstStyle/>
                        <a:p>
                          <a:endParaRPr lang="id-ID"/>
                        </a:p>
                      </a:txBody>
                      <a:tcPr marL="62199" marR="62199" marT="0" marB="0" anchor="ctr">
                        <a:blipFill>
                          <a:blip r:embed="rId3"/>
                          <a:stretch>
                            <a:fillRect l="-1667" t="-2273" r="-2085000" b="-1863636"/>
                          </a:stretch>
                        </a:blipFill>
                      </a:tcPr>
                    </a:tc>
                    <a:tc>
                      <a:txBody>
                        <a:bodyPr/>
                        <a:lstStyle/>
                        <a:p>
                          <a:endParaRPr lang="id-ID"/>
                        </a:p>
                      </a:txBody>
                      <a:tcPr marL="62199" marR="62199" marT="0" marB="0" anchor="ctr">
                        <a:blipFill>
                          <a:blip r:embed="rId3"/>
                          <a:stretch>
                            <a:fillRect l="-46212" t="-2273" r="-847727" b="-1863636"/>
                          </a:stretch>
                        </a:blipFill>
                      </a:tcPr>
                    </a:tc>
                    <a:tc>
                      <a:txBody>
                        <a:bodyPr/>
                        <a:lstStyle/>
                        <a:p>
                          <a:endParaRPr lang="id-ID"/>
                        </a:p>
                      </a:txBody>
                      <a:tcPr marL="62199" marR="62199" marT="0" marB="0" anchor="ctr">
                        <a:blipFill>
                          <a:blip r:embed="rId3"/>
                          <a:stretch>
                            <a:fillRect l="-147328" t="-2273" r="-754198" b="-1863636"/>
                          </a:stretch>
                        </a:blipFill>
                      </a:tcPr>
                    </a:tc>
                    <a:tc>
                      <a:txBody>
                        <a:bodyPr/>
                        <a:lstStyle/>
                        <a:p>
                          <a:endParaRPr lang="id-ID"/>
                        </a:p>
                      </a:txBody>
                      <a:tcPr marL="62199" marR="62199" marT="0" marB="0" anchor="ctr">
                        <a:blipFill>
                          <a:blip r:embed="rId3"/>
                          <a:stretch>
                            <a:fillRect l="-540000" t="-2273" r="-1546667" b="-1863636"/>
                          </a:stretch>
                        </a:blipFill>
                      </a:tcPr>
                    </a:tc>
                    <a:tc>
                      <a:txBody>
                        <a:bodyPr/>
                        <a:lstStyle/>
                        <a:p>
                          <a:endParaRPr lang="id-ID"/>
                        </a:p>
                      </a:txBody>
                      <a:tcPr marL="62199" marR="62199" marT="0" marB="0" anchor="ctr">
                        <a:blipFill>
                          <a:blip r:embed="rId3"/>
                          <a:stretch>
                            <a:fillRect l="-293130" t="-2273" r="-608397" b="-1863636"/>
                          </a:stretch>
                        </a:blipFill>
                      </a:tcPr>
                    </a:tc>
                    <a:tc>
                      <a:txBody>
                        <a:bodyPr/>
                        <a:lstStyle/>
                        <a:p>
                          <a:endParaRPr lang="id-ID"/>
                        </a:p>
                      </a:txBody>
                      <a:tcPr marL="62199" marR="62199" marT="0" marB="0" anchor="ctr">
                        <a:blipFill>
                          <a:blip r:embed="rId3"/>
                          <a:stretch>
                            <a:fillRect l="-390152" t="-2273" r="-503788" b="-1863636"/>
                          </a:stretch>
                        </a:blipFill>
                      </a:tcPr>
                    </a:tc>
                    <a:tc>
                      <a:txBody>
                        <a:bodyPr/>
                        <a:lstStyle/>
                        <a:p>
                          <a:endParaRPr lang="id-ID"/>
                        </a:p>
                      </a:txBody>
                      <a:tcPr marL="62199" marR="62199" marT="0" marB="0" anchor="ctr">
                        <a:blipFill>
                          <a:blip r:embed="rId3"/>
                          <a:stretch>
                            <a:fillRect l="-1078333" t="-2273" r="-1008333" b="-1863636"/>
                          </a:stretch>
                        </a:blipFill>
                      </a:tcPr>
                    </a:tc>
                    <a:tc>
                      <a:txBody>
                        <a:bodyPr/>
                        <a:lstStyle/>
                        <a:p>
                          <a:endParaRPr lang="id-ID"/>
                        </a:p>
                      </a:txBody>
                      <a:tcPr marL="62199" marR="62199" marT="0" marB="0" anchor="ctr">
                        <a:blipFill>
                          <a:blip r:embed="rId3"/>
                          <a:stretch>
                            <a:fillRect l="-539695" t="-2273" r="-361832" b="-1863636"/>
                          </a:stretch>
                        </a:blipFill>
                      </a:tcPr>
                    </a:tc>
                    <a:tc>
                      <a:txBody>
                        <a:bodyPr/>
                        <a:lstStyle/>
                        <a:p>
                          <a:endParaRPr lang="id-ID"/>
                        </a:p>
                      </a:txBody>
                      <a:tcPr marL="62199" marR="62199" marT="0" marB="0" anchor="ctr">
                        <a:blipFill>
                          <a:blip r:embed="rId3"/>
                          <a:stretch>
                            <a:fillRect l="-634848" t="-2273" r="-259091" b="-1863636"/>
                          </a:stretch>
                        </a:blipFill>
                      </a:tcPr>
                    </a:tc>
                    <a:tc>
                      <a:txBody>
                        <a:bodyPr/>
                        <a:lstStyle/>
                        <a:p>
                          <a:endParaRPr lang="id-ID"/>
                        </a:p>
                      </a:txBody>
                      <a:tcPr marL="62199" marR="62199" marT="0" marB="0" anchor="ctr">
                        <a:blipFill>
                          <a:blip r:embed="rId3"/>
                          <a:stretch>
                            <a:fillRect l="-1293333" t="-2273" r="-356000" b="-1863636"/>
                          </a:stretch>
                        </a:blipFill>
                      </a:tcPr>
                    </a:tc>
                    <a:tc>
                      <a:txBody>
                        <a:bodyPr/>
                        <a:lstStyle/>
                        <a:p>
                          <a:endParaRPr lang="id-ID"/>
                        </a:p>
                      </a:txBody>
                      <a:tcPr marL="62199" marR="62199" marT="0" marB="0" anchor="ctr">
                        <a:blipFill>
                          <a:blip r:embed="rId3"/>
                          <a:stretch>
                            <a:fillRect l="-791667" t="-2273" r="-102273" b="-1863636"/>
                          </a:stretch>
                        </a:blipFill>
                      </a:tcPr>
                    </a:tc>
                    <a:tc>
                      <a:txBody>
                        <a:bodyPr/>
                        <a:lstStyle/>
                        <a:p>
                          <a:endParaRPr lang="id-ID"/>
                        </a:p>
                      </a:txBody>
                      <a:tcPr marL="62199" marR="62199" marT="0" marB="0" anchor="ctr">
                        <a:blipFill>
                          <a:blip r:embed="rId3"/>
                          <a:stretch>
                            <a:fillRect l="-898473" t="-2273" r="-3053" b="-1863636"/>
                          </a:stretch>
                        </a:blipFill>
                      </a:tcPr>
                    </a:tc>
                    <a:extLst>
                      <a:ext uri="{0D108BD9-81ED-4DB2-BD59-A6C34878D82A}">
                        <a16:rowId xmlns:a16="http://schemas.microsoft.com/office/drawing/2014/main" val="227071718"/>
                      </a:ext>
                    </a:extLst>
                  </a:tr>
                  <a:tr h="212027">
                    <a:tc>
                      <a:txBody>
                        <a:bodyPr/>
                        <a:lstStyle/>
                        <a:p>
                          <a:pPr algn="just">
                            <a:lnSpc>
                              <a:spcPct val="107000"/>
                            </a:lnSpc>
                            <a:spcBef>
                              <a:spcPts val="300"/>
                            </a:spcBef>
                            <a:spcAft>
                              <a:spcPts val="300"/>
                            </a:spcAft>
                          </a:pPr>
                          <a:r>
                            <a:rPr lang="en-US" sz="1400" dirty="0">
                              <a:effectLst/>
                            </a:rPr>
                            <a:t>10</a:t>
                          </a:r>
                          <a:endParaRPr lang="id-ID" sz="1400" dirty="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0,4592</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0,9496</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33</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0,5388</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1,1226</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56</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0,5508</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1,1696</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79</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0,5567</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1,193</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extLst>
                      <a:ext uri="{0D108BD9-81ED-4DB2-BD59-A6C34878D82A}">
                        <a16:rowId xmlns:a16="http://schemas.microsoft.com/office/drawing/2014/main" val="2255848481"/>
                      </a:ext>
                    </a:extLst>
                  </a:tr>
                  <a:tr h="212027">
                    <a:tc>
                      <a:txBody>
                        <a:bodyPr/>
                        <a:lstStyle/>
                        <a:p>
                          <a:pPr algn="just">
                            <a:lnSpc>
                              <a:spcPct val="107000"/>
                            </a:lnSpc>
                            <a:spcBef>
                              <a:spcPts val="300"/>
                            </a:spcBef>
                            <a:spcAft>
                              <a:spcPts val="300"/>
                            </a:spcAft>
                          </a:pPr>
                          <a:r>
                            <a:rPr lang="en-US" sz="1400">
                              <a:effectLst/>
                            </a:rPr>
                            <a:t>11</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0,4996</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0,9676</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34</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0,5396</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1,1255</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57</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0,5511</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1,1708</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80</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0,5569</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1,1938</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extLst>
                      <a:ext uri="{0D108BD9-81ED-4DB2-BD59-A6C34878D82A}">
                        <a16:rowId xmlns:a16="http://schemas.microsoft.com/office/drawing/2014/main" val="2733661511"/>
                      </a:ext>
                    </a:extLst>
                  </a:tr>
                  <a:tr h="212027">
                    <a:tc>
                      <a:txBody>
                        <a:bodyPr/>
                        <a:lstStyle/>
                        <a:p>
                          <a:pPr algn="just">
                            <a:lnSpc>
                              <a:spcPct val="107000"/>
                            </a:lnSpc>
                            <a:spcBef>
                              <a:spcPts val="300"/>
                            </a:spcBef>
                            <a:spcAft>
                              <a:spcPts val="300"/>
                            </a:spcAft>
                          </a:pPr>
                          <a:r>
                            <a:rPr lang="en-US" sz="1400">
                              <a:effectLst/>
                            </a:rPr>
                            <a:t>12</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dirty="0">
                              <a:effectLst/>
                            </a:rPr>
                            <a:t>0,5053</a:t>
                          </a:r>
                          <a:endParaRPr lang="id-ID" sz="1400" dirty="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0,9933</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35</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0,5402</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1,1285</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58</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0,5518</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1,1721</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81</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0,5570</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1,1945</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extLst>
                      <a:ext uri="{0D108BD9-81ED-4DB2-BD59-A6C34878D82A}">
                        <a16:rowId xmlns:a16="http://schemas.microsoft.com/office/drawing/2014/main" val="2315708193"/>
                      </a:ext>
                    </a:extLst>
                  </a:tr>
                  <a:tr h="212027">
                    <a:tc>
                      <a:txBody>
                        <a:bodyPr/>
                        <a:lstStyle/>
                        <a:p>
                          <a:pPr algn="just">
                            <a:lnSpc>
                              <a:spcPct val="107000"/>
                            </a:lnSpc>
                            <a:spcBef>
                              <a:spcPts val="300"/>
                            </a:spcBef>
                            <a:spcAft>
                              <a:spcPts val="300"/>
                            </a:spcAft>
                          </a:pPr>
                          <a:r>
                            <a:rPr lang="en-US" sz="1400">
                              <a:effectLst/>
                            </a:rPr>
                            <a:t>13</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0,5070</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0,9971</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36</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0,5410</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1,1313</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59</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0,5518</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1,1734</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82</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0,5572</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1,1953</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extLst>
                      <a:ext uri="{0D108BD9-81ED-4DB2-BD59-A6C34878D82A}">
                        <a16:rowId xmlns:a16="http://schemas.microsoft.com/office/drawing/2014/main" val="1852957153"/>
                      </a:ext>
                    </a:extLst>
                  </a:tr>
                  <a:tr h="212027">
                    <a:tc>
                      <a:txBody>
                        <a:bodyPr/>
                        <a:lstStyle/>
                        <a:p>
                          <a:pPr algn="just">
                            <a:lnSpc>
                              <a:spcPct val="107000"/>
                            </a:lnSpc>
                            <a:spcBef>
                              <a:spcPts val="300"/>
                            </a:spcBef>
                            <a:spcAft>
                              <a:spcPts val="300"/>
                            </a:spcAft>
                          </a:pPr>
                          <a:r>
                            <a:rPr lang="en-US" sz="1400">
                              <a:effectLst/>
                            </a:rPr>
                            <a:t>14</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dirty="0">
                              <a:effectLst/>
                            </a:rPr>
                            <a:t>0,5100</a:t>
                          </a:r>
                          <a:endParaRPr lang="id-ID" sz="1400" dirty="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1,0095</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37</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0,5418</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1,1339</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60</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0,5521</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1,1747</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83</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0,5574</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1,1959</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extLst>
                      <a:ext uri="{0D108BD9-81ED-4DB2-BD59-A6C34878D82A}">
                        <a16:rowId xmlns:a16="http://schemas.microsoft.com/office/drawing/2014/main" val="2245187616"/>
                      </a:ext>
                    </a:extLst>
                  </a:tr>
                  <a:tr h="212027">
                    <a:tc>
                      <a:txBody>
                        <a:bodyPr/>
                        <a:lstStyle/>
                        <a:p>
                          <a:pPr algn="just">
                            <a:lnSpc>
                              <a:spcPct val="107000"/>
                            </a:lnSpc>
                            <a:spcBef>
                              <a:spcPts val="300"/>
                            </a:spcBef>
                            <a:spcAft>
                              <a:spcPts val="300"/>
                            </a:spcAft>
                          </a:pPr>
                          <a:r>
                            <a:rPr lang="en-US" sz="1400">
                              <a:effectLst/>
                            </a:rPr>
                            <a:t>15</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0,5128</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dirty="0">
                              <a:effectLst/>
                            </a:rPr>
                            <a:t>1,0206</a:t>
                          </a:r>
                          <a:endParaRPr lang="id-ID" sz="1400" dirty="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38</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0,5424</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1,1363</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61</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0,5524</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1,1759</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84</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0,5576</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1,1967</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extLst>
                      <a:ext uri="{0D108BD9-81ED-4DB2-BD59-A6C34878D82A}">
                        <a16:rowId xmlns:a16="http://schemas.microsoft.com/office/drawing/2014/main" val="4023578801"/>
                      </a:ext>
                    </a:extLst>
                  </a:tr>
                  <a:tr h="212027">
                    <a:tc>
                      <a:txBody>
                        <a:bodyPr/>
                        <a:lstStyle/>
                        <a:p>
                          <a:pPr algn="just">
                            <a:lnSpc>
                              <a:spcPct val="107000"/>
                            </a:lnSpc>
                            <a:spcBef>
                              <a:spcPts val="300"/>
                            </a:spcBef>
                            <a:spcAft>
                              <a:spcPts val="300"/>
                            </a:spcAft>
                          </a:pPr>
                          <a:r>
                            <a:rPr lang="en-US" sz="1400">
                              <a:effectLst/>
                            </a:rPr>
                            <a:t>16</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0,5157</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dirty="0">
                              <a:effectLst/>
                            </a:rPr>
                            <a:t>1,0316</a:t>
                          </a:r>
                          <a:endParaRPr lang="id-ID" sz="1400" dirty="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39</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0,5430</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1,1388</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62</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0,5527</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1,177</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85</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0,5578</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1,1973</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extLst>
                      <a:ext uri="{0D108BD9-81ED-4DB2-BD59-A6C34878D82A}">
                        <a16:rowId xmlns:a16="http://schemas.microsoft.com/office/drawing/2014/main" val="58454491"/>
                      </a:ext>
                    </a:extLst>
                  </a:tr>
                  <a:tr h="212027">
                    <a:tc>
                      <a:txBody>
                        <a:bodyPr/>
                        <a:lstStyle/>
                        <a:p>
                          <a:pPr algn="just">
                            <a:lnSpc>
                              <a:spcPct val="107000"/>
                            </a:lnSpc>
                            <a:spcBef>
                              <a:spcPts val="300"/>
                            </a:spcBef>
                            <a:spcAft>
                              <a:spcPts val="300"/>
                            </a:spcAft>
                          </a:pPr>
                          <a:r>
                            <a:rPr lang="en-US" sz="1400">
                              <a:effectLst/>
                            </a:rPr>
                            <a:t>17</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dirty="0">
                              <a:effectLst/>
                            </a:rPr>
                            <a:t>0,5181</a:t>
                          </a:r>
                          <a:endParaRPr lang="id-ID" sz="1400" dirty="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dirty="0">
                              <a:effectLst/>
                            </a:rPr>
                            <a:t>1,0411</a:t>
                          </a:r>
                          <a:endParaRPr lang="id-ID" sz="1400" dirty="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dirty="0">
                              <a:effectLst/>
                            </a:rPr>
                            <a:t>40</a:t>
                          </a:r>
                          <a:endParaRPr lang="id-ID" sz="1400" dirty="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0,5436</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1,1413</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63</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0,5530</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1,1782</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86</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0,5580</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1,198</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extLst>
                      <a:ext uri="{0D108BD9-81ED-4DB2-BD59-A6C34878D82A}">
                        <a16:rowId xmlns:a16="http://schemas.microsoft.com/office/drawing/2014/main" val="1417474471"/>
                      </a:ext>
                    </a:extLst>
                  </a:tr>
                  <a:tr h="212027">
                    <a:tc>
                      <a:txBody>
                        <a:bodyPr/>
                        <a:lstStyle/>
                        <a:p>
                          <a:pPr algn="just">
                            <a:lnSpc>
                              <a:spcPct val="107000"/>
                            </a:lnSpc>
                            <a:spcBef>
                              <a:spcPts val="300"/>
                            </a:spcBef>
                            <a:spcAft>
                              <a:spcPts val="300"/>
                            </a:spcAft>
                          </a:pPr>
                          <a:r>
                            <a:rPr lang="en-US" sz="1400">
                              <a:effectLst/>
                            </a:rPr>
                            <a:t>18</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0,5202</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1,0493</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41</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0,5442</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1,1436</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64</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0,5533</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1,1793</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87</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0,5581</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1,1987</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extLst>
                      <a:ext uri="{0D108BD9-81ED-4DB2-BD59-A6C34878D82A}">
                        <a16:rowId xmlns:a16="http://schemas.microsoft.com/office/drawing/2014/main" val="2278346992"/>
                      </a:ext>
                    </a:extLst>
                  </a:tr>
                  <a:tr h="212027">
                    <a:tc>
                      <a:txBody>
                        <a:bodyPr/>
                        <a:lstStyle/>
                        <a:p>
                          <a:pPr algn="just">
                            <a:lnSpc>
                              <a:spcPct val="107000"/>
                            </a:lnSpc>
                            <a:spcBef>
                              <a:spcPts val="300"/>
                            </a:spcBef>
                            <a:spcAft>
                              <a:spcPts val="300"/>
                            </a:spcAft>
                          </a:pPr>
                          <a:r>
                            <a:rPr lang="en-US" sz="1400">
                              <a:effectLst/>
                            </a:rPr>
                            <a:t>19</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0,5220</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1,0565</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42</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0,5448</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1,1458</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65</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0,5535</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1,1803</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88</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0,5583</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1,1994</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extLst>
                      <a:ext uri="{0D108BD9-81ED-4DB2-BD59-A6C34878D82A}">
                        <a16:rowId xmlns:a16="http://schemas.microsoft.com/office/drawing/2014/main" val="1448356185"/>
                      </a:ext>
                    </a:extLst>
                  </a:tr>
                  <a:tr h="212027">
                    <a:tc>
                      <a:txBody>
                        <a:bodyPr/>
                        <a:lstStyle/>
                        <a:p>
                          <a:pPr algn="just">
                            <a:lnSpc>
                              <a:spcPct val="107000"/>
                            </a:lnSpc>
                            <a:spcBef>
                              <a:spcPts val="300"/>
                            </a:spcBef>
                            <a:spcAft>
                              <a:spcPts val="300"/>
                            </a:spcAft>
                          </a:pPr>
                          <a:r>
                            <a:rPr lang="en-US" sz="1400">
                              <a:effectLst/>
                            </a:rPr>
                            <a:t>20</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0,5236</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1,0628</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43</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0,5453</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1,1480</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66</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0,5538</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1,1814</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89</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0,5585</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1,2001</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extLst>
                      <a:ext uri="{0D108BD9-81ED-4DB2-BD59-A6C34878D82A}">
                        <a16:rowId xmlns:a16="http://schemas.microsoft.com/office/drawing/2014/main" val="498436152"/>
                      </a:ext>
                    </a:extLst>
                  </a:tr>
                  <a:tr h="212027">
                    <a:tc>
                      <a:txBody>
                        <a:bodyPr/>
                        <a:lstStyle/>
                        <a:p>
                          <a:pPr algn="just">
                            <a:lnSpc>
                              <a:spcPct val="107000"/>
                            </a:lnSpc>
                            <a:spcBef>
                              <a:spcPts val="300"/>
                            </a:spcBef>
                            <a:spcAft>
                              <a:spcPts val="300"/>
                            </a:spcAft>
                          </a:pPr>
                          <a:r>
                            <a:rPr lang="en-US" sz="1400">
                              <a:effectLst/>
                            </a:rPr>
                            <a:t>21</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0,5252</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1,0696</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44</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0,5458</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1,1499</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67</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0,5540</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1,1824</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90</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0,5586</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1,2007</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extLst>
                      <a:ext uri="{0D108BD9-81ED-4DB2-BD59-A6C34878D82A}">
                        <a16:rowId xmlns:a16="http://schemas.microsoft.com/office/drawing/2014/main" val="275042395"/>
                      </a:ext>
                    </a:extLst>
                  </a:tr>
                  <a:tr h="212027">
                    <a:tc>
                      <a:txBody>
                        <a:bodyPr/>
                        <a:lstStyle/>
                        <a:p>
                          <a:pPr algn="just">
                            <a:lnSpc>
                              <a:spcPct val="107000"/>
                            </a:lnSpc>
                            <a:spcBef>
                              <a:spcPts val="300"/>
                            </a:spcBef>
                            <a:spcAft>
                              <a:spcPts val="300"/>
                            </a:spcAft>
                          </a:pPr>
                          <a:r>
                            <a:rPr lang="en-US" sz="1400">
                              <a:effectLst/>
                            </a:rPr>
                            <a:t>22</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0,5268</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1,0754</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45</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0,5463</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1,1519</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68</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0,5543</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1,1834</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91</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0,5587</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1,2013</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extLst>
                      <a:ext uri="{0D108BD9-81ED-4DB2-BD59-A6C34878D82A}">
                        <a16:rowId xmlns:a16="http://schemas.microsoft.com/office/drawing/2014/main" val="1080882977"/>
                      </a:ext>
                    </a:extLst>
                  </a:tr>
                  <a:tr h="212027">
                    <a:tc>
                      <a:txBody>
                        <a:bodyPr/>
                        <a:lstStyle/>
                        <a:p>
                          <a:pPr algn="just">
                            <a:lnSpc>
                              <a:spcPct val="107000"/>
                            </a:lnSpc>
                            <a:spcBef>
                              <a:spcPts val="300"/>
                            </a:spcBef>
                            <a:spcAft>
                              <a:spcPts val="300"/>
                            </a:spcAft>
                          </a:pPr>
                          <a:r>
                            <a:rPr lang="en-US" sz="1400">
                              <a:effectLst/>
                            </a:rPr>
                            <a:t>23</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0,5283</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1,0811</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46</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0,5468</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1,1538</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69</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0,5545</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1,1844</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92</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0,5589</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1,202</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extLst>
                      <a:ext uri="{0D108BD9-81ED-4DB2-BD59-A6C34878D82A}">
                        <a16:rowId xmlns:a16="http://schemas.microsoft.com/office/drawing/2014/main" val="3001114516"/>
                      </a:ext>
                    </a:extLst>
                  </a:tr>
                  <a:tr h="212027">
                    <a:tc>
                      <a:txBody>
                        <a:bodyPr/>
                        <a:lstStyle/>
                        <a:p>
                          <a:pPr algn="just">
                            <a:lnSpc>
                              <a:spcPct val="107000"/>
                            </a:lnSpc>
                            <a:spcBef>
                              <a:spcPts val="300"/>
                            </a:spcBef>
                            <a:spcAft>
                              <a:spcPts val="300"/>
                            </a:spcAft>
                          </a:pPr>
                          <a:r>
                            <a:rPr lang="en-US" sz="1400">
                              <a:effectLst/>
                            </a:rPr>
                            <a:t>24</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0,5296</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1,0864</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47</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0,5473</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1,1557</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70</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0,5548</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1,1854</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93</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0,5591</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1,2026</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extLst>
                      <a:ext uri="{0D108BD9-81ED-4DB2-BD59-A6C34878D82A}">
                        <a16:rowId xmlns:a16="http://schemas.microsoft.com/office/drawing/2014/main" val="1649589606"/>
                      </a:ext>
                    </a:extLst>
                  </a:tr>
                  <a:tr h="212027">
                    <a:tc>
                      <a:txBody>
                        <a:bodyPr/>
                        <a:lstStyle/>
                        <a:p>
                          <a:pPr algn="just">
                            <a:lnSpc>
                              <a:spcPct val="107000"/>
                            </a:lnSpc>
                            <a:spcBef>
                              <a:spcPts val="300"/>
                            </a:spcBef>
                            <a:spcAft>
                              <a:spcPts val="300"/>
                            </a:spcAft>
                          </a:pPr>
                          <a:r>
                            <a:rPr lang="en-US" sz="1400">
                              <a:effectLst/>
                            </a:rPr>
                            <a:t>25</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0,5309</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1,0915</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48</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0,5417</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1,1574</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71</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0,5550</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1,1863</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94</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0,5592</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1,2032</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extLst>
                      <a:ext uri="{0D108BD9-81ED-4DB2-BD59-A6C34878D82A}">
                        <a16:rowId xmlns:a16="http://schemas.microsoft.com/office/drawing/2014/main" val="2298756387"/>
                      </a:ext>
                    </a:extLst>
                  </a:tr>
                  <a:tr h="212027">
                    <a:tc>
                      <a:txBody>
                        <a:bodyPr/>
                        <a:lstStyle/>
                        <a:p>
                          <a:pPr algn="just">
                            <a:lnSpc>
                              <a:spcPct val="107000"/>
                            </a:lnSpc>
                            <a:spcBef>
                              <a:spcPts val="300"/>
                            </a:spcBef>
                            <a:spcAft>
                              <a:spcPts val="300"/>
                            </a:spcAft>
                          </a:pPr>
                          <a:r>
                            <a:rPr lang="en-US" sz="1400">
                              <a:effectLst/>
                            </a:rPr>
                            <a:t>26</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0,5320</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1,1961</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49</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0,5481</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1,1590</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72</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0,5552</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1,1873</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95</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0,5593</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1,2038</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extLst>
                      <a:ext uri="{0D108BD9-81ED-4DB2-BD59-A6C34878D82A}">
                        <a16:rowId xmlns:a16="http://schemas.microsoft.com/office/drawing/2014/main" val="133177680"/>
                      </a:ext>
                    </a:extLst>
                  </a:tr>
                  <a:tr h="212027">
                    <a:tc>
                      <a:txBody>
                        <a:bodyPr/>
                        <a:lstStyle/>
                        <a:p>
                          <a:pPr algn="just">
                            <a:lnSpc>
                              <a:spcPct val="107000"/>
                            </a:lnSpc>
                            <a:spcBef>
                              <a:spcPts val="300"/>
                            </a:spcBef>
                            <a:spcAft>
                              <a:spcPts val="300"/>
                            </a:spcAft>
                          </a:pPr>
                          <a:r>
                            <a:rPr lang="en-US" sz="1400">
                              <a:effectLst/>
                            </a:rPr>
                            <a:t>27</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0,5332</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1,1004</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50</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0,5485</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1,1607</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73</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0,5555</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1,1881</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96</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0,5595</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1,2044</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extLst>
                      <a:ext uri="{0D108BD9-81ED-4DB2-BD59-A6C34878D82A}">
                        <a16:rowId xmlns:a16="http://schemas.microsoft.com/office/drawing/2014/main" val="2124781489"/>
                      </a:ext>
                    </a:extLst>
                  </a:tr>
                  <a:tr h="212027">
                    <a:tc>
                      <a:txBody>
                        <a:bodyPr/>
                        <a:lstStyle/>
                        <a:p>
                          <a:pPr algn="just">
                            <a:lnSpc>
                              <a:spcPct val="107000"/>
                            </a:lnSpc>
                            <a:spcBef>
                              <a:spcPts val="300"/>
                            </a:spcBef>
                            <a:spcAft>
                              <a:spcPts val="300"/>
                            </a:spcAft>
                          </a:pPr>
                          <a:r>
                            <a:rPr lang="en-US" sz="1400">
                              <a:effectLst/>
                            </a:rPr>
                            <a:t>28</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0,5343</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1,1047</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51</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0,5489</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1,1623</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74</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0,5557</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1,189</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97</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0,5596</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1,2049</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extLst>
                      <a:ext uri="{0D108BD9-81ED-4DB2-BD59-A6C34878D82A}">
                        <a16:rowId xmlns:a16="http://schemas.microsoft.com/office/drawing/2014/main" val="17674854"/>
                      </a:ext>
                    </a:extLst>
                  </a:tr>
                  <a:tr h="212027">
                    <a:tc>
                      <a:txBody>
                        <a:bodyPr/>
                        <a:lstStyle/>
                        <a:p>
                          <a:pPr algn="just">
                            <a:lnSpc>
                              <a:spcPct val="107000"/>
                            </a:lnSpc>
                            <a:spcBef>
                              <a:spcPts val="300"/>
                            </a:spcBef>
                            <a:spcAft>
                              <a:spcPts val="300"/>
                            </a:spcAft>
                          </a:pPr>
                          <a:r>
                            <a:rPr lang="en-US" sz="1400">
                              <a:effectLst/>
                            </a:rPr>
                            <a:t>29</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0,5353</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1,1086</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52</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0,5493</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1,1638</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75</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0,5559</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1,1898</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98</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0,5598</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1,2055</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extLst>
                      <a:ext uri="{0D108BD9-81ED-4DB2-BD59-A6C34878D82A}">
                        <a16:rowId xmlns:a16="http://schemas.microsoft.com/office/drawing/2014/main" val="1207593352"/>
                      </a:ext>
                    </a:extLst>
                  </a:tr>
                  <a:tr h="212027">
                    <a:tc>
                      <a:txBody>
                        <a:bodyPr/>
                        <a:lstStyle/>
                        <a:p>
                          <a:pPr algn="just">
                            <a:lnSpc>
                              <a:spcPct val="107000"/>
                            </a:lnSpc>
                            <a:spcBef>
                              <a:spcPts val="300"/>
                            </a:spcBef>
                            <a:spcAft>
                              <a:spcPts val="300"/>
                            </a:spcAft>
                          </a:pPr>
                          <a:r>
                            <a:rPr lang="en-US" sz="1400">
                              <a:effectLst/>
                            </a:rPr>
                            <a:t>30</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0,5362</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1,1124</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53</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0,5497</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1,1658</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76</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0,5561</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1,1906</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99</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0,5599</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1,206</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extLst>
                      <a:ext uri="{0D108BD9-81ED-4DB2-BD59-A6C34878D82A}">
                        <a16:rowId xmlns:a16="http://schemas.microsoft.com/office/drawing/2014/main" val="3086706882"/>
                      </a:ext>
                    </a:extLst>
                  </a:tr>
                  <a:tr h="212027">
                    <a:tc>
                      <a:txBody>
                        <a:bodyPr/>
                        <a:lstStyle/>
                        <a:p>
                          <a:pPr algn="just">
                            <a:lnSpc>
                              <a:spcPct val="107000"/>
                            </a:lnSpc>
                            <a:spcBef>
                              <a:spcPts val="300"/>
                            </a:spcBef>
                            <a:spcAft>
                              <a:spcPts val="300"/>
                            </a:spcAft>
                          </a:pPr>
                          <a:r>
                            <a:rPr lang="en-US" sz="1400">
                              <a:effectLst/>
                            </a:rPr>
                            <a:t>31</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0,5371</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1,1159</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54</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0,5501</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1,1667</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77</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0,5563</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1,1915</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100</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0,5600</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1,2065</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extLst>
                      <a:ext uri="{0D108BD9-81ED-4DB2-BD59-A6C34878D82A}">
                        <a16:rowId xmlns:a16="http://schemas.microsoft.com/office/drawing/2014/main" val="1576237040"/>
                      </a:ext>
                    </a:extLst>
                  </a:tr>
                  <a:tr h="249301">
                    <a:tc>
                      <a:txBody>
                        <a:bodyPr/>
                        <a:lstStyle/>
                        <a:p>
                          <a:pPr algn="just">
                            <a:lnSpc>
                              <a:spcPct val="107000"/>
                            </a:lnSpc>
                            <a:spcBef>
                              <a:spcPts val="300"/>
                            </a:spcBef>
                            <a:spcAft>
                              <a:spcPts val="300"/>
                            </a:spcAft>
                          </a:pPr>
                          <a:r>
                            <a:rPr lang="en-US" sz="1400">
                              <a:effectLst/>
                            </a:rPr>
                            <a:t>32</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0,5380</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1,1193</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55</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0,5504</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1,1681</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78</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a:effectLst/>
                            </a:rPr>
                            <a:t>0,5565</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a:effectLst/>
                            </a:rPr>
                            <a:t>1,1923</a:t>
                          </a:r>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nSpc>
                              <a:spcPct val="107000"/>
                            </a:lnSpc>
                          </a:pPr>
                          <a:endParaRPr lang="id-ID" sz="1600">
                            <a:effectLst/>
                            <a:latin typeface="Calibri" panose="020F0502020204030204" pitchFamily="34" charset="0"/>
                            <a:cs typeface="Times New Roman" panose="02020603050405020304" pitchFamily="18" charset="0"/>
                          </a:endParaRPr>
                        </a:p>
                      </a:txBody>
                      <a:tcPr marL="62199" marR="62199" marT="0" marB="0" anchor="b"/>
                    </a:tc>
                    <a:tc>
                      <a:txBody>
                        <a:bodyPr/>
                        <a:lstStyle/>
                        <a:p>
                          <a:pPr>
                            <a:lnSpc>
                              <a:spcPct val="107000"/>
                            </a:lnSpc>
                          </a:pPr>
                          <a:endParaRPr lang="id-ID" sz="1600">
                            <a:effectLst/>
                            <a:latin typeface="Calibri" panose="020F0502020204030204" pitchFamily="34" charset="0"/>
                            <a:cs typeface="Times New Roman" panose="02020603050405020304" pitchFamily="18" charset="0"/>
                          </a:endParaRPr>
                        </a:p>
                      </a:txBody>
                      <a:tcPr marL="62199" marR="62199" marT="0" marB="0" anchor="b"/>
                    </a:tc>
                    <a:tc>
                      <a:txBody>
                        <a:bodyPr/>
                        <a:lstStyle/>
                        <a:p>
                          <a:pPr>
                            <a:lnSpc>
                              <a:spcPct val="107000"/>
                            </a:lnSpc>
                          </a:pPr>
                          <a:endParaRPr lang="id-ID" sz="1600" dirty="0">
                            <a:effectLst/>
                            <a:latin typeface="Calibri" panose="020F0502020204030204" pitchFamily="34" charset="0"/>
                            <a:cs typeface="Times New Roman" panose="02020603050405020304" pitchFamily="18" charset="0"/>
                          </a:endParaRPr>
                        </a:p>
                      </a:txBody>
                      <a:tcPr marL="62199" marR="62199" marT="0" marB="0" anchor="b"/>
                    </a:tc>
                    <a:extLst>
                      <a:ext uri="{0D108BD9-81ED-4DB2-BD59-A6C34878D82A}">
                        <a16:rowId xmlns:a16="http://schemas.microsoft.com/office/drawing/2014/main" val="1676656348"/>
                      </a:ext>
                    </a:extLst>
                  </a:tr>
                </a:tbl>
              </a:graphicData>
            </a:graphic>
          </p:graphicFrame>
        </mc:Fallback>
      </mc:AlternateContent>
    </p:spTree>
    <p:extLst>
      <p:ext uri="{BB962C8B-B14F-4D97-AF65-F5344CB8AC3E}">
        <p14:creationId xmlns:p14="http://schemas.microsoft.com/office/powerpoint/2010/main" val="88924206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t>Contoh</a:t>
            </a:r>
            <a:r>
              <a:rPr lang="en-US" b="1" dirty="0"/>
              <a:t> C4.4:</a:t>
            </a:r>
            <a:endParaRPr lang="id-ID" dirty="0"/>
          </a:p>
        </p:txBody>
      </p:sp>
      <p:sp>
        <p:nvSpPr>
          <p:cNvPr id="3" name="Content Placeholder 2"/>
          <p:cNvSpPr>
            <a:spLocks noGrp="1"/>
          </p:cNvSpPr>
          <p:nvPr>
            <p:ph sz="half" idx="1"/>
          </p:nvPr>
        </p:nvSpPr>
        <p:spPr>
          <a:solidFill>
            <a:schemeClr val="tx2"/>
          </a:solidFill>
        </p:spPr>
        <p:txBody>
          <a:bodyPr>
            <a:normAutofit fontScale="85000" lnSpcReduction="20000"/>
          </a:bodyPr>
          <a:lstStyle/>
          <a:p>
            <a:pPr marL="0" indent="0">
              <a:lnSpc>
                <a:spcPct val="100000"/>
              </a:lnSpc>
              <a:buNone/>
            </a:pPr>
            <a:r>
              <a:rPr lang="en-US" dirty="0">
                <a:solidFill>
                  <a:schemeClr val="bg1"/>
                </a:solidFill>
              </a:rPr>
              <a:t>Data </a:t>
            </a:r>
            <a:r>
              <a:rPr lang="en-US" dirty="0" err="1">
                <a:solidFill>
                  <a:schemeClr val="bg1"/>
                </a:solidFill>
              </a:rPr>
              <a:t>curah</a:t>
            </a:r>
            <a:r>
              <a:rPr lang="en-US" dirty="0">
                <a:solidFill>
                  <a:schemeClr val="bg1"/>
                </a:solidFill>
              </a:rPr>
              <a:t> </a:t>
            </a:r>
            <a:r>
              <a:rPr lang="en-US" dirty="0" err="1">
                <a:solidFill>
                  <a:schemeClr val="bg1"/>
                </a:solidFill>
              </a:rPr>
              <a:t>hujan</a:t>
            </a:r>
            <a:r>
              <a:rPr lang="en-US" dirty="0">
                <a:solidFill>
                  <a:schemeClr val="bg1"/>
                </a:solidFill>
              </a:rPr>
              <a:t> </a:t>
            </a:r>
            <a:r>
              <a:rPr lang="en-US" dirty="0" err="1">
                <a:solidFill>
                  <a:schemeClr val="bg1"/>
                </a:solidFill>
              </a:rPr>
              <a:t>harian</a:t>
            </a:r>
            <a:r>
              <a:rPr lang="en-US" dirty="0">
                <a:solidFill>
                  <a:schemeClr val="bg1"/>
                </a:solidFill>
              </a:rPr>
              <a:t> </a:t>
            </a:r>
            <a:r>
              <a:rPr lang="en-US" dirty="0" err="1">
                <a:solidFill>
                  <a:schemeClr val="bg1"/>
                </a:solidFill>
              </a:rPr>
              <a:t>maksimum</a:t>
            </a:r>
            <a:r>
              <a:rPr lang="en-US" dirty="0">
                <a:solidFill>
                  <a:schemeClr val="bg1"/>
                </a:solidFill>
              </a:rPr>
              <a:t> </a:t>
            </a:r>
            <a:r>
              <a:rPr lang="en-US" dirty="0" err="1">
                <a:solidFill>
                  <a:schemeClr val="bg1"/>
                </a:solidFill>
              </a:rPr>
              <a:t>tahunan</a:t>
            </a:r>
            <a:r>
              <a:rPr lang="en-US" dirty="0">
                <a:solidFill>
                  <a:schemeClr val="bg1"/>
                </a:solidFill>
              </a:rPr>
              <a:t>  Kota Depok, </a:t>
            </a:r>
            <a:r>
              <a:rPr lang="en-US" dirty="0" err="1">
                <a:solidFill>
                  <a:schemeClr val="bg1"/>
                </a:solidFill>
              </a:rPr>
              <a:t>untuk</a:t>
            </a:r>
            <a:r>
              <a:rPr lang="en-US" dirty="0">
                <a:solidFill>
                  <a:schemeClr val="bg1"/>
                </a:solidFill>
              </a:rPr>
              <a:t>  </a:t>
            </a:r>
            <a:r>
              <a:rPr lang="en-US" dirty="0" err="1">
                <a:solidFill>
                  <a:schemeClr val="bg1"/>
                </a:solidFill>
              </a:rPr>
              <a:t>Stasiun</a:t>
            </a:r>
            <a:r>
              <a:rPr lang="en-US" dirty="0">
                <a:solidFill>
                  <a:schemeClr val="bg1"/>
                </a:solidFill>
              </a:rPr>
              <a:t> </a:t>
            </a:r>
            <a:r>
              <a:rPr lang="en-US" dirty="0" err="1">
                <a:solidFill>
                  <a:schemeClr val="bg1"/>
                </a:solidFill>
              </a:rPr>
              <a:t>Pancoran</a:t>
            </a:r>
            <a:r>
              <a:rPr lang="en-US" dirty="0">
                <a:solidFill>
                  <a:schemeClr val="bg1"/>
                </a:solidFill>
              </a:rPr>
              <a:t> Mas, yang </a:t>
            </a:r>
            <a:r>
              <a:rPr lang="en-US" dirty="0" err="1">
                <a:solidFill>
                  <a:schemeClr val="bg1"/>
                </a:solidFill>
              </a:rPr>
              <a:t>didapatkan</a:t>
            </a:r>
            <a:r>
              <a:rPr lang="en-US" dirty="0">
                <a:solidFill>
                  <a:schemeClr val="bg1"/>
                </a:solidFill>
              </a:rPr>
              <a:t> </a:t>
            </a:r>
            <a:r>
              <a:rPr lang="en-US" dirty="0" err="1">
                <a:solidFill>
                  <a:schemeClr val="bg1"/>
                </a:solidFill>
              </a:rPr>
              <a:t>untuk</a:t>
            </a:r>
            <a:r>
              <a:rPr lang="en-US" dirty="0">
                <a:solidFill>
                  <a:schemeClr val="bg1"/>
                </a:solidFill>
              </a:rPr>
              <a:t> </a:t>
            </a:r>
            <a:r>
              <a:rPr lang="en-US" dirty="0" err="1">
                <a:solidFill>
                  <a:schemeClr val="bg1"/>
                </a:solidFill>
              </a:rPr>
              <a:t>tahun</a:t>
            </a:r>
            <a:r>
              <a:rPr lang="en-US" dirty="0">
                <a:solidFill>
                  <a:schemeClr val="bg1"/>
                </a:solidFill>
              </a:rPr>
              <a:t> </a:t>
            </a:r>
            <a:r>
              <a:rPr lang="en-US" dirty="0" err="1">
                <a:solidFill>
                  <a:schemeClr val="bg1"/>
                </a:solidFill>
              </a:rPr>
              <a:t>pengamatan</a:t>
            </a:r>
            <a:r>
              <a:rPr lang="en-US" dirty="0">
                <a:solidFill>
                  <a:schemeClr val="bg1"/>
                </a:solidFill>
              </a:rPr>
              <a:t> 1991 </a:t>
            </a:r>
            <a:r>
              <a:rPr lang="en-US" dirty="0" err="1">
                <a:solidFill>
                  <a:schemeClr val="bg1"/>
                </a:solidFill>
              </a:rPr>
              <a:t>sampai</a:t>
            </a:r>
            <a:r>
              <a:rPr lang="en-US" dirty="0">
                <a:solidFill>
                  <a:schemeClr val="bg1"/>
                </a:solidFill>
              </a:rPr>
              <a:t> </a:t>
            </a:r>
            <a:r>
              <a:rPr lang="en-US" dirty="0" err="1">
                <a:solidFill>
                  <a:schemeClr val="bg1"/>
                </a:solidFill>
              </a:rPr>
              <a:t>dengan</a:t>
            </a:r>
            <a:r>
              <a:rPr lang="en-US" dirty="0">
                <a:solidFill>
                  <a:schemeClr val="bg1"/>
                </a:solidFill>
              </a:rPr>
              <a:t> 2007  </a:t>
            </a:r>
            <a:r>
              <a:rPr lang="en-US" dirty="0" err="1">
                <a:solidFill>
                  <a:schemeClr val="bg1"/>
                </a:solidFill>
              </a:rPr>
              <a:t>seperti</a:t>
            </a:r>
            <a:r>
              <a:rPr lang="en-US" dirty="0">
                <a:solidFill>
                  <a:schemeClr val="bg1"/>
                </a:solidFill>
              </a:rPr>
              <a:t> </a:t>
            </a:r>
            <a:r>
              <a:rPr lang="en-US" dirty="0" err="1">
                <a:solidFill>
                  <a:schemeClr val="bg1"/>
                </a:solidFill>
              </a:rPr>
              <a:t>Tabel</a:t>
            </a:r>
            <a:r>
              <a:rPr lang="en-US" dirty="0">
                <a:solidFill>
                  <a:schemeClr val="bg1"/>
                </a:solidFill>
              </a:rPr>
              <a:t> C4.3. </a:t>
            </a:r>
            <a:r>
              <a:rPr lang="en-US" dirty="0" err="1">
                <a:solidFill>
                  <a:schemeClr val="bg1"/>
                </a:solidFill>
              </a:rPr>
              <a:t>Apabila</a:t>
            </a:r>
            <a:r>
              <a:rPr lang="en-US" dirty="0">
                <a:solidFill>
                  <a:schemeClr val="bg1"/>
                </a:solidFill>
              </a:rPr>
              <a:t> </a:t>
            </a:r>
            <a:r>
              <a:rPr lang="en-US" dirty="0" err="1">
                <a:solidFill>
                  <a:schemeClr val="bg1"/>
                </a:solidFill>
              </a:rPr>
              <a:t>sampel</a:t>
            </a:r>
            <a:r>
              <a:rPr lang="en-US" dirty="0">
                <a:solidFill>
                  <a:schemeClr val="bg1"/>
                </a:solidFill>
              </a:rPr>
              <a:t> data </a:t>
            </a:r>
            <a:r>
              <a:rPr lang="en-US" dirty="0" err="1">
                <a:solidFill>
                  <a:schemeClr val="bg1"/>
                </a:solidFill>
              </a:rPr>
              <a:t>tersebut</a:t>
            </a:r>
            <a:r>
              <a:rPr lang="en-US" dirty="0">
                <a:solidFill>
                  <a:schemeClr val="bg1"/>
                </a:solidFill>
              </a:rPr>
              <a:t> </a:t>
            </a:r>
            <a:r>
              <a:rPr lang="en-US" dirty="0" err="1">
                <a:solidFill>
                  <a:schemeClr val="bg1"/>
                </a:solidFill>
              </a:rPr>
              <a:t>berasal</a:t>
            </a:r>
            <a:r>
              <a:rPr lang="en-US" dirty="0">
                <a:solidFill>
                  <a:schemeClr val="bg1"/>
                </a:solidFill>
              </a:rPr>
              <a:t> </a:t>
            </a:r>
            <a:r>
              <a:rPr lang="en-US" dirty="0" err="1">
                <a:solidFill>
                  <a:schemeClr val="bg1"/>
                </a:solidFill>
              </a:rPr>
              <a:t>dari</a:t>
            </a:r>
            <a:r>
              <a:rPr lang="en-US" dirty="0">
                <a:solidFill>
                  <a:schemeClr val="bg1"/>
                </a:solidFill>
              </a:rPr>
              <a:t> </a:t>
            </a:r>
            <a:r>
              <a:rPr lang="en-US" dirty="0" err="1">
                <a:solidFill>
                  <a:schemeClr val="bg1"/>
                </a:solidFill>
              </a:rPr>
              <a:t>populasi</a:t>
            </a:r>
            <a:r>
              <a:rPr lang="en-US" dirty="0">
                <a:solidFill>
                  <a:schemeClr val="bg1"/>
                </a:solidFill>
              </a:rPr>
              <a:t> yang </a:t>
            </a:r>
            <a:r>
              <a:rPr lang="en-US" dirty="0" err="1">
                <a:solidFill>
                  <a:schemeClr val="bg1"/>
                </a:solidFill>
              </a:rPr>
              <a:t>homogen</a:t>
            </a:r>
            <a:r>
              <a:rPr lang="en-US" dirty="0">
                <a:solidFill>
                  <a:schemeClr val="bg1"/>
                </a:solidFill>
              </a:rPr>
              <a:t> </a:t>
            </a:r>
            <a:r>
              <a:rPr lang="en-US" dirty="0" err="1">
                <a:solidFill>
                  <a:schemeClr val="bg1"/>
                </a:solidFill>
              </a:rPr>
              <a:t>tentukan</a:t>
            </a:r>
            <a:r>
              <a:rPr lang="en-US" dirty="0">
                <a:solidFill>
                  <a:schemeClr val="bg1"/>
                </a:solidFill>
              </a:rPr>
              <a:t> </a:t>
            </a:r>
            <a:r>
              <a:rPr lang="en-US" dirty="0" err="1">
                <a:solidFill>
                  <a:schemeClr val="bg1"/>
                </a:solidFill>
              </a:rPr>
              <a:t>perkiraan</a:t>
            </a:r>
            <a:r>
              <a:rPr lang="en-US" dirty="0">
                <a:solidFill>
                  <a:schemeClr val="bg1"/>
                </a:solidFill>
              </a:rPr>
              <a:t> </a:t>
            </a:r>
            <a:r>
              <a:rPr lang="en-US" dirty="0" err="1">
                <a:solidFill>
                  <a:schemeClr val="bg1"/>
                </a:solidFill>
              </a:rPr>
              <a:t>curah</a:t>
            </a:r>
            <a:r>
              <a:rPr lang="en-US" dirty="0">
                <a:solidFill>
                  <a:schemeClr val="bg1"/>
                </a:solidFill>
              </a:rPr>
              <a:t> </a:t>
            </a:r>
            <a:r>
              <a:rPr lang="en-US" dirty="0" err="1">
                <a:solidFill>
                  <a:schemeClr val="bg1"/>
                </a:solidFill>
              </a:rPr>
              <a:t>hujan</a:t>
            </a:r>
            <a:r>
              <a:rPr lang="en-US" dirty="0">
                <a:solidFill>
                  <a:schemeClr val="bg1"/>
                </a:solidFill>
              </a:rPr>
              <a:t> </a:t>
            </a:r>
            <a:r>
              <a:rPr lang="en-US" dirty="0" err="1">
                <a:solidFill>
                  <a:schemeClr val="bg1"/>
                </a:solidFill>
              </a:rPr>
              <a:t>harian</a:t>
            </a:r>
            <a:r>
              <a:rPr lang="en-US" dirty="0">
                <a:solidFill>
                  <a:schemeClr val="bg1"/>
                </a:solidFill>
              </a:rPr>
              <a:t> </a:t>
            </a:r>
            <a:r>
              <a:rPr lang="en-US" dirty="0" err="1">
                <a:solidFill>
                  <a:schemeClr val="bg1"/>
                </a:solidFill>
              </a:rPr>
              <a:t>maksimum</a:t>
            </a:r>
            <a:r>
              <a:rPr lang="en-US" dirty="0">
                <a:solidFill>
                  <a:schemeClr val="bg1"/>
                </a:solidFill>
              </a:rPr>
              <a:t> yang </a:t>
            </a:r>
            <a:r>
              <a:rPr lang="en-US" dirty="0" err="1">
                <a:solidFill>
                  <a:schemeClr val="bg1"/>
                </a:solidFill>
              </a:rPr>
              <a:t>bisa</a:t>
            </a:r>
            <a:r>
              <a:rPr lang="en-US" dirty="0">
                <a:solidFill>
                  <a:schemeClr val="bg1"/>
                </a:solidFill>
              </a:rPr>
              <a:t> </a:t>
            </a:r>
            <a:r>
              <a:rPr lang="en-US" dirty="0" err="1">
                <a:solidFill>
                  <a:schemeClr val="bg1"/>
                </a:solidFill>
              </a:rPr>
              <a:t>diharapkan</a:t>
            </a:r>
            <a:r>
              <a:rPr lang="en-US" dirty="0">
                <a:solidFill>
                  <a:schemeClr val="bg1"/>
                </a:solidFill>
              </a:rPr>
              <a:t> </a:t>
            </a:r>
            <a:r>
              <a:rPr lang="en-US" dirty="0" err="1">
                <a:solidFill>
                  <a:schemeClr val="bg1"/>
                </a:solidFill>
              </a:rPr>
              <a:t>terjadi</a:t>
            </a:r>
            <a:r>
              <a:rPr lang="en-US" dirty="0">
                <a:solidFill>
                  <a:schemeClr val="bg1"/>
                </a:solidFill>
              </a:rPr>
              <a:t> </a:t>
            </a:r>
            <a:r>
              <a:rPr lang="en-US" dirty="0" err="1">
                <a:solidFill>
                  <a:schemeClr val="bg1"/>
                </a:solidFill>
              </a:rPr>
              <a:t>untuk</a:t>
            </a:r>
            <a:r>
              <a:rPr lang="en-US" dirty="0">
                <a:solidFill>
                  <a:schemeClr val="bg1"/>
                </a:solidFill>
              </a:rPr>
              <a:t> </a:t>
            </a:r>
            <a:r>
              <a:rPr lang="en-US" dirty="0" err="1">
                <a:solidFill>
                  <a:schemeClr val="bg1"/>
                </a:solidFill>
              </a:rPr>
              <a:t>periode</a:t>
            </a:r>
            <a:r>
              <a:rPr lang="en-US" dirty="0">
                <a:solidFill>
                  <a:schemeClr val="bg1"/>
                </a:solidFill>
              </a:rPr>
              <a:t> </a:t>
            </a:r>
            <a:r>
              <a:rPr lang="en-US" dirty="0" err="1">
                <a:solidFill>
                  <a:schemeClr val="bg1"/>
                </a:solidFill>
              </a:rPr>
              <a:t>ulang</a:t>
            </a:r>
            <a:r>
              <a:rPr lang="en-US" dirty="0">
                <a:solidFill>
                  <a:schemeClr val="bg1"/>
                </a:solidFill>
              </a:rPr>
              <a:t> 2; 5; 10; 20; 50 </a:t>
            </a:r>
            <a:r>
              <a:rPr lang="en-US" dirty="0" err="1">
                <a:solidFill>
                  <a:schemeClr val="bg1"/>
                </a:solidFill>
              </a:rPr>
              <a:t>dan</a:t>
            </a:r>
            <a:r>
              <a:rPr lang="en-US" dirty="0">
                <a:solidFill>
                  <a:schemeClr val="bg1"/>
                </a:solidFill>
              </a:rPr>
              <a:t> 100 </a:t>
            </a:r>
            <a:r>
              <a:rPr lang="en-US" dirty="0" err="1">
                <a:solidFill>
                  <a:schemeClr val="bg1"/>
                </a:solidFill>
              </a:rPr>
              <a:t>tahun</a:t>
            </a:r>
            <a:r>
              <a:rPr lang="en-US" dirty="0">
                <a:solidFill>
                  <a:schemeClr val="bg1"/>
                </a:solidFill>
              </a:rPr>
              <a:t> </a:t>
            </a:r>
            <a:r>
              <a:rPr lang="en-US" dirty="0" err="1">
                <a:solidFill>
                  <a:schemeClr val="bg1"/>
                </a:solidFill>
              </a:rPr>
              <a:t>dengan</a:t>
            </a:r>
            <a:r>
              <a:rPr lang="en-US" dirty="0">
                <a:solidFill>
                  <a:schemeClr val="bg1"/>
                </a:solidFill>
              </a:rPr>
              <a:t> </a:t>
            </a:r>
            <a:r>
              <a:rPr lang="en-US" dirty="0" err="1">
                <a:solidFill>
                  <a:schemeClr val="bg1"/>
                </a:solidFill>
              </a:rPr>
              <a:t>menggunakan</a:t>
            </a:r>
            <a:r>
              <a:rPr lang="en-US" dirty="0">
                <a:solidFill>
                  <a:schemeClr val="bg1"/>
                </a:solidFill>
              </a:rPr>
              <a:t> </a:t>
            </a:r>
            <a:r>
              <a:rPr lang="en-US" b="1" dirty="0">
                <a:solidFill>
                  <a:schemeClr val="bg1"/>
                </a:solidFill>
              </a:rPr>
              <a:t>model </a:t>
            </a:r>
            <a:r>
              <a:rPr lang="en-US" b="1" dirty="0" err="1">
                <a:solidFill>
                  <a:schemeClr val="bg1"/>
                </a:solidFill>
              </a:rPr>
              <a:t>matematik</a:t>
            </a:r>
            <a:r>
              <a:rPr lang="en-US" b="1" dirty="0">
                <a:solidFill>
                  <a:schemeClr val="bg1"/>
                </a:solidFill>
              </a:rPr>
              <a:t> </a:t>
            </a:r>
            <a:r>
              <a:rPr lang="en-US" b="1" dirty="0" err="1">
                <a:solidFill>
                  <a:schemeClr val="bg1"/>
                </a:solidFill>
              </a:rPr>
              <a:t>dari</a:t>
            </a:r>
            <a:r>
              <a:rPr lang="en-US" b="1" dirty="0">
                <a:solidFill>
                  <a:schemeClr val="bg1"/>
                </a:solidFill>
              </a:rPr>
              <a:t> </a:t>
            </a:r>
            <a:r>
              <a:rPr lang="en-US" b="1" dirty="0" err="1">
                <a:solidFill>
                  <a:schemeClr val="bg1"/>
                </a:solidFill>
              </a:rPr>
              <a:t>Distribusi</a:t>
            </a:r>
            <a:r>
              <a:rPr lang="en-US" b="1" dirty="0">
                <a:solidFill>
                  <a:schemeClr val="bg1"/>
                </a:solidFill>
              </a:rPr>
              <a:t> Gumbel </a:t>
            </a:r>
            <a:r>
              <a:rPr lang="en-US" b="1" dirty="0" err="1">
                <a:solidFill>
                  <a:schemeClr val="bg1"/>
                </a:solidFill>
              </a:rPr>
              <a:t>Tipe</a:t>
            </a:r>
            <a:r>
              <a:rPr lang="en-US" b="1" dirty="0">
                <a:solidFill>
                  <a:schemeClr val="bg1"/>
                </a:solidFill>
              </a:rPr>
              <a:t> I</a:t>
            </a:r>
            <a:r>
              <a:rPr lang="en-US" dirty="0">
                <a:solidFill>
                  <a:schemeClr val="bg1"/>
                </a:solidFill>
              </a:rPr>
              <a:t>.</a:t>
            </a:r>
            <a:endParaRPr lang="id-ID" dirty="0">
              <a:solidFill>
                <a:schemeClr val="bg1"/>
              </a:solidFill>
            </a:endParaRPr>
          </a:p>
          <a:p>
            <a:pPr>
              <a:lnSpc>
                <a:spcPct val="100000"/>
              </a:lnSpc>
            </a:pPr>
            <a:endParaRPr lang="id-ID" dirty="0">
              <a:solidFill>
                <a:schemeClr val="bg1"/>
              </a:solidFill>
            </a:endParaRPr>
          </a:p>
        </p:txBody>
      </p:sp>
      <mc:AlternateContent xmlns:mc="http://schemas.openxmlformats.org/markup-compatibility/2006" xmlns:a14="http://schemas.microsoft.com/office/drawing/2010/main">
        <mc:Choice Requires="a14">
          <p:graphicFrame>
            <p:nvGraphicFramePr>
              <p:cNvPr id="5" name="Content Placeholder 4"/>
              <p:cNvGraphicFramePr>
                <a:graphicFrameLocks noGrp="1"/>
              </p:cNvGraphicFramePr>
              <p:nvPr>
                <p:ph sz="half" idx="2"/>
                <p:extLst>
                  <p:ext uri="{D42A27DB-BD31-4B8C-83A1-F6EECF244321}">
                    <p14:modId xmlns:p14="http://schemas.microsoft.com/office/powerpoint/2010/main" val="4157096834"/>
                  </p:ext>
                </p:extLst>
              </p:nvPr>
            </p:nvGraphicFramePr>
            <p:xfrm>
              <a:off x="5612038" y="1965982"/>
              <a:ext cx="3669984" cy="4565659"/>
            </p:xfrm>
            <a:graphic>
              <a:graphicData uri="http://schemas.openxmlformats.org/drawingml/2006/table">
                <a:tbl>
                  <a:tblPr firstRow="1" firstCol="1" bandRow="1">
                    <a:tableStyleId>{F5AB1C69-6EDB-4FF4-983F-18BD219EF322}</a:tableStyleId>
                  </a:tblPr>
                  <a:tblGrid>
                    <a:gridCol w="730951">
                      <a:extLst>
                        <a:ext uri="{9D8B030D-6E8A-4147-A177-3AD203B41FA5}">
                          <a16:colId xmlns="" xmlns:a16="http://schemas.microsoft.com/office/drawing/2014/main" val="1273107970"/>
                        </a:ext>
                      </a:extLst>
                    </a:gridCol>
                    <a:gridCol w="730951">
                      <a:extLst>
                        <a:ext uri="{9D8B030D-6E8A-4147-A177-3AD203B41FA5}">
                          <a16:colId xmlns="" xmlns:a16="http://schemas.microsoft.com/office/drawing/2014/main" val="2171153642"/>
                        </a:ext>
                      </a:extLst>
                    </a:gridCol>
                    <a:gridCol w="2208082">
                      <a:extLst>
                        <a:ext uri="{9D8B030D-6E8A-4147-A177-3AD203B41FA5}">
                          <a16:colId xmlns="" xmlns:a16="http://schemas.microsoft.com/office/drawing/2014/main" val="44330307"/>
                        </a:ext>
                      </a:extLst>
                    </a:gridCol>
                  </a:tblGrid>
                  <a:tr h="0">
                    <a:tc>
                      <a:txBody>
                        <a:bodyPr/>
                        <a:lstStyle/>
                        <a:p>
                          <a:pPr algn="just">
                            <a:lnSpc>
                              <a:spcPct val="107000"/>
                            </a:lnSpc>
                            <a:spcBef>
                              <a:spcPts val="300"/>
                            </a:spcBef>
                            <a:spcAft>
                              <a:spcPts val="300"/>
                            </a:spcAft>
                          </a:pPr>
                          <a:r>
                            <a:rPr lang="id-ID" sz="1400" dirty="0">
                              <a:effectLst/>
                            </a:rPr>
                            <a:t>No.</a:t>
                          </a:r>
                          <a:endParaRPr lang="id-ID" sz="1400" dirty="0">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just">
                            <a:lnSpc>
                              <a:spcPct val="107000"/>
                            </a:lnSpc>
                            <a:spcBef>
                              <a:spcPts val="300"/>
                            </a:spcBef>
                            <a:spcAft>
                              <a:spcPts val="300"/>
                            </a:spcAft>
                          </a:pPr>
                          <a:r>
                            <a:rPr lang="id-ID" sz="1400">
                              <a:effectLst/>
                            </a:rPr>
                            <a:t>Tahun</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just">
                            <a:lnSpc>
                              <a:spcPct val="107000"/>
                            </a:lnSpc>
                            <a:spcBef>
                              <a:spcPts val="300"/>
                            </a:spcBef>
                            <a:spcAft>
                              <a:spcPts val="300"/>
                            </a:spcAft>
                          </a:pPr>
                          <a:r>
                            <a:rPr lang="id-ID" sz="1400">
                              <a:effectLst/>
                            </a:rPr>
                            <a:t>Curah Hujan Harian Maks Tiap Tahun (</a:t>
                          </a:r>
                          <a14:m>
                            <m:oMath xmlns:m="http://schemas.openxmlformats.org/officeDocument/2006/math">
                              <m:sSub>
                                <m:sSubPr>
                                  <m:ctrlPr>
                                    <a:rPr lang="id-ID" sz="1400" i="1">
                                      <a:effectLst/>
                                      <a:latin typeface="Cambria Math"/>
                                    </a:rPr>
                                  </m:ctrlPr>
                                </m:sSubPr>
                                <m:e>
                                  <m:r>
                                    <a:rPr lang="id-ID" sz="1400">
                                      <a:effectLst/>
                                      <a:latin typeface="Cambria Math" panose="02040503050406030204" pitchFamily="18" charset="0"/>
                                    </a:rPr>
                                    <m:t>𝑅</m:t>
                                  </m:r>
                                </m:e>
                                <m:sub>
                                  <m:r>
                                    <a:rPr lang="id-ID" sz="1400">
                                      <a:effectLst/>
                                      <a:latin typeface="Cambria Math" panose="02040503050406030204" pitchFamily="18" charset="0"/>
                                    </a:rPr>
                                    <m:t>24</m:t>
                                  </m:r>
                                </m:sub>
                              </m:sSub>
                              <m:r>
                                <a:rPr lang="id-ID" sz="1400">
                                  <a:effectLst/>
                                  <a:latin typeface="Cambria Math" panose="02040503050406030204" pitchFamily="18" charset="0"/>
                                </a:rPr>
                                <m:t>), </m:t>
                              </m:r>
                              <m:r>
                                <a:rPr lang="id-ID" sz="1400">
                                  <a:effectLst/>
                                  <a:latin typeface="Cambria Math" panose="02040503050406030204" pitchFamily="18" charset="0"/>
                                </a:rPr>
                                <m:t>𝑚𝑚</m:t>
                              </m:r>
                            </m:oMath>
                          </a14:m>
                          <a:endParaRPr lang="id-ID" sz="1400">
                            <a:effectLst/>
                            <a:latin typeface="Arial" panose="020B0604020202020204" pitchFamily="34" charset="0"/>
                            <a:ea typeface="MS Mincho"/>
                            <a:cs typeface="Times New Roman" panose="02020603050405020304" pitchFamily="18" charset="0"/>
                          </a:endParaRPr>
                        </a:p>
                      </a:txBody>
                      <a:tcPr marL="68580" marR="68580" marT="0" marB="0" anchor="ctr"/>
                    </a:tc>
                    <a:extLst>
                      <a:ext uri="{0D108BD9-81ED-4DB2-BD59-A6C34878D82A}">
                        <a16:rowId xmlns="" xmlns:a16="http://schemas.microsoft.com/office/drawing/2014/main" val="2136064041"/>
                      </a:ext>
                    </a:extLst>
                  </a:tr>
                  <a:tr h="0">
                    <a:tc>
                      <a:txBody>
                        <a:bodyPr/>
                        <a:lstStyle/>
                        <a:p>
                          <a:pPr algn="just">
                            <a:lnSpc>
                              <a:spcPct val="107000"/>
                            </a:lnSpc>
                            <a:spcBef>
                              <a:spcPts val="300"/>
                            </a:spcBef>
                            <a:spcAft>
                              <a:spcPts val="300"/>
                            </a:spcAft>
                          </a:pPr>
                          <a:r>
                            <a:rPr lang="id-ID" sz="1400" dirty="0">
                              <a:effectLst/>
                            </a:rPr>
                            <a:t>1</a:t>
                          </a:r>
                          <a:endParaRPr lang="id-ID" sz="1400" dirty="0">
                            <a:effectLst/>
                            <a:latin typeface="Arial" panose="020B0604020202020204" pitchFamily="34" charset="0"/>
                            <a:ea typeface="MS Mincho"/>
                            <a:cs typeface="Times New Roman" panose="02020603050405020304" pitchFamily="18" charset="0"/>
                          </a:endParaRPr>
                        </a:p>
                      </a:txBody>
                      <a:tcPr marL="68580" marR="68580" marT="0" marB="0" anchor="b"/>
                    </a:tc>
                    <a:tc>
                      <a:txBody>
                        <a:bodyPr/>
                        <a:lstStyle/>
                        <a:p>
                          <a:pPr algn="just">
                            <a:lnSpc>
                              <a:spcPct val="107000"/>
                            </a:lnSpc>
                            <a:spcBef>
                              <a:spcPts val="300"/>
                            </a:spcBef>
                            <a:spcAft>
                              <a:spcPts val="300"/>
                            </a:spcAft>
                          </a:pPr>
                          <a:r>
                            <a:rPr lang="id-ID" sz="1400" dirty="0">
                              <a:effectLst/>
                            </a:rPr>
                            <a:t>1991</a:t>
                          </a:r>
                          <a:endParaRPr lang="id-ID" sz="1400" dirty="0">
                            <a:effectLst/>
                            <a:latin typeface="Arial" panose="020B0604020202020204" pitchFamily="34" charset="0"/>
                            <a:ea typeface="MS Mincho"/>
                            <a:cs typeface="Times New Roman" panose="02020603050405020304" pitchFamily="18" charset="0"/>
                          </a:endParaRPr>
                        </a:p>
                      </a:txBody>
                      <a:tcPr marL="68580" marR="68580" marT="0" marB="0" anchor="b"/>
                    </a:tc>
                    <a:tc>
                      <a:txBody>
                        <a:bodyPr/>
                        <a:lstStyle/>
                        <a:p>
                          <a:pPr algn="ctr">
                            <a:lnSpc>
                              <a:spcPct val="107000"/>
                            </a:lnSpc>
                            <a:spcBef>
                              <a:spcPts val="300"/>
                            </a:spcBef>
                            <a:spcAft>
                              <a:spcPts val="300"/>
                            </a:spcAft>
                          </a:pPr>
                          <a:r>
                            <a:rPr lang="id-ID" sz="1400">
                              <a:effectLst/>
                            </a:rPr>
                            <a:t>86</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b"/>
                    </a:tc>
                    <a:extLst>
                      <a:ext uri="{0D108BD9-81ED-4DB2-BD59-A6C34878D82A}">
                        <a16:rowId xmlns="" xmlns:a16="http://schemas.microsoft.com/office/drawing/2014/main" val="1208897848"/>
                      </a:ext>
                    </a:extLst>
                  </a:tr>
                  <a:tr h="0">
                    <a:tc>
                      <a:txBody>
                        <a:bodyPr/>
                        <a:lstStyle/>
                        <a:p>
                          <a:pPr algn="just">
                            <a:lnSpc>
                              <a:spcPct val="107000"/>
                            </a:lnSpc>
                            <a:spcBef>
                              <a:spcPts val="300"/>
                            </a:spcBef>
                            <a:spcAft>
                              <a:spcPts val="300"/>
                            </a:spcAft>
                          </a:pPr>
                          <a:r>
                            <a:rPr lang="id-ID" sz="1400" dirty="0">
                              <a:effectLst/>
                            </a:rPr>
                            <a:t>2</a:t>
                          </a:r>
                          <a:endParaRPr lang="id-ID" sz="1400" dirty="0">
                            <a:effectLst/>
                            <a:latin typeface="Arial" panose="020B0604020202020204" pitchFamily="34" charset="0"/>
                            <a:ea typeface="MS Mincho"/>
                            <a:cs typeface="Times New Roman" panose="02020603050405020304" pitchFamily="18" charset="0"/>
                          </a:endParaRPr>
                        </a:p>
                      </a:txBody>
                      <a:tcPr marL="68580" marR="68580" marT="0" marB="0" anchor="b"/>
                    </a:tc>
                    <a:tc>
                      <a:txBody>
                        <a:bodyPr/>
                        <a:lstStyle/>
                        <a:p>
                          <a:pPr algn="just">
                            <a:lnSpc>
                              <a:spcPct val="107000"/>
                            </a:lnSpc>
                            <a:spcBef>
                              <a:spcPts val="300"/>
                            </a:spcBef>
                            <a:spcAft>
                              <a:spcPts val="300"/>
                            </a:spcAft>
                          </a:pPr>
                          <a:r>
                            <a:rPr lang="id-ID" sz="1400" dirty="0">
                              <a:effectLst/>
                            </a:rPr>
                            <a:t>1992</a:t>
                          </a:r>
                          <a:endParaRPr lang="id-ID" sz="1400" dirty="0">
                            <a:effectLst/>
                            <a:latin typeface="Arial" panose="020B0604020202020204" pitchFamily="34" charset="0"/>
                            <a:ea typeface="MS Mincho"/>
                            <a:cs typeface="Times New Roman" panose="02020603050405020304" pitchFamily="18" charset="0"/>
                          </a:endParaRPr>
                        </a:p>
                      </a:txBody>
                      <a:tcPr marL="68580" marR="68580" marT="0" marB="0" anchor="b"/>
                    </a:tc>
                    <a:tc>
                      <a:txBody>
                        <a:bodyPr/>
                        <a:lstStyle/>
                        <a:p>
                          <a:pPr algn="ctr">
                            <a:lnSpc>
                              <a:spcPct val="107000"/>
                            </a:lnSpc>
                            <a:spcBef>
                              <a:spcPts val="300"/>
                            </a:spcBef>
                            <a:spcAft>
                              <a:spcPts val="300"/>
                            </a:spcAft>
                          </a:pPr>
                          <a:r>
                            <a:rPr lang="id-ID" sz="1400">
                              <a:effectLst/>
                            </a:rPr>
                            <a:t>84</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b"/>
                    </a:tc>
                    <a:extLst>
                      <a:ext uri="{0D108BD9-81ED-4DB2-BD59-A6C34878D82A}">
                        <a16:rowId xmlns="" xmlns:a16="http://schemas.microsoft.com/office/drawing/2014/main" val="1517825698"/>
                      </a:ext>
                    </a:extLst>
                  </a:tr>
                  <a:tr h="0">
                    <a:tc>
                      <a:txBody>
                        <a:bodyPr/>
                        <a:lstStyle/>
                        <a:p>
                          <a:pPr algn="just">
                            <a:lnSpc>
                              <a:spcPct val="107000"/>
                            </a:lnSpc>
                            <a:spcBef>
                              <a:spcPts val="300"/>
                            </a:spcBef>
                            <a:spcAft>
                              <a:spcPts val="300"/>
                            </a:spcAft>
                          </a:pPr>
                          <a:r>
                            <a:rPr lang="id-ID" sz="1400" dirty="0">
                              <a:effectLst/>
                            </a:rPr>
                            <a:t>3</a:t>
                          </a:r>
                          <a:endParaRPr lang="id-ID" sz="1400" dirty="0">
                            <a:effectLst/>
                            <a:latin typeface="Arial" panose="020B0604020202020204" pitchFamily="34" charset="0"/>
                            <a:ea typeface="MS Mincho"/>
                            <a:cs typeface="Times New Roman" panose="02020603050405020304" pitchFamily="18" charset="0"/>
                          </a:endParaRPr>
                        </a:p>
                      </a:txBody>
                      <a:tcPr marL="68580" marR="68580" marT="0" marB="0" anchor="b"/>
                    </a:tc>
                    <a:tc>
                      <a:txBody>
                        <a:bodyPr/>
                        <a:lstStyle/>
                        <a:p>
                          <a:pPr algn="just">
                            <a:lnSpc>
                              <a:spcPct val="107000"/>
                            </a:lnSpc>
                            <a:spcBef>
                              <a:spcPts val="300"/>
                            </a:spcBef>
                            <a:spcAft>
                              <a:spcPts val="300"/>
                            </a:spcAft>
                          </a:pPr>
                          <a:r>
                            <a:rPr lang="id-ID" sz="1400" dirty="0">
                              <a:effectLst/>
                            </a:rPr>
                            <a:t>1993</a:t>
                          </a:r>
                          <a:endParaRPr lang="id-ID" sz="1400" dirty="0">
                            <a:effectLst/>
                            <a:latin typeface="Arial" panose="020B0604020202020204" pitchFamily="34" charset="0"/>
                            <a:ea typeface="MS Mincho"/>
                            <a:cs typeface="Times New Roman" panose="02020603050405020304" pitchFamily="18" charset="0"/>
                          </a:endParaRPr>
                        </a:p>
                      </a:txBody>
                      <a:tcPr marL="68580" marR="68580" marT="0" marB="0" anchor="b"/>
                    </a:tc>
                    <a:tc>
                      <a:txBody>
                        <a:bodyPr/>
                        <a:lstStyle/>
                        <a:p>
                          <a:pPr algn="ctr">
                            <a:lnSpc>
                              <a:spcPct val="107000"/>
                            </a:lnSpc>
                            <a:spcBef>
                              <a:spcPts val="300"/>
                            </a:spcBef>
                            <a:spcAft>
                              <a:spcPts val="300"/>
                            </a:spcAft>
                          </a:pPr>
                          <a:r>
                            <a:rPr lang="id-ID" sz="1400">
                              <a:effectLst/>
                            </a:rPr>
                            <a:t>94</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b"/>
                    </a:tc>
                    <a:extLst>
                      <a:ext uri="{0D108BD9-81ED-4DB2-BD59-A6C34878D82A}">
                        <a16:rowId xmlns="" xmlns:a16="http://schemas.microsoft.com/office/drawing/2014/main" val="4073324775"/>
                      </a:ext>
                    </a:extLst>
                  </a:tr>
                  <a:tr h="0">
                    <a:tc>
                      <a:txBody>
                        <a:bodyPr/>
                        <a:lstStyle/>
                        <a:p>
                          <a:pPr algn="just">
                            <a:lnSpc>
                              <a:spcPct val="107000"/>
                            </a:lnSpc>
                            <a:spcBef>
                              <a:spcPts val="300"/>
                            </a:spcBef>
                            <a:spcAft>
                              <a:spcPts val="300"/>
                            </a:spcAft>
                          </a:pPr>
                          <a:r>
                            <a:rPr lang="id-ID" sz="1400">
                              <a:effectLst/>
                            </a:rPr>
                            <a:t>4</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b"/>
                    </a:tc>
                    <a:tc>
                      <a:txBody>
                        <a:bodyPr/>
                        <a:lstStyle/>
                        <a:p>
                          <a:pPr algn="just">
                            <a:lnSpc>
                              <a:spcPct val="107000"/>
                            </a:lnSpc>
                            <a:spcBef>
                              <a:spcPts val="300"/>
                            </a:spcBef>
                            <a:spcAft>
                              <a:spcPts val="300"/>
                            </a:spcAft>
                          </a:pPr>
                          <a:r>
                            <a:rPr lang="id-ID" sz="1400" dirty="0">
                              <a:effectLst/>
                            </a:rPr>
                            <a:t>1994</a:t>
                          </a:r>
                          <a:endParaRPr lang="id-ID" sz="1400" dirty="0">
                            <a:effectLst/>
                            <a:latin typeface="Arial" panose="020B0604020202020204" pitchFamily="34" charset="0"/>
                            <a:ea typeface="MS Mincho"/>
                            <a:cs typeface="Times New Roman" panose="02020603050405020304" pitchFamily="18" charset="0"/>
                          </a:endParaRPr>
                        </a:p>
                      </a:txBody>
                      <a:tcPr marL="68580" marR="68580" marT="0" marB="0" anchor="b"/>
                    </a:tc>
                    <a:tc>
                      <a:txBody>
                        <a:bodyPr/>
                        <a:lstStyle/>
                        <a:p>
                          <a:pPr algn="ctr">
                            <a:lnSpc>
                              <a:spcPct val="107000"/>
                            </a:lnSpc>
                            <a:spcBef>
                              <a:spcPts val="300"/>
                            </a:spcBef>
                            <a:spcAft>
                              <a:spcPts val="300"/>
                            </a:spcAft>
                          </a:pPr>
                          <a:r>
                            <a:rPr lang="id-ID" sz="1400">
                              <a:effectLst/>
                            </a:rPr>
                            <a:t>100</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b"/>
                    </a:tc>
                    <a:extLst>
                      <a:ext uri="{0D108BD9-81ED-4DB2-BD59-A6C34878D82A}">
                        <a16:rowId xmlns="" xmlns:a16="http://schemas.microsoft.com/office/drawing/2014/main" val="1477289477"/>
                      </a:ext>
                    </a:extLst>
                  </a:tr>
                  <a:tr h="0">
                    <a:tc>
                      <a:txBody>
                        <a:bodyPr/>
                        <a:lstStyle/>
                        <a:p>
                          <a:pPr algn="just">
                            <a:lnSpc>
                              <a:spcPct val="107000"/>
                            </a:lnSpc>
                            <a:spcBef>
                              <a:spcPts val="300"/>
                            </a:spcBef>
                            <a:spcAft>
                              <a:spcPts val="300"/>
                            </a:spcAft>
                          </a:pPr>
                          <a:r>
                            <a:rPr lang="id-ID" sz="1400">
                              <a:effectLst/>
                            </a:rPr>
                            <a:t>5</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b"/>
                    </a:tc>
                    <a:tc>
                      <a:txBody>
                        <a:bodyPr/>
                        <a:lstStyle/>
                        <a:p>
                          <a:pPr algn="just">
                            <a:lnSpc>
                              <a:spcPct val="107000"/>
                            </a:lnSpc>
                            <a:spcBef>
                              <a:spcPts val="300"/>
                            </a:spcBef>
                            <a:spcAft>
                              <a:spcPts val="300"/>
                            </a:spcAft>
                          </a:pPr>
                          <a:r>
                            <a:rPr lang="id-ID" sz="1400" dirty="0">
                              <a:effectLst/>
                            </a:rPr>
                            <a:t>1995</a:t>
                          </a:r>
                          <a:endParaRPr lang="id-ID" sz="1400" dirty="0">
                            <a:effectLst/>
                            <a:latin typeface="Arial" panose="020B0604020202020204" pitchFamily="34" charset="0"/>
                            <a:ea typeface="MS Mincho"/>
                            <a:cs typeface="Times New Roman" panose="02020603050405020304" pitchFamily="18" charset="0"/>
                          </a:endParaRPr>
                        </a:p>
                      </a:txBody>
                      <a:tcPr marL="68580" marR="68580" marT="0" marB="0" anchor="b"/>
                    </a:tc>
                    <a:tc>
                      <a:txBody>
                        <a:bodyPr/>
                        <a:lstStyle/>
                        <a:p>
                          <a:pPr algn="ctr">
                            <a:lnSpc>
                              <a:spcPct val="107000"/>
                            </a:lnSpc>
                            <a:spcBef>
                              <a:spcPts val="300"/>
                            </a:spcBef>
                            <a:spcAft>
                              <a:spcPts val="300"/>
                            </a:spcAft>
                          </a:pPr>
                          <a:r>
                            <a:rPr lang="id-ID" sz="1400">
                              <a:effectLst/>
                            </a:rPr>
                            <a:t>108</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b"/>
                    </a:tc>
                    <a:extLst>
                      <a:ext uri="{0D108BD9-81ED-4DB2-BD59-A6C34878D82A}">
                        <a16:rowId xmlns="" xmlns:a16="http://schemas.microsoft.com/office/drawing/2014/main" val="4261505955"/>
                      </a:ext>
                    </a:extLst>
                  </a:tr>
                  <a:tr h="0">
                    <a:tc>
                      <a:txBody>
                        <a:bodyPr/>
                        <a:lstStyle/>
                        <a:p>
                          <a:pPr algn="just">
                            <a:lnSpc>
                              <a:spcPct val="107000"/>
                            </a:lnSpc>
                            <a:spcBef>
                              <a:spcPts val="300"/>
                            </a:spcBef>
                            <a:spcAft>
                              <a:spcPts val="300"/>
                            </a:spcAft>
                          </a:pPr>
                          <a:r>
                            <a:rPr lang="id-ID" sz="1400">
                              <a:effectLst/>
                            </a:rPr>
                            <a:t>6</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b"/>
                    </a:tc>
                    <a:tc>
                      <a:txBody>
                        <a:bodyPr/>
                        <a:lstStyle/>
                        <a:p>
                          <a:pPr algn="just">
                            <a:lnSpc>
                              <a:spcPct val="107000"/>
                            </a:lnSpc>
                            <a:spcBef>
                              <a:spcPts val="300"/>
                            </a:spcBef>
                            <a:spcAft>
                              <a:spcPts val="300"/>
                            </a:spcAft>
                          </a:pPr>
                          <a:r>
                            <a:rPr lang="id-ID" sz="1400" dirty="0">
                              <a:effectLst/>
                            </a:rPr>
                            <a:t>1996</a:t>
                          </a:r>
                          <a:endParaRPr lang="id-ID" sz="1400" dirty="0">
                            <a:effectLst/>
                            <a:latin typeface="Arial" panose="020B0604020202020204" pitchFamily="34" charset="0"/>
                            <a:ea typeface="MS Mincho"/>
                            <a:cs typeface="Times New Roman" panose="02020603050405020304" pitchFamily="18" charset="0"/>
                          </a:endParaRPr>
                        </a:p>
                      </a:txBody>
                      <a:tcPr marL="68580" marR="68580" marT="0" marB="0" anchor="b"/>
                    </a:tc>
                    <a:tc>
                      <a:txBody>
                        <a:bodyPr/>
                        <a:lstStyle/>
                        <a:p>
                          <a:pPr algn="ctr">
                            <a:lnSpc>
                              <a:spcPct val="107000"/>
                            </a:lnSpc>
                            <a:spcBef>
                              <a:spcPts val="300"/>
                            </a:spcBef>
                            <a:spcAft>
                              <a:spcPts val="300"/>
                            </a:spcAft>
                          </a:pPr>
                          <a:r>
                            <a:rPr lang="id-ID" sz="1400" dirty="0">
                              <a:effectLst/>
                            </a:rPr>
                            <a:t>99</a:t>
                          </a:r>
                          <a:endParaRPr lang="id-ID" sz="1400" dirty="0">
                            <a:effectLst/>
                            <a:latin typeface="Arial" panose="020B0604020202020204" pitchFamily="34" charset="0"/>
                            <a:ea typeface="MS Mincho"/>
                            <a:cs typeface="Times New Roman" panose="02020603050405020304" pitchFamily="18" charset="0"/>
                          </a:endParaRPr>
                        </a:p>
                      </a:txBody>
                      <a:tcPr marL="68580" marR="68580" marT="0" marB="0" anchor="b"/>
                    </a:tc>
                    <a:extLst>
                      <a:ext uri="{0D108BD9-81ED-4DB2-BD59-A6C34878D82A}">
                        <a16:rowId xmlns="" xmlns:a16="http://schemas.microsoft.com/office/drawing/2014/main" val="4190500385"/>
                      </a:ext>
                    </a:extLst>
                  </a:tr>
                  <a:tr h="0">
                    <a:tc>
                      <a:txBody>
                        <a:bodyPr/>
                        <a:lstStyle/>
                        <a:p>
                          <a:pPr algn="just">
                            <a:lnSpc>
                              <a:spcPct val="107000"/>
                            </a:lnSpc>
                            <a:spcBef>
                              <a:spcPts val="300"/>
                            </a:spcBef>
                            <a:spcAft>
                              <a:spcPts val="300"/>
                            </a:spcAft>
                          </a:pPr>
                          <a:r>
                            <a:rPr lang="id-ID" sz="1400">
                              <a:effectLst/>
                            </a:rPr>
                            <a:t>7</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b"/>
                    </a:tc>
                    <a:tc>
                      <a:txBody>
                        <a:bodyPr/>
                        <a:lstStyle/>
                        <a:p>
                          <a:pPr algn="just">
                            <a:lnSpc>
                              <a:spcPct val="107000"/>
                            </a:lnSpc>
                            <a:spcBef>
                              <a:spcPts val="300"/>
                            </a:spcBef>
                            <a:spcAft>
                              <a:spcPts val="300"/>
                            </a:spcAft>
                          </a:pPr>
                          <a:r>
                            <a:rPr lang="id-ID" sz="1400">
                              <a:effectLst/>
                            </a:rPr>
                            <a:t>1997</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b"/>
                    </a:tc>
                    <a:tc>
                      <a:txBody>
                        <a:bodyPr/>
                        <a:lstStyle/>
                        <a:p>
                          <a:pPr algn="ctr">
                            <a:lnSpc>
                              <a:spcPct val="107000"/>
                            </a:lnSpc>
                            <a:spcBef>
                              <a:spcPts val="300"/>
                            </a:spcBef>
                            <a:spcAft>
                              <a:spcPts val="300"/>
                            </a:spcAft>
                          </a:pPr>
                          <a:r>
                            <a:rPr lang="id-ID" sz="1400" dirty="0">
                              <a:effectLst/>
                            </a:rPr>
                            <a:t>76</a:t>
                          </a:r>
                          <a:endParaRPr lang="id-ID" sz="1400" dirty="0">
                            <a:effectLst/>
                            <a:latin typeface="Arial" panose="020B0604020202020204" pitchFamily="34" charset="0"/>
                            <a:ea typeface="MS Mincho"/>
                            <a:cs typeface="Times New Roman" panose="02020603050405020304" pitchFamily="18" charset="0"/>
                          </a:endParaRPr>
                        </a:p>
                      </a:txBody>
                      <a:tcPr marL="68580" marR="68580" marT="0" marB="0" anchor="b"/>
                    </a:tc>
                    <a:extLst>
                      <a:ext uri="{0D108BD9-81ED-4DB2-BD59-A6C34878D82A}">
                        <a16:rowId xmlns="" xmlns:a16="http://schemas.microsoft.com/office/drawing/2014/main" val="3881320998"/>
                      </a:ext>
                    </a:extLst>
                  </a:tr>
                  <a:tr h="0">
                    <a:tc>
                      <a:txBody>
                        <a:bodyPr/>
                        <a:lstStyle/>
                        <a:p>
                          <a:pPr algn="just">
                            <a:lnSpc>
                              <a:spcPct val="107000"/>
                            </a:lnSpc>
                            <a:spcBef>
                              <a:spcPts val="300"/>
                            </a:spcBef>
                            <a:spcAft>
                              <a:spcPts val="300"/>
                            </a:spcAft>
                          </a:pPr>
                          <a:r>
                            <a:rPr lang="id-ID" sz="1400">
                              <a:effectLst/>
                            </a:rPr>
                            <a:t>8</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b"/>
                    </a:tc>
                    <a:tc>
                      <a:txBody>
                        <a:bodyPr/>
                        <a:lstStyle/>
                        <a:p>
                          <a:pPr algn="just">
                            <a:lnSpc>
                              <a:spcPct val="107000"/>
                            </a:lnSpc>
                            <a:spcBef>
                              <a:spcPts val="300"/>
                            </a:spcBef>
                            <a:spcAft>
                              <a:spcPts val="300"/>
                            </a:spcAft>
                          </a:pPr>
                          <a:r>
                            <a:rPr lang="id-ID" sz="1400">
                              <a:effectLst/>
                            </a:rPr>
                            <a:t>1998</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b"/>
                    </a:tc>
                    <a:tc>
                      <a:txBody>
                        <a:bodyPr/>
                        <a:lstStyle/>
                        <a:p>
                          <a:pPr algn="ctr">
                            <a:lnSpc>
                              <a:spcPct val="107000"/>
                            </a:lnSpc>
                            <a:spcBef>
                              <a:spcPts val="300"/>
                            </a:spcBef>
                            <a:spcAft>
                              <a:spcPts val="300"/>
                            </a:spcAft>
                          </a:pPr>
                          <a:r>
                            <a:rPr lang="id-ID" sz="1400" dirty="0">
                              <a:effectLst/>
                            </a:rPr>
                            <a:t>126</a:t>
                          </a:r>
                          <a:endParaRPr lang="id-ID" sz="1400" dirty="0">
                            <a:effectLst/>
                            <a:latin typeface="Arial" panose="020B0604020202020204" pitchFamily="34" charset="0"/>
                            <a:ea typeface="MS Mincho"/>
                            <a:cs typeface="Times New Roman" panose="02020603050405020304" pitchFamily="18" charset="0"/>
                          </a:endParaRPr>
                        </a:p>
                      </a:txBody>
                      <a:tcPr marL="68580" marR="68580" marT="0" marB="0" anchor="b"/>
                    </a:tc>
                    <a:extLst>
                      <a:ext uri="{0D108BD9-81ED-4DB2-BD59-A6C34878D82A}">
                        <a16:rowId xmlns="" xmlns:a16="http://schemas.microsoft.com/office/drawing/2014/main" val="2992997821"/>
                      </a:ext>
                    </a:extLst>
                  </a:tr>
                  <a:tr h="0">
                    <a:tc>
                      <a:txBody>
                        <a:bodyPr/>
                        <a:lstStyle/>
                        <a:p>
                          <a:pPr algn="just">
                            <a:lnSpc>
                              <a:spcPct val="107000"/>
                            </a:lnSpc>
                            <a:spcBef>
                              <a:spcPts val="300"/>
                            </a:spcBef>
                            <a:spcAft>
                              <a:spcPts val="300"/>
                            </a:spcAft>
                          </a:pPr>
                          <a:r>
                            <a:rPr lang="id-ID" sz="1400">
                              <a:effectLst/>
                            </a:rPr>
                            <a:t>9</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b"/>
                    </a:tc>
                    <a:tc>
                      <a:txBody>
                        <a:bodyPr/>
                        <a:lstStyle/>
                        <a:p>
                          <a:pPr algn="just">
                            <a:lnSpc>
                              <a:spcPct val="107000"/>
                            </a:lnSpc>
                            <a:spcBef>
                              <a:spcPts val="300"/>
                            </a:spcBef>
                            <a:spcAft>
                              <a:spcPts val="300"/>
                            </a:spcAft>
                          </a:pPr>
                          <a:r>
                            <a:rPr lang="id-ID" sz="1400">
                              <a:effectLst/>
                            </a:rPr>
                            <a:t>1999</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b"/>
                    </a:tc>
                    <a:tc>
                      <a:txBody>
                        <a:bodyPr/>
                        <a:lstStyle/>
                        <a:p>
                          <a:pPr algn="ctr">
                            <a:lnSpc>
                              <a:spcPct val="107000"/>
                            </a:lnSpc>
                            <a:spcBef>
                              <a:spcPts val="300"/>
                            </a:spcBef>
                            <a:spcAft>
                              <a:spcPts val="300"/>
                            </a:spcAft>
                          </a:pPr>
                          <a:r>
                            <a:rPr lang="id-ID" sz="1400" dirty="0">
                              <a:effectLst/>
                            </a:rPr>
                            <a:t>82</a:t>
                          </a:r>
                          <a:endParaRPr lang="id-ID" sz="1400" dirty="0">
                            <a:effectLst/>
                            <a:latin typeface="Arial" panose="020B0604020202020204" pitchFamily="34" charset="0"/>
                            <a:ea typeface="MS Mincho"/>
                            <a:cs typeface="Times New Roman" panose="02020603050405020304" pitchFamily="18" charset="0"/>
                          </a:endParaRPr>
                        </a:p>
                      </a:txBody>
                      <a:tcPr marL="68580" marR="68580" marT="0" marB="0" anchor="b"/>
                    </a:tc>
                    <a:extLst>
                      <a:ext uri="{0D108BD9-81ED-4DB2-BD59-A6C34878D82A}">
                        <a16:rowId xmlns="" xmlns:a16="http://schemas.microsoft.com/office/drawing/2014/main" val="4243777469"/>
                      </a:ext>
                    </a:extLst>
                  </a:tr>
                  <a:tr h="0">
                    <a:tc>
                      <a:txBody>
                        <a:bodyPr/>
                        <a:lstStyle/>
                        <a:p>
                          <a:pPr algn="just">
                            <a:lnSpc>
                              <a:spcPct val="107000"/>
                            </a:lnSpc>
                            <a:spcBef>
                              <a:spcPts val="300"/>
                            </a:spcBef>
                            <a:spcAft>
                              <a:spcPts val="300"/>
                            </a:spcAft>
                          </a:pPr>
                          <a:r>
                            <a:rPr lang="id-ID" sz="1400">
                              <a:effectLst/>
                            </a:rPr>
                            <a:t>10</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b"/>
                    </a:tc>
                    <a:tc>
                      <a:txBody>
                        <a:bodyPr/>
                        <a:lstStyle/>
                        <a:p>
                          <a:pPr algn="just">
                            <a:lnSpc>
                              <a:spcPct val="107000"/>
                            </a:lnSpc>
                            <a:spcBef>
                              <a:spcPts val="300"/>
                            </a:spcBef>
                            <a:spcAft>
                              <a:spcPts val="300"/>
                            </a:spcAft>
                          </a:pPr>
                          <a:r>
                            <a:rPr lang="id-ID" sz="1400">
                              <a:effectLst/>
                            </a:rPr>
                            <a:t>2000</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b"/>
                    </a:tc>
                    <a:tc>
                      <a:txBody>
                        <a:bodyPr/>
                        <a:lstStyle/>
                        <a:p>
                          <a:pPr algn="ctr">
                            <a:lnSpc>
                              <a:spcPct val="107000"/>
                            </a:lnSpc>
                            <a:spcBef>
                              <a:spcPts val="300"/>
                            </a:spcBef>
                            <a:spcAft>
                              <a:spcPts val="300"/>
                            </a:spcAft>
                          </a:pPr>
                          <a:r>
                            <a:rPr lang="id-ID" sz="1400" dirty="0">
                              <a:effectLst/>
                            </a:rPr>
                            <a:t>82</a:t>
                          </a:r>
                          <a:endParaRPr lang="id-ID" sz="1400" dirty="0">
                            <a:effectLst/>
                            <a:latin typeface="Arial" panose="020B0604020202020204" pitchFamily="34" charset="0"/>
                            <a:ea typeface="MS Mincho"/>
                            <a:cs typeface="Times New Roman" panose="02020603050405020304" pitchFamily="18" charset="0"/>
                          </a:endParaRPr>
                        </a:p>
                      </a:txBody>
                      <a:tcPr marL="68580" marR="68580" marT="0" marB="0" anchor="b"/>
                    </a:tc>
                    <a:extLst>
                      <a:ext uri="{0D108BD9-81ED-4DB2-BD59-A6C34878D82A}">
                        <a16:rowId xmlns="" xmlns:a16="http://schemas.microsoft.com/office/drawing/2014/main" val="1629020052"/>
                      </a:ext>
                    </a:extLst>
                  </a:tr>
                  <a:tr h="0">
                    <a:tc>
                      <a:txBody>
                        <a:bodyPr/>
                        <a:lstStyle/>
                        <a:p>
                          <a:pPr algn="just">
                            <a:lnSpc>
                              <a:spcPct val="107000"/>
                            </a:lnSpc>
                            <a:spcBef>
                              <a:spcPts val="300"/>
                            </a:spcBef>
                            <a:spcAft>
                              <a:spcPts val="300"/>
                            </a:spcAft>
                          </a:pPr>
                          <a:r>
                            <a:rPr lang="id-ID" sz="1400">
                              <a:effectLst/>
                            </a:rPr>
                            <a:t>11</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b"/>
                    </a:tc>
                    <a:tc>
                      <a:txBody>
                        <a:bodyPr/>
                        <a:lstStyle/>
                        <a:p>
                          <a:pPr algn="just">
                            <a:lnSpc>
                              <a:spcPct val="107000"/>
                            </a:lnSpc>
                            <a:spcBef>
                              <a:spcPts val="300"/>
                            </a:spcBef>
                            <a:spcAft>
                              <a:spcPts val="300"/>
                            </a:spcAft>
                          </a:pPr>
                          <a:r>
                            <a:rPr lang="id-ID" sz="1400">
                              <a:effectLst/>
                            </a:rPr>
                            <a:t>2001</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b"/>
                    </a:tc>
                    <a:tc>
                      <a:txBody>
                        <a:bodyPr/>
                        <a:lstStyle/>
                        <a:p>
                          <a:pPr algn="ctr">
                            <a:lnSpc>
                              <a:spcPct val="107000"/>
                            </a:lnSpc>
                            <a:spcBef>
                              <a:spcPts val="300"/>
                            </a:spcBef>
                            <a:spcAft>
                              <a:spcPts val="300"/>
                            </a:spcAft>
                          </a:pPr>
                          <a:r>
                            <a:rPr lang="id-ID" sz="1400" dirty="0">
                              <a:effectLst/>
                            </a:rPr>
                            <a:t>118</a:t>
                          </a:r>
                          <a:endParaRPr lang="id-ID" sz="1400" dirty="0">
                            <a:effectLst/>
                            <a:latin typeface="Arial" panose="020B0604020202020204" pitchFamily="34" charset="0"/>
                            <a:ea typeface="MS Mincho"/>
                            <a:cs typeface="Times New Roman" panose="02020603050405020304" pitchFamily="18" charset="0"/>
                          </a:endParaRPr>
                        </a:p>
                      </a:txBody>
                      <a:tcPr marL="68580" marR="68580" marT="0" marB="0" anchor="b"/>
                    </a:tc>
                    <a:extLst>
                      <a:ext uri="{0D108BD9-81ED-4DB2-BD59-A6C34878D82A}">
                        <a16:rowId xmlns="" xmlns:a16="http://schemas.microsoft.com/office/drawing/2014/main" val="3177129046"/>
                      </a:ext>
                    </a:extLst>
                  </a:tr>
                  <a:tr h="0">
                    <a:tc>
                      <a:txBody>
                        <a:bodyPr/>
                        <a:lstStyle/>
                        <a:p>
                          <a:pPr algn="just">
                            <a:lnSpc>
                              <a:spcPct val="107000"/>
                            </a:lnSpc>
                            <a:spcBef>
                              <a:spcPts val="300"/>
                            </a:spcBef>
                            <a:spcAft>
                              <a:spcPts val="300"/>
                            </a:spcAft>
                          </a:pPr>
                          <a:r>
                            <a:rPr lang="id-ID" sz="1400">
                              <a:effectLst/>
                            </a:rPr>
                            <a:t>12</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b"/>
                    </a:tc>
                    <a:tc>
                      <a:txBody>
                        <a:bodyPr/>
                        <a:lstStyle/>
                        <a:p>
                          <a:pPr algn="just">
                            <a:lnSpc>
                              <a:spcPct val="107000"/>
                            </a:lnSpc>
                            <a:spcBef>
                              <a:spcPts val="300"/>
                            </a:spcBef>
                            <a:spcAft>
                              <a:spcPts val="300"/>
                            </a:spcAft>
                          </a:pPr>
                          <a:r>
                            <a:rPr lang="id-ID" sz="1400">
                              <a:effectLst/>
                            </a:rPr>
                            <a:t>2002</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b"/>
                    </a:tc>
                    <a:tc>
                      <a:txBody>
                        <a:bodyPr/>
                        <a:lstStyle/>
                        <a:p>
                          <a:pPr algn="ctr">
                            <a:lnSpc>
                              <a:spcPct val="107000"/>
                            </a:lnSpc>
                            <a:spcBef>
                              <a:spcPts val="300"/>
                            </a:spcBef>
                            <a:spcAft>
                              <a:spcPts val="300"/>
                            </a:spcAft>
                          </a:pPr>
                          <a:r>
                            <a:rPr lang="id-ID" sz="1400" dirty="0">
                              <a:effectLst/>
                            </a:rPr>
                            <a:t>117</a:t>
                          </a:r>
                          <a:endParaRPr lang="id-ID" sz="1400" dirty="0">
                            <a:effectLst/>
                            <a:latin typeface="Arial" panose="020B0604020202020204" pitchFamily="34" charset="0"/>
                            <a:ea typeface="MS Mincho"/>
                            <a:cs typeface="Times New Roman" panose="02020603050405020304" pitchFamily="18" charset="0"/>
                          </a:endParaRPr>
                        </a:p>
                      </a:txBody>
                      <a:tcPr marL="68580" marR="68580" marT="0" marB="0" anchor="b"/>
                    </a:tc>
                    <a:extLst>
                      <a:ext uri="{0D108BD9-81ED-4DB2-BD59-A6C34878D82A}">
                        <a16:rowId xmlns="" xmlns:a16="http://schemas.microsoft.com/office/drawing/2014/main" val="1257410435"/>
                      </a:ext>
                    </a:extLst>
                  </a:tr>
                  <a:tr h="0">
                    <a:tc>
                      <a:txBody>
                        <a:bodyPr/>
                        <a:lstStyle/>
                        <a:p>
                          <a:pPr algn="just">
                            <a:lnSpc>
                              <a:spcPct val="107000"/>
                            </a:lnSpc>
                            <a:spcBef>
                              <a:spcPts val="300"/>
                            </a:spcBef>
                            <a:spcAft>
                              <a:spcPts val="300"/>
                            </a:spcAft>
                          </a:pPr>
                          <a:r>
                            <a:rPr lang="id-ID" sz="1400">
                              <a:effectLst/>
                            </a:rPr>
                            <a:t>13</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b"/>
                    </a:tc>
                    <a:tc>
                      <a:txBody>
                        <a:bodyPr/>
                        <a:lstStyle/>
                        <a:p>
                          <a:pPr algn="just">
                            <a:lnSpc>
                              <a:spcPct val="107000"/>
                            </a:lnSpc>
                            <a:spcBef>
                              <a:spcPts val="300"/>
                            </a:spcBef>
                            <a:spcAft>
                              <a:spcPts val="300"/>
                            </a:spcAft>
                          </a:pPr>
                          <a:r>
                            <a:rPr lang="id-ID" sz="1400">
                              <a:effectLst/>
                            </a:rPr>
                            <a:t>2003</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b"/>
                    </a:tc>
                    <a:tc>
                      <a:txBody>
                        <a:bodyPr/>
                        <a:lstStyle/>
                        <a:p>
                          <a:pPr algn="ctr">
                            <a:lnSpc>
                              <a:spcPct val="107000"/>
                            </a:lnSpc>
                            <a:spcBef>
                              <a:spcPts val="300"/>
                            </a:spcBef>
                            <a:spcAft>
                              <a:spcPts val="300"/>
                            </a:spcAft>
                          </a:pPr>
                          <a:r>
                            <a:rPr lang="id-ID" sz="1400" dirty="0">
                              <a:effectLst/>
                            </a:rPr>
                            <a:t>122</a:t>
                          </a:r>
                          <a:endParaRPr lang="id-ID" sz="1400" dirty="0">
                            <a:effectLst/>
                            <a:latin typeface="Arial" panose="020B0604020202020204" pitchFamily="34" charset="0"/>
                            <a:ea typeface="MS Mincho"/>
                            <a:cs typeface="Times New Roman" panose="02020603050405020304" pitchFamily="18" charset="0"/>
                          </a:endParaRPr>
                        </a:p>
                      </a:txBody>
                      <a:tcPr marL="68580" marR="68580" marT="0" marB="0" anchor="b"/>
                    </a:tc>
                    <a:extLst>
                      <a:ext uri="{0D108BD9-81ED-4DB2-BD59-A6C34878D82A}">
                        <a16:rowId xmlns="" xmlns:a16="http://schemas.microsoft.com/office/drawing/2014/main" val="2340979206"/>
                      </a:ext>
                    </a:extLst>
                  </a:tr>
                  <a:tr h="0">
                    <a:tc>
                      <a:txBody>
                        <a:bodyPr/>
                        <a:lstStyle/>
                        <a:p>
                          <a:pPr algn="just">
                            <a:lnSpc>
                              <a:spcPct val="107000"/>
                            </a:lnSpc>
                            <a:spcBef>
                              <a:spcPts val="300"/>
                            </a:spcBef>
                            <a:spcAft>
                              <a:spcPts val="300"/>
                            </a:spcAft>
                          </a:pPr>
                          <a:r>
                            <a:rPr lang="id-ID" sz="1400">
                              <a:effectLst/>
                            </a:rPr>
                            <a:t>14</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b"/>
                    </a:tc>
                    <a:tc>
                      <a:txBody>
                        <a:bodyPr/>
                        <a:lstStyle/>
                        <a:p>
                          <a:pPr algn="just">
                            <a:lnSpc>
                              <a:spcPct val="107000"/>
                            </a:lnSpc>
                            <a:spcBef>
                              <a:spcPts val="300"/>
                            </a:spcBef>
                            <a:spcAft>
                              <a:spcPts val="300"/>
                            </a:spcAft>
                          </a:pPr>
                          <a:r>
                            <a:rPr lang="id-ID" sz="1400">
                              <a:effectLst/>
                            </a:rPr>
                            <a:t>2004</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b"/>
                    </a:tc>
                    <a:tc>
                      <a:txBody>
                        <a:bodyPr/>
                        <a:lstStyle/>
                        <a:p>
                          <a:pPr algn="ctr">
                            <a:lnSpc>
                              <a:spcPct val="107000"/>
                            </a:lnSpc>
                            <a:spcBef>
                              <a:spcPts val="300"/>
                            </a:spcBef>
                            <a:spcAft>
                              <a:spcPts val="300"/>
                            </a:spcAft>
                          </a:pPr>
                          <a:r>
                            <a:rPr lang="id-ID" sz="1400" dirty="0">
                              <a:effectLst/>
                            </a:rPr>
                            <a:t>105</a:t>
                          </a:r>
                          <a:endParaRPr lang="id-ID" sz="1400" dirty="0">
                            <a:effectLst/>
                            <a:latin typeface="Arial" panose="020B0604020202020204" pitchFamily="34" charset="0"/>
                            <a:ea typeface="MS Mincho"/>
                            <a:cs typeface="Times New Roman" panose="02020603050405020304" pitchFamily="18" charset="0"/>
                          </a:endParaRPr>
                        </a:p>
                      </a:txBody>
                      <a:tcPr marL="68580" marR="68580" marT="0" marB="0" anchor="b"/>
                    </a:tc>
                    <a:extLst>
                      <a:ext uri="{0D108BD9-81ED-4DB2-BD59-A6C34878D82A}">
                        <a16:rowId xmlns="" xmlns:a16="http://schemas.microsoft.com/office/drawing/2014/main" val="2898298239"/>
                      </a:ext>
                    </a:extLst>
                  </a:tr>
                  <a:tr h="0">
                    <a:tc>
                      <a:txBody>
                        <a:bodyPr/>
                        <a:lstStyle/>
                        <a:p>
                          <a:pPr algn="just">
                            <a:lnSpc>
                              <a:spcPct val="107000"/>
                            </a:lnSpc>
                            <a:spcBef>
                              <a:spcPts val="300"/>
                            </a:spcBef>
                            <a:spcAft>
                              <a:spcPts val="300"/>
                            </a:spcAft>
                          </a:pPr>
                          <a:r>
                            <a:rPr lang="id-ID" sz="1400">
                              <a:effectLst/>
                            </a:rPr>
                            <a:t>15</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b"/>
                    </a:tc>
                    <a:tc>
                      <a:txBody>
                        <a:bodyPr/>
                        <a:lstStyle/>
                        <a:p>
                          <a:pPr algn="just">
                            <a:lnSpc>
                              <a:spcPct val="107000"/>
                            </a:lnSpc>
                            <a:spcBef>
                              <a:spcPts val="300"/>
                            </a:spcBef>
                            <a:spcAft>
                              <a:spcPts val="300"/>
                            </a:spcAft>
                          </a:pPr>
                          <a:r>
                            <a:rPr lang="id-ID" sz="1400">
                              <a:effectLst/>
                            </a:rPr>
                            <a:t>2005</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b"/>
                    </a:tc>
                    <a:tc>
                      <a:txBody>
                        <a:bodyPr/>
                        <a:lstStyle/>
                        <a:p>
                          <a:pPr algn="ctr">
                            <a:lnSpc>
                              <a:spcPct val="107000"/>
                            </a:lnSpc>
                            <a:spcBef>
                              <a:spcPts val="300"/>
                            </a:spcBef>
                            <a:spcAft>
                              <a:spcPts val="300"/>
                            </a:spcAft>
                          </a:pPr>
                          <a:r>
                            <a:rPr lang="id-ID" sz="1400" dirty="0">
                              <a:effectLst/>
                            </a:rPr>
                            <a:t>89</a:t>
                          </a:r>
                          <a:endParaRPr lang="id-ID" sz="1400" dirty="0">
                            <a:effectLst/>
                            <a:latin typeface="Arial" panose="020B0604020202020204" pitchFamily="34" charset="0"/>
                            <a:ea typeface="MS Mincho"/>
                            <a:cs typeface="Times New Roman" panose="02020603050405020304" pitchFamily="18" charset="0"/>
                          </a:endParaRPr>
                        </a:p>
                      </a:txBody>
                      <a:tcPr marL="68580" marR="68580" marT="0" marB="0" anchor="b"/>
                    </a:tc>
                    <a:extLst>
                      <a:ext uri="{0D108BD9-81ED-4DB2-BD59-A6C34878D82A}">
                        <a16:rowId xmlns="" xmlns:a16="http://schemas.microsoft.com/office/drawing/2014/main" val="226667151"/>
                      </a:ext>
                    </a:extLst>
                  </a:tr>
                  <a:tr h="0">
                    <a:tc>
                      <a:txBody>
                        <a:bodyPr/>
                        <a:lstStyle/>
                        <a:p>
                          <a:pPr algn="just">
                            <a:lnSpc>
                              <a:spcPct val="107000"/>
                            </a:lnSpc>
                            <a:spcBef>
                              <a:spcPts val="300"/>
                            </a:spcBef>
                            <a:spcAft>
                              <a:spcPts val="300"/>
                            </a:spcAft>
                          </a:pPr>
                          <a:r>
                            <a:rPr lang="id-ID" sz="1400">
                              <a:effectLst/>
                            </a:rPr>
                            <a:t>16</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b"/>
                    </a:tc>
                    <a:tc>
                      <a:txBody>
                        <a:bodyPr/>
                        <a:lstStyle/>
                        <a:p>
                          <a:pPr algn="just">
                            <a:lnSpc>
                              <a:spcPct val="107000"/>
                            </a:lnSpc>
                            <a:spcBef>
                              <a:spcPts val="300"/>
                            </a:spcBef>
                            <a:spcAft>
                              <a:spcPts val="300"/>
                            </a:spcAft>
                          </a:pPr>
                          <a:r>
                            <a:rPr lang="id-ID" sz="1400">
                              <a:effectLst/>
                            </a:rPr>
                            <a:t>2006</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b"/>
                    </a:tc>
                    <a:tc>
                      <a:txBody>
                        <a:bodyPr/>
                        <a:lstStyle/>
                        <a:p>
                          <a:pPr algn="ctr">
                            <a:lnSpc>
                              <a:spcPct val="107000"/>
                            </a:lnSpc>
                            <a:spcBef>
                              <a:spcPts val="300"/>
                            </a:spcBef>
                            <a:spcAft>
                              <a:spcPts val="300"/>
                            </a:spcAft>
                          </a:pPr>
                          <a:r>
                            <a:rPr lang="id-ID" sz="1400" dirty="0">
                              <a:effectLst/>
                            </a:rPr>
                            <a:t>92</a:t>
                          </a:r>
                          <a:endParaRPr lang="id-ID" sz="1400" dirty="0">
                            <a:effectLst/>
                            <a:latin typeface="Arial" panose="020B0604020202020204" pitchFamily="34" charset="0"/>
                            <a:ea typeface="MS Mincho"/>
                            <a:cs typeface="Times New Roman" panose="02020603050405020304" pitchFamily="18" charset="0"/>
                          </a:endParaRPr>
                        </a:p>
                      </a:txBody>
                      <a:tcPr marL="68580" marR="68580" marT="0" marB="0" anchor="b"/>
                    </a:tc>
                    <a:extLst>
                      <a:ext uri="{0D108BD9-81ED-4DB2-BD59-A6C34878D82A}">
                        <a16:rowId xmlns="" xmlns:a16="http://schemas.microsoft.com/office/drawing/2014/main" val="2611505585"/>
                      </a:ext>
                    </a:extLst>
                  </a:tr>
                  <a:tr h="0">
                    <a:tc>
                      <a:txBody>
                        <a:bodyPr/>
                        <a:lstStyle/>
                        <a:p>
                          <a:pPr algn="just">
                            <a:lnSpc>
                              <a:spcPct val="107000"/>
                            </a:lnSpc>
                            <a:spcBef>
                              <a:spcPts val="300"/>
                            </a:spcBef>
                            <a:spcAft>
                              <a:spcPts val="300"/>
                            </a:spcAft>
                          </a:pPr>
                          <a:r>
                            <a:rPr lang="id-ID" sz="1400">
                              <a:effectLst/>
                            </a:rPr>
                            <a:t>17</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b"/>
                    </a:tc>
                    <a:tc>
                      <a:txBody>
                        <a:bodyPr/>
                        <a:lstStyle/>
                        <a:p>
                          <a:pPr algn="just">
                            <a:lnSpc>
                              <a:spcPct val="107000"/>
                            </a:lnSpc>
                            <a:spcBef>
                              <a:spcPts val="300"/>
                            </a:spcBef>
                            <a:spcAft>
                              <a:spcPts val="300"/>
                            </a:spcAft>
                          </a:pPr>
                          <a:r>
                            <a:rPr lang="id-ID" sz="1400">
                              <a:effectLst/>
                            </a:rPr>
                            <a:t>2007</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b"/>
                    </a:tc>
                    <a:tc>
                      <a:txBody>
                        <a:bodyPr/>
                        <a:lstStyle/>
                        <a:p>
                          <a:pPr algn="ctr">
                            <a:lnSpc>
                              <a:spcPct val="107000"/>
                            </a:lnSpc>
                            <a:spcBef>
                              <a:spcPts val="300"/>
                            </a:spcBef>
                            <a:spcAft>
                              <a:spcPts val="300"/>
                            </a:spcAft>
                          </a:pPr>
                          <a:r>
                            <a:rPr lang="id-ID" sz="1400" dirty="0">
                              <a:effectLst/>
                            </a:rPr>
                            <a:t>204</a:t>
                          </a:r>
                          <a:endParaRPr lang="id-ID" sz="1400" dirty="0">
                            <a:effectLst/>
                            <a:latin typeface="Arial" panose="020B0604020202020204" pitchFamily="34" charset="0"/>
                            <a:ea typeface="MS Mincho"/>
                            <a:cs typeface="Times New Roman" panose="02020603050405020304" pitchFamily="18" charset="0"/>
                          </a:endParaRPr>
                        </a:p>
                      </a:txBody>
                      <a:tcPr marL="68580" marR="68580" marT="0" marB="0" anchor="b"/>
                    </a:tc>
                    <a:extLst>
                      <a:ext uri="{0D108BD9-81ED-4DB2-BD59-A6C34878D82A}">
                        <a16:rowId xmlns="" xmlns:a16="http://schemas.microsoft.com/office/drawing/2014/main" val="617610040"/>
                      </a:ext>
                    </a:extLst>
                  </a:tr>
                </a:tbl>
              </a:graphicData>
            </a:graphic>
          </p:graphicFrame>
        </mc:Choice>
        <mc:Fallback xmlns="">
          <p:graphicFrame>
            <p:nvGraphicFramePr>
              <p:cNvPr id="5" name="Content Placeholder 4"/>
              <p:cNvGraphicFramePr>
                <a:graphicFrameLocks noGrp="1"/>
              </p:cNvGraphicFramePr>
              <p:nvPr>
                <p:ph sz="half" idx="2"/>
                <p:extLst>
                  <p:ext uri="{D42A27DB-BD31-4B8C-83A1-F6EECF244321}">
                    <p14:modId xmlns:p14="http://schemas.microsoft.com/office/powerpoint/2010/main" val="4157096834"/>
                  </p:ext>
                </p:extLst>
              </p:nvPr>
            </p:nvGraphicFramePr>
            <p:xfrm>
              <a:off x="5612038" y="1965982"/>
              <a:ext cx="3669984" cy="4565659"/>
            </p:xfrm>
            <a:graphic>
              <a:graphicData uri="http://schemas.openxmlformats.org/drawingml/2006/table">
                <a:tbl>
                  <a:tblPr firstRow="1" firstCol="1" bandRow="1">
                    <a:tableStyleId>{F5AB1C69-6EDB-4FF4-983F-18BD219EF322}</a:tableStyleId>
                  </a:tblPr>
                  <a:tblGrid>
                    <a:gridCol w="730951">
                      <a:extLst>
                        <a:ext uri="{9D8B030D-6E8A-4147-A177-3AD203B41FA5}">
                          <a16:colId xmlns:a16="http://schemas.microsoft.com/office/drawing/2014/main" val="1273107970"/>
                        </a:ext>
                      </a:extLst>
                    </a:gridCol>
                    <a:gridCol w="730951">
                      <a:extLst>
                        <a:ext uri="{9D8B030D-6E8A-4147-A177-3AD203B41FA5}">
                          <a16:colId xmlns:a16="http://schemas.microsoft.com/office/drawing/2014/main" val="2171153642"/>
                        </a:ext>
                      </a:extLst>
                    </a:gridCol>
                    <a:gridCol w="2208082">
                      <a:extLst>
                        <a:ext uri="{9D8B030D-6E8A-4147-A177-3AD203B41FA5}">
                          <a16:colId xmlns:a16="http://schemas.microsoft.com/office/drawing/2014/main" val="44330307"/>
                        </a:ext>
                      </a:extLst>
                    </a:gridCol>
                  </a:tblGrid>
                  <a:tr h="684848">
                    <a:tc>
                      <a:txBody>
                        <a:bodyPr/>
                        <a:lstStyle/>
                        <a:p>
                          <a:pPr algn="just">
                            <a:lnSpc>
                              <a:spcPct val="107000"/>
                            </a:lnSpc>
                            <a:spcBef>
                              <a:spcPts val="300"/>
                            </a:spcBef>
                            <a:spcAft>
                              <a:spcPts val="300"/>
                            </a:spcAft>
                          </a:pPr>
                          <a:r>
                            <a:rPr lang="id-ID" sz="1400" dirty="0">
                              <a:effectLst/>
                            </a:rPr>
                            <a:t>No.</a:t>
                          </a:r>
                          <a:endParaRPr lang="id-ID" sz="1400" dirty="0">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just">
                            <a:lnSpc>
                              <a:spcPct val="107000"/>
                            </a:lnSpc>
                            <a:spcBef>
                              <a:spcPts val="300"/>
                            </a:spcBef>
                            <a:spcAft>
                              <a:spcPts val="300"/>
                            </a:spcAft>
                          </a:pPr>
                          <a:r>
                            <a:rPr lang="id-ID" sz="1400">
                              <a:effectLst/>
                            </a:rPr>
                            <a:t>Tahun</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endParaRPr lang="id-ID"/>
                        </a:p>
                      </a:txBody>
                      <a:tcPr marL="68580" marR="68580" marT="0" marB="0" anchor="ctr">
                        <a:blipFill>
                          <a:blip r:embed="rId2"/>
                          <a:stretch>
                            <a:fillRect l="-66391" t="-8929" r="-1102" b="-582143"/>
                          </a:stretch>
                        </a:blipFill>
                      </a:tcPr>
                    </a:tc>
                    <a:extLst>
                      <a:ext uri="{0D108BD9-81ED-4DB2-BD59-A6C34878D82A}">
                        <a16:rowId xmlns:a16="http://schemas.microsoft.com/office/drawing/2014/main" val="2136064041"/>
                      </a:ext>
                    </a:extLst>
                  </a:tr>
                  <a:tr h="228283">
                    <a:tc>
                      <a:txBody>
                        <a:bodyPr/>
                        <a:lstStyle/>
                        <a:p>
                          <a:pPr algn="just">
                            <a:lnSpc>
                              <a:spcPct val="107000"/>
                            </a:lnSpc>
                            <a:spcBef>
                              <a:spcPts val="300"/>
                            </a:spcBef>
                            <a:spcAft>
                              <a:spcPts val="300"/>
                            </a:spcAft>
                          </a:pPr>
                          <a:r>
                            <a:rPr lang="id-ID" sz="1400" dirty="0">
                              <a:effectLst/>
                            </a:rPr>
                            <a:t>1</a:t>
                          </a:r>
                          <a:endParaRPr lang="id-ID" sz="1400" dirty="0">
                            <a:effectLst/>
                            <a:latin typeface="Arial" panose="020B0604020202020204" pitchFamily="34" charset="0"/>
                            <a:ea typeface="MS Mincho"/>
                            <a:cs typeface="Times New Roman" panose="02020603050405020304" pitchFamily="18" charset="0"/>
                          </a:endParaRPr>
                        </a:p>
                      </a:txBody>
                      <a:tcPr marL="68580" marR="68580" marT="0" marB="0" anchor="b"/>
                    </a:tc>
                    <a:tc>
                      <a:txBody>
                        <a:bodyPr/>
                        <a:lstStyle/>
                        <a:p>
                          <a:pPr algn="just">
                            <a:lnSpc>
                              <a:spcPct val="107000"/>
                            </a:lnSpc>
                            <a:spcBef>
                              <a:spcPts val="300"/>
                            </a:spcBef>
                            <a:spcAft>
                              <a:spcPts val="300"/>
                            </a:spcAft>
                          </a:pPr>
                          <a:r>
                            <a:rPr lang="id-ID" sz="1400" dirty="0">
                              <a:effectLst/>
                            </a:rPr>
                            <a:t>1991</a:t>
                          </a:r>
                          <a:endParaRPr lang="id-ID" sz="1400" dirty="0">
                            <a:effectLst/>
                            <a:latin typeface="Arial" panose="020B0604020202020204" pitchFamily="34" charset="0"/>
                            <a:ea typeface="MS Mincho"/>
                            <a:cs typeface="Times New Roman" panose="02020603050405020304" pitchFamily="18" charset="0"/>
                          </a:endParaRPr>
                        </a:p>
                      </a:txBody>
                      <a:tcPr marL="68580" marR="68580" marT="0" marB="0" anchor="b"/>
                    </a:tc>
                    <a:tc>
                      <a:txBody>
                        <a:bodyPr/>
                        <a:lstStyle/>
                        <a:p>
                          <a:pPr algn="ctr">
                            <a:lnSpc>
                              <a:spcPct val="107000"/>
                            </a:lnSpc>
                            <a:spcBef>
                              <a:spcPts val="300"/>
                            </a:spcBef>
                            <a:spcAft>
                              <a:spcPts val="300"/>
                            </a:spcAft>
                          </a:pPr>
                          <a:r>
                            <a:rPr lang="id-ID" sz="1400">
                              <a:effectLst/>
                            </a:rPr>
                            <a:t>86</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b"/>
                    </a:tc>
                    <a:extLst>
                      <a:ext uri="{0D108BD9-81ED-4DB2-BD59-A6C34878D82A}">
                        <a16:rowId xmlns:a16="http://schemas.microsoft.com/office/drawing/2014/main" val="1208897848"/>
                      </a:ext>
                    </a:extLst>
                  </a:tr>
                  <a:tr h="228283">
                    <a:tc>
                      <a:txBody>
                        <a:bodyPr/>
                        <a:lstStyle/>
                        <a:p>
                          <a:pPr algn="just">
                            <a:lnSpc>
                              <a:spcPct val="107000"/>
                            </a:lnSpc>
                            <a:spcBef>
                              <a:spcPts val="300"/>
                            </a:spcBef>
                            <a:spcAft>
                              <a:spcPts val="300"/>
                            </a:spcAft>
                          </a:pPr>
                          <a:r>
                            <a:rPr lang="id-ID" sz="1400" dirty="0">
                              <a:effectLst/>
                            </a:rPr>
                            <a:t>2</a:t>
                          </a:r>
                          <a:endParaRPr lang="id-ID" sz="1400" dirty="0">
                            <a:effectLst/>
                            <a:latin typeface="Arial" panose="020B0604020202020204" pitchFamily="34" charset="0"/>
                            <a:ea typeface="MS Mincho"/>
                            <a:cs typeface="Times New Roman" panose="02020603050405020304" pitchFamily="18" charset="0"/>
                          </a:endParaRPr>
                        </a:p>
                      </a:txBody>
                      <a:tcPr marL="68580" marR="68580" marT="0" marB="0" anchor="b"/>
                    </a:tc>
                    <a:tc>
                      <a:txBody>
                        <a:bodyPr/>
                        <a:lstStyle/>
                        <a:p>
                          <a:pPr algn="just">
                            <a:lnSpc>
                              <a:spcPct val="107000"/>
                            </a:lnSpc>
                            <a:spcBef>
                              <a:spcPts val="300"/>
                            </a:spcBef>
                            <a:spcAft>
                              <a:spcPts val="300"/>
                            </a:spcAft>
                          </a:pPr>
                          <a:r>
                            <a:rPr lang="id-ID" sz="1400" dirty="0">
                              <a:effectLst/>
                            </a:rPr>
                            <a:t>1992</a:t>
                          </a:r>
                          <a:endParaRPr lang="id-ID" sz="1400" dirty="0">
                            <a:effectLst/>
                            <a:latin typeface="Arial" panose="020B0604020202020204" pitchFamily="34" charset="0"/>
                            <a:ea typeface="MS Mincho"/>
                            <a:cs typeface="Times New Roman" panose="02020603050405020304" pitchFamily="18" charset="0"/>
                          </a:endParaRPr>
                        </a:p>
                      </a:txBody>
                      <a:tcPr marL="68580" marR="68580" marT="0" marB="0" anchor="b"/>
                    </a:tc>
                    <a:tc>
                      <a:txBody>
                        <a:bodyPr/>
                        <a:lstStyle/>
                        <a:p>
                          <a:pPr algn="ctr">
                            <a:lnSpc>
                              <a:spcPct val="107000"/>
                            </a:lnSpc>
                            <a:spcBef>
                              <a:spcPts val="300"/>
                            </a:spcBef>
                            <a:spcAft>
                              <a:spcPts val="300"/>
                            </a:spcAft>
                          </a:pPr>
                          <a:r>
                            <a:rPr lang="id-ID" sz="1400">
                              <a:effectLst/>
                            </a:rPr>
                            <a:t>84</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b"/>
                    </a:tc>
                    <a:extLst>
                      <a:ext uri="{0D108BD9-81ED-4DB2-BD59-A6C34878D82A}">
                        <a16:rowId xmlns:a16="http://schemas.microsoft.com/office/drawing/2014/main" val="1517825698"/>
                      </a:ext>
                    </a:extLst>
                  </a:tr>
                  <a:tr h="228283">
                    <a:tc>
                      <a:txBody>
                        <a:bodyPr/>
                        <a:lstStyle/>
                        <a:p>
                          <a:pPr algn="just">
                            <a:lnSpc>
                              <a:spcPct val="107000"/>
                            </a:lnSpc>
                            <a:spcBef>
                              <a:spcPts val="300"/>
                            </a:spcBef>
                            <a:spcAft>
                              <a:spcPts val="300"/>
                            </a:spcAft>
                          </a:pPr>
                          <a:r>
                            <a:rPr lang="id-ID" sz="1400" dirty="0">
                              <a:effectLst/>
                            </a:rPr>
                            <a:t>3</a:t>
                          </a:r>
                          <a:endParaRPr lang="id-ID" sz="1400" dirty="0">
                            <a:effectLst/>
                            <a:latin typeface="Arial" panose="020B0604020202020204" pitchFamily="34" charset="0"/>
                            <a:ea typeface="MS Mincho"/>
                            <a:cs typeface="Times New Roman" panose="02020603050405020304" pitchFamily="18" charset="0"/>
                          </a:endParaRPr>
                        </a:p>
                      </a:txBody>
                      <a:tcPr marL="68580" marR="68580" marT="0" marB="0" anchor="b"/>
                    </a:tc>
                    <a:tc>
                      <a:txBody>
                        <a:bodyPr/>
                        <a:lstStyle/>
                        <a:p>
                          <a:pPr algn="just">
                            <a:lnSpc>
                              <a:spcPct val="107000"/>
                            </a:lnSpc>
                            <a:spcBef>
                              <a:spcPts val="300"/>
                            </a:spcBef>
                            <a:spcAft>
                              <a:spcPts val="300"/>
                            </a:spcAft>
                          </a:pPr>
                          <a:r>
                            <a:rPr lang="id-ID" sz="1400" dirty="0">
                              <a:effectLst/>
                            </a:rPr>
                            <a:t>1993</a:t>
                          </a:r>
                          <a:endParaRPr lang="id-ID" sz="1400" dirty="0">
                            <a:effectLst/>
                            <a:latin typeface="Arial" panose="020B0604020202020204" pitchFamily="34" charset="0"/>
                            <a:ea typeface="MS Mincho"/>
                            <a:cs typeface="Times New Roman" panose="02020603050405020304" pitchFamily="18" charset="0"/>
                          </a:endParaRPr>
                        </a:p>
                      </a:txBody>
                      <a:tcPr marL="68580" marR="68580" marT="0" marB="0" anchor="b"/>
                    </a:tc>
                    <a:tc>
                      <a:txBody>
                        <a:bodyPr/>
                        <a:lstStyle/>
                        <a:p>
                          <a:pPr algn="ctr">
                            <a:lnSpc>
                              <a:spcPct val="107000"/>
                            </a:lnSpc>
                            <a:spcBef>
                              <a:spcPts val="300"/>
                            </a:spcBef>
                            <a:spcAft>
                              <a:spcPts val="300"/>
                            </a:spcAft>
                          </a:pPr>
                          <a:r>
                            <a:rPr lang="id-ID" sz="1400">
                              <a:effectLst/>
                            </a:rPr>
                            <a:t>94</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b"/>
                    </a:tc>
                    <a:extLst>
                      <a:ext uri="{0D108BD9-81ED-4DB2-BD59-A6C34878D82A}">
                        <a16:rowId xmlns:a16="http://schemas.microsoft.com/office/drawing/2014/main" val="4073324775"/>
                      </a:ext>
                    </a:extLst>
                  </a:tr>
                  <a:tr h="228283">
                    <a:tc>
                      <a:txBody>
                        <a:bodyPr/>
                        <a:lstStyle/>
                        <a:p>
                          <a:pPr algn="just">
                            <a:lnSpc>
                              <a:spcPct val="107000"/>
                            </a:lnSpc>
                            <a:spcBef>
                              <a:spcPts val="300"/>
                            </a:spcBef>
                            <a:spcAft>
                              <a:spcPts val="300"/>
                            </a:spcAft>
                          </a:pPr>
                          <a:r>
                            <a:rPr lang="id-ID" sz="1400">
                              <a:effectLst/>
                            </a:rPr>
                            <a:t>4</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b"/>
                    </a:tc>
                    <a:tc>
                      <a:txBody>
                        <a:bodyPr/>
                        <a:lstStyle/>
                        <a:p>
                          <a:pPr algn="just">
                            <a:lnSpc>
                              <a:spcPct val="107000"/>
                            </a:lnSpc>
                            <a:spcBef>
                              <a:spcPts val="300"/>
                            </a:spcBef>
                            <a:spcAft>
                              <a:spcPts val="300"/>
                            </a:spcAft>
                          </a:pPr>
                          <a:r>
                            <a:rPr lang="id-ID" sz="1400" dirty="0">
                              <a:effectLst/>
                            </a:rPr>
                            <a:t>1994</a:t>
                          </a:r>
                          <a:endParaRPr lang="id-ID" sz="1400" dirty="0">
                            <a:effectLst/>
                            <a:latin typeface="Arial" panose="020B0604020202020204" pitchFamily="34" charset="0"/>
                            <a:ea typeface="MS Mincho"/>
                            <a:cs typeface="Times New Roman" panose="02020603050405020304" pitchFamily="18" charset="0"/>
                          </a:endParaRPr>
                        </a:p>
                      </a:txBody>
                      <a:tcPr marL="68580" marR="68580" marT="0" marB="0" anchor="b"/>
                    </a:tc>
                    <a:tc>
                      <a:txBody>
                        <a:bodyPr/>
                        <a:lstStyle/>
                        <a:p>
                          <a:pPr algn="ctr">
                            <a:lnSpc>
                              <a:spcPct val="107000"/>
                            </a:lnSpc>
                            <a:spcBef>
                              <a:spcPts val="300"/>
                            </a:spcBef>
                            <a:spcAft>
                              <a:spcPts val="300"/>
                            </a:spcAft>
                          </a:pPr>
                          <a:r>
                            <a:rPr lang="id-ID" sz="1400">
                              <a:effectLst/>
                            </a:rPr>
                            <a:t>100</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b"/>
                    </a:tc>
                    <a:extLst>
                      <a:ext uri="{0D108BD9-81ED-4DB2-BD59-A6C34878D82A}">
                        <a16:rowId xmlns:a16="http://schemas.microsoft.com/office/drawing/2014/main" val="1477289477"/>
                      </a:ext>
                    </a:extLst>
                  </a:tr>
                  <a:tr h="228283">
                    <a:tc>
                      <a:txBody>
                        <a:bodyPr/>
                        <a:lstStyle/>
                        <a:p>
                          <a:pPr algn="just">
                            <a:lnSpc>
                              <a:spcPct val="107000"/>
                            </a:lnSpc>
                            <a:spcBef>
                              <a:spcPts val="300"/>
                            </a:spcBef>
                            <a:spcAft>
                              <a:spcPts val="300"/>
                            </a:spcAft>
                          </a:pPr>
                          <a:r>
                            <a:rPr lang="id-ID" sz="1400">
                              <a:effectLst/>
                            </a:rPr>
                            <a:t>5</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b"/>
                    </a:tc>
                    <a:tc>
                      <a:txBody>
                        <a:bodyPr/>
                        <a:lstStyle/>
                        <a:p>
                          <a:pPr algn="just">
                            <a:lnSpc>
                              <a:spcPct val="107000"/>
                            </a:lnSpc>
                            <a:spcBef>
                              <a:spcPts val="300"/>
                            </a:spcBef>
                            <a:spcAft>
                              <a:spcPts val="300"/>
                            </a:spcAft>
                          </a:pPr>
                          <a:r>
                            <a:rPr lang="id-ID" sz="1400" dirty="0">
                              <a:effectLst/>
                            </a:rPr>
                            <a:t>1995</a:t>
                          </a:r>
                          <a:endParaRPr lang="id-ID" sz="1400" dirty="0">
                            <a:effectLst/>
                            <a:latin typeface="Arial" panose="020B0604020202020204" pitchFamily="34" charset="0"/>
                            <a:ea typeface="MS Mincho"/>
                            <a:cs typeface="Times New Roman" panose="02020603050405020304" pitchFamily="18" charset="0"/>
                          </a:endParaRPr>
                        </a:p>
                      </a:txBody>
                      <a:tcPr marL="68580" marR="68580" marT="0" marB="0" anchor="b"/>
                    </a:tc>
                    <a:tc>
                      <a:txBody>
                        <a:bodyPr/>
                        <a:lstStyle/>
                        <a:p>
                          <a:pPr algn="ctr">
                            <a:lnSpc>
                              <a:spcPct val="107000"/>
                            </a:lnSpc>
                            <a:spcBef>
                              <a:spcPts val="300"/>
                            </a:spcBef>
                            <a:spcAft>
                              <a:spcPts val="300"/>
                            </a:spcAft>
                          </a:pPr>
                          <a:r>
                            <a:rPr lang="id-ID" sz="1400">
                              <a:effectLst/>
                            </a:rPr>
                            <a:t>108</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b"/>
                    </a:tc>
                    <a:extLst>
                      <a:ext uri="{0D108BD9-81ED-4DB2-BD59-A6C34878D82A}">
                        <a16:rowId xmlns:a16="http://schemas.microsoft.com/office/drawing/2014/main" val="4261505955"/>
                      </a:ext>
                    </a:extLst>
                  </a:tr>
                  <a:tr h="228283">
                    <a:tc>
                      <a:txBody>
                        <a:bodyPr/>
                        <a:lstStyle/>
                        <a:p>
                          <a:pPr algn="just">
                            <a:lnSpc>
                              <a:spcPct val="107000"/>
                            </a:lnSpc>
                            <a:spcBef>
                              <a:spcPts val="300"/>
                            </a:spcBef>
                            <a:spcAft>
                              <a:spcPts val="300"/>
                            </a:spcAft>
                          </a:pPr>
                          <a:r>
                            <a:rPr lang="id-ID" sz="1400">
                              <a:effectLst/>
                            </a:rPr>
                            <a:t>6</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b"/>
                    </a:tc>
                    <a:tc>
                      <a:txBody>
                        <a:bodyPr/>
                        <a:lstStyle/>
                        <a:p>
                          <a:pPr algn="just">
                            <a:lnSpc>
                              <a:spcPct val="107000"/>
                            </a:lnSpc>
                            <a:spcBef>
                              <a:spcPts val="300"/>
                            </a:spcBef>
                            <a:spcAft>
                              <a:spcPts val="300"/>
                            </a:spcAft>
                          </a:pPr>
                          <a:r>
                            <a:rPr lang="id-ID" sz="1400" dirty="0">
                              <a:effectLst/>
                            </a:rPr>
                            <a:t>1996</a:t>
                          </a:r>
                          <a:endParaRPr lang="id-ID" sz="1400" dirty="0">
                            <a:effectLst/>
                            <a:latin typeface="Arial" panose="020B0604020202020204" pitchFamily="34" charset="0"/>
                            <a:ea typeface="MS Mincho"/>
                            <a:cs typeface="Times New Roman" panose="02020603050405020304" pitchFamily="18" charset="0"/>
                          </a:endParaRPr>
                        </a:p>
                      </a:txBody>
                      <a:tcPr marL="68580" marR="68580" marT="0" marB="0" anchor="b"/>
                    </a:tc>
                    <a:tc>
                      <a:txBody>
                        <a:bodyPr/>
                        <a:lstStyle/>
                        <a:p>
                          <a:pPr algn="ctr">
                            <a:lnSpc>
                              <a:spcPct val="107000"/>
                            </a:lnSpc>
                            <a:spcBef>
                              <a:spcPts val="300"/>
                            </a:spcBef>
                            <a:spcAft>
                              <a:spcPts val="300"/>
                            </a:spcAft>
                          </a:pPr>
                          <a:r>
                            <a:rPr lang="id-ID" sz="1400" dirty="0">
                              <a:effectLst/>
                            </a:rPr>
                            <a:t>99</a:t>
                          </a:r>
                          <a:endParaRPr lang="id-ID" sz="1400" dirty="0">
                            <a:effectLst/>
                            <a:latin typeface="Arial" panose="020B0604020202020204" pitchFamily="34" charset="0"/>
                            <a:ea typeface="MS Mincho"/>
                            <a:cs typeface="Times New Roman" panose="02020603050405020304" pitchFamily="18" charset="0"/>
                          </a:endParaRPr>
                        </a:p>
                      </a:txBody>
                      <a:tcPr marL="68580" marR="68580" marT="0" marB="0" anchor="b"/>
                    </a:tc>
                    <a:extLst>
                      <a:ext uri="{0D108BD9-81ED-4DB2-BD59-A6C34878D82A}">
                        <a16:rowId xmlns:a16="http://schemas.microsoft.com/office/drawing/2014/main" val="4190500385"/>
                      </a:ext>
                    </a:extLst>
                  </a:tr>
                  <a:tr h="228283">
                    <a:tc>
                      <a:txBody>
                        <a:bodyPr/>
                        <a:lstStyle/>
                        <a:p>
                          <a:pPr algn="just">
                            <a:lnSpc>
                              <a:spcPct val="107000"/>
                            </a:lnSpc>
                            <a:spcBef>
                              <a:spcPts val="300"/>
                            </a:spcBef>
                            <a:spcAft>
                              <a:spcPts val="300"/>
                            </a:spcAft>
                          </a:pPr>
                          <a:r>
                            <a:rPr lang="id-ID" sz="1400">
                              <a:effectLst/>
                            </a:rPr>
                            <a:t>7</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b"/>
                    </a:tc>
                    <a:tc>
                      <a:txBody>
                        <a:bodyPr/>
                        <a:lstStyle/>
                        <a:p>
                          <a:pPr algn="just">
                            <a:lnSpc>
                              <a:spcPct val="107000"/>
                            </a:lnSpc>
                            <a:spcBef>
                              <a:spcPts val="300"/>
                            </a:spcBef>
                            <a:spcAft>
                              <a:spcPts val="300"/>
                            </a:spcAft>
                          </a:pPr>
                          <a:r>
                            <a:rPr lang="id-ID" sz="1400">
                              <a:effectLst/>
                            </a:rPr>
                            <a:t>1997</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b"/>
                    </a:tc>
                    <a:tc>
                      <a:txBody>
                        <a:bodyPr/>
                        <a:lstStyle/>
                        <a:p>
                          <a:pPr algn="ctr">
                            <a:lnSpc>
                              <a:spcPct val="107000"/>
                            </a:lnSpc>
                            <a:spcBef>
                              <a:spcPts val="300"/>
                            </a:spcBef>
                            <a:spcAft>
                              <a:spcPts val="300"/>
                            </a:spcAft>
                          </a:pPr>
                          <a:r>
                            <a:rPr lang="id-ID" sz="1400" dirty="0">
                              <a:effectLst/>
                            </a:rPr>
                            <a:t>76</a:t>
                          </a:r>
                          <a:endParaRPr lang="id-ID" sz="1400" dirty="0">
                            <a:effectLst/>
                            <a:latin typeface="Arial" panose="020B0604020202020204" pitchFamily="34" charset="0"/>
                            <a:ea typeface="MS Mincho"/>
                            <a:cs typeface="Times New Roman" panose="02020603050405020304" pitchFamily="18" charset="0"/>
                          </a:endParaRPr>
                        </a:p>
                      </a:txBody>
                      <a:tcPr marL="68580" marR="68580" marT="0" marB="0" anchor="b"/>
                    </a:tc>
                    <a:extLst>
                      <a:ext uri="{0D108BD9-81ED-4DB2-BD59-A6C34878D82A}">
                        <a16:rowId xmlns:a16="http://schemas.microsoft.com/office/drawing/2014/main" val="3881320998"/>
                      </a:ext>
                    </a:extLst>
                  </a:tr>
                  <a:tr h="228283">
                    <a:tc>
                      <a:txBody>
                        <a:bodyPr/>
                        <a:lstStyle/>
                        <a:p>
                          <a:pPr algn="just">
                            <a:lnSpc>
                              <a:spcPct val="107000"/>
                            </a:lnSpc>
                            <a:spcBef>
                              <a:spcPts val="300"/>
                            </a:spcBef>
                            <a:spcAft>
                              <a:spcPts val="300"/>
                            </a:spcAft>
                          </a:pPr>
                          <a:r>
                            <a:rPr lang="id-ID" sz="1400">
                              <a:effectLst/>
                            </a:rPr>
                            <a:t>8</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b"/>
                    </a:tc>
                    <a:tc>
                      <a:txBody>
                        <a:bodyPr/>
                        <a:lstStyle/>
                        <a:p>
                          <a:pPr algn="just">
                            <a:lnSpc>
                              <a:spcPct val="107000"/>
                            </a:lnSpc>
                            <a:spcBef>
                              <a:spcPts val="300"/>
                            </a:spcBef>
                            <a:spcAft>
                              <a:spcPts val="300"/>
                            </a:spcAft>
                          </a:pPr>
                          <a:r>
                            <a:rPr lang="id-ID" sz="1400">
                              <a:effectLst/>
                            </a:rPr>
                            <a:t>1998</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b"/>
                    </a:tc>
                    <a:tc>
                      <a:txBody>
                        <a:bodyPr/>
                        <a:lstStyle/>
                        <a:p>
                          <a:pPr algn="ctr">
                            <a:lnSpc>
                              <a:spcPct val="107000"/>
                            </a:lnSpc>
                            <a:spcBef>
                              <a:spcPts val="300"/>
                            </a:spcBef>
                            <a:spcAft>
                              <a:spcPts val="300"/>
                            </a:spcAft>
                          </a:pPr>
                          <a:r>
                            <a:rPr lang="id-ID" sz="1400" dirty="0">
                              <a:effectLst/>
                            </a:rPr>
                            <a:t>126</a:t>
                          </a:r>
                          <a:endParaRPr lang="id-ID" sz="1400" dirty="0">
                            <a:effectLst/>
                            <a:latin typeface="Arial" panose="020B0604020202020204" pitchFamily="34" charset="0"/>
                            <a:ea typeface="MS Mincho"/>
                            <a:cs typeface="Times New Roman" panose="02020603050405020304" pitchFamily="18" charset="0"/>
                          </a:endParaRPr>
                        </a:p>
                      </a:txBody>
                      <a:tcPr marL="68580" marR="68580" marT="0" marB="0" anchor="b"/>
                    </a:tc>
                    <a:extLst>
                      <a:ext uri="{0D108BD9-81ED-4DB2-BD59-A6C34878D82A}">
                        <a16:rowId xmlns:a16="http://schemas.microsoft.com/office/drawing/2014/main" val="2992997821"/>
                      </a:ext>
                    </a:extLst>
                  </a:tr>
                  <a:tr h="228283">
                    <a:tc>
                      <a:txBody>
                        <a:bodyPr/>
                        <a:lstStyle/>
                        <a:p>
                          <a:pPr algn="just">
                            <a:lnSpc>
                              <a:spcPct val="107000"/>
                            </a:lnSpc>
                            <a:spcBef>
                              <a:spcPts val="300"/>
                            </a:spcBef>
                            <a:spcAft>
                              <a:spcPts val="300"/>
                            </a:spcAft>
                          </a:pPr>
                          <a:r>
                            <a:rPr lang="id-ID" sz="1400">
                              <a:effectLst/>
                            </a:rPr>
                            <a:t>9</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b"/>
                    </a:tc>
                    <a:tc>
                      <a:txBody>
                        <a:bodyPr/>
                        <a:lstStyle/>
                        <a:p>
                          <a:pPr algn="just">
                            <a:lnSpc>
                              <a:spcPct val="107000"/>
                            </a:lnSpc>
                            <a:spcBef>
                              <a:spcPts val="300"/>
                            </a:spcBef>
                            <a:spcAft>
                              <a:spcPts val="300"/>
                            </a:spcAft>
                          </a:pPr>
                          <a:r>
                            <a:rPr lang="id-ID" sz="1400">
                              <a:effectLst/>
                            </a:rPr>
                            <a:t>1999</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b"/>
                    </a:tc>
                    <a:tc>
                      <a:txBody>
                        <a:bodyPr/>
                        <a:lstStyle/>
                        <a:p>
                          <a:pPr algn="ctr">
                            <a:lnSpc>
                              <a:spcPct val="107000"/>
                            </a:lnSpc>
                            <a:spcBef>
                              <a:spcPts val="300"/>
                            </a:spcBef>
                            <a:spcAft>
                              <a:spcPts val="300"/>
                            </a:spcAft>
                          </a:pPr>
                          <a:r>
                            <a:rPr lang="id-ID" sz="1400" dirty="0">
                              <a:effectLst/>
                            </a:rPr>
                            <a:t>82</a:t>
                          </a:r>
                          <a:endParaRPr lang="id-ID" sz="1400" dirty="0">
                            <a:effectLst/>
                            <a:latin typeface="Arial" panose="020B0604020202020204" pitchFamily="34" charset="0"/>
                            <a:ea typeface="MS Mincho"/>
                            <a:cs typeface="Times New Roman" panose="02020603050405020304" pitchFamily="18" charset="0"/>
                          </a:endParaRPr>
                        </a:p>
                      </a:txBody>
                      <a:tcPr marL="68580" marR="68580" marT="0" marB="0" anchor="b"/>
                    </a:tc>
                    <a:extLst>
                      <a:ext uri="{0D108BD9-81ED-4DB2-BD59-A6C34878D82A}">
                        <a16:rowId xmlns:a16="http://schemas.microsoft.com/office/drawing/2014/main" val="4243777469"/>
                      </a:ext>
                    </a:extLst>
                  </a:tr>
                  <a:tr h="228283">
                    <a:tc>
                      <a:txBody>
                        <a:bodyPr/>
                        <a:lstStyle/>
                        <a:p>
                          <a:pPr algn="just">
                            <a:lnSpc>
                              <a:spcPct val="107000"/>
                            </a:lnSpc>
                            <a:spcBef>
                              <a:spcPts val="300"/>
                            </a:spcBef>
                            <a:spcAft>
                              <a:spcPts val="300"/>
                            </a:spcAft>
                          </a:pPr>
                          <a:r>
                            <a:rPr lang="id-ID" sz="1400">
                              <a:effectLst/>
                            </a:rPr>
                            <a:t>10</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b"/>
                    </a:tc>
                    <a:tc>
                      <a:txBody>
                        <a:bodyPr/>
                        <a:lstStyle/>
                        <a:p>
                          <a:pPr algn="just">
                            <a:lnSpc>
                              <a:spcPct val="107000"/>
                            </a:lnSpc>
                            <a:spcBef>
                              <a:spcPts val="300"/>
                            </a:spcBef>
                            <a:spcAft>
                              <a:spcPts val="300"/>
                            </a:spcAft>
                          </a:pPr>
                          <a:r>
                            <a:rPr lang="id-ID" sz="1400">
                              <a:effectLst/>
                            </a:rPr>
                            <a:t>2000</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b"/>
                    </a:tc>
                    <a:tc>
                      <a:txBody>
                        <a:bodyPr/>
                        <a:lstStyle/>
                        <a:p>
                          <a:pPr algn="ctr">
                            <a:lnSpc>
                              <a:spcPct val="107000"/>
                            </a:lnSpc>
                            <a:spcBef>
                              <a:spcPts val="300"/>
                            </a:spcBef>
                            <a:spcAft>
                              <a:spcPts val="300"/>
                            </a:spcAft>
                          </a:pPr>
                          <a:r>
                            <a:rPr lang="id-ID" sz="1400" dirty="0">
                              <a:effectLst/>
                            </a:rPr>
                            <a:t>82</a:t>
                          </a:r>
                          <a:endParaRPr lang="id-ID" sz="1400" dirty="0">
                            <a:effectLst/>
                            <a:latin typeface="Arial" panose="020B0604020202020204" pitchFamily="34" charset="0"/>
                            <a:ea typeface="MS Mincho"/>
                            <a:cs typeface="Times New Roman" panose="02020603050405020304" pitchFamily="18" charset="0"/>
                          </a:endParaRPr>
                        </a:p>
                      </a:txBody>
                      <a:tcPr marL="68580" marR="68580" marT="0" marB="0" anchor="b"/>
                    </a:tc>
                    <a:extLst>
                      <a:ext uri="{0D108BD9-81ED-4DB2-BD59-A6C34878D82A}">
                        <a16:rowId xmlns:a16="http://schemas.microsoft.com/office/drawing/2014/main" val="1629020052"/>
                      </a:ext>
                    </a:extLst>
                  </a:tr>
                  <a:tr h="228283">
                    <a:tc>
                      <a:txBody>
                        <a:bodyPr/>
                        <a:lstStyle/>
                        <a:p>
                          <a:pPr algn="just">
                            <a:lnSpc>
                              <a:spcPct val="107000"/>
                            </a:lnSpc>
                            <a:spcBef>
                              <a:spcPts val="300"/>
                            </a:spcBef>
                            <a:spcAft>
                              <a:spcPts val="300"/>
                            </a:spcAft>
                          </a:pPr>
                          <a:r>
                            <a:rPr lang="id-ID" sz="1400">
                              <a:effectLst/>
                            </a:rPr>
                            <a:t>11</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b"/>
                    </a:tc>
                    <a:tc>
                      <a:txBody>
                        <a:bodyPr/>
                        <a:lstStyle/>
                        <a:p>
                          <a:pPr algn="just">
                            <a:lnSpc>
                              <a:spcPct val="107000"/>
                            </a:lnSpc>
                            <a:spcBef>
                              <a:spcPts val="300"/>
                            </a:spcBef>
                            <a:spcAft>
                              <a:spcPts val="300"/>
                            </a:spcAft>
                          </a:pPr>
                          <a:r>
                            <a:rPr lang="id-ID" sz="1400">
                              <a:effectLst/>
                            </a:rPr>
                            <a:t>2001</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b"/>
                    </a:tc>
                    <a:tc>
                      <a:txBody>
                        <a:bodyPr/>
                        <a:lstStyle/>
                        <a:p>
                          <a:pPr algn="ctr">
                            <a:lnSpc>
                              <a:spcPct val="107000"/>
                            </a:lnSpc>
                            <a:spcBef>
                              <a:spcPts val="300"/>
                            </a:spcBef>
                            <a:spcAft>
                              <a:spcPts val="300"/>
                            </a:spcAft>
                          </a:pPr>
                          <a:r>
                            <a:rPr lang="id-ID" sz="1400" dirty="0">
                              <a:effectLst/>
                            </a:rPr>
                            <a:t>118</a:t>
                          </a:r>
                          <a:endParaRPr lang="id-ID" sz="1400" dirty="0">
                            <a:effectLst/>
                            <a:latin typeface="Arial" panose="020B0604020202020204" pitchFamily="34" charset="0"/>
                            <a:ea typeface="MS Mincho"/>
                            <a:cs typeface="Times New Roman" panose="02020603050405020304" pitchFamily="18" charset="0"/>
                          </a:endParaRPr>
                        </a:p>
                      </a:txBody>
                      <a:tcPr marL="68580" marR="68580" marT="0" marB="0" anchor="b"/>
                    </a:tc>
                    <a:extLst>
                      <a:ext uri="{0D108BD9-81ED-4DB2-BD59-A6C34878D82A}">
                        <a16:rowId xmlns:a16="http://schemas.microsoft.com/office/drawing/2014/main" val="3177129046"/>
                      </a:ext>
                    </a:extLst>
                  </a:tr>
                  <a:tr h="228283">
                    <a:tc>
                      <a:txBody>
                        <a:bodyPr/>
                        <a:lstStyle/>
                        <a:p>
                          <a:pPr algn="just">
                            <a:lnSpc>
                              <a:spcPct val="107000"/>
                            </a:lnSpc>
                            <a:spcBef>
                              <a:spcPts val="300"/>
                            </a:spcBef>
                            <a:spcAft>
                              <a:spcPts val="300"/>
                            </a:spcAft>
                          </a:pPr>
                          <a:r>
                            <a:rPr lang="id-ID" sz="1400">
                              <a:effectLst/>
                            </a:rPr>
                            <a:t>12</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b"/>
                    </a:tc>
                    <a:tc>
                      <a:txBody>
                        <a:bodyPr/>
                        <a:lstStyle/>
                        <a:p>
                          <a:pPr algn="just">
                            <a:lnSpc>
                              <a:spcPct val="107000"/>
                            </a:lnSpc>
                            <a:spcBef>
                              <a:spcPts val="300"/>
                            </a:spcBef>
                            <a:spcAft>
                              <a:spcPts val="300"/>
                            </a:spcAft>
                          </a:pPr>
                          <a:r>
                            <a:rPr lang="id-ID" sz="1400">
                              <a:effectLst/>
                            </a:rPr>
                            <a:t>2002</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b"/>
                    </a:tc>
                    <a:tc>
                      <a:txBody>
                        <a:bodyPr/>
                        <a:lstStyle/>
                        <a:p>
                          <a:pPr algn="ctr">
                            <a:lnSpc>
                              <a:spcPct val="107000"/>
                            </a:lnSpc>
                            <a:spcBef>
                              <a:spcPts val="300"/>
                            </a:spcBef>
                            <a:spcAft>
                              <a:spcPts val="300"/>
                            </a:spcAft>
                          </a:pPr>
                          <a:r>
                            <a:rPr lang="id-ID" sz="1400" dirty="0">
                              <a:effectLst/>
                            </a:rPr>
                            <a:t>117</a:t>
                          </a:r>
                          <a:endParaRPr lang="id-ID" sz="1400" dirty="0">
                            <a:effectLst/>
                            <a:latin typeface="Arial" panose="020B0604020202020204" pitchFamily="34" charset="0"/>
                            <a:ea typeface="MS Mincho"/>
                            <a:cs typeface="Times New Roman" panose="02020603050405020304" pitchFamily="18" charset="0"/>
                          </a:endParaRPr>
                        </a:p>
                      </a:txBody>
                      <a:tcPr marL="68580" marR="68580" marT="0" marB="0" anchor="b"/>
                    </a:tc>
                    <a:extLst>
                      <a:ext uri="{0D108BD9-81ED-4DB2-BD59-A6C34878D82A}">
                        <a16:rowId xmlns:a16="http://schemas.microsoft.com/office/drawing/2014/main" val="1257410435"/>
                      </a:ext>
                    </a:extLst>
                  </a:tr>
                  <a:tr h="228283">
                    <a:tc>
                      <a:txBody>
                        <a:bodyPr/>
                        <a:lstStyle/>
                        <a:p>
                          <a:pPr algn="just">
                            <a:lnSpc>
                              <a:spcPct val="107000"/>
                            </a:lnSpc>
                            <a:spcBef>
                              <a:spcPts val="300"/>
                            </a:spcBef>
                            <a:spcAft>
                              <a:spcPts val="300"/>
                            </a:spcAft>
                          </a:pPr>
                          <a:r>
                            <a:rPr lang="id-ID" sz="1400">
                              <a:effectLst/>
                            </a:rPr>
                            <a:t>13</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b"/>
                    </a:tc>
                    <a:tc>
                      <a:txBody>
                        <a:bodyPr/>
                        <a:lstStyle/>
                        <a:p>
                          <a:pPr algn="just">
                            <a:lnSpc>
                              <a:spcPct val="107000"/>
                            </a:lnSpc>
                            <a:spcBef>
                              <a:spcPts val="300"/>
                            </a:spcBef>
                            <a:spcAft>
                              <a:spcPts val="300"/>
                            </a:spcAft>
                          </a:pPr>
                          <a:r>
                            <a:rPr lang="id-ID" sz="1400">
                              <a:effectLst/>
                            </a:rPr>
                            <a:t>2003</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b"/>
                    </a:tc>
                    <a:tc>
                      <a:txBody>
                        <a:bodyPr/>
                        <a:lstStyle/>
                        <a:p>
                          <a:pPr algn="ctr">
                            <a:lnSpc>
                              <a:spcPct val="107000"/>
                            </a:lnSpc>
                            <a:spcBef>
                              <a:spcPts val="300"/>
                            </a:spcBef>
                            <a:spcAft>
                              <a:spcPts val="300"/>
                            </a:spcAft>
                          </a:pPr>
                          <a:r>
                            <a:rPr lang="id-ID" sz="1400" dirty="0">
                              <a:effectLst/>
                            </a:rPr>
                            <a:t>122</a:t>
                          </a:r>
                          <a:endParaRPr lang="id-ID" sz="1400" dirty="0">
                            <a:effectLst/>
                            <a:latin typeface="Arial" panose="020B0604020202020204" pitchFamily="34" charset="0"/>
                            <a:ea typeface="MS Mincho"/>
                            <a:cs typeface="Times New Roman" panose="02020603050405020304" pitchFamily="18" charset="0"/>
                          </a:endParaRPr>
                        </a:p>
                      </a:txBody>
                      <a:tcPr marL="68580" marR="68580" marT="0" marB="0" anchor="b"/>
                    </a:tc>
                    <a:extLst>
                      <a:ext uri="{0D108BD9-81ED-4DB2-BD59-A6C34878D82A}">
                        <a16:rowId xmlns:a16="http://schemas.microsoft.com/office/drawing/2014/main" val="2340979206"/>
                      </a:ext>
                    </a:extLst>
                  </a:tr>
                  <a:tr h="228283">
                    <a:tc>
                      <a:txBody>
                        <a:bodyPr/>
                        <a:lstStyle/>
                        <a:p>
                          <a:pPr algn="just">
                            <a:lnSpc>
                              <a:spcPct val="107000"/>
                            </a:lnSpc>
                            <a:spcBef>
                              <a:spcPts val="300"/>
                            </a:spcBef>
                            <a:spcAft>
                              <a:spcPts val="300"/>
                            </a:spcAft>
                          </a:pPr>
                          <a:r>
                            <a:rPr lang="id-ID" sz="1400">
                              <a:effectLst/>
                            </a:rPr>
                            <a:t>14</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b"/>
                    </a:tc>
                    <a:tc>
                      <a:txBody>
                        <a:bodyPr/>
                        <a:lstStyle/>
                        <a:p>
                          <a:pPr algn="just">
                            <a:lnSpc>
                              <a:spcPct val="107000"/>
                            </a:lnSpc>
                            <a:spcBef>
                              <a:spcPts val="300"/>
                            </a:spcBef>
                            <a:spcAft>
                              <a:spcPts val="300"/>
                            </a:spcAft>
                          </a:pPr>
                          <a:r>
                            <a:rPr lang="id-ID" sz="1400">
                              <a:effectLst/>
                            </a:rPr>
                            <a:t>2004</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b"/>
                    </a:tc>
                    <a:tc>
                      <a:txBody>
                        <a:bodyPr/>
                        <a:lstStyle/>
                        <a:p>
                          <a:pPr algn="ctr">
                            <a:lnSpc>
                              <a:spcPct val="107000"/>
                            </a:lnSpc>
                            <a:spcBef>
                              <a:spcPts val="300"/>
                            </a:spcBef>
                            <a:spcAft>
                              <a:spcPts val="300"/>
                            </a:spcAft>
                          </a:pPr>
                          <a:r>
                            <a:rPr lang="id-ID" sz="1400" dirty="0">
                              <a:effectLst/>
                            </a:rPr>
                            <a:t>105</a:t>
                          </a:r>
                          <a:endParaRPr lang="id-ID" sz="1400" dirty="0">
                            <a:effectLst/>
                            <a:latin typeface="Arial" panose="020B0604020202020204" pitchFamily="34" charset="0"/>
                            <a:ea typeface="MS Mincho"/>
                            <a:cs typeface="Times New Roman" panose="02020603050405020304" pitchFamily="18" charset="0"/>
                          </a:endParaRPr>
                        </a:p>
                      </a:txBody>
                      <a:tcPr marL="68580" marR="68580" marT="0" marB="0" anchor="b"/>
                    </a:tc>
                    <a:extLst>
                      <a:ext uri="{0D108BD9-81ED-4DB2-BD59-A6C34878D82A}">
                        <a16:rowId xmlns:a16="http://schemas.microsoft.com/office/drawing/2014/main" val="2898298239"/>
                      </a:ext>
                    </a:extLst>
                  </a:tr>
                  <a:tr h="228283">
                    <a:tc>
                      <a:txBody>
                        <a:bodyPr/>
                        <a:lstStyle/>
                        <a:p>
                          <a:pPr algn="just">
                            <a:lnSpc>
                              <a:spcPct val="107000"/>
                            </a:lnSpc>
                            <a:spcBef>
                              <a:spcPts val="300"/>
                            </a:spcBef>
                            <a:spcAft>
                              <a:spcPts val="300"/>
                            </a:spcAft>
                          </a:pPr>
                          <a:r>
                            <a:rPr lang="id-ID" sz="1400">
                              <a:effectLst/>
                            </a:rPr>
                            <a:t>15</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b"/>
                    </a:tc>
                    <a:tc>
                      <a:txBody>
                        <a:bodyPr/>
                        <a:lstStyle/>
                        <a:p>
                          <a:pPr algn="just">
                            <a:lnSpc>
                              <a:spcPct val="107000"/>
                            </a:lnSpc>
                            <a:spcBef>
                              <a:spcPts val="300"/>
                            </a:spcBef>
                            <a:spcAft>
                              <a:spcPts val="300"/>
                            </a:spcAft>
                          </a:pPr>
                          <a:r>
                            <a:rPr lang="id-ID" sz="1400">
                              <a:effectLst/>
                            </a:rPr>
                            <a:t>2005</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b"/>
                    </a:tc>
                    <a:tc>
                      <a:txBody>
                        <a:bodyPr/>
                        <a:lstStyle/>
                        <a:p>
                          <a:pPr algn="ctr">
                            <a:lnSpc>
                              <a:spcPct val="107000"/>
                            </a:lnSpc>
                            <a:spcBef>
                              <a:spcPts val="300"/>
                            </a:spcBef>
                            <a:spcAft>
                              <a:spcPts val="300"/>
                            </a:spcAft>
                          </a:pPr>
                          <a:r>
                            <a:rPr lang="id-ID" sz="1400" dirty="0">
                              <a:effectLst/>
                            </a:rPr>
                            <a:t>89</a:t>
                          </a:r>
                          <a:endParaRPr lang="id-ID" sz="1400" dirty="0">
                            <a:effectLst/>
                            <a:latin typeface="Arial" panose="020B0604020202020204" pitchFamily="34" charset="0"/>
                            <a:ea typeface="MS Mincho"/>
                            <a:cs typeface="Times New Roman" panose="02020603050405020304" pitchFamily="18" charset="0"/>
                          </a:endParaRPr>
                        </a:p>
                      </a:txBody>
                      <a:tcPr marL="68580" marR="68580" marT="0" marB="0" anchor="b"/>
                    </a:tc>
                    <a:extLst>
                      <a:ext uri="{0D108BD9-81ED-4DB2-BD59-A6C34878D82A}">
                        <a16:rowId xmlns:a16="http://schemas.microsoft.com/office/drawing/2014/main" val="226667151"/>
                      </a:ext>
                    </a:extLst>
                  </a:tr>
                  <a:tr h="228283">
                    <a:tc>
                      <a:txBody>
                        <a:bodyPr/>
                        <a:lstStyle/>
                        <a:p>
                          <a:pPr algn="just">
                            <a:lnSpc>
                              <a:spcPct val="107000"/>
                            </a:lnSpc>
                            <a:spcBef>
                              <a:spcPts val="300"/>
                            </a:spcBef>
                            <a:spcAft>
                              <a:spcPts val="300"/>
                            </a:spcAft>
                          </a:pPr>
                          <a:r>
                            <a:rPr lang="id-ID" sz="1400">
                              <a:effectLst/>
                            </a:rPr>
                            <a:t>16</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b"/>
                    </a:tc>
                    <a:tc>
                      <a:txBody>
                        <a:bodyPr/>
                        <a:lstStyle/>
                        <a:p>
                          <a:pPr algn="just">
                            <a:lnSpc>
                              <a:spcPct val="107000"/>
                            </a:lnSpc>
                            <a:spcBef>
                              <a:spcPts val="300"/>
                            </a:spcBef>
                            <a:spcAft>
                              <a:spcPts val="300"/>
                            </a:spcAft>
                          </a:pPr>
                          <a:r>
                            <a:rPr lang="id-ID" sz="1400">
                              <a:effectLst/>
                            </a:rPr>
                            <a:t>2006</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b"/>
                    </a:tc>
                    <a:tc>
                      <a:txBody>
                        <a:bodyPr/>
                        <a:lstStyle/>
                        <a:p>
                          <a:pPr algn="ctr">
                            <a:lnSpc>
                              <a:spcPct val="107000"/>
                            </a:lnSpc>
                            <a:spcBef>
                              <a:spcPts val="300"/>
                            </a:spcBef>
                            <a:spcAft>
                              <a:spcPts val="300"/>
                            </a:spcAft>
                          </a:pPr>
                          <a:r>
                            <a:rPr lang="id-ID" sz="1400" dirty="0">
                              <a:effectLst/>
                            </a:rPr>
                            <a:t>92</a:t>
                          </a:r>
                          <a:endParaRPr lang="id-ID" sz="1400" dirty="0">
                            <a:effectLst/>
                            <a:latin typeface="Arial" panose="020B0604020202020204" pitchFamily="34" charset="0"/>
                            <a:ea typeface="MS Mincho"/>
                            <a:cs typeface="Times New Roman" panose="02020603050405020304" pitchFamily="18" charset="0"/>
                          </a:endParaRPr>
                        </a:p>
                      </a:txBody>
                      <a:tcPr marL="68580" marR="68580" marT="0" marB="0" anchor="b"/>
                    </a:tc>
                    <a:extLst>
                      <a:ext uri="{0D108BD9-81ED-4DB2-BD59-A6C34878D82A}">
                        <a16:rowId xmlns:a16="http://schemas.microsoft.com/office/drawing/2014/main" val="2611505585"/>
                      </a:ext>
                    </a:extLst>
                  </a:tr>
                  <a:tr h="228283">
                    <a:tc>
                      <a:txBody>
                        <a:bodyPr/>
                        <a:lstStyle/>
                        <a:p>
                          <a:pPr algn="just">
                            <a:lnSpc>
                              <a:spcPct val="107000"/>
                            </a:lnSpc>
                            <a:spcBef>
                              <a:spcPts val="300"/>
                            </a:spcBef>
                            <a:spcAft>
                              <a:spcPts val="300"/>
                            </a:spcAft>
                          </a:pPr>
                          <a:r>
                            <a:rPr lang="id-ID" sz="1400">
                              <a:effectLst/>
                            </a:rPr>
                            <a:t>17</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b"/>
                    </a:tc>
                    <a:tc>
                      <a:txBody>
                        <a:bodyPr/>
                        <a:lstStyle/>
                        <a:p>
                          <a:pPr algn="just">
                            <a:lnSpc>
                              <a:spcPct val="107000"/>
                            </a:lnSpc>
                            <a:spcBef>
                              <a:spcPts val="300"/>
                            </a:spcBef>
                            <a:spcAft>
                              <a:spcPts val="300"/>
                            </a:spcAft>
                          </a:pPr>
                          <a:r>
                            <a:rPr lang="id-ID" sz="1400">
                              <a:effectLst/>
                            </a:rPr>
                            <a:t>2007</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b"/>
                    </a:tc>
                    <a:tc>
                      <a:txBody>
                        <a:bodyPr/>
                        <a:lstStyle/>
                        <a:p>
                          <a:pPr algn="ctr">
                            <a:lnSpc>
                              <a:spcPct val="107000"/>
                            </a:lnSpc>
                            <a:spcBef>
                              <a:spcPts val="300"/>
                            </a:spcBef>
                            <a:spcAft>
                              <a:spcPts val="300"/>
                            </a:spcAft>
                          </a:pPr>
                          <a:r>
                            <a:rPr lang="id-ID" sz="1400" dirty="0">
                              <a:effectLst/>
                            </a:rPr>
                            <a:t>204</a:t>
                          </a:r>
                          <a:endParaRPr lang="id-ID" sz="1400" dirty="0">
                            <a:effectLst/>
                            <a:latin typeface="Arial" panose="020B0604020202020204" pitchFamily="34" charset="0"/>
                            <a:ea typeface="MS Mincho"/>
                            <a:cs typeface="Times New Roman" panose="02020603050405020304" pitchFamily="18" charset="0"/>
                          </a:endParaRPr>
                        </a:p>
                      </a:txBody>
                      <a:tcPr marL="68580" marR="68580" marT="0" marB="0" anchor="b"/>
                    </a:tc>
                    <a:extLst>
                      <a:ext uri="{0D108BD9-81ED-4DB2-BD59-A6C34878D82A}">
                        <a16:rowId xmlns:a16="http://schemas.microsoft.com/office/drawing/2014/main" val="617610040"/>
                      </a:ext>
                    </a:extLst>
                  </a:tr>
                </a:tbl>
              </a:graphicData>
            </a:graphic>
          </p:graphicFrame>
        </mc:Fallback>
      </mc:AlternateContent>
      <p:sp>
        <p:nvSpPr>
          <p:cNvPr id="6" name="Rectangle 5"/>
          <p:cNvSpPr/>
          <p:nvPr/>
        </p:nvSpPr>
        <p:spPr>
          <a:xfrm>
            <a:off x="5730815" y="1042652"/>
            <a:ext cx="6096000" cy="923330"/>
          </a:xfrm>
          <a:prstGeom prst="rect">
            <a:avLst/>
          </a:prstGeom>
        </p:spPr>
        <p:txBody>
          <a:bodyPr>
            <a:spAutoFit/>
          </a:bodyPr>
          <a:lstStyle/>
          <a:p>
            <a:pPr marL="810260" marR="2670810" indent="-810260" algn="just">
              <a:spcBef>
                <a:spcPts val="1200"/>
              </a:spcBef>
              <a:spcAft>
                <a:spcPts val="0"/>
              </a:spcAft>
            </a:pPr>
            <a:r>
              <a:rPr lang="en-US" dirty="0" err="1">
                <a:latin typeface="Arial" panose="020B0604020202020204" pitchFamily="34" charset="0"/>
                <a:ea typeface="MS Mincho"/>
                <a:cs typeface="Times New Roman" panose="02020603050405020304" pitchFamily="18" charset="0"/>
              </a:rPr>
              <a:t>Tabel</a:t>
            </a:r>
            <a:r>
              <a:rPr lang="en-US" dirty="0">
                <a:latin typeface="Arial" panose="020B0604020202020204" pitchFamily="34" charset="0"/>
                <a:ea typeface="MS Mincho"/>
                <a:cs typeface="Times New Roman" panose="02020603050405020304" pitchFamily="18" charset="0"/>
              </a:rPr>
              <a:t> C4.3: Data Curah </a:t>
            </a:r>
            <a:r>
              <a:rPr lang="en-US" dirty="0" err="1">
                <a:latin typeface="Arial" panose="020B0604020202020204" pitchFamily="34" charset="0"/>
                <a:ea typeface="MS Mincho"/>
                <a:cs typeface="Times New Roman" panose="02020603050405020304" pitchFamily="18" charset="0"/>
              </a:rPr>
              <a:t>Hujan</a:t>
            </a:r>
            <a:r>
              <a:rPr lang="en-US" dirty="0">
                <a:latin typeface="Arial" panose="020B0604020202020204" pitchFamily="34" charset="0"/>
                <a:ea typeface="MS Mincho"/>
                <a:cs typeface="Times New Roman" panose="02020603050405020304" pitchFamily="18" charset="0"/>
              </a:rPr>
              <a:t> </a:t>
            </a:r>
            <a:r>
              <a:rPr lang="en-US" dirty="0" err="1">
                <a:latin typeface="Arial" panose="020B0604020202020204" pitchFamily="34" charset="0"/>
                <a:ea typeface="MS Mincho"/>
                <a:cs typeface="Times New Roman" panose="02020603050405020304" pitchFamily="18" charset="0"/>
              </a:rPr>
              <a:t>Harian</a:t>
            </a:r>
            <a:r>
              <a:rPr lang="en-US" dirty="0">
                <a:latin typeface="Arial" panose="020B0604020202020204" pitchFamily="34" charset="0"/>
                <a:ea typeface="MS Mincho"/>
                <a:cs typeface="Times New Roman" panose="02020603050405020304" pitchFamily="18" charset="0"/>
              </a:rPr>
              <a:t> </a:t>
            </a:r>
            <a:r>
              <a:rPr lang="en-US" dirty="0" err="1">
                <a:latin typeface="Arial" panose="020B0604020202020204" pitchFamily="34" charset="0"/>
                <a:ea typeface="MS Mincho"/>
                <a:cs typeface="Times New Roman" panose="02020603050405020304" pitchFamily="18" charset="0"/>
              </a:rPr>
              <a:t>Maksimum</a:t>
            </a:r>
            <a:r>
              <a:rPr lang="en-US" dirty="0">
                <a:latin typeface="Arial" panose="020B0604020202020204" pitchFamily="34" charset="0"/>
                <a:ea typeface="MS Mincho"/>
                <a:cs typeface="Times New Roman" panose="02020603050405020304" pitchFamily="18" charset="0"/>
              </a:rPr>
              <a:t> </a:t>
            </a:r>
            <a:r>
              <a:rPr lang="en-US" dirty="0" err="1">
                <a:latin typeface="Arial" panose="020B0604020202020204" pitchFamily="34" charset="0"/>
                <a:ea typeface="MS Mincho"/>
                <a:cs typeface="Times New Roman" panose="02020603050405020304" pitchFamily="18" charset="0"/>
              </a:rPr>
              <a:t>Tahunan</a:t>
            </a:r>
            <a:r>
              <a:rPr lang="en-US" dirty="0">
                <a:latin typeface="Arial" panose="020B0604020202020204" pitchFamily="34" charset="0"/>
                <a:ea typeface="MS Mincho"/>
                <a:cs typeface="Times New Roman" panose="02020603050405020304" pitchFamily="18" charset="0"/>
              </a:rPr>
              <a:t> (</a:t>
            </a:r>
            <a:r>
              <a:rPr lang="en-US" dirty="0" err="1">
                <a:latin typeface="Arial" panose="020B0604020202020204" pitchFamily="34" charset="0"/>
                <a:ea typeface="MS Mincho"/>
                <a:cs typeface="Times New Roman" panose="02020603050405020304" pitchFamily="18" charset="0"/>
              </a:rPr>
              <a:t>Setia</a:t>
            </a:r>
            <a:r>
              <a:rPr lang="en-US" dirty="0">
                <a:latin typeface="Arial" panose="020B0604020202020204" pitchFamily="34" charset="0"/>
                <a:ea typeface="MS Mincho"/>
                <a:cs typeface="Times New Roman" panose="02020603050405020304" pitchFamily="18" charset="0"/>
              </a:rPr>
              <a:t>, 2008)</a:t>
            </a:r>
            <a:endParaRPr lang="id-ID" dirty="0">
              <a:latin typeface="Arial" panose="020B0604020202020204" pitchFamily="34" charset="0"/>
              <a:ea typeface="MS Mincho"/>
              <a:cs typeface="Times New Roman" panose="02020603050405020304" pitchFamily="18" charset="0"/>
            </a:endParaRPr>
          </a:p>
        </p:txBody>
      </p:sp>
    </p:spTree>
    <p:extLst>
      <p:ext uri="{BB962C8B-B14F-4D97-AF65-F5344CB8AC3E}">
        <p14:creationId xmlns:p14="http://schemas.microsoft.com/office/powerpoint/2010/main" val="164455145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t>Penyelesaian</a:t>
            </a:r>
            <a:r>
              <a:rPr lang="en-US" b="1" dirty="0"/>
              <a:t>:</a:t>
            </a:r>
            <a:endParaRPr lang="id-ID" dirty="0"/>
          </a:p>
        </p:txBody>
      </p:sp>
      <mc:AlternateContent xmlns:mc="http://schemas.openxmlformats.org/markup-compatibility/2006" xmlns:a14="http://schemas.microsoft.com/office/drawing/2010/main">
        <mc:Choice Requires="a14">
          <p:sp>
            <p:nvSpPr>
              <p:cNvPr id="3" name="Content Placeholder 2"/>
              <p:cNvSpPr>
                <a:spLocks noGrp="1"/>
              </p:cNvSpPr>
              <p:nvPr>
                <p:ph sz="half" idx="1"/>
              </p:nvPr>
            </p:nvSpPr>
            <p:spPr>
              <a:xfrm>
                <a:off x="189781" y="1991816"/>
                <a:ext cx="5163018" cy="4788546"/>
              </a:xfrm>
              <a:solidFill>
                <a:schemeClr val="tx2"/>
              </a:solidFill>
            </p:spPr>
            <p:txBody>
              <a:bodyPr>
                <a:noAutofit/>
              </a:bodyPr>
              <a:lstStyle/>
              <a:p>
                <a:pPr>
                  <a:lnSpc>
                    <a:spcPct val="120000"/>
                  </a:lnSpc>
                </a:pPr>
                <a:r>
                  <a:rPr lang="en-US" sz="1200" dirty="0">
                    <a:solidFill>
                      <a:schemeClr val="bg1"/>
                    </a:solidFill>
                  </a:rPr>
                  <a:t>Dari data </a:t>
                </a:r>
                <a:r>
                  <a:rPr lang="en-US" sz="1200" dirty="0" err="1">
                    <a:solidFill>
                      <a:schemeClr val="bg1"/>
                    </a:solidFill>
                  </a:rPr>
                  <a:t>Tabel</a:t>
                </a:r>
                <a:r>
                  <a:rPr lang="en-US" sz="1200" dirty="0">
                    <a:solidFill>
                      <a:schemeClr val="bg1"/>
                    </a:solidFill>
                  </a:rPr>
                  <a:t> C4.3, </a:t>
                </a:r>
                <a:r>
                  <a:rPr lang="en-US" sz="1200" dirty="0" err="1">
                    <a:solidFill>
                      <a:schemeClr val="bg1"/>
                    </a:solidFill>
                  </a:rPr>
                  <a:t>maka</a:t>
                </a:r>
                <a:r>
                  <a:rPr lang="en-US" sz="1200" dirty="0">
                    <a:solidFill>
                      <a:schemeClr val="bg1"/>
                    </a:solidFill>
                  </a:rPr>
                  <a:t> parameter </a:t>
                </a:r>
                <a:r>
                  <a:rPr lang="en-US" sz="1200" dirty="0" err="1">
                    <a:solidFill>
                      <a:schemeClr val="bg1"/>
                    </a:solidFill>
                  </a:rPr>
                  <a:t>statistik</a:t>
                </a:r>
                <a:r>
                  <a:rPr lang="en-US" sz="1200" dirty="0">
                    <a:solidFill>
                      <a:schemeClr val="bg1"/>
                    </a:solidFill>
                  </a:rPr>
                  <a:t> </a:t>
                </a:r>
                <a:r>
                  <a:rPr lang="en-US" sz="1200" dirty="0" err="1">
                    <a:solidFill>
                      <a:schemeClr val="bg1"/>
                    </a:solidFill>
                  </a:rPr>
                  <a:t>dari</a:t>
                </a:r>
                <a:r>
                  <a:rPr lang="en-US" sz="1200" dirty="0">
                    <a:solidFill>
                      <a:schemeClr val="bg1"/>
                    </a:solidFill>
                  </a:rPr>
                  <a:t> </a:t>
                </a:r>
                <a:r>
                  <a:rPr lang="en-US" sz="1200" dirty="0" err="1">
                    <a:solidFill>
                      <a:schemeClr val="bg1"/>
                    </a:solidFill>
                  </a:rPr>
                  <a:t>sampel</a:t>
                </a:r>
                <a:r>
                  <a:rPr lang="en-US" sz="1200" dirty="0">
                    <a:solidFill>
                      <a:schemeClr val="bg1"/>
                    </a:solidFill>
                  </a:rPr>
                  <a:t> </a:t>
                </a:r>
                <a:r>
                  <a:rPr lang="en-US" sz="1200" dirty="0" err="1">
                    <a:solidFill>
                      <a:schemeClr val="bg1"/>
                    </a:solidFill>
                  </a:rPr>
                  <a:t>sebanyak</a:t>
                </a:r>
                <a:r>
                  <a:rPr lang="en-US" sz="1200" dirty="0">
                    <a:solidFill>
                      <a:schemeClr val="bg1"/>
                    </a:solidFill>
                  </a:rPr>
                  <a:t> </a:t>
                </a:r>
                <a14:m>
                  <m:oMath xmlns:m="http://schemas.openxmlformats.org/officeDocument/2006/math">
                    <m:r>
                      <a:rPr lang="en-US" sz="1200" i="1">
                        <a:solidFill>
                          <a:schemeClr val="bg1"/>
                        </a:solidFill>
                        <a:latin typeface="Cambria Math" panose="02040503050406030204" pitchFamily="18" charset="0"/>
                      </a:rPr>
                      <m:t>𝑛</m:t>
                    </m:r>
                    <m:r>
                      <a:rPr lang="en-US" sz="1200" i="1">
                        <a:solidFill>
                          <a:schemeClr val="bg1"/>
                        </a:solidFill>
                        <a:latin typeface="Cambria Math" panose="02040503050406030204" pitchFamily="18" charset="0"/>
                      </a:rPr>
                      <m:t>=17</m:t>
                    </m:r>
                  </m:oMath>
                </a14:m>
                <a:r>
                  <a:rPr lang="en-US" sz="1200" dirty="0">
                    <a:solidFill>
                      <a:schemeClr val="bg1"/>
                    </a:solidFill>
                  </a:rPr>
                  <a:t> (</a:t>
                </a:r>
                <a:r>
                  <a:rPr lang="en-US" sz="1200" dirty="0" err="1">
                    <a:solidFill>
                      <a:schemeClr val="bg1"/>
                    </a:solidFill>
                  </a:rPr>
                  <a:t>tahun</a:t>
                </a:r>
                <a:r>
                  <a:rPr lang="en-US" sz="1200" dirty="0">
                    <a:solidFill>
                      <a:schemeClr val="bg1"/>
                    </a:solidFill>
                  </a:rPr>
                  <a:t>) </a:t>
                </a:r>
                <a:r>
                  <a:rPr lang="en-US" sz="1200" dirty="0" err="1">
                    <a:solidFill>
                      <a:schemeClr val="bg1"/>
                    </a:solidFill>
                  </a:rPr>
                  <a:t>curah</a:t>
                </a:r>
                <a:r>
                  <a:rPr lang="en-US" sz="1200" dirty="0">
                    <a:solidFill>
                      <a:schemeClr val="bg1"/>
                    </a:solidFill>
                  </a:rPr>
                  <a:t> </a:t>
                </a:r>
                <a:r>
                  <a:rPr lang="en-US" sz="1200" dirty="0" err="1">
                    <a:solidFill>
                      <a:schemeClr val="bg1"/>
                    </a:solidFill>
                  </a:rPr>
                  <a:t>hujan</a:t>
                </a:r>
                <a:r>
                  <a:rPr lang="en-US" sz="1200" dirty="0">
                    <a:solidFill>
                      <a:schemeClr val="bg1"/>
                    </a:solidFill>
                  </a:rPr>
                  <a:t> </a:t>
                </a:r>
                <a:r>
                  <a:rPr lang="en-US" sz="1200" dirty="0" err="1">
                    <a:solidFill>
                      <a:schemeClr val="bg1"/>
                    </a:solidFill>
                  </a:rPr>
                  <a:t>harian</a:t>
                </a:r>
                <a:r>
                  <a:rPr lang="en-US" sz="1200" dirty="0">
                    <a:solidFill>
                      <a:schemeClr val="bg1"/>
                    </a:solidFill>
                  </a:rPr>
                  <a:t> </a:t>
                </a:r>
                <a:r>
                  <a:rPr lang="en-US" sz="1200" dirty="0" err="1">
                    <a:solidFill>
                      <a:schemeClr val="bg1"/>
                    </a:solidFill>
                  </a:rPr>
                  <a:t>maksimum</a:t>
                </a:r>
                <a:r>
                  <a:rPr lang="en-US" sz="1200" dirty="0">
                    <a:solidFill>
                      <a:schemeClr val="bg1"/>
                    </a:solidFill>
                  </a:rPr>
                  <a:t> </a:t>
                </a:r>
                <a:r>
                  <a:rPr lang="en-US" sz="1200" dirty="0" err="1">
                    <a:solidFill>
                      <a:schemeClr val="bg1"/>
                    </a:solidFill>
                  </a:rPr>
                  <a:t>Pos</a:t>
                </a:r>
                <a:r>
                  <a:rPr lang="en-US" sz="1200" dirty="0">
                    <a:solidFill>
                      <a:schemeClr val="bg1"/>
                    </a:solidFill>
                  </a:rPr>
                  <a:t> </a:t>
                </a:r>
                <a:r>
                  <a:rPr lang="en-US" sz="1200" dirty="0" err="1">
                    <a:solidFill>
                      <a:schemeClr val="bg1"/>
                    </a:solidFill>
                  </a:rPr>
                  <a:t>Pengamatan</a:t>
                </a:r>
                <a:r>
                  <a:rPr lang="en-US" sz="1200" dirty="0">
                    <a:solidFill>
                      <a:schemeClr val="bg1"/>
                    </a:solidFill>
                  </a:rPr>
                  <a:t> </a:t>
                </a:r>
                <a:r>
                  <a:rPr lang="en-US" sz="1200" dirty="0" err="1">
                    <a:solidFill>
                      <a:schemeClr val="bg1"/>
                    </a:solidFill>
                  </a:rPr>
                  <a:t>Stasiun</a:t>
                </a:r>
                <a:r>
                  <a:rPr lang="en-US" sz="1200" dirty="0">
                    <a:solidFill>
                      <a:schemeClr val="bg1"/>
                    </a:solidFill>
                  </a:rPr>
                  <a:t> </a:t>
                </a:r>
                <a:r>
                  <a:rPr lang="en-US" sz="1200" dirty="0" err="1">
                    <a:solidFill>
                      <a:schemeClr val="bg1"/>
                    </a:solidFill>
                  </a:rPr>
                  <a:t>Pancoran</a:t>
                </a:r>
                <a:r>
                  <a:rPr lang="en-US" sz="1200" dirty="0">
                    <a:solidFill>
                      <a:schemeClr val="bg1"/>
                    </a:solidFill>
                  </a:rPr>
                  <a:t> Mas, </a:t>
                </a:r>
                <a:r>
                  <a:rPr lang="en-US" sz="1200" dirty="0" err="1">
                    <a:solidFill>
                      <a:schemeClr val="bg1"/>
                    </a:solidFill>
                  </a:rPr>
                  <a:t>depok</a:t>
                </a:r>
                <a:r>
                  <a:rPr lang="en-US" sz="1200" dirty="0">
                    <a:solidFill>
                      <a:schemeClr val="bg1"/>
                    </a:solidFill>
                  </a:rPr>
                  <a:t> </a:t>
                </a:r>
                <a:r>
                  <a:rPr lang="en-US" sz="1200" dirty="0" err="1">
                    <a:solidFill>
                      <a:schemeClr val="bg1"/>
                    </a:solidFill>
                  </a:rPr>
                  <a:t>adalah</a:t>
                </a:r>
                <a:r>
                  <a:rPr lang="en-US" sz="1200" dirty="0">
                    <a:solidFill>
                      <a:schemeClr val="bg1"/>
                    </a:solidFill>
                  </a:rPr>
                  <a:t> :</a:t>
                </a:r>
                <a:endParaRPr lang="id-ID" sz="1200" dirty="0">
                  <a:solidFill>
                    <a:schemeClr val="bg1"/>
                  </a:solidFill>
                </a:endParaRPr>
              </a:p>
              <a:p>
                <a:pPr marL="0" indent="0">
                  <a:lnSpc>
                    <a:spcPct val="120000"/>
                  </a:lnSpc>
                  <a:buNone/>
                </a:pPr>
                <a14:m>
                  <m:oMath xmlns:m="http://schemas.openxmlformats.org/officeDocument/2006/math">
                    <m:acc>
                      <m:accPr>
                        <m:chr m:val="̂"/>
                        <m:ctrlPr>
                          <a:rPr lang="id-ID" sz="1200" i="1">
                            <a:solidFill>
                              <a:schemeClr val="bg1"/>
                            </a:solidFill>
                            <a:latin typeface="Cambria Math"/>
                          </a:rPr>
                        </m:ctrlPr>
                      </m:accPr>
                      <m:e>
                        <m:r>
                          <a:rPr lang="en-US" sz="1200" i="1">
                            <a:solidFill>
                              <a:schemeClr val="bg1"/>
                            </a:solidFill>
                            <a:latin typeface="Cambria Math" panose="02040503050406030204" pitchFamily="18" charset="0"/>
                          </a:rPr>
                          <m:t>𝑋</m:t>
                        </m:r>
                      </m:e>
                    </m:acc>
                    <m:r>
                      <a:rPr lang="en-US" sz="1200" i="1">
                        <a:solidFill>
                          <a:schemeClr val="bg1"/>
                        </a:solidFill>
                        <a:latin typeface="Cambria Math" panose="02040503050406030204" pitchFamily="18" charset="0"/>
                      </a:rPr>
                      <m:t>=104,94 </m:t>
                    </m:r>
                    <m:r>
                      <a:rPr lang="en-US" sz="1200" i="1">
                        <a:solidFill>
                          <a:schemeClr val="bg1"/>
                        </a:solidFill>
                        <a:latin typeface="Cambria Math" panose="02040503050406030204" pitchFamily="18" charset="0"/>
                      </a:rPr>
                      <m:t>𝑚𝑚</m:t>
                    </m:r>
                  </m:oMath>
                </a14:m>
                <a:r>
                  <a:rPr lang="id-ID" sz="1200" dirty="0">
                    <a:solidFill>
                      <a:schemeClr val="bg1"/>
                    </a:solidFill>
                  </a:rPr>
                  <a:t> dan </a:t>
                </a:r>
                <a14:m>
                  <m:oMath xmlns:m="http://schemas.openxmlformats.org/officeDocument/2006/math">
                    <m:sSub>
                      <m:sSubPr>
                        <m:ctrlPr>
                          <a:rPr lang="id-ID" sz="1200" i="1">
                            <a:solidFill>
                              <a:schemeClr val="bg1"/>
                            </a:solidFill>
                            <a:latin typeface="Cambria Math"/>
                          </a:rPr>
                        </m:ctrlPr>
                      </m:sSubPr>
                      <m:e>
                        <m:r>
                          <a:rPr lang="en-US" sz="1200" i="1">
                            <a:solidFill>
                              <a:schemeClr val="bg1"/>
                            </a:solidFill>
                            <a:latin typeface="Cambria Math" panose="02040503050406030204" pitchFamily="18" charset="0"/>
                          </a:rPr>
                          <m:t>𝑠</m:t>
                        </m:r>
                      </m:e>
                      <m:sub>
                        <m:r>
                          <a:rPr lang="en-US" sz="1200" i="1">
                            <a:solidFill>
                              <a:schemeClr val="bg1"/>
                            </a:solidFill>
                            <a:latin typeface="Cambria Math" panose="02040503050406030204" pitchFamily="18" charset="0"/>
                          </a:rPr>
                          <m:t>𝑥</m:t>
                        </m:r>
                      </m:sub>
                    </m:sSub>
                    <m:r>
                      <a:rPr lang="en-US" sz="1200" i="1">
                        <a:solidFill>
                          <a:schemeClr val="bg1"/>
                        </a:solidFill>
                        <a:latin typeface="Cambria Math" panose="02040503050406030204" pitchFamily="18" charset="0"/>
                      </a:rPr>
                      <m:t>=29,75 </m:t>
                    </m:r>
                    <m:r>
                      <a:rPr lang="en-US" sz="1200" i="1">
                        <a:solidFill>
                          <a:schemeClr val="bg1"/>
                        </a:solidFill>
                        <a:latin typeface="Cambria Math" panose="02040503050406030204" pitchFamily="18" charset="0"/>
                      </a:rPr>
                      <m:t>𝑚𝑚</m:t>
                    </m:r>
                  </m:oMath>
                </a14:m>
                <a:r>
                  <a:rPr lang="id-ID" sz="1200" dirty="0">
                    <a:solidFill>
                      <a:schemeClr val="bg1"/>
                    </a:solidFill>
                  </a:rPr>
                  <a:t> (Standar deviasi sampel)</a:t>
                </a:r>
              </a:p>
              <a:p>
                <a:pPr marL="0" indent="0">
                  <a:lnSpc>
                    <a:spcPct val="120000"/>
                  </a:lnSpc>
                  <a:buNone/>
                </a:pPr>
                <a:r>
                  <a:rPr lang="en-US" sz="1200" dirty="0" err="1">
                    <a:solidFill>
                      <a:schemeClr val="bg1"/>
                    </a:solidFill>
                  </a:rPr>
                  <a:t>Persamaan</a:t>
                </a:r>
                <a:r>
                  <a:rPr lang="en-US" sz="1200" dirty="0">
                    <a:solidFill>
                      <a:schemeClr val="bg1"/>
                    </a:solidFill>
                  </a:rPr>
                  <a:t> </a:t>
                </a:r>
                <a:r>
                  <a:rPr lang="en-US" sz="1200" dirty="0" err="1">
                    <a:solidFill>
                      <a:schemeClr val="bg1"/>
                    </a:solidFill>
                  </a:rPr>
                  <a:t>garis</a:t>
                </a:r>
                <a:r>
                  <a:rPr lang="en-US" sz="1200" dirty="0">
                    <a:solidFill>
                      <a:schemeClr val="bg1"/>
                    </a:solidFill>
                  </a:rPr>
                  <a:t> </a:t>
                </a:r>
                <a:r>
                  <a:rPr lang="en-US" sz="1200" dirty="0" err="1">
                    <a:solidFill>
                      <a:schemeClr val="bg1"/>
                    </a:solidFill>
                  </a:rPr>
                  <a:t>lurus</a:t>
                </a:r>
                <a:r>
                  <a:rPr lang="en-US" sz="1200" dirty="0">
                    <a:solidFill>
                      <a:schemeClr val="bg1"/>
                    </a:solidFill>
                  </a:rPr>
                  <a:t> </a:t>
                </a:r>
                <a:r>
                  <a:rPr lang="id-ID" sz="1200" dirty="0">
                    <a:solidFill>
                      <a:schemeClr val="bg1"/>
                    </a:solidFill>
                  </a:rPr>
                  <a:t>(</a:t>
                </a:r>
                <a:r>
                  <a:rPr lang="en-US" sz="1200" dirty="0" err="1">
                    <a:solidFill>
                      <a:schemeClr val="bg1"/>
                    </a:solidFill>
                  </a:rPr>
                  <a:t>Persamaan</a:t>
                </a:r>
                <a:r>
                  <a:rPr lang="en-US" sz="1200" dirty="0">
                    <a:solidFill>
                      <a:schemeClr val="bg1"/>
                    </a:solidFill>
                  </a:rPr>
                  <a:t> 4.24</a:t>
                </a:r>
                <a:r>
                  <a:rPr lang="id-ID" sz="1200" dirty="0">
                    <a:solidFill>
                      <a:schemeClr val="bg1"/>
                    </a:solidFill>
                  </a:rPr>
                  <a:t>) --&gt;  </a:t>
                </a:r>
                <a14:m>
                  <m:oMath xmlns:m="http://schemas.openxmlformats.org/officeDocument/2006/math">
                    <m:r>
                      <a:rPr lang="en-US" sz="1200" i="1">
                        <a:solidFill>
                          <a:schemeClr val="bg1"/>
                        </a:solidFill>
                        <a:latin typeface="Cambria Math" panose="02040503050406030204" pitchFamily="18" charset="0"/>
                      </a:rPr>
                      <m:t>𝑌</m:t>
                    </m:r>
                    <m:r>
                      <a:rPr lang="en-US" sz="1200">
                        <a:solidFill>
                          <a:schemeClr val="bg1"/>
                        </a:solidFill>
                        <a:latin typeface="Cambria Math" panose="02040503050406030204" pitchFamily="18" charset="0"/>
                      </a:rPr>
                      <m:t>=</m:t>
                    </m:r>
                    <m:r>
                      <m:rPr>
                        <m:sty m:val="p"/>
                      </m:rPr>
                      <a:rPr lang="en-US" sz="1200">
                        <a:solidFill>
                          <a:schemeClr val="bg1"/>
                        </a:solidFill>
                        <a:latin typeface="Cambria Math" panose="02040503050406030204" pitchFamily="18" charset="0"/>
                      </a:rPr>
                      <m:t>a</m:t>
                    </m:r>
                    <m:d>
                      <m:dPr>
                        <m:ctrlPr>
                          <a:rPr lang="id-ID" sz="1200" i="1">
                            <a:solidFill>
                              <a:schemeClr val="bg1"/>
                            </a:solidFill>
                            <a:latin typeface="Cambria Math"/>
                          </a:rPr>
                        </m:ctrlPr>
                      </m:dPr>
                      <m:e>
                        <m:r>
                          <m:rPr>
                            <m:sty m:val="p"/>
                          </m:rPr>
                          <a:rPr lang="en-US" sz="1200">
                            <a:solidFill>
                              <a:schemeClr val="bg1"/>
                            </a:solidFill>
                            <a:latin typeface="Cambria Math" panose="02040503050406030204" pitchFamily="18" charset="0"/>
                          </a:rPr>
                          <m:t>X</m:t>
                        </m:r>
                        <m:r>
                          <a:rPr lang="en-US" sz="1200" i="1">
                            <a:solidFill>
                              <a:schemeClr val="bg1"/>
                            </a:solidFill>
                            <a:latin typeface="Cambria Math" panose="02040503050406030204" pitchFamily="18" charset="0"/>
                          </a:rPr>
                          <m:t>−</m:t>
                        </m:r>
                        <m:sSub>
                          <m:sSubPr>
                            <m:ctrlPr>
                              <a:rPr lang="id-ID" sz="1200" i="1">
                                <a:solidFill>
                                  <a:schemeClr val="bg1"/>
                                </a:solidFill>
                                <a:latin typeface="Cambria Math"/>
                              </a:rPr>
                            </m:ctrlPr>
                          </m:sSubPr>
                          <m:e>
                            <m:r>
                              <a:rPr lang="en-US" sz="1200" i="1">
                                <a:solidFill>
                                  <a:schemeClr val="bg1"/>
                                </a:solidFill>
                                <a:latin typeface="Cambria Math" panose="02040503050406030204" pitchFamily="18" charset="0"/>
                              </a:rPr>
                              <m:t>𝑋</m:t>
                            </m:r>
                          </m:e>
                          <m:sub>
                            <m:r>
                              <a:rPr lang="en-US" sz="1200" i="1">
                                <a:solidFill>
                                  <a:schemeClr val="bg1"/>
                                </a:solidFill>
                                <a:latin typeface="Cambria Math" panose="02040503050406030204" pitchFamily="18" charset="0"/>
                              </a:rPr>
                              <m:t>0</m:t>
                            </m:r>
                          </m:sub>
                        </m:sSub>
                      </m:e>
                    </m:d>
                  </m:oMath>
                </a14:m>
                <a:endParaRPr lang="id-ID" sz="1200" dirty="0">
                  <a:solidFill>
                    <a:schemeClr val="bg1"/>
                  </a:solidFill>
                </a:endParaRPr>
              </a:p>
              <a:p>
                <a:pPr marL="0" indent="0">
                  <a:lnSpc>
                    <a:spcPct val="120000"/>
                  </a:lnSpc>
                  <a:buNone/>
                </a:pPr>
                <a:r>
                  <a:rPr lang="en-US" sz="1200" dirty="0" err="1">
                    <a:solidFill>
                      <a:schemeClr val="bg1"/>
                    </a:solidFill>
                  </a:rPr>
                  <a:t>Nilai</a:t>
                </a:r>
                <a:r>
                  <a:rPr lang="en-US" sz="1200" dirty="0">
                    <a:solidFill>
                      <a:schemeClr val="bg1"/>
                    </a:solidFill>
                  </a:rPr>
                  <a:t> </a:t>
                </a:r>
                <a14:m>
                  <m:oMath xmlns:m="http://schemas.openxmlformats.org/officeDocument/2006/math">
                    <m:r>
                      <a:rPr lang="en-US" sz="1200" i="1">
                        <a:solidFill>
                          <a:schemeClr val="bg1"/>
                        </a:solidFill>
                        <a:latin typeface="Cambria Math" panose="02040503050406030204" pitchFamily="18" charset="0"/>
                      </a:rPr>
                      <m:t>𝑎</m:t>
                    </m:r>
                  </m:oMath>
                </a14:m>
                <a:r>
                  <a:rPr lang="en-US" sz="1200" dirty="0">
                    <a:solidFill>
                      <a:schemeClr val="bg1"/>
                    </a:solidFill>
                  </a:rPr>
                  <a:t>, </a:t>
                </a:r>
                <a:r>
                  <a:rPr lang="id-ID" sz="1200" dirty="0">
                    <a:solidFill>
                      <a:schemeClr val="bg1"/>
                    </a:solidFill>
                  </a:rPr>
                  <a:t>(</a:t>
                </a:r>
                <a:r>
                  <a:rPr lang="en-US" sz="1200" dirty="0">
                    <a:solidFill>
                      <a:schemeClr val="bg1"/>
                    </a:solidFill>
                  </a:rPr>
                  <a:t>Pers. 4.25</a:t>
                </a:r>
                <a:r>
                  <a:rPr lang="id-ID" sz="1200" dirty="0">
                    <a:solidFill>
                      <a:schemeClr val="bg1"/>
                    </a:solidFill>
                  </a:rPr>
                  <a:t>)</a:t>
                </a:r>
                <a:r>
                  <a:rPr lang="en-US" sz="1200" dirty="0">
                    <a:solidFill>
                      <a:schemeClr val="bg1"/>
                    </a:solidFill>
                  </a:rPr>
                  <a:t> </a:t>
                </a:r>
                <a:r>
                  <a:rPr lang="en-US" sz="1200" dirty="0" err="1">
                    <a:solidFill>
                      <a:schemeClr val="bg1"/>
                    </a:solidFill>
                  </a:rPr>
                  <a:t>dan</a:t>
                </a:r>
                <a:r>
                  <a:rPr lang="en-US" sz="1200" dirty="0">
                    <a:solidFill>
                      <a:schemeClr val="bg1"/>
                    </a:solidFill>
                  </a:rPr>
                  <a:t> </a:t>
                </a:r>
                <a14:m>
                  <m:oMath xmlns:m="http://schemas.openxmlformats.org/officeDocument/2006/math">
                    <m:sSub>
                      <m:sSubPr>
                        <m:ctrlPr>
                          <a:rPr lang="id-ID" sz="1200" i="1">
                            <a:solidFill>
                              <a:schemeClr val="bg1"/>
                            </a:solidFill>
                            <a:latin typeface="Cambria Math"/>
                          </a:rPr>
                        </m:ctrlPr>
                      </m:sSubPr>
                      <m:e>
                        <m:r>
                          <a:rPr lang="en-US" sz="1200" i="1">
                            <a:solidFill>
                              <a:schemeClr val="bg1"/>
                            </a:solidFill>
                            <a:latin typeface="Cambria Math" panose="02040503050406030204" pitchFamily="18" charset="0"/>
                          </a:rPr>
                          <m:t>𝑋</m:t>
                        </m:r>
                      </m:e>
                      <m:sub>
                        <m:r>
                          <a:rPr lang="en-US" sz="1200" i="1">
                            <a:solidFill>
                              <a:schemeClr val="bg1"/>
                            </a:solidFill>
                            <a:latin typeface="Cambria Math" panose="02040503050406030204" pitchFamily="18" charset="0"/>
                          </a:rPr>
                          <m:t>0</m:t>
                        </m:r>
                      </m:sub>
                    </m:sSub>
                  </m:oMath>
                </a14:m>
                <a:r>
                  <a:rPr lang="en-US" sz="1200" dirty="0">
                    <a:solidFill>
                      <a:schemeClr val="bg1"/>
                    </a:solidFill>
                  </a:rPr>
                  <a:t> </a:t>
                </a:r>
                <a:r>
                  <a:rPr lang="id-ID" sz="1200" dirty="0">
                    <a:solidFill>
                      <a:schemeClr val="bg1"/>
                    </a:solidFill>
                  </a:rPr>
                  <a:t>(</a:t>
                </a:r>
                <a:r>
                  <a:rPr lang="en-US" sz="1200" dirty="0">
                    <a:solidFill>
                      <a:schemeClr val="bg1"/>
                    </a:solidFill>
                  </a:rPr>
                  <a:t>Pers. 4.26</a:t>
                </a:r>
                <a:r>
                  <a:rPr lang="id-ID" sz="1200" dirty="0">
                    <a:solidFill>
                      <a:schemeClr val="bg1"/>
                    </a:solidFill>
                  </a:rPr>
                  <a:t>)</a:t>
                </a:r>
                <a:r>
                  <a:rPr lang="en-US" sz="1200" dirty="0">
                    <a:solidFill>
                      <a:schemeClr val="bg1"/>
                    </a:solidFill>
                  </a:rPr>
                  <a:t> </a:t>
                </a:r>
                <a:r>
                  <a:rPr lang="en-US" sz="1200" dirty="0" err="1">
                    <a:solidFill>
                      <a:schemeClr val="bg1"/>
                    </a:solidFill>
                  </a:rPr>
                  <a:t>dimana</a:t>
                </a:r>
                <a:r>
                  <a:rPr lang="en-US" sz="1200" dirty="0">
                    <a:solidFill>
                      <a:schemeClr val="bg1"/>
                    </a:solidFill>
                  </a:rPr>
                  <a:t> </a:t>
                </a:r>
                <a14:m>
                  <m:oMath xmlns:m="http://schemas.openxmlformats.org/officeDocument/2006/math">
                    <m:r>
                      <a:rPr lang="en-US" sz="1200" i="1">
                        <a:solidFill>
                          <a:schemeClr val="bg1"/>
                        </a:solidFill>
                        <a:latin typeface="Cambria Math" panose="02040503050406030204" pitchFamily="18" charset="0"/>
                      </a:rPr>
                      <m:t>𝜇</m:t>
                    </m:r>
                    <m:r>
                      <a:rPr lang="en-US" sz="1200" i="1">
                        <a:solidFill>
                          <a:schemeClr val="bg1"/>
                        </a:solidFill>
                        <a:latin typeface="Cambria Math" panose="02040503050406030204" pitchFamily="18" charset="0"/>
                      </a:rPr>
                      <m:t>=</m:t>
                    </m:r>
                    <m:acc>
                      <m:accPr>
                        <m:chr m:val="̂"/>
                        <m:ctrlPr>
                          <a:rPr lang="id-ID" sz="1200" i="1">
                            <a:solidFill>
                              <a:schemeClr val="bg1"/>
                            </a:solidFill>
                            <a:latin typeface="Cambria Math"/>
                          </a:rPr>
                        </m:ctrlPr>
                      </m:accPr>
                      <m:e>
                        <m:r>
                          <a:rPr lang="en-US" sz="1200" i="1">
                            <a:solidFill>
                              <a:schemeClr val="bg1"/>
                            </a:solidFill>
                            <a:latin typeface="Cambria Math" panose="02040503050406030204" pitchFamily="18" charset="0"/>
                          </a:rPr>
                          <m:t>𝑋</m:t>
                        </m:r>
                      </m:e>
                    </m:acc>
                  </m:oMath>
                </a14:m>
                <a:endParaRPr lang="id-ID" sz="1200" dirty="0">
                  <a:solidFill>
                    <a:schemeClr val="bg1"/>
                  </a:solidFill>
                </a:endParaRPr>
              </a:p>
              <a:p>
                <a:pPr marL="0" indent="0">
                  <a:lnSpc>
                    <a:spcPct val="120000"/>
                  </a:lnSpc>
                  <a:buNone/>
                </a:pPr>
                <a14:m>
                  <m:oMathPara xmlns:m="http://schemas.openxmlformats.org/officeDocument/2006/math">
                    <m:oMathParaPr>
                      <m:jc m:val="centerGroup"/>
                    </m:oMathParaPr>
                    <m:oMath xmlns:m="http://schemas.openxmlformats.org/officeDocument/2006/math">
                      <m:r>
                        <a:rPr lang="en-US" sz="1200" i="1">
                          <a:solidFill>
                            <a:schemeClr val="bg1"/>
                          </a:solidFill>
                          <a:latin typeface="Cambria Math" panose="02040503050406030204" pitchFamily="18" charset="0"/>
                        </a:rPr>
                        <m:t>𝑎</m:t>
                      </m:r>
                      <m:r>
                        <a:rPr lang="en-US" sz="1200">
                          <a:solidFill>
                            <a:schemeClr val="bg1"/>
                          </a:solidFill>
                          <a:latin typeface="Cambria Math" panose="02040503050406030204" pitchFamily="18" charset="0"/>
                        </a:rPr>
                        <m:t>=</m:t>
                      </m:r>
                      <m:f>
                        <m:fPr>
                          <m:ctrlPr>
                            <a:rPr lang="id-ID" sz="1200" i="1">
                              <a:solidFill>
                                <a:schemeClr val="bg1"/>
                              </a:solidFill>
                              <a:latin typeface="Cambria Math"/>
                            </a:rPr>
                          </m:ctrlPr>
                        </m:fPr>
                        <m:num>
                          <m:r>
                            <a:rPr lang="en-US" sz="1200">
                              <a:solidFill>
                                <a:schemeClr val="bg1"/>
                              </a:solidFill>
                              <a:latin typeface="Cambria Math" panose="02040503050406030204" pitchFamily="18" charset="0"/>
                            </a:rPr>
                            <m:t>1,283</m:t>
                          </m:r>
                        </m:num>
                        <m:den>
                          <m:sSub>
                            <m:sSubPr>
                              <m:ctrlPr>
                                <a:rPr lang="id-ID" sz="1200" i="1">
                                  <a:solidFill>
                                    <a:schemeClr val="bg1"/>
                                  </a:solidFill>
                                  <a:latin typeface="Cambria Math"/>
                                </a:rPr>
                              </m:ctrlPr>
                            </m:sSubPr>
                            <m:e>
                              <m:r>
                                <a:rPr lang="en-US" sz="1200" i="1">
                                  <a:solidFill>
                                    <a:schemeClr val="bg1"/>
                                  </a:solidFill>
                                  <a:latin typeface="Cambria Math" panose="02040503050406030204" pitchFamily="18" charset="0"/>
                                </a:rPr>
                                <m:t>𝑠</m:t>
                              </m:r>
                            </m:e>
                            <m:sub>
                              <m:r>
                                <a:rPr lang="en-US" sz="1200" i="1">
                                  <a:solidFill>
                                    <a:schemeClr val="bg1"/>
                                  </a:solidFill>
                                  <a:latin typeface="Cambria Math" panose="02040503050406030204" pitchFamily="18" charset="0"/>
                                </a:rPr>
                                <m:t>𝑥</m:t>
                              </m:r>
                            </m:sub>
                          </m:sSub>
                        </m:den>
                      </m:f>
                      <m:r>
                        <a:rPr lang="en-US" sz="1200" i="1">
                          <a:solidFill>
                            <a:schemeClr val="bg1"/>
                          </a:solidFill>
                          <a:latin typeface="Cambria Math" panose="02040503050406030204" pitchFamily="18" charset="0"/>
                        </a:rPr>
                        <m:t>=</m:t>
                      </m:r>
                      <m:f>
                        <m:fPr>
                          <m:ctrlPr>
                            <a:rPr lang="id-ID" sz="1200" i="1">
                              <a:solidFill>
                                <a:schemeClr val="bg1"/>
                              </a:solidFill>
                              <a:latin typeface="Cambria Math"/>
                            </a:rPr>
                          </m:ctrlPr>
                        </m:fPr>
                        <m:num>
                          <m:r>
                            <a:rPr lang="en-US" sz="1200">
                              <a:solidFill>
                                <a:schemeClr val="bg1"/>
                              </a:solidFill>
                              <a:latin typeface="Cambria Math" panose="02040503050406030204" pitchFamily="18" charset="0"/>
                            </a:rPr>
                            <m:t>1,283</m:t>
                          </m:r>
                        </m:num>
                        <m:den>
                          <m:r>
                            <a:rPr lang="en-US" sz="1200" i="1">
                              <a:solidFill>
                                <a:schemeClr val="bg1"/>
                              </a:solidFill>
                              <a:latin typeface="Cambria Math" panose="02040503050406030204" pitchFamily="18" charset="0"/>
                            </a:rPr>
                            <m:t>29,75</m:t>
                          </m:r>
                        </m:den>
                      </m:f>
                      <m:r>
                        <a:rPr lang="en-US" sz="1200" i="1">
                          <a:solidFill>
                            <a:schemeClr val="bg1"/>
                          </a:solidFill>
                          <a:latin typeface="Cambria Math" panose="02040503050406030204" pitchFamily="18" charset="0"/>
                        </a:rPr>
                        <m:t>=0,0431</m:t>
                      </m:r>
                    </m:oMath>
                  </m:oMathPara>
                </a14:m>
                <a:endParaRPr lang="id-ID" sz="1200" dirty="0">
                  <a:solidFill>
                    <a:schemeClr val="bg1"/>
                  </a:solidFill>
                </a:endParaRPr>
              </a:p>
              <a:p>
                <a:pPr marL="0" indent="0">
                  <a:lnSpc>
                    <a:spcPct val="120000"/>
                  </a:lnSpc>
                  <a:buNone/>
                </a:pPr>
                <a14:m>
                  <m:oMathPara xmlns:m="http://schemas.openxmlformats.org/officeDocument/2006/math">
                    <m:oMathParaPr>
                      <m:jc m:val="centerGroup"/>
                    </m:oMathParaPr>
                    <m:oMath xmlns:m="http://schemas.openxmlformats.org/officeDocument/2006/math">
                      <m:sSub>
                        <m:sSubPr>
                          <m:ctrlPr>
                            <a:rPr lang="id-ID" sz="1200" i="1">
                              <a:solidFill>
                                <a:schemeClr val="bg1"/>
                              </a:solidFill>
                              <a:latin typeface="Cambria Math"/>
                            </a:rPr>
                          </m:ctrlPr>
                        </m:sSubPr>
                        <m:e>
                          <m:r>
                            <a:rPr lang="en-US" sz="1200" i="1">
                              <a:solidFill>
                                <a:schemeClr val="bg1"/>
                              </a:solidFill>
                              <a:latin typeface="Cambria Math" panose="02040503050406030204" pitchFamily="18" charset="0"/>
                            </a:rPr>
                            <m:t>𝑋</m:t>
                          </m:r>
                        </m:e>
                        <m:sub>
                          <m:r>
                            <a:rPr lang="en-US" sz="1200" i="1">
                              <a:solidFill>
                                <a:schemeClr val="bg1"/>
                              </a:solidFill>
                              <a:latin typeface="Cambria Math" panose="02040503050406030204" pitchFamily="18" charset="0"/>
                            </a:rPr>
                            <m:t>0</m:t>
                          </m:r>
                        </m:sub>
                      </m:sSub>
                      <m:r>
                        <a:rPr lang="en-US" sz="1200">
                          <a:solidFill>
                            <a:schemeClr val="bg1"/>
                          </a:solidFill>
                          <a:latin typeface="Cambria Math" panose="02040503050406030204" pitchFamily="18" charset="0"/>
                        </a:rPr>
                        <m:t>=</m:t>
                      </m:r>
                      <m:r>
                        <a:rPr lang="en-US" sz="1200" i="1">
                          <a:solidFill>
                            <a:schemeClr val="bg1"/>
                          </a:solidFill>
                          <a:latin typeface="Cambria Math" panose="02040503050406030204" pitchFamily="18" charset="0"/>
                        </a:rPr>
                        <m:t>𝜇</m:t>
                      </m:r>
                      <m:r>
                        <a:rPr lang="en-US" sz="1200" i="1">
                          <a:solidFill>
                            <a:schemeClr val="bg1"/>
                          </a:solidFill>
                          <a:latin typeface="Cambria Math" panose="02040503050406030204" pitchFamily="18" charset="0"/>
                        </a:rPr>
                        <m:t>−</m:t>
                      </m:r>
                      <m:f>
                        <m:fPr>
                          <m:ctrlPr>
                            <a:rPr lang="id-ID" sz="1200" i="1">
                              <a:solidFill>
                                <a:schemeClr val="bg1"/>
                              </a:solidFill>
                              <a:latin typeface="Cambria Math"/>
                            </a:rPr>
                          </m:ctrlPr>
                        </m:fPr>
                        <m:num>
                          <m:r>
                            <a:rPr lang="en-US" sz="1200">
                              <a:solidFill>
                                <a:schemeClr val="bg1"/>
                              </a:solidFill>
                              <a:latin typeface="Cambria Math" panose="02040503050406030204" pitchFamily="18" charset="0"/>
                            </a:rPr>
                            <m:t>0,577</m:t>
                          </m:r>
                        </m:num>
                        <m:den>
                          <m:r>
                            <a:rPr lang="en-US" sz="1200" i="1">
                              <a:solidFill>
                                <a:schemeClr val="bg1"/>
                              </a:solidFill>
                              <a:latin typeface="Cambria Math" panose="02040503050406030204" pitchFamily="18" charset="0"/>
                            </a:rPr>
                            <m:t>𝑎</m:t>
                          </m:r>
                        </m:den>
                      </m:f>
                      <m:r>
                        <a:rPr lang="en-US" sz="1200" i="1">
                          <a:solidFill>
                            <a:schemeClr val="bg1"/>
                          </a:solidFill>
                          <a:latin typeface="Cambria Math" panose="02040503050406030204" pitchFamily="18" charset="0"/>
                        </a:rPr>
                        <m:t>=104,94−</m:t>
                      </m:r>
                      <m:f>
                        <m:fPr>
                          <m:ctrlPr>
                            <a:rPr lang="id-ID" sz="1200" i="1">
                              <a:solidFill>
                                <a:schemeClr val="bg1"/>
                              </a:solidFill>
                              <a:latin typeface="Cambria Math"/>
                            </a:rPr>
                          </m:ctrlPr>
                        </m:fPr>
                        <m:num>
                          <m:r>
                            <a:rPr lang="en-US" sz="1200">
                              <a:solidFill>
                                <a:schemeClr val="bg1"/>
                              </a:solidFill>
                              <a:latin typeface="Cambria Math" panose="02040503050406030204" pitchFamily="18" charset="0"/>
                            </a:rPr>
                            <m:t>0,577</m:t>
                          </m:r>
                        </m:num>
                        <m:den>
                          <m:r>
                            <a:rPr lang="en-US" sz="1200" i="1">
                              <a:solidFill>
                                <a:schemeClr val="bg1"/>
                              </a:solidFill>
                              <a:latin typeface="Cambria Math" panose="02040503050406030204" pitchFamily="18" charset="0"/>
                            </a:rPr>
                            <m:t>0,0431</m:t>
                          </m:r>
                        </m:den>
                      </m:f>
                      <m:r>
                        <a:rPr lang="en-US" sz="1200" i="1">
                          <a:solidFill>
                            <a:schemeClr val="bg1"/>
                          </a:solidFill>
                          <a:latin typeface="Cambria Math" panose="02040503050406030204" pitchFamily="18" charset="0"/>
                        </a:rPr>
                        <m:t>=91,562</m:t>
                      </m:r>
                    </m:oMath>
                  </m:oMathPara>
                </a14:m>
                <a:endParaRPr lang="id-ID" sz="1200" dirty="0">
                  <a:solidFill>
                    <a:schemeClr val="bg1"/>
                  </a:solidFill>
                </a:endParaRPr>
              </a:p>
              <a:p>
                <a:pPr marL="0" indent="0">
                  <a:lnSpc>
                    <a:spcPct val="120000"/>
                  </a:lnSpc>
                  <a:buNone/>
                </a:pPr>
                <a:r>
                  <a:rPr lang="en-US" sz="1200" dirty="0" err="1">
                    <a:solidFill>
                      <a:schemeClr val="bg1"/>
                    </a:solidFill>
                  </a:rPr>
                  <a:t>didapatkan</a:t>
                </a:r>
                <a:r>
                  <a:rPr lang="en-US" sz="1200" dirty="0">
                    <a:solidFill>
                      <a:schemeClr val="bg1"/>
                    </a:solidFill>
                  </a:rPr>
                  <a:t>  </a:t>
                </a:r>
                <a:r>
                  <a:rPr lang="en-US" sz="1200" dirty="0" err="1">
                    <a:solidFill>
                      <a:schemeClr val="bg1"/>
                    </a:solidFill>
                  </a:rPr>
                  <a:t>persamaar</a:t>
                </a:r>
                <a:r>
                  <a:rPr lang="en-US" sz="1200" dirty="0">
                    <a:solidFill>
                      <a:schemeClr val="bg1"/>
                    </a:solidFill>
                  </a:rPr>
                  <a:t> </a:t>
                </a:r>
                <a:r>
                  <a:rPr lang="en-US" sz="1200" dirty="0" err="1">
                    <a:solidFill>
                      <a:schemeClr val="bg1"/>
                    </a:solidFill>
                  </a:rPr>
                  <a:t>garis</a:t>
                </a:r>
                <a:r>
                  <a:rPr lang="en-US" sz="1200" dirty="0">
                    <a:solidFill>
                      <a:schemeClr val="bg1"/>
                    </a:solidFill>
                  </a:rPr>
                  <a:t> </a:t>
                </a:r>
                <a:r>
                  <a:rPr lang="en-US" sz="1200" dirty="0" err="1">
                    <a:solidFill>
                      <a:schemeClr val="bg1"/>
                    </a:solidFill>
                  </a:rPr>
                  <a:t>lurusnya</a:t>
                </a:r>
                <a:r>
                  <a:rPr lang="en-US" sz="1200" dirty="0">
                    <a:solidFill>
                      <a:schemeClr val="bg1"/>
                    </a:solidFill>
                  </a:rPr>
                  <a:t>, </a:t>
                </a:r>
                <a:r>
                  <a:rPr lang="en-US" sz="1200" dirty="0" err="1">
                    <a:solidFill>
                      <a:schemeClr val="bg1"/>
                    </a:solidFill>
                  </a:rPr>
                  <a:t>yaitu</a:t>
                </a:r>
                <a:r>
                  <a:rPr lang="en-US" sz="1200" dirty="0">
                    <a:solidFill>
                      <a:schemeClr val="bg1"/>
                    </a:solidFill>
                  </a:rPr>
                  <a:t>:</a:t>
                </a:r>
                <a:endParaRPr lang="id-ID" sz="1200" dirty="0">
                  <a:solidFill>
                    <a:schemeClr val="bg1"/>
                  </a:solidFill>
                </a:endParaRPr>
              </a:p>
              <a:p>
                <a:pPr marL="0" indent="0">
                  <a:lnSpc>
                    <a:spcPct val="120000"/>
                  </a:lnSpc>
                  <a:buNone/>
                </a:pPr>
                <a14:m>
                  <m:oMathPara xmlns:m="http://schemas.openxmlformats.org/officeDocument/2006/math">
                    <m:oMathParaPr>
                      <m:jc m:val="centerGroup"/>
                    </m:oMathParaPr>
                    <m:oMath xmlns:m="http://schemas.openxmlformats.org/officeDocument/2006/math">
                      <m:r>
                        <a:rPr lang="en-US" sz="1200" i="1">
                          <a:solidFill>
                            <a:schemeClr val="bg1"/>
                          </a:solidFill>
                          <a:latin typeface="Cambria Math" panose="02040503050406030204" pitchFamily="18" charset="0"/>
                        </a:rPr>
                        <m:t>𝑌</m:t>
                      </m:r>
                      <m:r>
                        <a:rPr lang="en-US" sz="1200">
                          <a:solidFill>
                            <a:schemeClr val="bg1"/>
                          </a:solidFill>
                          <a:latin typeface="Cambria Math" panose="02040503050406030204" pitchFamily="18" charset="0"/>
                        </a:rPr>
                        <m:t>=</m:t>
                      </m:r>
                      <m:r>
                        <m:rPr>
                          <m:sty m:val="p"/>
                        </m:rPr>
                        <a:rPr lang="en-US" sz="1200">
                          <a:solidFill>
                            <a:schemeClr val="bg1"/>
                          </a:solidFill>
                          <a:latin typeface="Cambria Math" panose="02040503050406030204" pitchFamily="18" charset="0"/>
                        </a:rPr>
                        <m:t>a</m:t>
                      </m:r>
                      <m:d>
                        <m:dPr>
                          <m:ctrlPr>
                            <a:rPr lang="id-ID" sz="1200" i="1">
                              <a:solidFill>
                                <a:schemeClr val="bg1"/>
                              </a:solidFill>
                              <a:latin typeface="Cambria Math"/>
                            </a:rPr>
                          </m:ctrlPr>
                        </m:dPr>
                        <m:e>
                          <m:r>
                            <m:rPr>
                              <m:sty m:val="p"/>
                            </m:rPr>
                            <a:rPr lang="en-US" sz="1200">
                              <a:solidFill>
                                <a:schemeClr val="bg1"/>
                              </a:solidFill>
                              <a:latin typeface="Cambria Math" panose="02040503050406030204" pitchFamily="18" charset="0"/>
                            </a:rPr>
                            <m:t>X</m:t>
                          </m:r>
                          <m:r>
                            <a:rPr lang="en-US" sz="1200" i="1">
                              <a:solidFill>
                                <a:schemeClr val="bg1"/>
                              </a:solidFill>
                              <a:latin typeface="Cambria Math" panose="02040503050406030204" pitchFamily="18" charset="0"/>
                            </a:rPr>
                            <m:t>−</m:t>
                          </m:r>
                          <m:sSub>
                            <m:sSubPr>
                              <m:ctrlPr>
                                <a:rPr lang="id-ID" sz="1200" i="1">
                                  <a:solidFill>
                                    <a:schemeClr val="bg1"/>
                                  </a:solidFill>
                                  <a:latin typeface="Cambria Math"/>
                                </a:rPr>
                              </m:ctrlPr>
                            </m:sSubPr>
                            <m:e>
                              <m:r>
                                <a:rPr lang="en-US" sz="1200" i="1">
                                  <a:solidFill>
                                    <a:schemeClr val="bg1"/>
                                  </a:solidFill>
                                  <a:latin typeface="Cambria Math" panose="02040503050406030204" pitchFamily="18" charset="0"/>
                                </a:rPr>
                                <m:t>𝑋</m:t>
                              </m:r>
                            </m:e>
                            <m:sub>
                              <m:r>
                                <a:rPr lang="en-US" sz="1200" i="1">
                                  <a:solidFill>
                                    <a:schemeClr val="bg1"/>
                                  </a:solidFill>
                                  <a:latin typeface="Cambria Math" panose="02040503050406030204" pitchFamily="18" charset="0"/>
                                </a:rPr>
                                <m:t>0</m:t>
                              </m:r>
                            </m:sub>
                          </m:sSub>
                        </m:e>
                      </m:d>
                      <m:r>
                        <a:rPr lang="en-US" sz="1200" i="1">
                          <a:solidFill>
                            <a:schemeClr val="bg1"/>
                          </a:solidFill>
                          <a:latin typeface="Cambria Math" panose="02040503050406030204" pitchFamily="18" charset="0"/>
                        </a:rPr>
                        <m:t>=0,0431(</m:t>
                      </m:r>
                      <m:r>
                        <a:rPr lang="en-US" sz="1200" i="1">
                          <a:solidFill>
                            <a:schemeClr val="bg1"/>
                          </a:solidFill>
                          <a:latin typeface="Cambria Math" panose="02040503050406030204" pitchFamily="18" charset="0"/>
                        </a:rPr>
                        <m:t>𝑋</m:t>
                      </m:r>
                      <m:r>
                        <a:rPr lang="en-US" sz="1200" i="1">
                          <a:solidFill>
                            <a:schemeClr val="bg1"/>
                          </a:solidFill>
                          <a:latin typeface="Cambria Math" panose="02040503050406030204" pitchFamily="18" charset="0"/>
                        </a:rPr>
                        <m:t>−91,562)</m:t>
                      </m:r>
                    </m:oMath>
                  </m:oMathPara>
                </a14:m>
                <a:endParaRPr lang="id-ID" sz="1200" dirty="0">
                  <a:solidFill>
                    <a:schemeClr val="bg1"/>
                  </a:solidFill>
                </a:endParaRPr>
              </a:p>
              <a:p>
                <a:pPr marL="0" indent="0">
                  <a:lnSpc>
                    <a:spcPct val="120000"/>
                  </a:lnSpc>
                  <a:buNone/>
                </a:pPr>
                <a14:m>
                  <m:oMathPara xmlns:m="http://schemas.openxmlformats.org/officeDocument/2006/math">
                    <m:oMathParaPr>
                      <m:jc m:val="centerGroup"/>
                    </m:oMathParaPr>
                    <m:oMath xmlns:m="http://schemas.openxmlformats.org/officeDocument/2006/math">
                      <m:r>
                        <a:rPr lang="en-US" sz="1200" i="1">
                          <a:solidFill>
                            <a:schemeClr val="bg1"/>
                          </a:solidFill>
                          <a:latin typeface="Cambria Math" panose="02040503050406030204" pitchFamily="18" charset="0"/>
                        </a:rPr>
                        <m:t>𝑋</m:t>
                      </m:r>
                      <m:r>
                        <a:rPr lang="en-US" sz="1200" i="1">
                          <a:solidFill>
                            <a:schemeClr val="bg1"/>
                          </a:solidFill>
                          <a:latin typeface="Cambria Math" panose="02040503050406030204" pitchFamily="18" charset="0"/>
                        </a:rPr>
                        <m:t>=</m:t>
                      </m:r>
                      <m:f>
                        <m:fPr>
                          <m:ctrlPr>
                            <a:rPr lang="id-ID" sz="1200" i="1">
                              <a:solidFill>
                                <a:schemeClr val="bg1"/>
                              </a:solidFill>
                              <a:latin typeface="Cambria Math"/>
                            </a:rPr>
                          </m:ctrlPr>
                        </m:fPr>
                        <m:num>
                          <m:r>
                            <a:rPr lang="en-US" sz="1200" i="1">
                              <a:solidFill>
                                <a:schemeClr val="bg1"/>
                              </a:solidFill>
                              <a:latin typeface="Cambria Math" panose="02040503050406030204" pitchFamily="18" charset="0"/>
                            </a:rPr>
                            <m:t>𝑌</m:t>
                          </m:r>
                          <m:r>
                            <a:rPr lang="en-US" sz="1200" i="1">
                              <a:solidFill>
                                <a:schemeClr val="bg1"/>
                              </a:solidFill>
                              <a:latin typeface="Cambria Math" panose="02040503050406030204" pitchFamily="18" charset="0"/>
                            </a:rPr>
                            <m:t>+3,9487</m:t>
                          </m:r>
                        </m:num>
                        <m:den>
                          <m:r>
                            <a:rPr lang="en-US" sz="1200" i="1">
                              <a:solidFill>
                                <a:schemeClr val="bg1"/>
                              </a:solidFill>
                              <a:latin typeface="Cambria Math" panose="02040503050406030204" pitchFamily="18" charset="0"/>
                            </a:rPr>
                            <m:t>0,0431</m:t>
                          </m:r>
                        </m:den>
                      </m:f>
                    </m:oMath>
                  </m:oMathPara>
                </a14:m>
                <a:endParaRPr lang="id-ID" sz="1200" dirty="0">
                  <a:solidFill>
                    <a:schemeClr val="bg1"/>
                  </a:solidFill>
                </a:endParaRPr>
              </a:p>
              <a:p>
                <a:pPr marL="0" indent="0">
                  <a:lnSpc>
                    <a:spcPct val="120000"/>
                  </a:lnSpc>
                  <a:buNone/>
                </a:pPr>
                <a:r>
                  <a:rPr lang="en-US" sz="1200" dirty="0" err="1">
                    <a:solidFill>
                      <a:schemeClr val="bg1"/>
                    </a:solidFill>
                  </a:rPr>
                  <a:t>Dengan</a:t>
                </a:r>
                <a:r>
                  <a:rPr lang="en-US" sz="1200" dirty="0">
                    <a:solidFill>
                      <a:schemeClr val="bg1"/>
                    </a:solidFill>
                  </a:rPr>
                  <a:t> </a:t>
                </a:r>
                <a:r>
                  <a:rPr lang="en-US" sz="1200" dirty="0" err="1">
                    <a:solidFill>
                      <a:schemeClr val="bg1"/>
                    </a:solidFill>
                  </a:rPr>
                  <a:t>memasukan</a:t>
                </a:r>
                <a:r>
                  <a:rPr lang="en-US" sz="1200" dirty="0">
                    <a:solidFill>
                      <a:schemeClr val="bg1"/>
                    </a:solidFill>
                  </a:rPr>
                  <a:t> </a:t>
                </a:r>
                <a:r>
                  <a:rPr lang="en-US" sz="1200" dirty="0" err="1">
                    <a:solidFill>
                      <a:schemeClr val="bg1"/>
                    </a:solidFill>
                  </a:rPr>
                  <a:t>harga</a:t>
                </a:r>
                <a:r>
                  <a:rPr lang="en-US" sz="1200" dirty="0">
                    <a:solidFill>
                      <a:schemeClr val="bg1"/>
                    </a:solidFill>
                  </a:rPr>
                  <a:t> </a:t>
                </a:r>
                <a14:m>
                  <m:oMath xmlns:m="http://schemas.openxmlformats.org/officeDocument/2006/math">
                    <m:r>
                      <a:rPr lang="en-US" sz="1200" i="1">
                        <a:solidFill>
                          <a:schemeClr val="bg1"/>
                        </a:solidFill>
                        <a:latin typeface="Cambria Math" panose="02040503050406030204" pitchFamily="18" charset="0"/>
                      </a:rPr>
                      <m:t>𝑌</m:t>
                    </m:r>
                  </m:oMath>
                </a14:m>
                <a:r>
                  <a:rPr lang="en-US" sz="1200" dirty="0">
                    <a:solidFill>
                      <a:schemeClr val="bg1"/>
                    </a:solidFill>
                  </a:rPr>
                  <a:t> </a:t>
                </a:r>
                <a:r>
                  <a:rPr lang="en-US" sz="1200" dirty="0" err="1">
                    <a:solidFill>
                      <a:schemeClr val="bg1"/>
                    </a:solidFill>
                  </a:rPr>
                  <a:t>dari</a:t>
                </a:r>
                <a:r>
                  <a:rPr lang="en-US" sz="1200" dirty="0">
                    <a:solidFill>
                      <a:schemeClr val="bg1"/>
                    </a:solidFill>
                  </a:rPr>
                  <a:t> </a:t>
                </a:r>
                <a:r>
                  <a:rPr lang="en-US" sz="1200" dirty="0" err="1">
                    <a:solidFill>
                      <a:schemeClr val="bg1"/>
                    </a:solidFill>
                  </a:rPr>
                  <a:t>Tabel</a:t>
                </a:r>
                <a:r>
                  <a:rPr lang="en-US" sz="1200" dirty="0">
                    <a:solidFill>
                      <a:schemeClr val="bg1"/>
                    </a:solidFill>
                  </a:rPr>
                  <a:t> 4.3:  </a:t>
                </a:r>
                <a:r>
                  <a:rPr lang="en-US" sz="1200" dirty="0" err="1">
                    <a:solidFill>
                      <a:schemeClr val="bg1"/>
                    </a:solidFill>
                  </a:rPr>
                  <a:t>Nilai</a:t>
                </a:r>
                <a:r>
                  <a:rPr lang="en-US" sz="1200" dirty="0">
                    <a:solidFill>
                      <a:schemeClr val="bg1"/>
                    </a:solidFill>
                  </a:rPr>
                  <a:t> </a:t>
                </a:r>
                <a:r>
                  <a:rPr lang="en-US" sz="1200" dirty="0" err="1">
                    <a:solidFill>
                      <a:schemeClr val="bg1"/>
                    </a:solidFill>
                  </a:rPr>
                  <a:t>Variabel</a:t>
                </a:r>
                <a:r>
                  <a:rPr lang="en-US" sz="1200" dirty="0">
                    <a:solidFill>
                      <a:schemeClr val="bg1"/>
                    </a:solidFill>
                  </a:rPr>
                  <a:t> </a:t>
                </a:r>
                <a:r>
                  <a:rPr lang="en-US" sz="1200" dirty="0" err="1">
                    <a:solidFill>
                      <a:schemeClr val="bg1"/>
                    </a:solidFill>
                  </a:rPr>
                  <a:t>Reduksi</a:t>
                </a:r>
                <a:r>
                  <a:rPr lang="en-US" sz="1200" dirty="0">
                    <a:solidFill>
                      <a:schemeClr val="bg1"/>
                    </a:solidFill>
                  </a:rPr>
                  <a:t> Gumbel (Bonnier, 1980; </a:t>
                </a:r>
                <a:r>
                  <a:rPr lang="en-US" sz="1200" dirty="0" err="1">
                    <a:solidFill>
                      <a:schemeClr val="bg1"/>
                    </a:solidFill>
                  </a:rPr>
                  <a:t>Soewarno</a:t>
                </a:r>
                <a:r>
                  <a:rPr lang="en-US" sz="1200" dirty="0">
                    <a:solidFill>
                      <a:schemeClr val="bg1"/>
                    </a:solidFill>
                  </a:rPr>
                  <a:t>, 1995), </a:t>
                </a:r>
                <a:r>
                  <a:rPr lang="en-US" sz="1200" dirty="0" err="1">
                    <a:solidFill>
                      <a:schemeClr val="bg1"/>
                    </a:solidFill>
                  </a:rPr>
                  <a:t>didapatkan</a:t>
                </a:r>
                <a:r>
                  <a:rPr lang="en-US" sz="1200" dirty="0">
                    <a:solidFill>
                      <a:schemeClr val="bg1"/>
                    </a:solidFill>
                  </a:rPr>
                  <a:t> </a:t>
                </a:r>
                <a:r>
                  <a:rPr lang="en-US" sz="1200" dirty="0" err="1">
                    <a:solidFill>
                      <a:schemeClr val="bg1"/>
                    </a:solidFill>
                  </a:rPr>
                  <a:t>nilai</a:t>
                </a:r>
                <a:r>
                  <a:rPr lang="en-US" sz="1200" dirty="0">
                    <a:solidFill>
                      <a:schemeClr val="bg1"/>
                    </a:solidFill>
                  </a:rPr>
                  <a:t> </a:t>
                </a:r>
                <a14:m>
                  <m:oMath xmlns:m="http://schemas.openxmlformats.org/officeDocument/2006/math">
                    <m:r>
                      <a:rPr lang="en-US" sz="1200" i="1">
                        <a:solidFill>
                          <a:schemeClr val="bg1"/>
                        </a:solidFill>
                        <a:latin typeface="Cambria Math" panose="02040503050406030204" pitchFamily="18" charset="0"/>
                      </a:rPr>
                      <m:t>𝑋</m:t>
                    </m:r>
                  </m:oMath>
                </a14:m>
                <a:r>
                  <a:rPr lang="en-US" sz="1200" dirty="0">
                    <a:solidFill>
                      <a:schemeClr val="bg1"/>
                    </a:solidFill>
                  </a:rPr>
                  <a:t> </a:t>
                </a:r>
                <a:r>
                  <a:rPr lang="en-US" sz="1200" dirty="0" err="1">
                    <a:solidFill>
                      <a:schemeClr val="bg1"/>
                    </a:solidFill>
                  </a:rPr>
                  <a:t>untuk</a:t>
                </a:r>
                <a:r>
                  <a:rPr lang="en-US" sz="1200" dirty="0">
                    <a:solidFill>
                      <a:schemeClr val="bg1"/>
                    </a:solidFill>
                  </a:rPr>
                  <a:t> </a:t>
                </a:r>
                <a:r>
                  <a:rPr lang="en-US" sz="1200" dirty="0" err="1">
                    <a:solidFill>
                      <a:schemeClr val="bg1"/>
                    </a:solidFill>
                  </a:rPr>
                  <a:t>periode</a:t>
                </a:r>
                <a:r>
                  <a:rPr lang="en-US" sz="1200" dirty="0">
                    <a:solidFill>
                      <a:schemeClr val="bg1"/>
                    </a:solidFill>
                  </a:rPr>
                  <a:t> </a:t>
                </a:r>
                <a:r>
                  <a:rPr lang="en-US" sz="1200" dirty="0" err="1">
                    <a:solidFill>
                      <a:schemeClr val="bg1"/>
                    </a:solidFill>
                  </a:rPr>
                  <a:t>ulang</a:t>
                </a:r>
                <a:r>
                  <a:rPr lang="en-US" sz="1200" dirty="0">
                    <a:solidFill>
                      <a:schemeClr val="bg1"/>
                    </a:solidFill>
                  </a:rPr>
                  <a:t> 2; 5; 10; 20; </a:t>
                </a:r>
                <a:r>
                  <a:rPr lang="en-US" sz="1200" dirty="0" err="1">
                    <a:solidFill>
                      <a:schemeClr val="bg1"/>
                    </a:solidFill>
                  </a:rPr>
                  <a:t>dan</a:t>
                </a:r>
                <a:r>
                  <a:rPr lang="en-US" sz="1200" dirty="0">
                    <a:solidFill>
                      <a:schemeClr val="bg1"/>
                    </a:solidFill>
                  </a:rPr>
                  <a:t> 50 </a:t>
                </a:r>
                <a:r>
                  <a:rPr lang="en-US" sz="1200" dirty="0" err="1">
                    <a:solidFill>
                      <a:schemeClr val="bg1"/>
                    </a:solidFill>
                  </a:rPr>
                  <a:t>tahun</a:t>
                </a:r>
                <a:r>
                  <a:rPr lang="en-US" sz="1200" dirty="0">
                    <a:solidFill>
                      <a:schemeClr val="bg1"/>
                    </a:solidFill>
                  </a:rPr>
                  <a:t>, yang </a:t>
                </a:r>
                <a:r>
                  <a:rPr lang="en-US" sz="1200" dirty="0" err="1">
                    <a:solidFill>
                      <a:schemeClr val="bg1"/>
                    </a:solidFill>
                  </a:rPr>
                  <a:t>hasilnya</a:t>
                </a:r>
                <a:r>
                  <a:rPr lang="en-US" sz="1200" dirty="0">
                    <a:solidFill>
                      <a:schemeClr val="bg1"/>
                    </a:solidFill>
                  </a:rPr>
                  <a:t> </a:t>
                </a:r>
                <a:r>
                  <a:rPr lang="en-US" sz="1200" dirty="0" err="1">
                    <a:solidFill>
                      <a:schemeClr val="bg1"/>
                    </a:solidFill>
                  </a:rPr>
                  <a:t>seperti</a:t>
                </a:r>
                <a:r>
                  <a:rPr lang="en-US" sz="1200" dirty="0">
                    <a:solidFill>
                      <a:schemeClr val="bg1"/>
                    </a:solidFill>
                  </a:rPr>
                  <a:t> </a:t>
                </a:r>
                <a:r>
                  <a:rPr lang="en-US" sz="1200" dirty="0" err="1">
                    <a:solidFill>
                      <a:schemeClr val="bg1"/>
                    </a:solidFill>
                  </a:rPr>
                  <a:t>Tabel</a:t>
                </a:r>
                <a:r>
                  <a:rPr lang="en-US" sz="1200" dirty="0">
                    <a:solidFill>
                      <a:schemeClr val="bg1"/>
                    </a:solidFill>
                  </a:rPr>
                  <a:t> C4.4.</a:t>
                </a:r>
                <a:endParaRPr lang="id-ID" sz="1200" dirty="0">
                  <a:solidFill>
                    <a:schemeClr val="bg1"/>
                  </a:solidFill>
                </a:endParaRPr>
              </a:p>
              <a:p>
                <a:pPr>
                  <a:lnSpc>
                    <a:spcPct val="120000"/>
                  </a:lnSpc>
                </a:pPr>
                <a:endParaRPr lang="id-ID" sz="1000" dirty="0">
                  <a:solidFill>
                    <a:schemeClr val="bg1"/>
                  </a:solidFill>
                </a:endParaRPr>
              </a:p>
            </p:txBody>
          </p:sp>
        </mc:Choice>
        <mc:Fallback xmlns="">
          <p:sp>
            <p:nvSpPr>
              <p:cNvPr id="3" name="Content Placeholder 2"/>
              <p:cNvSpPr>
                <a:spLocks noGrp="1" noRot="1" noChangeAspect="1" noMove="1" noResize="1" noEditPoints="1" noAdjustHandles="1" noChangeArrowheads="1" noChangeShapeType="1" noTextEdit="1"/>
              </p:cNvSpPr>
              <p:nvPr>
                <p:ph sz="half" idx="1"/>
              </p:nvPr>
            </p:nvSpPr>
            <p:spPr>
              <a:xfrm>
                <a:off x="189781" y="1991816"/>
                <a:ext cx="5163018" cy="4788546"/>
              </a:xfrm>
              <a:blipFill>
                <a:blip r:embed="rId2"/>
                <a:stretch>
                  <a:fillRect/>
                </a:stretch>
              </a:blipFill>
            </p:spPr>
            <p:txBody>
              <a:bodyPr/>
              <a:lstStyle/>
              <a:p>
                <a:r>
                  <a:rPr lang="id-ID">
                    <a:noFill/>
                  </a:rPr>
                  <a:t> </a:t>
                </a:r>
              </a:p>
            </p:txBody>
          </p:sp>
        </mc:Fallback>
      </mc:AlternateContent>
      <mc:AlternateContent xmlns:mc="http://schemas.openxmlformats.org/markup-compatibility/2006" xmlns:a14="http://schemas.microsoft.com/office/drawing/2010/main">
        <mc:Choice Requires="a14">
          <p:graphicFrame>
            <p:nvGraphicFramePr>
              <p:cNvPr id="6" name="Content Placeholder 5"/>
              <p:cNvGraphicFramePr>
                <a:graphicFrameLocks noGrp="1"/>
              </p:cNvGraphicFramePr>
              <p:nvPr>
                <p:ph sz="half" idx="2"/>
                <p:extLst>
                  <p:ext uri="{D42A27DB-BD31-4B8C-83A1-F6EECF244321}">
                    <p14:modId xmlns:p14="http://schemas.microsoft.com/office/powerpoint/2010/main" val="2473098423"/>
                  </p:ext>
                </p:extLst>
              </p:nvPr>
            </p:nvGraphicFramePr>
            <p:xfrm>
              <a:off x="5487251" y="3147919"/>
              <a:ext cx="5680601" cy="2087375"/>
            </p:xfrm>
            <a:graphic>
              <a:graphicData uri="http://schemas.openxmlformats.org/drawingml/2006/table">
                <a:tbl>
                  <a:tblPr firstRow="1" firstCol="1" bandRow="1">
                    <a:tableStyleId>{F5AB1C69-6EDB-4FF4-983F-18BD219EF322}</a:tableStyleId>
                  </a:tblPr>
                  <a:tblGrid>
                    <a:gridCol w="1867450">
                      <a:extLst>
                        <a:ext uri="{9D8B030D-6E8A-4147-A177-3AD203B41FA5}">
                          <a16:colId xmlns="" xmlns:a16="http://schemas.microsoft.com/office/drawing/2014/main" val="182374401"/>
                        </a:ext>
                      </a:extLst>
                    </a:gridCol>
                    <a:gridCol w="1155846">
                      <a:extLst>
                        <a:ext uri="{9D8B030D-6E8A-4147-A177-3AD203B41FA5}">
                          <a16:colId xmlns="" xmlns:a16="http://schemas.microsoft.com/office/drawing/2014/main" val="2124321910"/>
                        </a:ext>
                      </a:extLst>
                    </a:gridCol>
                    <a:gridCol w="809418">
                      <a:extLst>
                        <a:ext uri="{9D8B030D-6E8A-4147-A177-3AD203B41FA5}">
                          <a16:colId xmlns="" xmlns:a16="http://schemas.microsoft.com/office/drawing/2014/main" val="1312303512"/>
                        </a:ext>
                      </a:extLst>
                    </a:gridCol>
                    <a:gridCol w="1847887">
                      <a:extLst>
                        <a:ext uri="{9D8B030D-6E8A-4147-A177-3AD203B41FA5}">
                          <a16:colId xmlns="" xmlns:a16="http://schemas.microsoft.com/office/drawing/2014/main" val="54497626"/>
                        </a:ext>
                      </a:extLst>
                    </a:gridCol>
                  </a:tblGrid>
                  <a:tr h="0">
                    <a:tc>
                      <a:txBody>
                        <a:bodyPr/>
                        <a:lstStyle/>
                        <a:p>
                          <a:pPr algn="ctr">
                            <a:lnSpc>
                              <a:spcPct val="107000"/>
                            </a:lnSpc>
                            <a:spcBef>
                              <a:spcPts val="300"/>
                            </a:spcBef>
                            <a:spcAft>
                              <a:spcPts val="300"/>
                            </a:spcAft>
                          </a:pPr>
                          <a:r>
                            <a:rPr lang="id-ID" sz="1600" dirty="0">
                              <a:solidFill>
                                <a:schemeClr val="bg1"/>
                              </a:solidFill>
                              <a:effectLst/>
                            </a:rPr>
                            <a:t>Periode Ulang, </a:t>
                          </a:r>
                          <a:r>
                            <a:rPr lang="en-US" sz="1600" dirty="0">
                              <a:solidFill>
                                <a:schemeClr val="bg1"/>
                              </a:solidFill>
                              <a:effectLst/>
                            </a:rPr>
                            <a:t>T (</a:t>
                          </a:r>
                          <a:r>
                            <a:rPr lang="en-US" sz="1600" dirty="0" err="1">
                              <a:solidFill>
                                <a:schemeClr val="bg1"/>
                              </a:solidFill>
                              <a:effectLst/>
                            </a:rPr>
                            <a:t>Tahun</a:t>
                          </a:r>
                          <a:r>
                            <a:rPr lang="en-US" sz="1600" dirty="0">
                              <a:solidFill>
                                <a:schemeClr val="bg1"/>
                              </a:solidFill>
                              <a:effectLst/>
                            </a:rPr>
                            <a:t>)</a:t>
                          </a:r>
                          <a:endParaRPr lang="id-ID" sz="1600" dirty="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ctr">
                            <a:lnSpc>
                              <a:spcPct val="107000"/>
                            </a:lnSpc>
                            <a:spcBef>
                              <a:spcPts val="300"/>
                            </a:spcBef>
                            <a:spcAft>
                              <a:spcPts val="300"/>
                            </a:spcAft>
                          </a:pPr>
                          <a:r>
                            <a:rPr lang="en-US" sz="1600" dirty="0" err="1">
                              <a:solidFill>
                                <a:schemeClr val="bg1"/>
                              </a:solidFill>
                              <a:effectLst/>
                            </a:rPr>
                            <a:t>Peluang</a:t>
                          </a:r>
                          <a:endParaRPr lang="id-ID" sz="1600" dirty="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ctr">
                            <a:lnSpc>
                              <a:spcPct val="107000"/>
                            </a:lnSpc>
                            <a:spcBef>
                              <a:spcPts val="300"/>
                            </a:spcBef>
                            <a:spcAft>
                              <a:spcPts val="300"/>
                            </a:spcAft>
                          </a:pPr>
                          <a:r>
                            <a:rPr lang="en-US" sz="1600" dirty="0">
                              <a:solidFill>
                                <a:schemeClr val="bg1"/>
                              </a:solidFill>
                              <a:effectLst/>
                            </a:rPr>
                            <a:t>Y</a:t>
                          </a:r>
                          <a:endParaRPr lang="id-ID" sz="1600" dirty="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ctr">
                            <a:lnSpc>
                              <a:spcPct val="107000"/>
                            </a:lnSpc>
                            <a:spcBef>
                              <a:spcPts val="300"/>
                            </a:spcBef>
                            <a:spcAft>
                              <a:spcPts val="300"/>
                            </a:spcAft>
                          </a:pPr>
                          <a:r>
                            <a:rPr lang="id-ID" sz="1600" dirty="0">
                              <a:solidFill>
                                <a:schemeClr val="bg1"/>
                              </a:solidFill>
                              <a:effectLst/>
                            </a:rPr>
                            <a:t>Curah Hujan Maksimum, </a:t>
                          </a:r>
                          <a14:m>
                            <m:oMath xmlns:m="http://schemas.openxmlformats.org/officeDocument/2006/math">
                              <m:sSub>
                                <m:sSubPr>
                                  <m:ctrlPr>
                                    <a:rPr lang="id-ID" sz="1600" i="1">
                                      <a:solidFill>
                                        <a:schemeClr val="bg1"/>
                                      </a:solidFill>
                                      <a:effectLst/>
                                      <a:latin typeface="Cambria Math"/>
                                    </a:rPr>
                                  </m:ctrlPr>
                                </m:sSubPr>
                                <m:e>
                                  <m:r>
                                    <a:rPr lang="en-US" sz="1600">
                                      <a:solidFill>
                                        <a:schemeClr val="bg1"/>
                                      </a:solidFill>
                                      <a:effectLst/>
                                      <a:latin typeface="Cambria Math" panose="02040503050406030204" pitchFamily="18" charset="0"/>
                                    </a:rPr>
                                    <m:t>𝑋</m:t>
                                  </m:r>
                                </m:e>
                                <m:sub>
                                  <m:r>
                                    <a:rPr lang="en-US" sz="1600">
                                      <a:solidFill>
                                        <a:schemeClr val="bg1"/>
                                      </a:solidFill>
                                      <a:effectLst/>
                                      <a:latin typeface="Cambria Math" panose="02040503050406030204" pitchFamily="18" charset="0"/>
                                    </a:rPr>
                                    <m:t>𝑇</m:t>
                                  </m:r>
                                </m:sub>
                              </m:sSub>
                            </m:oMath>
                          </a14:m>
                          <a:endParaRPr lang="id-ID" sz="1600" dirty="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tc>
                    <a:extLst>
                      <a:ext uri="{0D108BD9-81ED-4DB2-BD59-A6C34878D82A}">
                        <a16:rowId xmlns="" xmlns:a16="http://schemas.microsoft.com/office/drawing/2014/main" val="865161500"/>
                      </a:ext>
                    </a:extLst>
                  </a:tr>
                  <a:tr h="0">
                    <a:tc>
                      <a:txBody>
                        <a:bodyPr/>
                        <a:lstStyle/>
                        <a:p>
                          <a:pPr algn="just">
                            <a:lnSpc>
                              <a:spcPct val="107000"/>
                            </a:lnSpc>
                            <a:spcBef>
                              <a:spcPts val="300"/>
                            </a:spcBef>
                            <a:spcAft>
                              <a:spcPts val="300"/>
                            </a:spcAft>
                          </a:pPr>
                          <a:r>
                            <a:rPr lang="en-US" sz="1600">
                              <a:solidFill>
                                <a:schemeClr val="bg1"/>
                              </a:solidFill>
                              <a:effectLst/>
                            </a:rPr>
                            <a:t>         2 </a:t>
                          </a:r>
                          <a:endParaRPr lang="id-ID" sz="16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just">
                            <a:lnSpc>
                              <a:spcPct val="107000"/>
                            </a:lnSpc>
                            <a:spcBef>
                              <a:spcPts val="300"/>
                            </a:spcBef>
                            <a:spcAft>
                              <a:spcPts val="300"/>
                            </a:spcAft>
                          </a:pPr>
                          <a:r>
                            <a:rPr lang="en-US" sz="1600">
                              <a:solidFill>
                                <a:schemeClr val="bg1"/>
                              </a:solidFill>
                              <a:effectLst/>
                            </a:rPr>
                            <a:t>0,500</a:t>
                          </a:r>
                          <a:endParaRPr lang="id-ID" sz="16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just">
                            <a:lnSpc>
                              <a:spcPct val="107000"/>
                            </a:lnSpc>
                            <a:spcBef>
                              <a:spcPts val="300"/>
                            </a:spcBef>
                            <a:spcAft>
                              <a:spcPts val="300"/>
                            </a:spcAft>
                          </a:pPr>
                          <a:r>
                            <a:rPr lang="en-US" sz="1600">
                              <a:solidFill>
                                <a:schemeClr val="bg1"/>
                              </a:solidFill>
                              <a:effectLst/>
                            </a:rPr>
                            <a:t>0,366</a:t>
                          </a:r>
                          <a:endParaRPr lang="id-ID" sz="16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just">
                            <a:lnSpc>
                              <a:spcPct val="107000"/>
                            </a:lnSpc>
                            <a:spcBef>
                              <a:spcPts val="300"/>
                            </a:spcBef>
                            <a:spcAft>
                              <a:spcPts val="300"/>
                            </a:spcAft>
                          </a:pPr>
                          <a:r>
                            <a:rPr lang="en-US" sz="1600">
                              <a:solidFill>
                                <a:schemeClr val="bg1"/>
                              </a:solidFill>
                              <a:effectLst/>
                            </a:rPr>
                            <a:t>100,05</a:t>
                          </a:r>
                          <a:endParaRPr lang="id-ID" sz="16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b"/>
                    </a:tc>
                    <a:extLst>
                      <a:ext uri="{0D108BD9-81ED-4DB2-BD59-A6C34878D82A}">
                        <a16:rowId xmlns="" xmlns:a16="http://schemas.microsoft.com/office/drawing/2014/main" val="2849465582"/>
                      </a:ext>
                    </a:extLst>
                  </a:tr>
                  <a:tr h="0">
                    <a:tc>
                      <a:txBody>
                        <a:bodyPr/>
                        <a:lstStyle/>
                        <a:p>
                          <a:pPr algn="just">
                            <a:lnSpc>
                              <a:spcPct val="107000"/>
                            </a:lnSpc>
                            <a:spcBef>
                              <a:spcPts val="300"/>
                            </a:spcBef>
                            <a:spcAft>
                              <a:spcPts val="300"/>
                            </a:spcAft>
                          </a:pPr>
                          <a:r>
                            <a:rPr lang="en-US" sz="1600">
                              <a:solidFill>
                                <a:schemeClr val="bg1"/>
                              </a:solidFill>
                              <a:effectLst/>
                            </a:rPr>
                            <a:t>         5 </a:t>
                          </a:r>
                          <a:endParaRPr lang="id-ID" sz="16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just">
                            <a:lnSpc>
                              <a:spcPct val="107000"/>
                            </a:lnSpc>
                            <a:spcBef>
                              <a:spcPts val="300"/>
                            </a:spcBef>
                            <a:spcAft>
                              <a:spcPts val="300"/>
                            </a:spcAft>
                          </a:pPr>
                          <a:r>
                            <a:rPr lang="en-US" sz="1600">
                              <a:solidFill>
                                <a:schemeClr val="bg1"/>
                              </a:solidFill>
                              <a:effectLst/>
                            </a:rPr>
                            <a:t>0,800</a:t>
                          </a:r>
                          <a:endParaRPr lang="id-ID" sz="16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just">
                            <a:lnSpc>
                              <a:spcPct val="107000"/>
                            </a:lnSpc>
                            <a:spcBef>
                              <a:spcPts val="300"/>
                            </a:spcBef>
                            <a:spcAft>
                              <a:spcPts val="300"/>
                            </a:spcAft>
                          </a:pPr>
                          <a:r>
                            <a:rPr lang="en-US" sz="1600">
                              <a:solidFill>
                                <a:schemeClr val="bg1"/>
                              </a:solidFill>
                              <a:effectLst/>
                            </a:rPr>
                            <a:t>1,510</a:t>
                          </a:r>
                          <a:endParaRPr lang="id-ID" sz="16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just">
                            <a:lnSpc>
                              <a:spcPct val="107000"/>
                            </a:lnSpc>
                            <a:spcBef>
                              <a:spcPts val="300"/>
                            </a:spcBef>
                            <a:spcAft>
                              <a:spcPts val="300"/>
                            </a:spcAft>
                          </a:pPr>
                          <a:r>
                            <a:rPr lang="en-US" sz="1600">
                              <a:solidFill>
                                <a:schemeClr val="bg1"/>
                              </a:solidFill>
                              <a:effectLst/>
                            </a:rPr>
                            <a:t>126,58</a:t>
                          </a:r>
                          <a:endParaRPr lang="id-ID" sz="16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b"/>
                    </a:tc>
                    <a:extLst>
                      <a:ext uri="{0D108BD9-81ED-4DB2-BD59-A6C34878D82A}">
                        <a16:rowId xmlns="" xmlns:a16="http://schemas.microsoft.com/office/drawing/2014/main" val="2234900280"/>
                      </a:ext>
                    </a:extLst>
                  </a:tr>
                  <a:tr h="0">
                    <a:tc>
                      <a:txBody>
                        <a:bodyPr/>
                        <a:lstStyle/>
                        <a:p>
                          <a:pPr algn="just">
                            <a:lnSpc>
                              <a:spcPct val="107000"/>
                            </a:lnSpc>
                            <a:spcBef>
                              <a:spcPts val="300"/>
                            </a:spcBef>
                            <a:spcAft>
                              <a:spcPts val="300"/>
                            </a:spcAft>
                          </a:pPr>
                          <a:r>
                            <a:rPr lang="en-US" sz="1600">
                              <a:solidFill>
                                <a:schemeClr val="bg1"/>
                              </a:solidFill>
                              <a:effectLst/>
                            </a:rPr>
                            <a:t>       10 </a:t>
                          </a:r>
                          <a:endParaRPr lang="id-ID" sz="16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just">
                            <a:lnSpc>
                              <a:spcPct val="107000"/>
                            </a:lnSpc>
                            <a:spcBef>
                              <a:spcPts val="300"/>
                            </a:spcBef>
                            <a:spcAft>
                              <a:spcPts val="300"/>
                            </a:spcAft>
                          </a:pPr>
                          <a:r>
                            <a:rPr lang="en-US" sz="1600">
                              <a:solidFill>
                                <a:schemeClr val="bg1"/>
                              </a:solidFill>
                              <a:effectLst/>
                            </a:rPr>
                            <a:t>0,900</a:t>
                          </a:r>
                          <a:endParaRPr lang="id-ID" sz="16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just">
                            <a:lnSpc>
                              <a:spcPct val="107000"/>
                            </a:lnSpc>
                            <a:spcBef>
                              <a:spcPts val="300"/>
                            </a:spcBef>
                            <a:spcAft>
                              <a:spcPts val="300"/>
                            </a:spcAft>
                          </a:pPr>
                          <a:r>
                            <a:rPr lang="en-US" sz="1600">
                              <a:solidFill>
                                <a:schemeClr val="bg1"/>
                              </a:solidFill>
                              <a:effectLst/>
                            </a:rPr>
                            <a:t>2,250</a:t>
                          </a:r>
                          <a:endParaRPr lang="id-ID" sz="16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just">
                            <a:lnSpc>
                              <a:spcPct val="107000"/>
                            </a:lnSpc>
                            <a:spcBef>
                              <a:spcPts val="300"/>
                            </a:spcBef>
                            <a:spcAft>
                              <a:spcPts val="300"/>
                            </a:spcAft>
                          </a:pPr>
                          <a:r>
                            <a:rPr lang="en-US" sz="1600">
                              <a:solidFill>
                                <a:schemeClr val="bg1"/>
                              </a:solidFill>
                              <a:effectLst/>
                            </a:rPr>
                            <a:t>143,73</a:t>
                          </a:r>
                          <a:endParaRPr lang="id-ID" sz="16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b"/>
                    </a:tc>
                    <a:extLst>
                      <a:ext uri="{0D108BD9-81ED-4DB2-BD59-A6C34878D82A}">
                        <a16:rowId xmlns="" xmlns:a16="http://schemas.microsoft.com/office/drawing/2014/main" val="3990181515"/>
                      </a:ext>
                    </a:extLst>
                  </a:tr>
                  <a:tr h="0">
                    <a:tc>
                      <a:txBody>
                        <a:bodyPr/>
                        <a:lstStyle/>
                        <a:p>
                          <a:pPr algn="just">
                            <a:lnSpc>
                              <a:spcPct val="107000"/>
                            </a:lnSpc>
                            <a:spcBef>
                              <a:spcPts val="300"/>
                            </a:spcBef>
                            <a:spcAft>
                              <a:spcPts val="300"/>
                            </a:spcAft>
                          </a:pPr>
                          <a:r>
                            <a:rPr lang="en-US" sz="1600">
                              <a:solidFill>
                                <a:schemeClr val="bg1"/>
                              </a:solidFill>
                              <a:effectLst/>
                            </a:rPr>
                            <a:t>       20 </a:t>
                          </a:r>
                          <a:endParaRPr lang="id-ID" sz="16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just">
                            <a:lnSpc>
                              <a:spcPct val="107000"/>
                            </a:lnSpc>
                            <a:spcBef>
                              <a:spcPts val="300"/>
                            </a:spcBef>
                            <a:spcAft>
                              <a:spcPts val="300"/>
                            </a:spcAft>
                          </a:pPr>
                          <a:r>
                            <a:rPr lang="en-US" sz="1600">
                              <a:solidFill>
                                <a:schemeClr val="bg1"/>
                              </a:solidFill>
                              <a:effectLst/>
                            </a:rPr>
                            <a:t>0,950</a:t>
                          </a:r>
                          <a:endParaRPr lang="id-ID" sz="16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just">
                            <a:lnSpc>
                              <a:spcPct val="107000"/>
                            </a:lnSpc>
                            <a:spcBef>
                              <a:spcPts val="300"/>
                            </a:spcBef>
                            <a:spcAft>
                              <a:spcPts val="300"/>
                            </a:spcAft>
                          </a:pPr>
                          <a:r>
                            <a:rPr lang="en-US" sz="1600">
                              <a:solidFill>
                                <a:schemeClr val="bg1"/>
                              </a:solidFill>
                              <a:effectLst/>
                            </a:rPr>
                            <a:t>2,970</a:t>
                          </a:r>
                          <a:endParaRPr lang="id-ID" sz="16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just">
                            <a:lnSpc>
                              <a:spcPct val="107000"/>
                            </a:lnSpc>
                            <a:spcBef>
                              <a:spcPts val="300"/>
                            </a:spcBef>
                            <a:spcAft>
                              <a:spcPts val="300"/>
                            </a:spcAft>
                          </a:pPr>
                          <a:r>
                            <a:rPr lang="en-US" sz="1600">
                              <a:solidFill>
                                <a:schemeClr val="bg1"/>
                              </a:solidFill>
                              <a:effectLst/>
                            </a:rPr>
                            <a:t>160,43</a:t>
                          </a:r>
                          <a:endParaRPr lang="id-ID" sz="16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b"/>
                    </a:tc>
                    <a:extLst>
                      <a:ext uri="{0D108BD9-81ED-4DB2-BD59-A6C34878D82A}">
                        <a16:rowId xmlns="" xmlns:a16="http://schemas.microsoft.com/office/drawing/2014/main" val="4220879450"/>
                      </a:ext>
                    </a:extLst>
                  </a:tr>
                  <a:tr h="0">
                    <a:tc>
                      <a:txBody>
                        <a:bodyPr/>
                        <a:lstStyle/>
                        <a:p>
                          <a:pPr algn="just">
                            <a:lnSpc>
                              <a:spcPct val="107000"/>
                            </a:lnSpc>
                            <a:spcBef>
                              <a:spcPts val="300"/>
                            </a:spcBef>
                            <a:spcAft>
                              <a:spcPts val="300"/>
                            </a:spcAft>
                          </a:pPr>
                          <a:r>
                            <a:rPr lang="en-US" sz="1600">
                              <a:solidFill>
                                <a:schemeClr val="bg1"/>
                              </a:solidFill>
                              <a:effectLst/>
                            </a:rPr>
                            <a:t>       50 </a:t>
                          </a:r>
                          <a:endParaRPr lang="id-ID" sz="16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just">
                            <a:lnSpc>
                              <a:spcPct val="107000"/>
                            </a:lnSpc>
                            <a:spcBef>
                              <a:spcPts val="300"/>
                            </a:spcBef>
                            <a:spcAft>
                              <a:spcPts val="300"/>
                            </a:spcAft>
                          </a:pPr>
                          <a:r>
                            <a:rPr lang="en-US" sz="1600">
                              <a:solidFill>
                                <a:schemeClr val="bg1"/>
                              </a:solidFill>
                              <a:effectLst/>
                            </a:rPr>
                            <a:t>0,980</a:t>
                          </a:r>
                          <a:endParaRPr lang="id-ID" sz="16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just">
                            <a:lnSpc>
                              <a:spcPct val="107000"/>
                            </a:lnSpc>
                            <a:spcBef>
                              <a:spcPts val="300"/>
                            </a:spcBef>
                            <a:spcAft>
                              <a:spcPts val="300"/>
                            </a:spcAft>
                          </a:pPr>
                          <a:r>
                            <a:rPr lang="en-US" sz="1600">
                              <a:solidFill>
                                <a:schemeClr val="bg1"/>
                              </a:solidFill>
                              <a:effectLst/>
                            </a:rPr>
                            <a:t>3,900</a:t>
                          </a:r>
                          <a:endParaRPr lang="id-ID" sz="16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just">
                            <a:lnSpc>
                              <a:spcPct val="107000"/>
                            </a:lnSpc>
                            <a:spcBef>
                              <a:spcPts val="300"/>
                            </a:spcBef>
                            <a:spcAft>
                              <a:spcPts val="300"/>
                            </a:spcAft>
                          </a:pPr>
                          <a:r>
                            <a:rPr lang="en-US" sz="1600">
                              <a:solidFill>
                                <a:schemeClr val="bg1"/>
                              </a:solidFill>
                              <a:effectLst/>
                            </a:rPr>
                            <a:t>181,99</a:t>
                          </a:r>
                          <a:endParaRPr lang="id-ID" sz="16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b"/>
                    </a:tc>
                    <a:extLst>
                      <a:ext uri="{0D108BD9-81ED-4DB2-BD59-A6C34878D82A}">
                        <a16:rowId xmlns="" xmlns:a16="http://schemas.microsoft.com/office/drawing/2014/main" val="3581875322"/>
                      </a:ext>
                    </a:extLst>
                  </a:tr>
                  <a:tr h="0">
                    <a:tc>
                      <a:txBody>
                        <a:bodyPr/>
                        <a:lstStyle/>
                        <a:p>
                          <a:pPr algn="just">
                            <a:lnSpc>
                              <a:spcPct val="107000"/>
                            </a:lnSpc>
                            <a:spcBef>
                              <a:spcPts val="300"/>
                            </a:spcBef>
                            <a:spcAft>
                              <a:spcPts val="300"/>
                            </a:spcAft>
                          </a:pPr>
                          <a:r>
                            <a:rPr lang="en-US" sz="1600">
                              <a:solidFill>
                                <a:schemeClr val="bg1"/>
                              </a:solidFill>
                              <a:effectLst/>
                            </a:rPr>
                            <a:t>     100 </a:t>
                          </a:r>
                          <a:endParaRPr lang="id-ID" sz="16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just">
                            <a:lnSpc>
                              <a:spcPct val="107000"/>
                            </a:lnSpc>
                            <a:spcBef>
                              <a:spcPts val="300"/>
                            </a:spcBef>
                            <a:spcAft>
                              <a:spcPts val="300"/>
                            </a:spcAft>
                          </a:pPr>
                          <a:r>
                            <a:rPr lang="en-US" sz="1600">
                              <a:solidFill>
                                <a:schemeClr val="bg1"/>
                              </a:solidFill>
                              <a:effectLst/>
                            </a:rPr>
                            <a:t>0,990</a:t>
                          </a:r>
                          <a:endParaRPr lang="id-ID" sz="16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just">
                            <a:lnSpc>
                              <a:spcPct val="107000"/>
                            </a:lnSpc>
                            <a:spcBef>
                              <a:spcPts val="300"/>
                            </a:spcBef>
                            <a:spcAft>
                              <a:spcPts val="300"/>
                            </a:spcAft>
                          </a:pPr>
                          <a:r>
                            <a:rPr lang="en-US" sz="1600">
                              <a:solidFill>
                                <a:schemeClr val="bg1"/>
                              </a:solidFill>
                              <a:effectLst/>
                            </a:rPr>
                            <a:t>4,600</a:t>
                          </a:r>
                          <a:endParaRPr lang="id-ID" sz="16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just">
                            <a:lnSpc>
                              <a:spcPct val="107000"/>
                            </a:lnSpc>
                            <a:spcBef>
                              <a:spcPts val="300"/>
                            </a:spcBef>
                            <a:spcAft>
                              <a:spcPts val="300"/>
                            </a:spcAft>
                          </a:pPr>
                          <a:r>
                            <a:rPr lang="en-US" sz="1600" dirty="0">
                              <a:solidFill>
                                <a:schemeClr val="bg1"/>
                              </a:solidFill>
                              <a:effectLst/>
                            </a:rPr>
                            <a:t>198,23</a:t>
                          </a:r>
                          <a:endParaRPr lang="id-ID" sz="1600" dirty="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b"/>
                    </a:tc>
                    <a:extLst>
                      <a:ext uri="{0D108BD9-81ED-4DB2-BD59-A6C34878D82A}">
                        <a16:rowId xmlns="" xmlns:a16="http://schemas.microsoft.com/office/drawing/2014/main" val="3948489142"/>
                      </a:ext>
                    </a:extLst>
                  </a:tr>
                </a:tbl>
              </a:graphicData>
            </a:graphic>
          </p:graphicFrame>
        </mc:Choice>
        <mc:Fallback xmlns="">
          <p:graphicFrame>
            <p:nvGraphicFramePr>
              <p:cNvPr id="6" name="Content Placeholder 5"/>
              <p:cNvGraphicFramePr>
                <a:graphicFrameLocks noGrp="1"/>
              </p:cNvGraphicFramePr>
              <p:nvPr>
                <p:ph sz="half" idx="2"/>
                <p:extLst>
                  <p:ext uri="{D42A27DB-BD31-4B8C-83A1-F6EECF244321}">
                    <p14:modId xmlns:p14="http://schemas.microsoft.com/office/powerpoint/2010/main" val="2473098423"/>
                  </p:ext>
                </p:extLst>
              </p:nvPr>
            </p:nvGraphicFramePr>
            <p:xfrm>
              <a:off x="5487251" y="3147919"/>
              <a:ext cx="5680601" cy="2068770"/>
            </p:xfrm>
            <a:graphic>
              <a:graphicData uri="http://schemas.openxmlformats.org/drawingml/2006/table">
                <a:tbl>
                  <a:tblPr firstRow="1" firstCol="1" bandRow="1">
                    <a:tableStyleId>{F5AB1C69-6EDB-4FF4-983F-18BD219EF322}</a:tableStyleId>
                  </a:tblPr>
                  <a:tblGrid>
                    <a:gridCol w="1867450">
                      <a:extLst>
                        <a:ext uri="{9D8B030D-6E8A-4147-A177-3AD203B41FA5}">
                          <a16:colId xmlns:a16="http://schemas.microsoft.com/office/drawing/2014/main" val="182374401"/>
                        </a:ext>
                      </a:extLst>
                    </a:gridCol>
                    <a:gridCol w="1155846">
                      <a:extLst>
                        <a:ext uri="{9D8B030D-6E8A-4147-A177-3AD203B41FA5}">
                          <a16:colId xmlns:a16="http://schemas.microsoft.com/office/drawing/2014/main" val="2124321910"/>
                        </a:ext>
                      </a:extLst>
                    </a:gridCol>
                    <a:gridCol w="809418">
                      <a:extLst>
                        <a:ext uri="{9D8B030D-6E8A-4147-A177-3AD203B41FA5}">
                          <a16:colId xmlns:a16="http://schemas.microsoft.com/office/drawing/2014/main" val="1312303512"/>
                        </a:ext>
                      </a:extLst>
                    </a:gridCol>
                    <a:gridCol w="1847887">
                      <a:extLst>
                        <a:ext uri="{9D8B030D-6E8A-4147-A177-3AD203B41FA5}">
                          <a16:colId xmlns:a16="http://schemas.microsoft.com/office/drawing/2014/main" val="54497626"/>
                        </a:ext>
                      </a:extLst>
                    </a:gridCol>
                  </a:tblGrid>
                  <a:tr h="503238">
                    <a:tc>
                      <a:txBody>
                        <a:bodyPr/>
                        <a:lstStyle/>
                        <a:p>
                          <a:pPr algn="ctr">
                            <a:lnSpc>
                              <a:spcPct val="107000"/>
                            </a:lnSpc>
                            <a:spcBef>
                              <a:spcPts val="300"/>
                            </a:spcBef>
                            <a:spcAft>
                              <a:spcPts val="300"/>
                            </a:spcAft>
                          </a:pPr>
                          <a:r>
                            <a:rPr lang="id-ID" sz="1600" dirty="0">
                              <a:solidFill>
                                <a:schemeClr val="bg1"/>
                              </a:solidFill>
                              <a:effectLst/>
                            </a:rPr>
                            <a:t>Periode Ulang, </a:t>
                          </a:r>
                          <a:r>
                            <a:rPr lang="en-US" sz="1600" dirty="0">
                              <a:solidFill>
                                <a:schemeClr val="bg1"/>
                              </a:solidFill>
                              <a:effectLst/>
                            </a:rPr>
                            <a:t>T (</a:t>
                          </a:r>
                          <a:r>
                            <a:rPr lang="en-US" sz="1600" dirty="0" err="1">
                              <a:solidFill>
                                <a:schemeClr val="bg1"/>
                              </a:solidFill>
                              <a:effectLst/>
                            </a:rPr>
                            <a:t>Tahun</a:t>
                          </a:r>
                          <a:r>
                            <a:rPr lang="en-US" sz="1600" dirty="0">
                              <a:solidFill>
                                <a:schemeClr val="bg1"/>
                              </a:solidFill>
                              <a:effectLst/>
                            </a:rPr>
                            <a:t>)</a:t>
                          </a:r>
                          <a:endParaRPr lang="id-ID" sz="1600" dirty="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ctr">
                            <a:lnSpc>
                              <a:spcPct val="107000"/>
                            </a:lnSpc>
                            <a:spcBef>
                              <a:spcPts val="300"/>
                            </a:spcBef>
                            <a:spcAft>
                              <a:spcPts val="300"/>
                            </a:spcAft>
                          </a:pPr>
                          <a:r>
                            <a:rPr lang="en-US" sz="1600" dirty="0" err="1">
                              <a:solidFill>
                                <a:schemeClr val="bg1"/>
                              </a:solidFill>
                              <a:effectLst/>
                            </a:rPr>
                            <a:t>Peluang</a:t>
                          </a:r>
                          <a:endParaRPr lang="id-ID" sz="1600" dirty="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ctr">
                            <a:lnSpc>
                              <a:spcPct val="107000"/>
                            </a:lnSpc>
                            <a:spcBef>
                              <a:spcPts val="300"/>
                            </a:spcBef>
                            <a:spcAft>
                              <a:spcPts val="300"/>
                            </a:spcAft>
                          </a:pPr>
                          <a:r>
                            <a:rPr lang="en-US" sz="1600" dirty="0">
                              <a:solidFill>
                                <a:schemeClr val="bg1"/>
                              </a:solidFill>
                              <a:effectLst/>
                            </a:rPr>
                            <a:t>Y</a:t>
                          </a:r>
                          <a:endParaRPr lang="id-ID" sz="1600" dirty="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endParaRPr lang="id-ID"/>
                        </a:p>
                      </a:txBody>
                      <a:tcPr marL="68580" marR="68580" marT="0" marB="0">
                        <a:blipFill>
                          <a:blip r:embed="rId3"/>
                          <a:stretch>
                            <a:fillRect l="-207921" t="-13253" r="-1650" b="-328916"/>
                          </a:stretch>
                        </a:blipFill>
                      </a:tcPr>
                    </a:tc>
                    <a:extLst>
                      <a:ext uri="{0D108BD9-81ED-4DB2-BD59-A6C34878D82A}">
                        <a16:rowId xmlns:a16="http://schemas.microsoft.com/office/drawing/2014/main" val="865161500"/>
                      </a:ext>
                    </a:extLst>
                  </a:tr>
                  <a:tr h="260922">
                    <a:tc>
                      <a:txBody>
                        <a:bodyPr/>
                        <a:lstStyle/>
                        <a:p>
                          <a:pPr algn="just">
                            <a:lnSpc>
                              <a:spcPct val="107000"/>
                            </a:lnSpc>
                            <a:spcBef>
                              <a:spcPts val="300"/>
                            </a:spcBef>
                            <a:spcAft>
                              <a:spcPts val="300"/>
                            </a:spcAft>
                          </a:pPr>
                          <a:r>
                            <a:rPr lang="en-US" sz="1600">
                              <a:solidFill>
                                <a:schemeClr val="bg1"/>
                              </a:solidFill>
                              <a:effectLst/>
                            </a:rPr>
                            <a:t>         2 </a:t>
                          </a:r>
                          <a:endParaRPr lang="id-ID" sz="16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just">
                            <a:lnSpc>
                              <a:spcPct val="107000"/>
                            </a:lnSpc>
                            <a:spcBef>
                              <a:spcPts val="300"/>
                            </a:spcBef>
                            <a:spcAft>
                              <a:spcPts val="300"/>
                            </a:spcAft>
                          </a:pPr>
                          <a:r>
                            <a:rPr lang="en-US" sz="1600">
                              <a:solidFill>
                                <a:schemeClr val="bg1"/>
                              </a:solidFill>
                              <a:effectLst/>
                            </a:rPr>
                            <a:t>0,500</a:t>
                          </a:r>
                          <a:endParaRPr lang="id-ID" sz="16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just">
                            <a:lnSpc>
                              <a:spcPct val="107000"/>
                            </a:lnSpc>
                            <a:spcBef>
                              <a:spcPts val="300"/>
                            </a:spcBef>
                            <a:spcAft>
                              <a:spcPts val="300"/>
                            </a:spcAft>
                          </a:pPr>
                          <a:r>
                            <a:rPr lang="en-US" sz="1600">
                              <a:solidFill>
                                <a:schemeClr val="bg1"/>
                              </a:solidFill>
                              <a:effectLst/>
                            </a:rPr>
                            <a:t>0,366</a:t>
                          </a:r>
                          <a:endParaRPr lang="id-ID" sz="16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just">
                            <a:lnSpc>
                              <a:spcPct val="107000"/>
                            </a:lnSpc>
                            <a:spcBef>
                              <a:spcPts val="300"/>
                            </a:spcBef>
                            <a:spcAft>
                              <a:spcPts val="300"/>
                            </a:spcAft>
                          </a:pPr>
                          <a:r>
                            <a:rPr lang="en-US" sz="1600">
                              <a:solidFill>
                                <a:schemeClr val="bg1"/>
                              </a:solidFill>
                              <a:effectLst/>
                            </a:rPr>
                            <a:t>100,05</a:t>
                          </a:r>
                          <a:endParaRPr lang="id-ID" sz="16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b"/>
                    </a:tc>
                    <a:extLst>
                      <a:ext uri="{0D108BD9-81ED-4DB2-BD59-A6C34878D82A}">
                        <a16:rowId xmlns:a16="http://schemas.microsoft.com/office/drawing/2014/main" val="2849465582"/>
                      </a:ext>
                    </a:extLst>
                  </a:tr>
                  <a:tr h="260922">
                    <a:tc>
                      <a:txBody>
                        <a:bodyPr/>
                        <a:lstStyle/>
                        <a:p>
                          <a:pPr algn="just">
                            <a:lnSpc>
                              <a:spcPct val="107000"/>
                            </a:lnSpc>
                            <a:spcBef>
                              <a:spcPts val="300"/>
                            </a:spcBef>
                            <a:spcAft>
                              <a:spcPts val="300"/>
                            </a:spcAft>
                          </a:pPr>
                          <a:r>
                            <a:rPr lang="en-US" sz="1600">
                              <a:solidFill>
                                <a:schemeClr val="bg1"/>
                              </a:solidFill>
                              <a:effectLst/>
                            </a:rPr>
                            <a:t>         5 </a:t>
                          </a:r>
                          <a:endParaRPr lang="id-ID" sz="16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just">
                            <a:lnSpc>
                              <a:spcPct val="107000"/>
                            </a:lnSpc>
                            <a:spcBef>
                              <a:spcPts val="300"/>
                            </a:spcBef>
                            <a:spcAft>
                              <a:spcPts val="300"/>
                            </a:spcAft>
                          </a:pPr>
                          <a:r>
                            <a:rPr lang="en-US" sz="1600">
                              <a:solidFill>
                                <a:schemeClr val="bg1"/>
                              </a:solidFill>
                              <a:effectLst/>
                            </a:rPr>
                            <a:t>0,800</a:t>
                          </a:r>
                          <a:endParaRPr lang="id-ID" sz="16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just">
                            <a:lnSpc>
                              <a:spcPct val="107000"/>
                            </a:lnSpc>
                            <a:spcBef>
                              <a:spcPts val="300"/>
                            </a:spcBef>
                            <a:spcAft>
                              <a:spcPts val="300"/>
                            </a:spcAft>
                          </a:pPr>
                          <a:r>
                            <a:rPr lang="en-US" sz="1600">
                              <a:solidFill>
                                <a:schemeClr val="bg1"/>
                              </a:solidFill>
                              <a:effectLst/>
                            </a:rPr>
                            <a:t>1,510</a:t>
                          </a:r>
                          <a:endParaRPr lang="id-ID" sz="16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just">
                            <a:lnSpc>
                              <a:spcPct val="107000"/>
                            </a:lnSpc>
                            <a:spcBef>
                              <a:spcPts val="300"/>
                            </a:spcBef>
                            <a:spcAft>
                              <a:spcPts val="300"/>
                            </a:spcAft>
                          </a:pPr>
                          <a:r>
                            <a:rPr lang="en-US" sz="1600">
                              <a:solidFill>
                                <a:schemeClr val="bg1"/>
                              </a:solidFill>
                              <a:effectLst/>
                            </a:rPr>
                            <a:t>126,58</a:t>
                          </a:r>
                          <a:endParaRPr lang="id-ID" sz="16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b"/>
                    </a:tc>
                    <a:extLst>
                      <a:ext uri="{0D108BD9-81ED-4DB2-BD59-A6C34878D82A}">
                        <a16:rowId xmlns:a16="http://schemas.microsoft.com/office/drawing/2014/main" val="2234900280"/>
                      </a:ext>
                    </a:extLst>
                  </a:tr>
                  <a:tr h="260922">
                    <a:tc>
                      <a:txBody>
                        <a:bodyPr/>
                        <a:lstStyle/>
                        <a:p>
                          <a:pPr algn="just">
                            <a:lnSpc>
                              <a:spcPct val="107000"/>
                            </a:lnSpc>
                            <a:spcBef>
                              <a:spcPts val="300"/>
                            </a:spcBef>
                            <a:spcAft>
                              <a:spcPts val="300"/>
                            </a:spcAft>
                          </a:pPr>
                          <a:r>
                            <a:rPr lang="en-US" sz="1600">
                              <a:solidFill>
                                <a:schemeClr val="bg1"/>
                              </a:solidFill>
                              <a:effectLst/>
                            </a:rPr>
                            <a:t>       10 </a:t>
                          </a:r>
                          <a:endParaRPr lang="id-ID" sz="16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just">
                            <a:lnSpc>
                              <a:spcPct val="107000"/>
                            </a:lnSpc>
                            <a:spcBef>
                              <a:spcPts val="300"/>
                            </a:spcBef>
                            <a:spcAft>
                              <a:spcPts val="300"/>
                            </a:spcAft>
                          </a:pPr>
                          <a:r>
                            <a:rPr lang="en-US" sz="1600">
                              <a:solidFill>
                                <a:schemeClr val="bg1"/>
                              </a:solidFill>
                              <a:effectLst/>
                            </a:rPr>
                            <a:t>0,900</a:t>
                          </a:r>
                          <a:endParaRPr lang="id-ID" sz="16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just">
                            <a:lnSpc>
                              <a:spcPct val="107000"/>
                            </a:lnSpc>
                            <a:spcBef>
                              <a:spcPts val="300"/>
                            </a:spcBef>
                            <a:spcAft>
                              <a:spcPts val="300"/>
                            </a:spcAft>
                          </a:pPr>
                          <a:r>
                            <a:rPr lang="en-US" sz="1600">
                              <a:solidFill>
                                <a:schemeClr val="bg1"/>
                              </a:solidFill>
                              <a:effectLst/>
                            </a:rPr>
                            <a:t>2,250</a:t>
                          </a:r>
                          <a:endParaRPr lang="id-ID" sz="16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just">
                            <a:lnSpc>
                              <a:spcPct val="107000"/>
                            </a:lnSpc>
                            <a:spcBef>
                              <a:spcPts val="300"/>
                            </a:spcBef>
                            <a:spcAft>
                              <a:spcPts val="300"/>
                            </a:spcAft>
                          </a:pPr>
                          <a:r>
                            <a:rPr lang="en-US" sz="1600">
                              <a:solidFill>
                                <a:schemeClr val="bg1"/>
                              </a:solidFill>
                              <a:effectLst/>
                            </a:rPr>
                            <a:t>143,73</a:t>
                          </a:r>
                          <a:endParaRPr lang="id-ID" sz="16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b"/>
                    </a:tc>
                    <a:extLst>
                      <a:ext uri="{0D108BD9-81ED-4DB2-BD59-A6C34878D82A}">
                        <a16:rowId xmlns:a16="http://schemas.microsoft.com/office/drawing/2014/main" val="3990181515"/>
                      </a:ext>
                    </a:extLst>
                  </a:tr>
                  <a:tr h="260922">
                    <a:tc>
                      <a:txBody>
                        <a:bodyPr/>
                        <a:lstStyle/>
                        <a:p>
                          <a:pPr algn="just">
                            <a:lnSpc>
                              <a:spcPct val="107000"/>
                            </a:lnSpc>
                            <a:spcBef>
                              <a:spcPts val="300"/>
                            </a:spcBef>
                            <a:spcAft>
                              <a:spcPts val="300"/>
                            </a:spcAft>
                          </a:pPr>
                          <a:r>
                            <a:rPr lang="en-US" sz="1600">
                              <a:solidFill>
                                <a:schemeClr val="bg1"/>
                              </a:solidFill>
                              <a:effectLst/>
                            </a:rPr>
                            <a:t>       20 </a:t>
                          </a:r>
                          <a:endParaRPr lang="id-ID" sz="16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just">
                            <a:lnSpc>
                              <a:spcPct val="107000"/>
                            </a:lnSpc>
                            <a:spcBef>
                              <a:spcPts val="300"/>
                            </a:spcBef>
                            <a:spcAft>
                              <a:spcPts val="300"/>
                            </a:spcAft>
                          </a:pPr>
                          <a:r>
                            <a:rPr lang="en-US" sz="1600">
                              <a:solidFill>
                                <a:schemeClr val="bg1"/>
                              </a:solidFill>
                              <a:effectLst/>
                            </a:rPr>
                            <a:t>0,950</a:t>
                          </a:r>
                          <a:endParaRPr lang="id-ID" sz="16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just">
                            <a:lnSpc>
                              <a:spcPct val="107000"/>
                            </a:lnSpc>
                            <a:spcBef>
                              <a:spcPts val="300"/>
                            </a:spcBef>
                            <a:spcAft>
                              <a:spcPts val="300"/>
                            </a:spcAft>
                          </a:pPr>
                          <a:r>
                            <a:rPr lang="en-US" sz="1600">
                              <a:solidFill>
                                <a:schemeClr val="bg1"/>
                              </a:solidFill>
                              <a:effectLst/>
                            </a:rPr>
                            <a:t>2,970</a:t>
                          </a:r>
                          <a:endParaRPr lang="id-ID" sz="16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just">
                            <a:lnSpc>
                              <a:spcPct val="107000"/>
                            </a:lnSpc>
                            <a:spcBef>
                              <a:spcPts val="300"/>
                            </a:spcBef>
                            <a:spcAft>
                              <a:spcPts val="300"/>
                            </a:spcAft>
                          </a:pPr>
                          <a:r>
                            <a:rPr lang="en-US" sz="1600">
                              <a:solidFill>
                                <a:schemeClr val="bg1"/>
                              </a:solidFill>
                              <a:effectLst/>
                            </a:rPr>
                            <a:t>160,43</a:t>
                          </a:r>
                          <a:endParaRPr lang="id-ID" sz="16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b"/>
                    </a:tc>
                    <a:extLst>
                      <a:ext uri="{0D108BD9-81ED-4DB2-BD59-A6C34878D82A}">
                        <a16:rowId xmlns:a16="http://schemas.microsoft.com/office/drawing/2014/main" val="4220879450"/>
                      </a:ext>
                    </a:extLst>
                  </a:tr>
                  <a:tr h="260922">
                    <a:tc>
                      <a:txBody>
                        <a:bodyPr/>
                        <a:lstStyle/>
                        <a:p>
                          <a:pPr algn="just">
                            <a:lnSpc>
                              <a:spcPct val="107000"/>
                            </a:lnSpc>
                            <a:spcBef>
                              <a:spcPts val="300"/>
                            </a:spcBef>
                            <a:spcAft>
                              <a:spcPts val="300"/>
                            </a:spcAft>
                          </a:pPr>
                          <a:r>
                            <a:rPr lang="en-US" sz="1600">
                              <a:solidFill>
                                <a:schemeClr val="bg1"/>
                              </a:solidFill>
                              <a:effectLst/>
                            </a:rPr>
                            <a:t>       50 </a:t>
                          </a:r>
                          <a:endParaRPr lang="id-ID" sz="16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just">
                            <a:lnSpc>
                              <a:spcPct val="107000"/>
                            </a:lnSpc>
                            <a:spcBef>
                              <a:spcPts val="300"/>
                            </a:spcBef>
                            <a:spcAft>
                              <a:spcPts val="300"/>
                            </a:spcAft>
                          </a:pPr>
                          <a:r>
                            <a:rPr lang="en-US" sz="1600">
                              <a:solidFill>
                                <a:schemeClr val="bg1"/>
                              </a:solidFill>
                              <a:effectLst/>
                            </a:rPr>
                            <a:t>0,980</a:t>
                          </a:r>
                          <a:endParaRPr lang="id-ID" sz="16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just">
                            <a:lnSpc>
                              <a:spcPct val="107000"/>
                            </a:lnSpc>
                            <a:spcBef>
                              <a:spcPts val="300"/>
                            </a:spcBef>
                            <a:spcAft>
                              <a:spcPts val="300"/>
                            </a:spcAft>
                          </a:pPr>
                          <a:r>
                            <a:rPr lang="en-US" sz="1600">
                              <a:solidFill>
                                <a:schemeClr val="bg1"/>
                              </a:solidFill>
                              <a:effectLst/>
                            </a:rPr>
                            <a:t>3,900</a:t>
                          </a:r>
                          <a:endParaRPr lang="id-ID" sz="16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just">
                            <a:lnSpc>
                              <a:spcPct val="107000"/>
                            </a:lnSpc>
                            <a:spcBef>
                              <a:spcPts val="300"/>
                            </a:spcBef>
                            <a:spcAft>
                              <a:spcPts val="300"/>
                            </a:spcAft>
                          </a:pPr>
                          <a:r>
                            <a:rPr lang="en-US" sz="1600">
                              <a:solidFill>
                                <a:schemeClr val="bg1"/>
                              </a:solidFill>
                              <a:effectLst/>
                            </a:rPr>
                            <a:t>181,99</a:t>
                          </a:r>
                          <a:endParaRPr lang="id-ID" sz="16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b"/>
                    </a:tc>
                    <a:extLst>
                      <a:ext uri="{0D108BD9-81ED-4DB2-BD59-A6C34878D82A}">
                        <a16:rowId xmlns:a16="http://schemas.microsoft.com/office/drawing/2014/main" val="3581875322"/>
                      </a:ext>
                    </a:extLst>
                  </a:tr>
                  <a:tr h="260922">
                    <a:tc>
                      <a:txBody>
                        <a:bodyPr/>
                        <a:lstStyle/>
                        <a:p>
                          <a:pPr algn="just">
                            <a:lnSpc>
                              <a:spcPct val="107000"/>
                            </a:lnSpc>
                            <a:spcBef>
                              <a:spcPts val="300"/>
                            </a:spcBef>
                            <a:spcAft>
                              <a:spcPts val="300"/>
                            </a:spcAft>
                          </a:pPr>
                          <a:r>
                            <a:rPr lang="en-US" sz="1600">
                              <a:solidFill>
                                <a:schemeClr val="bg1"/>
                              </a:solidFill>
                              <a:effectLst/>
                            </a:rPr>
                            <a:t>     100 </a:t>
                          </a:r>
                          <a:endParaRPr lang="id-ID" sz="16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just">
                            <a:lnSpc>
                              <a:spcPct val="107000"/>
                            </a:lnSpc>
                            <a:spcBef>
                              <a:spcPts val="300"/>
                            </a:spcBef>
                            <a:spcAft>
                              <a:spcPts val="300"/>
                            </a:spcAft>
                          </a:pPr>
                          <a:r>
                            <a:rPr lang="en-US" sz="1600">
                              <a:solidFill>
                                <a:schemeClr val="bg1"/>
                              </a:solidFill>
                              <a:effectLst/>
                            </a:rPr>
                            <a:t>0,990</a:t>
                          </a:r>
                          <a:endParaRPr lang="id-ID" sz="16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just">
                            <a:lnSpc>
                              <a:spcPct val="107000"/>
                            </a:lnSpc>
                            <a:spcBef>
                              <a:spcPts val="300"/>
                            </a:spcBef>
                            <a:spcAft>
                              <a:spcPts val="300"/>
                            </a:spcAft>
                          </a:pPr>
                          <a:r>
                            <a:rPr lang="en-US" sz="1600">
                              <a:solidFill>
                                <a:schemeClr val="bg1"/>
                              </a:solidFill>
                              <a:effectLst/>
                            </a:rPr>
                            <a:t>4,600</a:t>
                          </a:r>
                          <a:endParaRPr lang="id-ID" sz="16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just">
                            <a:lnSpc>
                              <a:spcPct val="107000"/>
                            </a:lnSpc>
                            <a:spcBef>
                              <a:spcPts val="300"/>
                            </a:spcBef>
                            <a:spcAft>
                              <a:spcPts val="300"/>
                            </a:spcAft>
                          </a:pPr>
                          <a:r>
                            <a:rPr lang="en-US" sz="1600" dirty="0">
                              <a:solidFill>
                                <a:schemeClr val="bg1"/>
                              </a:solidFill>
                              <a:effectLst/>
                            </a:rPr>
                            <a:t>198,23</a:t>
                          </a:r>
                          <a:endParaRPr lang="id-ID" sz="1600" dirty="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b"/>
                    </a:tc>
                    <a:extLst>
                      <a:ext uri="{0D108BD9-81ED-4DB2-BD59-A6C34878D82A}">
                        <a16:rowId xmlns:a16="http://schemas.microsoft.com/office/drawing/2014/main" val="3948489142"/>
                      </a:ext>
                    </a:extLst>
                  </a:tr>
                </a:tbl>
              </a:graphicData>
            </a:graphic>
          </p:graphicFrame>
        </mc:Fallback>
      </mc:AlternateContent>
      <mc:AlternateContent xmlns:mc="http://schemas.openxmlformats.org/markup-compatibility/2006" xmlns:a14="http://schemas.microsoft.com/office/drawing/2010/main">
        <mc:Choice Requires="a14">
          <p:sp>
            <p:nvSpPr>
              <p:cNvPr id="5" name="Rectangle 4"/>
              <p:cNvSpPr/>
              <p:nvPr/>
            </p:nvSpPr>
            <p:spPr>
              <a:xfrm>
                <a:off x="5487251" y="2512360"/>
                <a:ext cx="5680601" cy="635559"/>
              </a:xfrm>
              <a:prstGeom prst="rect">
                <a:avLst/>
              </a:prstGeom>
              <a:solidFill>
                <a:schemeClr val="tx2"/>
              </a:solidFill>
            </p:spPr>
            <p:txBody>
              <a:bodyPr wrap="square">
                <a:spAutoFit/>
              </a:bodyPr>
              <a:lstStyle/>
              <a:p>
                <a:pPr marR="1320800" algn="just">
                  <a:spcBef>
                    <a:spcPts val="1200"/>
                  </a:spcBef>
                  <a:spcAft>
                    <a:spcPts val="0"/>
                  </a:spcAft>
                </a:pPr>
                <a:r>
                  <a:rPr lang="en-US" sz="1400" dirty="0" err="1">
                    <a:solidFill>
                      <a:srgbClr val="000000"/>
                    </a:solidFill>
                    <a:latin typeface="Arial" panose="020B0604020202020204" pitchFamily="34" charset="0"/>
                    <a:ea typeface="MS Mincho"/>
                    <a:cs typeface="Times New Roman" panose="02020603050405020304" pitchFamily="18" charset="0"/>
                  </a:rPr>
                  <a:t>Tabel</a:t>
                </a:r>
                <a:r>
                  <a:rPr lang="en-US" sz="1400" dirty="0">
                    <a:solidFill>
                      <a:srgbClr val="000000"/>
                    </a:solidFill>
                    <a:latin typeface="Arial" panose="020B0604020202020204" pitchFamily="34" charset="0"/>
                    <a:ea typeface="MS Mincho"/>
                    <a:cs typeface="Times New Roman" panose="02020603050405020304" pitchFamily="18" charset="0"/>
                  </a:rPr>
                  <a:t> C4.4:</a:t>
                </a:r>
                <a:r>
                  <a:rPr lang="id-ID" sz="1400" dirty="0">
                    <a:solidFill>
                      <a:srgbClr val="000000"/>
                    </a:solidFill>
                    <a:latin typeface="Arial" panose="020B0604020202020204" pitchFamily="34" charset="0"/>
                    <a:ea typeface="MS Mincho"/>
                    <a:cs typeface="Times New Roman" panose="02020603050405020304" pitchFamily="18" charset="0"/>
                  </a:rPr>
                  <a:t> Curah Hujan Maksimum (</a:t>
                </a:r>
                <a14:m>
                  <m:oMath xmlns:m="http://schemas.openxmlformats.org/officeDocument/2006/math">
                    <m:sSub>
                      <m:sSubPr>
                        <m:ctrlPr>
                          <a:rPr lang="id-ID" sz="1400" i="1">
                            <a:solidFill>
                              <a:srgbClr val="000000"/>
                            </a:solidFill>
                            <a:latin typeface="Cambria Math"/>
                            <a:ea typeface="MS Mincho"/>
                            <a:cs typeface="Times New Roman" panose="02020603050405020304" pitchFamily="18" charset="0"/>
                          </a:rPr>
                        </m:ctrlPr>
                      </m:sSubPr>
                      <m:e>
                        <m:r>
                          <a:rPr lang="en-US" sz="1400" b="1" i="1">
                            <a:solidFill>
                              <a:srgbClr val="000000"/>
                            </a:solidFill>
                            <a:latin typeface="Cambria Math" panose="02040503050406030204" pitchFamily="18" charset="0"/>
                            <a:ea typeface="MS Mincho"/>
                            <a:cs typeface="Times New Roman" panose="02020603050405020304" pitchFamily="18" charset="0"/>
                          </a:rPr>
                          <m:t>𝑿</m:t>
                        </m:r>
                      </m:e>
                      <m:sub>
                        <m:r>
                          <a:rPr lang="en-US" sz="1400" b="1" i="1">
                            <a:solidFill>
                              <a:srgbClr val="000000"/>
                            </a:solidFill>
                            <a:latin typeface="Cambria Math" panose="02040503050406030204" pitchFamily="18" charset="0"/>
                            <a:ea typeface="MS Mincho"/>
                            <a:cs typeface="Times New Roman" panose="02020603050405020304" pitchFamily="18" charset="0"/>
                          </a:rPr>
                          <m:t>𝑻</m:t>
                        </m:r>
                      </m:sub>
                    </m:sSub>
                    <m:r>
                      <a:rPr lang="en-US" sz="1400" b="1" i="1">
                        <a:solidFill>
                          <a:srgbClr val="000000"/>
                        </a:solidFill>
                        <a:latin typeface="Cambria Math" panose="02040503050406030204" pitchFamily="18" charset="0"/>
                        <a:ea typeface="MS Mincho"/>
                        <a:cs typeface="Times New Roman" panose="02020603050405020304" pitchFamily="18" charset="0"/>
                      </a:rPr>
                      <m:t>=</m:t>
                    </m:r>
                    <m:f>
                      <m:fPr>
                        <m:ctrlPr>
                          <a:rPr lang="id-ID" sz="1400" i="1">
                            <a:solidFill>
                              <a:srgbClr val="000000"/>
                            </a:solidFill>
                            <a:latin typeface="Cambria Math"/>
                            <a:ea typeface="MS Mincho"/>
                            <a:cs typeface="Times New Roman" panose="02020603050405020304" pitchFamily="18" charset="0"/>
                          </a:rPr>
                        </m:ctrlPr>
                      </m:fPr>
                      <m:num>
                        <m:r>
                          <a:rPr lang="en-US" sz="1400" b="1" i="1">
                            <a:solidFill>
                              <a:srgbClr val="000000"/>
                            </a:solidFill>
                            <a:latin typeface="Cambria Math" panose="02040503050406030204" pitchFamily="18" charset="0"/>
                            <a:ea typeface="MS Mincho"/>
                            <a:cs typeface="Times New Roman" panose="02020603050405020304" pitchFamily="18" charset="0"/>
                          </a:rPr>
                          <m:t>𝒀</m:t>
                        </m:r>
                        <m:r>
                          <a:rPr lang="en-US" sz="1400" b="1" i="1">
                            <a:solidFill>
                              <a:srgbClr val="000000"/>
                            </a:solidFill>
                            <a:latin typeface="Cambria Math" panose="02040503050406030204" pitchFamily="18" charset="0"/>
                            <a:ea typeface="MS Mincho"/>
                            <a:cs typeface="Times New Roman" panose="02020603050405020304" pitchFamily="18" charset="0"/>
                          </a:rPr>
                          <m:t>+</m:t>
                        </m:r>
                        <m:r>
                          <a:rPr lang="en-US" sz="1400" b="1" i="1">
                            <a:solidFill>
                              <a:srgbClr val="000000"/>
                            </a:solidFill>
                            <a:latin typeface="Cambria Math" panose="02040503050406030204" pitchFamily="18" charset="0"/>
                            <a:ea typeface="MS Mincho"/>
                            <a:cs typeface="Times New Roman" panose="02020603050405020304" pitchFamily="18" charset="0"/>
                          </a:rPr>
                          <m:t>𝟑</m:t>
                        </m:r>
                        <m:r>
                          <a:rPr lang="en-US" sz="1400" b="1" i="1">
                            <a:solidFill>
                              <a:srgbClr val="000000"/>
                            </a:solidFill>
                            <a:latin typeface="Cambria Math" panose="02040503050406030204" pitchFamily="18" charset="0"/>
                            <a:ea typeface="MS Mincho"/>
                            <a:cs typeface="Times New Roman" panose="02020603050405020304" pitchFamily="18" charset="0"/>
                          </a:rPr>
                          <m:t>,</m:t>
                        </m:r>
                        <m:r>
                          <a:rPr lang="en-US" sz="1400" b="1" i="1">
                            <a:solidFill>
                              <a:srgbClr val="000000"/>
                            </a:solidFill>
                            <a:latin typeface="Cambria Math" panose="02040503050406030204" pitchFamily="18" charset="0"/>
                            <a:ea typeface="MS Mincho"/>
                            <a:cs typeface="Times New Roman" panose="02020603050405020304" pitchFamily="18" charset="0"/>
                          </a:rPr>
                          <m:t>𝟗𝟒𝟖𝟕</m:t>
                        </m:r>
                      </m:num>
                      <m:den>
                        <m:r>
                          <a:rPr lang="en-US" sz="1400" b="1" i="1">
                            <a:solidFill>
                              <a:srgbClr val="000000"/>
                            </a:solidFill>
                            <a:latin typeface="Cambria Math" panose="02040503050406030204" pitchFamily="18" charset="0"/>
                            <a:ea typeface="MS Mincho"/>
                            <a:cs typeface="Times New Roman" panose="02020603050405020304" pitchFamily="18" charset="0"/>
                          </a:rPr>
                          <m:t>𝟎</m:t>
                        </m:r>
                        <m:r>
                          <a:rPr lang="en-US" sz="1400" b="1" i="1">
                            <a:solidFill>
                              <a:srgbClr val="000000"/>
                            </a:solidFill>
                            <a:latin typeface="Cambria Math" panose="02040503050406030204" pitchFamily="18" charset="0"/>
                            <a:ea typeface="MS Mincho"/>
                            <a:cs typeface="Times New Roman" panose="02020603050405020304" pitchFamily="18" charset="0"/>
                          </a:rPr>
                          <m:t>,</m:t>
                        </m:r>
                        <m:r>
                          <a:rPr lang="en-US" sz="1400" b="1" i="1">
                            <a:solidFill>
                              <a:srgbClr val="000000"/>
                            </a:solidFill>
                            <a:latin typeface="Cambria Math" panose="02040503050406030204" pitchFamily="18" charset="0"/>
                            <a:ea typeface="MS Mincho"/>
                            <a:cs typeface="Times New Roman" panose="02020603050405020304" pitchFamily="18" charset="0"/>
                          </a:rPr>
                          <m:t>𝟎𝟒𝟑𝟏</m:t>
                        </m:r>
                      </m:den>
                    </m:f>
                  </m:oMath>
                </a14:m>
                <a:r>
                  <a:rPr lang="id-ID" sz="1400" dirty="0">
                    <a:solidFill>
                      <a:srgbClr val="000000"/>
                    </a:solidFill>
                    <a:latin typeface="Arial" panose="020B0604020202020204" pitchFamily="34" charset="0"/>
                    <a:ea typeface="MS Mincho"/>
                    <a:cs typeface="Times New Roman" panose="02020603050405020304" pitchFamily="18" charset="0"/>
                  </a:rPr>
                  <a:t>) untuk Periode Ulang, </a:t>
                </a:r>
                <a14:m>
                  <m:oMath xmlns:m="http://schemas.openxmlformats.org/officeDocument/2006/math">
                    <m:r>
                      <a:rPr lang="en-US" sz="1400" b="1" i="1">
                        <a:solidFill>
                          <a:srgbClr val="000000"/>
                        </a:solidFill>
                        <a:latin typeface="Cambria Math" panose="02040503050406030204" pitchFamily="18" charset="0"/>
                        <a:ea typeface="MS Mincho"/>
                        <a:cs typeface="Times New Roman" panose="02020603050405020304" pitchFamily="18" charset="0"/>
                      </a:rPr>
                      <m:t>𝑻</m:t>
                    </m:r>
                  </m:oMath>
                </a14:m>
                <a:r>
                  <a:rPr lang="id-ID" sz="1400" dirty="0">
                    <a:solidFill>
                      <a:srgbClr val="000000"/>
                    </a:solidFill>
                    <a:latin typeface="Arial" panose="020B0604020202020204" pitchFamily="34" charset="0"/>
                    <a:ea typeface="MS Mincho"/>
                    <a:cs typeface="Times New Roman" panose="02020603050405020304" pitchFamily="18" charset="0"/>
                  </a:rPr>
                  <a:t> dengan </a:t>
                </a:r>
                <a:r>
                  <a:rPr lang="id-ID" sz="1400" dirty="0" err="1">
                    <a:solidFill>
                      <a:srgbClr val="000000"/>
                    </a:solidFill>
                    <a:latin typeface="Arial" panose="020B0604020202020204" pitchFamily="34" charset="0"/>
                    <a:ea typeface="MS Mincho"/>
                    <a:cs typeface="Times New Roman" panose="02020603050405020304" pitchFamily="18" charset="0"/>
                  </a:rPr>
                  <a:t>Gumbel</a:t>
                </a:r>
                <a:r>
                  <a:rPr lang="id-ID" sz="1400" dirty="0">
                    <a:solidFill>
                      <a:srgbClr val="000000"/>
                    </a:solidFill>
                    <a:latin typeface="Arial" panose="020B0604020202020204" pitchFamily="34" charset="0"/>
                    <a:ea typeface="MS Mincho"/>
                    <a:cs typeface="Times New Roman" panose="02020603050405020304" pitchFamily="18" charset="0"/>
                  </a:rPr>
                  <a:t> </a:t>
                </a:r>
                <a:r>
                  <a:rPr lang="id-ID" sz="1400" dirty="0" err="1">
                    <a:solidFill>
                      <a:srgbClr val="000000"/>
                    </a:solidFill>
                    <a:latin typeface="Arial" panose="020B0604020202020204" pitchFamily="34" charset="0"/>
                    <a:ea typeface="MS Mincho"/>
                    <a:cs typeface="Times New Roman" panose="02020603050405020304" pitchFamily="18" charset="0"/>
                  </a:rPr>
                  <a:t>Type</a:t>
                </a:r>
                <a:r>
                  <a:rPr lang="id-ID" sz="1400" dirty="0">
                    <a:solidFill>
                      <a:srgbClr val="000000"/>
                    </a:solidFill>
                    <a:latin typeface="Arial" panose="020B0604020202020204" pitchFamily="34" charset="0"/>
                    <a:ea typeface="MS Mincho"/>
                    <a:cs typeface="Times New Roman" panose="02020603050405020304" pitchFamily="18" charset="0"/>
                  </a:rPr>
                  <a:t>-I </a:t>
                </a:r>
                <a:endParaRPr lang="id-ID" sz="1400" dirty="0">
                  <a:latin typeface="Arial" panose="020B0604020202020204" pitchFamily="34" charset="0"/>
                  <a:ea typeface="MS Mincho"/>
                  <a:cs typeface="Times New Roman" panose="02020603050405020304" pitchFamily="18" charset="0"/>
                </a:endParaRPr>
              </a:p>
            </p:txBody>
          </p:sp>
        </mc:Choice>
        <mc:Fallback xmlns="">
          <p:sp>
            <p:nvSpPr>
              <p:cNvPr id="5" name="Rectangle 4"/>
              <p:cNvSpPr>
                <a:spLocks noRot="1" noChangeAspect="1" noMove="1" noResize="1" noEditPoints="1" noAdjustHandles="1" noChangeArrowheads="1" noChangeShapeType="1" noTextEdit="1"/>
              </p:cNvSpPr>
              <p:nvPr/>
            </p:nvSpPr>
            <p:spPr>
              <a:xfrm>
                <a:off x="5487251" y="2512360"/>
                <a:ext cx="5680601" cy="635559"/>
              </a:xfrm>
              <a:prstGeom prst="rect">
                <a:avLst/>
              </a:prstGeom>
              <a:blipFill>
                <a:blip r:embed="rId4"/>
                <a:stretch>
                  <a:fillRect l="-322" b="-10577"/>
                </a:stretch>
              </a:blipFill>
            </p:spPr>
            <p:txBody>
              <a:bodyPr/>
              <a:lstStyle/>
              <a:p>
                <a:r>
                  <a:rPr lang="id-ID">
                    <a:noFill/>
                  </a:rPr>
                  <a:t> </a:t>
                </a:r>
              </a:p>
            </p:txBody>
          </p:sp>
        </mc:Fallback>
      </mc:AlternateContent>
    </p:spTree>
    <p:extLst>
      <p:ext uri="{BB962C8B-B14F-4D97-AF65-F5344CB8AC3E}">
        <p14:creationId xmlns:p14="http://schemas.microsoft.com/office/powerpoint/2010/main" val="1149055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a:t>Contoh Soal</a:t>
            </a:r>
          </a:p>
        </p:txBody>
      </p:sp>
      <mc:AlternateContent xmlns:mc="http://schemas.openxmlformats.org/markup-compatibility/2006" xmlns:a14="http://schemas.microsoft.com/office/drawing/2010/main">
        <mc:Choice Requires="a14">
          <p:sp>
            <p:nvSpPr>
              <p:cNvPr id="3" name="Content Placeholder 2"/>
              <p:cNvSpPr>
                <a:spLocks noGrp="1"/>
              </p:cNvSpPr>
              <p:nvPr>
                <p:ph sz="half" idx="1"/>
              </p:nvPr>
            </p:nvSpPr>
            <p:spPr>
              <a:xfrm>
                <a:off x="680320" y="2336873"/>
                <a:ext cx="4771574" cy="4176070"/>
              </a:xfrm>
              <a:solidFill>
                <a:schemeClr val="tx2"/>
              </a:solidFill>
            </p:spPr>
            <p:txBody>
              <a:bodyPr>
                <a:normAutofit fontScale="70000" lnSpcReduction="20000"/>
              </a:bodyPr>
              <a:lstStyle/>
              <a:p>
                <a:pPr>
                  <a:lnSpc>
                    <a:spcPct val="120000"/>
                  </a:lnSpc>
                </a:pPr>
                <a:r>
                  <a:rPr lang="en-US" dirty="0">
                    <a:solidFill>
                      <a:schemeClr val="bg1"/>
                    </a:solidFill>
                  </a:rPr>
                  <a:t>Hitung </a:t>
                </a:r>
                <a:r>
                  <a:rPr lang="en-US" dirty="0" err="1">
                    <a:solidFill>
                      <a:schemeClr val="bg1"/>
                    </a:solidFill>
                  </a:rPr>
                  <a:t>curah</a:t>
                </a:r>
                <a:r>
                  <a:rPr lang="en-US" dirty="0">
                    <a:solidFill>
                      <a:schemeClr val="bg1"/>
                    </a:solidFill>
                  </a:rPr>
                  <a:t> </a:t>
                </a:r>
                <a:r>
                  <a:rPr lang="en-US" dirty="0" err="1">
                    <a:solidFill>
                      <a:schemeClr val="bg1"/>
                    </a:solidFill>
                  </a:rPr>
                  <a:t>hujan</a:t>
                </a:r>
                <a:r>
                  <a:rPr lang="en-US" dirty="0">
                    <a:solidFill>
                      <a:schemeClr val="bg1"/>
                    </a:solidFill>
                  </a:rPr>
                  <a:t> </a:t>
                </a:r>
                <a:r>
                  <a:rPr lang="en-US" dirty="0" err="1">
                    <a:solidFill>
                      <a:schemeClr val="bg1"/>
                    </a:solidFill>
                  </a:rPr>
                  <a:t>harian</a:t>
                </a:r>
                <a:r>
                  <a:rPr lang="en-US" dirty="0">
                    <a:solidFill>
                      <a:schemeClr val="bg1"/>
                    </a:solidFill>
                  </a:rPr>
                  <a:t> </a:t>
                </a:r>
                <a:r>
                  <a:rPr lang="en-US" dirty="0" err="1">
                    <a:solidFill>
                      <a:schemeClr val="bg1"/>
                    </a:solidFill>
                  </a:rPr>
                  <a:t>maksimum</a:t>
                </a:r>
                <a:r>
                  <a:rPr lang="en-US" dirty="0">
                    <a:solidFill>
                      <a:schemeClr val="bg1"/>
                    </a:solidFill>
                  </a:rPr>
                  <a:t> </a:t>
                </a:r>
                <a:r>
                  <a:rPr lang="en-US" dirty="0" err="1">
                    <a:solidFill>
                      <a:schemeClr val="bg1"/>
                    </a:solidFill>
                  </a:rPr>
                  <a:t>dari</a:t>
                </a:r>
                <a:r>
                  <a:rPr lang="en-US" dirty="0">
                    <a:solidFill>
                      <a:schemeClr val="bg1"/>
                    </a:solidFill>
                  </a:rPr>
                  <a:t> data </a:t>
                </a:r>
                <a:r>
                  <a:rPr lang="en-US" dirty="0" err="1">
                    <a:solidFill>
                      <a:schemeClr val="bg1"/>
                    </a:solidFill>
                  </a:rPr>
                  <a:t>Contoh</a:t>
                </a:r>
                <a:r>
                  <a:rPr lang="en-US" dirty="0">
                    <a:solidFill>
                      <a:schemeClr val="bg1"/>
                    </a:solidFill>
                  </a:rPr>
                  <a:t> </a:t>
                </a:r>
                <a:r>
                  <a:rPr lang="en-US" dirty="0" err="1">
                    <a:solidFill>
                      <a:schemeClr val="bg1"/>
                    </a:solidFill>
                  </a:rPr>
                  <a:t>Soal</a:t>
                </a:r>
                <a:r>
                  <a:rPr lang="en-US" dirty="0">
                    <a:solidFill>
                      <a:schemeClr val="bg1"/>
                    </a:solidFill>
                  </a:rPr>
                  <a:t> C4.5 </a:t>
                </a:r>
                <a:r>
                  <a:rPr lang="en-US" dirty="0" err="1">
                    <a:solidFill>
                      <a:schemeClr val="bg1"/>
                    </a:solidFill>
                  </a:rPr>
                  <a:t>untuk</a:t>
                </a:r>
                <a:r>
                  <a:rPr lang="en-US" dirty="0">
                    <a:solidFill>
                      <a:schemeClr val="bg1"/>
                    </a:solidFill>
                  </a:rPr>
                  <a:t> </a:t>
                </a:r>
                <a:r>
                  <a:rPr lang="en-US" dirty="0" err="1">
                    <a:solidFill>
                      <a:schemeClr val="bg1"/>
                    </a:solidFill>
                  </a:rPr>
                  <a:t>periode</a:t>
                </a:r>
                <a:r>
                  <a:rPr lang="en-US" dirty="0">
                    <a:solidFill>
                      <a:schemeClr val="bg1"/>
                    </a:solidFill>
                  </a:rPr>
                  <a:t> </a:t>
                </a:r>
                <a:r>
                  <a:rPr lang="en-US" dirty="0" err="1">
                    <a:solidFill>
                      <a:schemeClr val="bg1"/>
                    </a:solidFill>
                  </a:rPr>
                  <a:t>ulang</a:t>
                </a:r>
                <a:r>
                  <a:rPr lang="en-US" dirty="0">
                    <a:solidFill>
                      <a:schemeClr val="bg1"/>
                    </a:solidFill>
                  </a:rPr>
                  <a:t> : 2; 5; 10; 20; 50  </a:t>
                </a:r>
                <a:r>
                  <a:rPr lang="en-US" dirty="0" err="1">
                    <a:solidFill>
                      <a:schemeClr val="bg1"/>
                    </a:solidFill>
                  </a:rPr>
                  <a:t>dan</a:t>
                </a:r>
                <a:r>
                  <a:rPr lang="en-US" dirty="0">
                    <a:solidFill>
                      <a:schemeClr val="bg1"/>
                    </a:solidFill>
                  </a:rPr>
                  <a:t> 100 </a:t>
                </a:r>
                <a:r>
                  <a:rPr lang="en-US" dirty="0" err="1">
                    <a:solidFill>
                      <a:schemeClr val="bg1"/>
                    </a:solidFill>
                  </a:rPr>
                  <a:t>Tahun</a:t>
                </a:r>
                <a:r>
                  <a:rPr lang="en-US" dirty="0">
                    <a:solidFill>
                      <a:schemeClr val="bg1"/>
                    </a:solidFill>
                  </a:rPr>
                  <a:t> </a:t>
                </a:r>
                <a:r>
                  <a:rPr lang="id-ID" dirty="0">
                    <a:solidFill>
                      <a:schemeClr val="bg1"/>
                    </a:solidFill>
                  </a:rPr>
                  <a:t>menggunakan frekuensi empiris </a:t>
                </a:r>
                <a:r>
                  <a:rPr lang="id-ID" dirty="0" err="1">
                    <a:solidFill>
                      <a:schemeClr val="bg1"/>
                    </a:solidFill>
                  </a:rPr>
                  <a:t>Gumbel</a:t>
                </a:r>
                <a:r>
                  <a:rPr lang="en-US" dirty="0">
                    <a:solidFill>
                      <a:schemeClr val="bg1"/>
                    </a:solidFill>
                  </a:rPr>
                  <a:t>.</a:t>
                </a:r>
                <a:endParaRPr lang="id-ID" dirty="0">
                  <a:solidFill>
                    <a:schemeClr val="bg1"/>
                  </a:solidFill>
                </a:endParaRPr>
              </a:p>
              <a:p>
                <a:pPr>
                  <a:lnSpc>
                    <a:spcPct val="120000"/>
                  </a:lnSpc>
                </a:pPr>
                <a:r>
                  <a:rPr lang="en-US" dirty="0">
                    <a:solidFill>
                      <a:schemeClr val="bg1"/>
                    </a:solidFill>
                  </a:rPr>
                  <a:t>Menggunakan </a:t>
                </a:r>
                <a:r>
                  <a:rPr lang="en-US" dirty="0" err="1">
                    <a:solidFill>
                      <a:schemeClr val="bg1"/>
                    </a:solidFill>
                  </a:rPr>
                  <a:t>Persamaan</a:t>
                </a:r>
                <a:r>
                  <a:rPr lang="en-US" dirty="0">
                    <a:solidFill>
                      <a:schemeClr val="bg1"/>
                    </a:solidFill>
                  </a:rPr>
                  <a:t> 4.</a:t>
                </a:r>
                <a:r>
                  <a:rPr lang="id-ID" dirty="0">
                    <a:solidFill>
                      <a:schemeClr val="bg1"/>
                    </a:solidFill>
                  </a:rPr>
                  <a:t>36</a:t>
                </a:r>
                <a:r>
                  <a:rPr lang="en-US" dirty="0">
                    <a:solidFill>
                      <a:schemeClr val="bg1"/>
                    </a:solidFill>
                  </a:rPr>
                  <a:t>, </a:t>
                </a:r>
                <a:r>
                  <a:rPr lang="en-US" dirty="0" err="1">
                    <a:solidFill>
                      <a:schemeClr val="bg1"/>
                    </a:solidFill>
                  </a:rPr>
                  <a:t>dari</a:t>
                </a:r>
                <a:r>
                  <a:rPr lang="en-US" dirty="0">
                    <a:solidFill>
                      <a:schemeClr val="bg1"/>
                    </a:solidFill>
                  </a:rPr>
                  <a:t> </a:t>
                </a:r>
                <a:r>
                  <a:rPr lang="en-US" dirty="0" err="1">
                    <a:solidFill>
                      <a:schemeClr val="bg1"/>
                    </a:solidFill>
                  </a:rPr>
                  <a:t>Tabel</a:t>
                </a:r>
                <a:r>
                  <a:rPr lang="en-US" dirty="0">
                    <a:solidFill>
                      <a:schemeClr val="bg1"/>
                    </a:solidFill>
                  </a:rPr>
                  <a:t> 4.</a:t>
                </a:r>
                <a:r>
                  <a:rPr lang="id-ID" dirty="0">
                    <a:solidFill>
                      <a:schemeClr val="bg1"/>
                    </a:solidFill>
                  </a:rPr>
                  <a:t>7</a:t>
                </a:r>
                <a:r>
                  <a:rPr lang="en-US" dirty="0">
                    <a:solidFill>
                      <a:schemeClr val="bg1"/>
                    </a:solidFill>
                  </a:rPr>
                  <a:t> </a:t>
                </a:r>
                <a:r>
                  <a:rPr lang="en-US" dirty="0" err="1">
                    <a:solidFill>
                      <a:schemeClr val="bg1"/>
                    </a:solidFill>
                  </a:rPr>
                  <a:t>didapatkan</a:t>
                </a:r>
                <a:r>
                  <a:rPr lang="en-US" dirty="0">
                    <a:solidFill>
                      <a:schemeClr val="bg1"/>
                    </a:solidFill>
                  </a:rPr>
                  <a:t>, </a:t>
                </a:r>
                <a:r>
                  <a:rPr lang="en-US" dirty="0" err="1">
                    <a:solidFill>
                      <a:schemeClr val="bg1"/>
                    </a:solidFill>
                  </a:rPr>
                  <a:t>untuk</a:t>
                </a:r>
                <a:r>
                  <a:rPr lang="en-US" dirty="0">
                    <a:solidFill>
                      <a:schemeClr val="bg1"/>
                    </a:solidFill>
                  </a:rPr>
                  <a:t> </a:t>
                </a:r>
                <a14:m>
                  <m:oMath xmlns:m="http://schemas.openxmlformats.org/officeDocument/2006/math">
                    <m:r>
                      <a:rPr lang="en-US" i="1">
                        <a:solidFill>
                          <a:schemeClr val="bg1"/>
                        </a:solidFill>
                        <a:latin typeface="Cambria Math" panose="02040503050406030204" pitchFamily="18" charset="0"/>
                      </a:rPr>
                      <m:t>𝑛</m:t>
                    </m:r>
                    <m:r>
                      <a:rPr lang="en-US" i="1">
                        <a:solidFill>
                          <a:schemeClr val="bg1"/>
                        </a:solidFill>
                        <a:latin typeface="Cambria Math" panose="02040503050406030204" pitchFamily="18" charset="0"/>
                      </a:rPr>
                      <m:t>=17</m:t>
                    </m:r>
                  </m:oMath>
                </a14:m>
                <a:r>
                  <a:rPr lang="en-US" dirty="0">
                    <a:solidFill>
                      <a:schemeClr val="bg1"/>
                    </a:solidFill>
                  </a:rPr>
                  <a:t>  </a:t>
                </a:r>
                <a14:m>
                  <m:oMath xmlns:m="http://schemas.openxmlformats.org/officeDocument/2006/math">
                    <m:sSub>
                      <m:sSubPr>
                        <m:ctrlPr>
                          <a:rPr lang="id-ID" i="1">
                            <a:solidFill>
                              <a:schemeClr val="bg1"/>
                            </a:solidFill>
                            <a:latin typeface="Cambria Math"/>
                          </a:rPr>
                        </m:ctrlPr>
                      </m:sSubPr>
                      <m:e>
                        <m:r>
                          <m:rPr>
                            <m:sty m:val="p"/>
                          </m:rPr>
                          <a:rPr lang="en-US">
                            <a:solidFill>
                              <a:schemeClr val="bg1"/>
                            </a:solidFill>
                            <a:latin typeface="Cambria Math" panose="02040503050406030204" pitchFamily="18" charset="0"/>
                          </a:rPr>
                          <m:t>S</m:t>
                        </m:r>
                      </m:e>
                      <m:sub>
                        <m:r>
                          <a:rPr lang="en-US" i="1">
                            <a:solidFill>
                              <a:schemeClr val="bg1"/>
                            </a:solidFill>
                            <a:latin typeface="Cambria Math" panose="02040503050406030204" pitchFamily="18" charset="0"/>
                          </a:rPr>
                          <m:t>𝑛</m:t>
                        </m:r>
                      </m:sub>
                    </m:sSub>
                    <m:r>
                      <a:rPr lang="en-US" i="1">
                        <a:solidFill>
                          <a:schemeClr val="bg1"/>
                        </a:solidFill>
                        <a:latin typeface="Cambria Math" panose="02040503050406030204" pitchFamily="18" charset="0"/>
                      </a:rPr>
                      <m:t>=1,0411</m:t>
                    </m:r>
                  </m:oMath>
                </a14:m>
                <a:r>
                  <a:rPr lang="en-US" dirty="0">
                    <a:solidFill>
                      <a:schemeClr val="bg1"/>
                    </a:solidFill>
                  </a:rPr>
                  <a:t> </a:t>
                </a:r>
                <a:r>
                  <a:rPr lang="en-US" dirty="0" err="1">
                    <a:solidFill>
                      <a:schemeClr val="bg1"/>
                    </a:solidFill>
                  </a:rPr>
                  <a:t>dan</a:t>
                </a:r>
                <a:r>
                  <a:rPr lang="en-US" dirty="0">
                    <a:solidFill>
                      <a:schemeClr val="bg1"/>
                    </a:solidFill>
                  </a:rPr>
                  <a:t> </a:t>
                </a:r>
                <a14:m>
                  <m:oMath xmlns:m="http://schemas.openxmlformats.org/officeDocument/2006/math">
                    <m:sSub>
                      <m:sSubPr>
                        <m:ctrlPr>
                          <a:rPr lang="id-ID" i="1">
                            <a:solidFill>
                              <a:schemeClr val="bg1"/>
                            </a:solidFill>
                            <a:latin typeface="Cambria Math"/>
                          </a:rPr>
                        </m:ctrlPr>
                      </m:sSubPr>
                      <m:e>
                        <m:r>
                          <m:rPr>
                            <m:sty m:val="p"/>
                          </m:rPr>
                          <a:rPr lang="en-US">
                            <a:solidFill>
                              <a:schemeClr val="bg1"/>
                            </a:solidFill>
                            <a:latin typeface="Cambria Math" panose="02040503050406030204" pitchFamily="18" charset="0"/>
                          </a:rPr>
                          <m:t>Y</m:t>
                        </m:r>
                      </m:e>
                      <m:sub>
                        <m:r>
                          <a:rPr lang="en-US" i="1">
                            <a:solidFill>
                              <a:schemeClr val="bg1"/>
                            </a:solidFill>
                            <a:latin typeface="Cambria Math" panose="02040503050406030204" pitchFamily="18" charset="0"/>
                          </a:rPr>
                          <m:t>𝑛</m:t>
                        </m:r>
                      </m:sub>
                    </m:sSub>
                    <m:r>
                      <a:rPr lang="en-US" i="1">
                        <a:solidFill>
                          <a:schemeClr val="bg1"/>
                        </a:solidFill>
                        <a:latin typeface="Cambria Math" panose="02040503050406030204" pitchFamily="18" charset="0"/>
                      </a:rPr>
                      <m:t>=0,5181</m:t>
                    </m:r>
                  </m:oMath>
                </a14:m>
                <a:endParaRPr lang="id-ID" dirty="0">
                  <a:solidFill>
                    <a:schemeClr val="bg1"/>
                  </a:solidFill>
                </a:endParaRPr>
              </a:p>
              <a:p>
                <a:pPr marL="0" indent="0">
                  <a:lnSpc>
                    <a:spcPct val="120000"/>
                  </a:lnSpc>
                  <a:buNone/>
                </a:pPr>
                <a14:m>
                  <m:oMathPara xmlns:m="http://schemas.openxmlformats.org/officeDocument/2006/math">
                    <m:oMathParaPr>
                      <m:jc m:val="centerGroup"/>
                    </m:oMathParaPr>
                    <m:oMath xmlns:m="http://schemas.openxmlformats.org/officeDocument/2006/math">
                      <m:r>
                        <a:rPr lang="en-US" i="1">
                          <a:solidFill>
                            <a:schemeClr val="bg1"/>
                          </a:solidFill>
                          <a:latin typeface="Cambria Math" panose="02040503050406030204" pitchFamily="18" charset="0"/>
                        </a:rPr>
                        <m:t>𝑋</m:t>
                      </m:r>
                      <m:r>
                        <a:rPr lang="en-US">
                          <a:solidFill>
                            <a:schemeClr val="bg1"/>
                          </a:solidFill>
                          <a:latin typeface="Cambria Math" panose="02040503050406030204" pitchFamily="18" charset="0"/>
                        </a:rPr>
                        <m:t>=</m:t>
                      </m:r>
                      <m:acc>
                        <m:accPr>
                          <m:chr m:val="̂"/>
                          <m:ctrlPr>
                            <a:rPr lang="id-ID" i="1">
                              <a:solidFill>
                                <a:schemeClr val="bg1"/>
                              </a:solidFill>
                              <a:latin typeface="Cambria Math"/>
                            </a:rPr>
                          </m:ctrlPr>
                        </m:accPr>
                        <m:e>
                          <m:r>
                            <a:rPr lang="en-US" i="1">
                              <a:solidFill>
                                <a:schemeClr val="bg1"/>
                              </a:solidFill>
                              <a:latin typeface="Cambria Math" panose="02040503050406030204" pitchFamily="18" charset="0"/>
                            </a:rPr>
                            <m:t>𝑋</m:t>
                          </m:r>
                        </m:e>
                      </m:acc>
                      <m:r>
                        <a:rPr lang="en-US" i="1">
                          <a:solidFill>
                            <a:schemeClr val="bg1"/>
                          </a:solidFill>
                          <a:latin typeface="Cambria Math" panose="02040503050406030204" pitchFamily="18" charset="0"/>
                        </a:rPr>
                        <m:t>+</m:t>
                      </m:r>
                      <m:f>
                        <m:fPr>
                          <m:ctrlPr>
                            <a:rPr lang="id-ID" i="1">
                              <a:solidFill>
                                <a:schemeClr val="bg1"/>
                              </a:solidFill>
                              <a:latin typeface="Cambria Math"/>
                            </a:rPr>
                          </m:ctrlPr>
                        </m:fPr>
                        <m:num>
                          <m:sSub>
                            <m:sSubPr>
                              <m:ctrlPr>
                                <a:rPr lang="id-ID" i="1">
                                  <a:solidFill>
                                    <a:schemeClr val="bg1"/>
                                  </a:solidFill>
                                  <a:latin typeface="Cambria Math"/>
                                </a:rPr>
                              </m:ctrlPr>
                            </m:sSubPr>
                            <m:e>
                              <m:r>
                                <a:rPr lang="en-US" i="1">
                                  <a:solidFill>
                                    <a:schemeClr val="bg1"/>
                                  </a:solidFill>
                                  <a:latin typeface="Cambria Math" panose="02040503050406030204" pitchFamily="18" charset="0"/>
                                </a:rPr>
                                <m:t>𝑠</m:t>
                              </m:r>
                            </m:e>
                            <m:sub>
                              <m:r>
                                <a:rPr lang="en-US" i="1">
                                  <a:solidFill>
                                    <a:schemeClr val="bg1"/>
                                  </a:solidFill>
                                  <a:latin typeface="Cambria Math" panose="02040503050406030204" pitchFamily="18" charset="0"/>
                                </a:rPr>
                                <m:t>𝑥</m:t>
                              </m:r>
                            </m:sub>
                          </m:sSub>
                        </m:num>
                        <m:den>
                          <m:sSub>
                            <m:sSubPr>
                              <m:ctrlPr>
                                <a:rPr lang="id-ID" i="1">
                                  <a:solidFill>
                                    <a:schemeClr val="bg1"/>
                                  </a:solidFill>
                                  <a:latin typeface="Cambria Math"/>
                                </a:rPr>
                              </m:ctrlPr>
                            </m:sSubPr>
                            <m:e>
                              <m:r>
                                <a:rPr lang="en-US" i="1">
                                  <a:solidFill>
                                    <a:schemeClr val="bg1"/>
                                  </a:solidFill>
                                  <a:latin typeface="Cambria Math" panose="02040503050406030204" pitchFamily="18" charset="0"/>
                                </a:rPr>
                                <m:t>𝑆</m:t>
                              </m:r>
                            </m:e>
                            <m:sub>
                              <m:r>
                                <a:rPr lang="en-US" i="1">
                                  <a:solidFill>
                                    <a:schemeClr val="bg1"/>
                                  </a:solidFill>
                                  <a:latin typeface="Cambria Math" panose="02040503050406030204" pitchFamily="18" charset="0"/>
                                </a:rPr>
                                <m:t>𝑛</m:t>
                              </m:r>
                            </m:sub>
                          </m:sSub>
                        </m:den>
                      </m:f>
                      <m:d>
                        <m:dPr>
                          <m:ctrlPr>
                            <a:rPr lang="id-ID" i="1">
                              <a:solidFill>
                                <a:schemeClr val="bg1"/>
                              </a:solidFill>
                              <a:latin typeface="Cambria Math"/>
                            </a:rPr>
                          </m:ctrlPr>
                        </m:dPr>
                        <m:e>
                          <m:r>
                            <m:rPr>
                              <m:sty m:val="p"/>
                            </m:rPr>
                            <a:rPr lang="en-US">
                              <a:solidFill>
                                <a:schemeClr val="bg1"/>
                              </a:solidFill>
                              <a:latin typeface="Cambria Math" panose="02040503050406030204" pitchFamily="18" charset="0"/>
                            </a:rPr>
                            <m:t>Y</m:t>
                          </m:r>
                          <m:r>
                            <a:rPr lang="en-US" i="1">
                              <a:solidFill>
                                <a:schemeClr val="bg1"/>
                              </a:solidFill>
                              <a:latin typeface="Cambria Math" panose="02040503050406030204" pitchFamily="18" charset="0"/>
                            </a:rPr>
                            <m:t>−</m:t>
                          </m:r>
                          <m:sSub>
                            <m:sSubPr>
                              <m:ctrlPr>
                                <a:rPr lang="id-ID" i="1">
                                  <a:solidFill>
                                    <a:schemeClr val="bg1"/>
                                  </a:solidFill>
                                  <a:latin typeface="Cambria Math"/>
                                </a:rPr>
                              </m:ctrlPr>
                            </m:sSubPr>
                            <m:e>
                              <m:r>
                                <m:rPr>
                                  <m:sty m:val="p"/>
                                </m:rPr>
                                <a:rPr lang="en-US">
                                  <a:solidFill>
                                    <a:schemeClr val="bg1"/>
                                  </a:solidFill>
                                  <a:latin typeface="Cambria Math" panose="02040503050406030204" pitchFamily="18" charset="0"/>
                                </a:rPr>
                                <m:t>Y</m:t>
                              </m:r>
                            </m:e>
                            <m:sub>
                              <m:r>
                                <a:rPr lang="en-US" i="1">
                                  <a:solidFill>
                                    <a:schemeClr val="bg1"/>
                                  </a:solidFill>
                                  <a:latin typeface="Cambria Math" panose="02040503050406030204" pitchFamily="18" charset="0"/>
                                </a:rPr>
                                <m:t>𝑛</m:t>
                              </m:r>
                            </m:sub>
                          </m:sSub>
                        </m:e>
                      </m:d>
                      <m:r>
                        <a:rPr lang="en-US" i="1">
                          <a:solidFill>
                            <a:schemeClr val="bg1"/>
                          </a:solidFill>
                          <a:latin typeface="Cambria Math" panose="02040503050406030204" pitchFamily="18" charset="0"/>
                        </a:rPr>
                        <m:t>=</m:t>
                      </m:r>
                      <m:acc>
                        <m:accPr>
                          <m:chr m:val="̂"/>
                          <m:ctrlPr>
                            <a:rPr lang="id-ID" i="1">
                              <a:solidFill>
                                <a:schemeClr val="bg1"/>
                              </a:solidFill>
                              <a:latin typeface="Cambria Math"/>
                            </a:rPr>
                          </m:ctrlPr>
                        </m:accPr>
                        <m:e>
                          <m:r>
                            <a:rPr lang="en-US" i="1">
                              <a:solidFill>
                                <a:schemeClr val="bg1"/>
                              </a:solidFill>
                              <a:latin typeface="Cambria Math" panose="02040503050406030204" pitchFamily="18" charset="0"/>
                            </a:rPr>
                            <m:t>𝑋</m:t>
                          </m:r>
                        </m:e>
                      </m:acc>
                      <m:r>
                        <a:rPr lang="en-US" i="1">
                          <a:solidFill>
                            <a:schemeClr val="bg1"/>
                          </a:solidFill>
                          <a:latin typeface="Cambria Math" panose="02040503050406030204" pitchFamily="18" charset="0"/>
                        </a:rPr>
                        <m:t>+</m:t>
                      </m:r>
                      <m:f>
                        <m:fPr>
                          <m:ctrlPr>
                            <a:rPr lang="id-ID" i="1">
                              <a:solidFill>
                                <a:schemeClr val="bg1"/>
                              </a:solidFill>
                              <a:latin typeface="Cambria Math"/>
                            </a:rPr>
                          </m:ctrlPr>
                        </m:fPr>
                        <m:num>
                          <m:sSub>
                            <m:sSubPr>
                              <m:ctrlPr>
                                <a:rPr lang="id-ID" i="1">
                                  <a:solidFill>
                                    <a:schemeClr val="bg1"/>
                                  </a:solidFill>
                                  <a:latin typeface="Cambria Math"/>
                                </a:rPr>
                              </m:ctrlPr>
                            </m:sSubPr>
                            <m:e>
                              <m:r>
                                <a:rPr lang="en-US" i="1">
                                  <a:solidFill>
                                    <a:schemeClr val="bg1"/>
                                  </a:solidFill>
                                  <a:latin typeface="Cambria Math" panose="02040503050406030204" pitchFamily="18" charset="0"/>
                                </a:rPr>
                                <m:t>𝑠</m:t>
                              </m:r>
                            </m:e>
                            <m:sub>
                              <m:r>
                                <a:rPr lang="en-US" i="1">
                                  <a:solidFill>
                                    <a:schemeClr val="bg1"/>
                                  </a:solidFill>
                                  <a:latin typeface="Cambria Math" panose="02040503050406030204" pitchFamily="18" charset="0"/>
                                </a:rPr>
                                <m:t>𝑥</m:t>
                              </m:r>
                            </m:sub>
                          </m:sSub>
                        </m:num>
                        <m:den>
                          <m:sSub>
                            <m:sSubPr>
                              <m:ctrlPr>
                                <a:rPr lang="id-ID" i="1">
                                  <a:solidFill>
                                    <a:schemeClr val="bg1"/>
                                  </a:solidFill>
                                  <a:latin typeface="Cambria Math"/>
                                </a:rPr>
                              </m:ctrlPr>
                            </m:sSubPr>
                            <m:e>
                              <m:r>
                                <a:rPr lang="en-US" i="1">
                                  <a:solidFill>
                                    <a:schemeClr val="bg1"/>
                                  </a:solidFill>
                                  <a:latin typeface="Cambria Math" panose="02040503050406030204" pitchFamily="18" charset="0"/>
                                </a:rPr>
                                <m:t>𝑆</m:t>
                              </m:r>
                            </m:e>
                            <m:sub>
                              <m:r>
                                <a:rPr lang="en-US" i="1">
                                  <a:solidFill>
                                    <a:schemeClr val="bg1"/>
                                  </a:solidFill>
                                  <a:latin typeface="Cambria Math" panose="02040503050406030204" pitchFamily="18" charset="0"/>
                                </a:rPr>
                                <m:t>17</m:t>
                              </m:r>
                            </m:sub>
                          </m:sSub>
                        </m:den>
                      </m:f>
                      <m:d>
                        <m:dPr>
                          <m:ctrlPr>
                            <a:rPr lang="id-ID" i="1">
                              <a:solidFill>
                                <a:schemeClr val="bg1"/>
                              </a:solidFill>
                              <a:latin typeface="Cambria Math"/>
                            </a:rPr>
                          </m:ctrlPr>
                        </m:dPr>
                        <m:e>
                          <m:r>
                            <m:rPr>
                              <m:sty m:val="p"/>
                            </m:rPr>
                            <a:rPr lang="en-US">
                              <a:solidFill>
                                <a:schemeClr val="bg1"/>
                              </a:solidFill>
                              <a:latin typeface="Cambria Math" panose="02040503050406030204" pitchFamily="18" charset="0"/>
                            </a:rPr>
                            <m:t>Y</m:t>
                          </m:r>
                          <m:r>
                            <a:rPr lang="en-US" i="1">
                              <a:solidFill>
                                <a:schemeClr val="bg1"/>
                              </a:solidFill>
                              <a:latin typeface="Cambria Math" panose="02040503050406030204" pitchFamily="18" charset="0"/>
                            </a:rPr>
                            <m:t>−</m:t>
                          </m:r>
                          <m:sSub>
                            <m:sSubPr>
                              <m:ctrlPr>
                                <a:rPr lang="id-ID" i="1">
                                  <a:solidFill>
                                    <a:schemeClr val="bg1"/>
                                  </a:solidFill>
                                  <a:latin typeface="Cambria Math"/>
                                </a:rPr>
                              </m:ctrlPr>
                            </m:sSubPr>
                            <m:e>
                              <m:r>
                                <m:rPr>
                                  <m:sty m:val="p"/>
                                </m:rPr>
                                <a:rPr lang="en-US">
                                  <a:solidFill>
                                    <a:schemeClr val="bg1"/>
                                  </a:solidFill>
                                  <a:latin typeface="Cambria Math" panose="02040503050406030204" pitchFamily="18" charset="0"/>
                                </a:rPr>
                                <m:t>Y</m:t>
                              </m:r>
                            </m:e>
                            <m:sub>
                              <m:r>
                                <a:rPr lang="en-US" i="1">
                                  <a:solidFill>
                                    <a:schemeClr val="bg1"/>
                                  </a:solidFill>
                                  <a:latin typeface="Cambria Math" panose="02040503050406030204" pitchFamily="18" charset="0"/>
                                </a:rPr>
                                <m:t>17</m:t>
                              </m:r>
                            </m:sub>
                          </m:sSub>
                        </m:e>
                      </m:d>
                      <m:r>
                        <a:rPr lang="en-US" i="1">
                          <a:solidFill>
                            <a:schemeClr val="bg1"/>
                          </a:solidFill>
                          <a:latin typeface="Cambria Math" panose="02040503050406030204" pitchFamily="18" charset="0"/>
                        </a:rPr>
                        <m:t>=</m:t>
                      </m:r>
                      <m:r>
                        <a:rPr lang="en-US">
                          <a:solidFill>
                            <a:schemeClr val="bg1"/>
                          </a:solidFill>
                          <a:latin typeface="Cambria Math" panose="02040503050406030204" pitchFamily="18" charset="0"/>
                        </a:rPr>
                        <m:t>104,94</m:t>
                      </m:r>
                      <m:r>
                        <a:rPr lang="en-US" i="1">
                          <a:solidFill>
                            <a:schemeClr val="bg1"/>
                          </a:solidFill>
                          <a:latin typeface="Cambria Math" panose="02040503050406030204" pitchFamily="18" charset="0"/>
                        </a:rPr>
                        <m:t>+</m:t>
                      </m:r>
                      <m:f>
                        <m:fPr>
                          <m:ctrlPr>
                            <a:rPr lang="id-ID" i="1">
                              <a:solidFill>
                                <a:schemeClr val="bg1"/>
                              </a:solidFill>
                              <a:latin typeface="Cambria Math"/>
                            </a:rPr>
                          </m:ctrlPr>
                        </m:fPr>
                        <m:num>
                          <m:r>
                            <a:rPr lang="en-US" i="1">
                              <a:solidFill>
                                <a:schemeClr val="bg1"/>
                              </a:solidFill>
                              <a:latin typeface="Cambria Math" panose="02040503050406030204" pitchFamily="18" charset="0"/>
                            </a:rPr>
                            <m:t>29,75</m:t>
                          </m:r>
                        </m:num>
                        <m:den>
                          <m:r>
                            <a:rPr lang="en-US" i="1">
                              <a:solidFill>
                                <a:schemeClr val="bg1"/>
                              </a:solidFill>
                              <a:latin typeface="Cambria Math" panose="02040503050406030204" pitchFamily="18" charset="0"/>
                            </a:rPr>
                            <m:t>1,0411</m:t>
                          </m:r>
                        </m:den>
                      </m:f>
                      <m:d>
                        <m:dPr>
                          <m:ctrlPr>
                            <a:rPr lang="id-ID" i="1">
                              <a:solidFill>
                                <a:schemeClr val="bg1"/>
                              </a:solidFill>
                              <a:latin typeface="Cambria Math"/>
                            </a:rPr>
                          </m:ctrlPr>
                        </m:dPr>
                        <m:e>
                          <m:r>
                            <m:rPr>
                              <m:sty m:val="p"/>
                            </m:rPr>
                            <a:rPr lang="en-US">
                              <a:solidFill>
                                <a:schemeClr val="bg1"/>
                              </a:solidFill>
                              <a:latin typeface="Cambria Math" panose="02040503050406030204" pitchFamily="18" charset="0"/>
                            </a:rPr>
                            <m:t>Y</m:t>
                          </m:r>
                          <m:r>
                            <a:rPr lang="en-US" i="1">
                              <a:solidFill>
                                <a:schemeClr val="bg1"/>
                              </a:solidFill>
                              <a:latin typeface="Cambria Math" panose="02040503050406030204" pitchFamily="18" charset="0"/>
                            </a:rPr>
                            <m:t>−</m:t>
                          </m:r>
                          <m:r>
                            <a:rPr lang="en-US">
                              <a:solidFill>
                                <a:schemeClr val="bg1"/>
                              </a:solidFill>
                              <a:latin typeface="Cambria Math" panose="02040503050406030204" pitchFamily="18" charset="0"/>
                            </a:rPr>
                            <m:t>0,5181</m:t>
                          </m:r>
                        </m:e>
                      </m:d>
                    </m:oMath>
                  </m:oMathPara>
                </a14:m>
                <a:endParaRPr lang="id-ID" dirty="0">
                  <a:solidFill>
                    <a:schemeClr val="bg1"/>
                  </a:solidFill>
                </a:endParaRPr>
              </a:p>
              <a:p>
                <a:pPr marL="0" indent="0">
                  <a:lnSpc>
                    <a:spcPct val="120000"/>
                  </a:lnSpc>
                  <a:buNone/>
                </a:pPr>
                <a14:m>
                  <m:oMathPara xmlns:m="http://schemas.openxmlformats.org/officeDocument/2006/math">
                    <m:oMathParaPr>
                      <m:jc m:val="centerGroup"/>
                    </m:oMathParaPr>
                    <m:oMath xmlns:m="http://schemas.openxmlformats.org/officeDocument/2006/math">
                      <m:r>
                        <a:rPr lang="en-US" i="1">
                          <a:solidFill>
                            <a:schemeClr val="bg1"/>
                          </a:solidFill>
                          <a:latin typeface="Cambria Math" panose="02040503050406030204" pitchFamily="18" charset="0"/>
                        </a:rPr>
                        <m:t>𝑋</m:t>
                      </m:r>
                      <m:r>
                        <a:rPr lang="en-US" i="1">
                          <a:solidFill>
                            <a:schemeClr val="bg1"/>
                          </a:solidFill>
                          <a:latin typeface="Cambria Math" panose="02040503050406030204" pitchFamily="18" charset="0"/>
                        </a:rPr>
                        <m:t>=28,575</m:t>
                      </m:r>
                      <m:r>
                        <a:rPr lang="en-US" i="1">
                          <a:solidFill>
                            <a:schemeClr val="bg1"/>
                          </a:solidFill>
                          <a:latin typeface="Cambria Math" panose="02040503050406030204" pitchFamily="18" charset="0"/>
                        </a:rPr>
                        <m:t>𝑌</m:t>
                      </m:r>
                      <m:r>
                        <a:rPr lang="en-US" i="1">
                          <a:solidFill>
                            <a:schemeClr val="bg1"/>
                          </a:solidFill>
                          <a:latin typeface="Cambria Math" panose="02040503050406030204" pitchFamily="18" charset="0"/>
                        </a:rPr>
                        <m:t>+90,136</m:t>
                      </m:r>
                    </m:oMath>
                  </m:oMathPara>
                </a14:m>
                <a:endParaRPr lang="id-ID" dirty="0">
                  <a:solidFill>
                    <a:schemeClr val="bg1"/>
                  </a:solidFill>
                </a:endParaRPr>
              </a:p>
              <a:p>
                <a:pPr>
                  <a:lnSpc>
                    <a:spcPct val="120000"/>
                  </a:lnSpc>
                </a:pPr>
                <a:endParaRPr lang="id-ID" dirty="0">
                  <a:solidFill>
                    <a:schemeClr val="bg1"/>
                  </a:solidFill>
                </a:endParaRPr>
              </a:p>
              <a:p>
                <a:pPr>
                  <a:lnSpc>
                    <a:spcPct val="120000"/>
                  </a:lnSpc>
                </a:pPr>
                <a:endParaRPr lang="id-ID" dirty="0">
                  <a:solidFill>
                    <a:schemeClr val="bg1"/>
                  </a:solidFill>
                </a:endParaRPr>
              </a:p>
            </p:txBody>
          </p:sp>
        </mc:Choice>
        <mc:Fallback xmlns="">
          <p:sp>
            <p:nvSpPr>
              <p:cNvPr id="3" name="Content Placeholder 2"/>
              <p:cNvSpPr>
                <a:spLocks noGrp="1" noRot="1" noChangeAspect="1" noMove="1" noResize="1" noEditPoints="1" noAdjustHandles="1" noChangeArrowheads="1" noChangeShapeType="1" noTextEdit="1"/>
              </p:cNvSpPr>
              <p:nvPr>
                <p:ph sz="half" idx="1"/>
              </p:nvPr>
            </p:nvSpPr>
            <p:spPr>
              <a:xfrm>
                <a:off x="680320" y="2336873"/>
                <a:ext cx="4771574" cy="4176070"/>
              </a:xfrm>
              <a:blipFill>
                <a:blip r:embed="rId2"/>
                <a:stretch>
                  <a:fillRect l="-639" t="-438" r="-639"/>
                </a:stretch>
              </a:blipFill>
            </p:spPr>
            <p:txBody>
              <a:bodyPr/>
              <a:lstStyle/>
              <a:p>
                <a:r>
                  <a:rPr lang="id-ID">
                    <a:noFill/>
                  </a:rPr>
                  <a:t> </a:t>
                </a:r>
              </a:p>
            </p:txBody>
          </p:sp>
        </mc:Fallback>
      </mc:AlternateContent>
      <mc:AlternateContent xmlns:mc="http://schemas.openxmlformats.org/markup-compatibility/2006" xmlns:a14="http://schemas.microsoft.com/office/drawing/2010/main">
        <mc:Choice Requires="a14">
          <p:graphicFrame>
            <p:nvGraphicFramePr>
              <p:cNvPr id="7" name="Content Placeholder 6"/>
              <p:cNvGraphicFramePr>
                <a:graphicFrameLocks noGrp="1"/>
              </p:cNvGraphicFramePr>
              <p:nvPr>
                <p:ph sz="half" idx="2"/>
                <p:extLst>
                  <p:ext uri="{D42A27DB-BD31-4B8C-83A1-F6EECF244321}">
                    <p14:modId xmlns:p14="http://schemas.microsoft.com/office/powerpoint/2010/main" val="879237863"/>
                  </p:ext>
                </p:extLst>
              </p:nvPr>
            </p:nvGraphicFramePr>
            <p:xfrm>
              <a:off x="5782573" y="3397635"/>
              <a:ext cx="5062426" cy="2054546"/>
            </p:xfrm>
            <a:graphic>
              <a:graphicData uri="http://schemas.openxmlformats.org/drawingml/2006/table">
                <a:tbl>
                  <a:tblPr firstRow="1" firstCol="1" bandRow="1">
                    <a:tableStyleId>{00A15C55-8517-42AA-B614-E9B94910E393}</a:tableStyleId>
                  </a:tblPr>
                  <a:tblGrid>
                    <a:gridCol w="1772584">
                      <a:extLst>
                        <a:ext uri="{9D8B030D-6E8A-4147-A177-3AD203B41FA5}">
                          <a16:colId xmlns="" xmlns:a16="http://schemas.microsoft.com/office/drawing/2014/main" val="2349362451"/>
                        </a:ext>
                      </a:extLst>
                    </a:gridCol>
                    <a:gridCol w="1535827">
                      <a:extLst>
                        <a:ext uri="{9D8B030D-6E8A-4147-A177-3AD203B41FA5}">
                          <a16:colId xmlns="" xmlns:a16="http://schemas.microsoft.com/office/drawing/2014/main" val="3697707483"/>
                        </a:ext>
                      </a:extLst>
                    </a:gridCol>
                    <a:gridCol w="1754015">
                      <a:extLst>
                        <a:ext uri="{9D8B030D-6E8A-4147-A177-3AD203B41FA5}">
                          <a16:colId xmlns="" xmlns:a16="http://schemas.microsoft.com/office/drawing/2014/main" val="3752307937"/>
                        </a:ext>
                      </a:extLst>
                    </a:gridCol>
                  </a:tblGrid>
                  <a:tr h="0">
                    <a:tc>
                      <a:txBody>
                        <a:bodyPr/>
                        <a:lstStyle/>
                        <a:p>
                          <a:pPr algn="ctr">
                            <a:lnSpc>
                              <a:spcPct val="107000"/>
                            </a:lnSpc>
                            <a:spcBef>
                              <a:spcPts val="300"/>
                            </a:spcBef>
                            <a:spcAft>
                              <a:spcPts val="300"/>
                            </a:spcAft>
                          </a:pPr>
                          <a:r>
                            <a:rPr lang="id-ID" sz="1400" dirty="0">
                              <a:effectLst/>
                            </a:rPr>
                            <a:t>Periode Ulang, </a:t>
                          </a:r>
                          <a:r>
                            <a:rPr lang="en-US" sz="1400" dirty="0">
                              <a:effectLst/>
                            </a:rPr>
                            <a:t>T (</a:t>
                          </a:r>
                          <a:r>
                            <a:rPr lang="en-US" sz="1400" dirty="0" err="1">
                              <a:effectLst/>
                            </a:rPr>
                            <a:t>Tahun</a:t>
                          </a:r>
                          <a:r>
                            <a:rPr lang="en-US" sz="1400" dirty="0">
                              <a:effectLst/>
                            </a:rPr>
                            <a:t>)</a:t>
                          </a:r>
                          <a:endParaRPr lang="id-ID" sz="1400" dirty="0">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ctr">
                            <a:lnSpc>
                              <a:spcPct val="107000"/>
                            </a:lnSpc>
                            <a:spcBef>
                              <a:spcPts val="300"/>
                            </a:spcBef>
                            <a:spcAft>
                              <a:spcPts val="300"/>
                            </a:spcAft>
                          </a:pPr>
                          <a:r>
                            <a:rPr lang="en-US" sz="1400" dirty="0" err="1">
                              <a:effectLst/>
                            </a:rPr>
                            <a:t>reduksi</a:t>
                          </a:r>
                          <a:r>
                            <a:rPr lang="en-US" sz="1400" dirty="0">
                              <a:effectLst/>
                            </a:rPr>
                            <a:t> </a:t>
                          </a:r>
                          <a:r>
                            <a:rPr lang="en-US" sz="1400" dirty="0" err="1">
                              <a:effectLst/>
                            </a:rPr>
                            <a:t>variat</a:t>
                          </a:r>
                          <a:r>
                            <a:rPr lang="en-US" sz="1400" dirty="0">
                              <a:effectLst/>
                            </a:rPr>
                            <a:t> </a:t>
                          </a:r>
                          <a:r>
                            <a:rPr lang="en-US" sz="1400" dirty="0" err="1">
                              <a:effectLst/>
                            </a:rPr>
                            <a:t>dari</a:t>
                          </a:r>
                          <a:r>
                            <a:rPr lang="en-US" sz="1400" dirty="0">
                              <a:effectLst/>
                            </a:rPr>
                            <a:t> variable</a:t>
                          </a:r>
                          <a:r>
                            <a:rPr lang="id-ID" sz="1400" dirty="0">
                              <a:effectLst/>
                            </a:rPr>
                            <a:t>,</a:t>
                          </a:r>
                          <a:r>
                            <a:rPr lang="en-US" sz="1400" dirty="0">
                              <a:effectLst/>
                            </a:rPr>
                            <a:t> Y</a:t>
                          </a:r>
                          <a:r>
                            <a:rPr lang="id-ID" sz="1400" dirty="0">
                              <a:effectLst/>
                            </a:rPr>
                            <a:t> (Tabel 4.4)</a:t>
                          </a:r>
                          <a:endParaRPr lang="id-ID" sz="1400" dirty="0">
                            <a:effectLst/>
                            <a:latin typeface="Arial" panose="020B0604020202020204" pitchFamily="34" charset="0"/>
                            <a:ea typeface="MS Mincho"/>
                            <a:cs typeface="Times New Roman" panose="02020603050405020304" pitchFamily="18" charset="0"/>
                          </a:endParaRPr>
                        </a:p>
                      </a:txBody>
                      <a:tcPr marL="68580" marR="68580" marT="0" marB="0"/>
                    </a:tc>
                    <a:tc>
                      <a:txBody>
                        <a:bodyPr/>
                        <a:lstStyle/>
                        <a:p>
                          <a:pPr algn="ctr">
                            <a:lnSpc>
                              <a:spcPct val="107000"/>
                            </a:lnSpc>
                            <a:spcBef>
                              <a:spcPts val="300"/>
                            </a:spcBef>
                            <a:spcAft>
                              <a:spcPts val="300"/>
                            </a:spcAft>
                          </a:pPr>
                          <a:r>
                            <a:rPr lang="id-ID" sz="1400" dirty="0">
                              <a:effectLst/>
                            </a:rPr>
                            <a:t>Curah Hujan Maksimum, </a:t>
                          </a:r>
                          <a14:m>
                            <m:oMath xmlns:m="http://schemas.openxmlformats.org/officeDocument/2006/math">
                              <m:sSub>
                                <m:sSubPr>
                                  <m:ctrlPr>
                                    <a:rPr lang="id-ID" sz="1400" i="1">
                                      <a:effectLst/>
                                      <a:latin typeface="Cambria Math"/>
                                    </a:rPr>
                                  </m:ctrlPr>
                                </m:sSubPr>
                                <m:e>
                                  <m:r>
                                    <a:rPr lang="en-US" sz="1400">
                                      <a:effectLst/>
                                      <a:latin typeface="Cambria Math" panose="02040503050406030204" pitchFamily="18" charset="0"/>
                                    </a:rPr>
                                    <m:t>𝑋</m:t>
                                  </m:r>
                                </m:e>
                                <m:sub>
                                  <m:r>
                                    <a:rPr lang="en-US" sz="1400">
                                      <a:effectLst/>
                                      <a:latin typeface="Cambria Math" panose="02040503050406030204" pitchFamily="18" charset="0"/>
                                    </a:rPr>
                                    <m:t>𝑇</m:t>
                                  </m:r>
                                </m:sub>
                              </m:sSub>
                            </m:oMath>
                          </a14:m>
                          <a:endParaRPr lang="id-ID" sz="1400" dirty="0">
                            <a:effectLst/>
                            <a:latin typeface="Arial" panose="020B0604020202020204" pitchFamily="34" charset="0"/>
                            <a:ea typeface="MS Mincho"/>
                            <a:cs typeface="Times New Roman" panose="02020603050405020304" pitchFamily="18" charset="0"/>
                          </a:endParaRPr>
                        </a:p>
                      </a:txBody>
                      <a:tcPr marL="68580" marR="68580" marT="0" marB="0"/>
                    </a:tc>
                    <a:extLst>
                      <a:ext uri="{0D108BD9-81ED-4DB2-BD59-A6C34878D82A}">
                        <a16:rowId xmlns="" xmlns:a16="http://schemas.microsoft.com/office/drawing/2014/main" val="719728017"/>
                      </a:ext>
                    </a:extLst>
                  </a:tr>
                  <a:tr h="0">
                    <a:tc>
                      <a:txBody>
                        <a:bodyPr/>
                        <a:lstStyle/>
                        <a:p>
                          <a:pPr algn="just">
                            <a:lnSpc>
                              <a:spcPct val="107000"/>
                            </a:lnSpc>
                            <a:spcBef>
                              <a:spcPts val="300"/>
                            </a:spcBef>
                            <a:spcAft>
                              <a:spcPts val="300"/>
                            </a:spcAft>
                          </a:pPr>
                          <a:r>
                            <a:rPr lang="en-US" sz="1400">
                              <a:effectLst/>
                            </a:rPr>
                            <a:t>         2 </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just">
                            <a:lnSpc>
                              <a:spcPct val="107000"/>
                            </a:lnSpc>
                            <a:spcBef>
                              <a:spcPts val="300"/>
                            </a:spcBef>
                            <a:spcAft>
                              <a:spcPts val="300"/>
                            </a:spcAft>
                          </a:pPr>
                          <a:r>
                            <a:rPr lang="en-US" sz="1400">
                              <a:effectLst/>
                            </a:rPr>
                            <a:t>0,3065</a:t>
                          </a:r>
                          <a:endParaRPr lang="id-ID" sz="1400">
                            <a:effectLst/>
                            <a:latin typeface="Arial" panose="020B0604020202020204" pitchFamily="34" charset="0"/>
                            <a:ea typeface="MS Mincho"/>
                            <a:cs typeface="Times New Roman" panose="02020603050405020304" pitchFamily="18" charset="0"/>
                          </a:endParaRPr>
                        </a:p>
                      </a:txBody>
                      <a:tcPr marL="68580" marR="68580" marT="0" marB="0"/>
                    </a:tc>
                    <a:tc>
                      <a:txBody>
                        <a:bodyPr/>
                        <a:lstStyle/>
                        <a:p>
                          <a:pPr algn="just">
                            <a:lnSpc>
                              <a:spcPct val="107000"/>
                            </a:lnSpc>
                            <a:spcBef>
                              <a:spcPts val="300"/>
                            </a:spcBef>
                            <a:spcAft>
                              <a:spcPts val="300"/>
                            </a:spcAft>
                          </a:pPr>
                          <a:r>
                            <a:rPr lang="id-ID" sz="1400">
                              <a:effectLst/>
                            </a:rPr>
                            <a:t>98,89</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b"/>
                    </a:tc>
                    <a:extLst>
                      <a:ext uri="{0D108BD9-81ED-4DB2-BD59-A6C34878D82A}">
                        <a16:rowId xmlns="" xmlns:a16="http://schemas.microsoft.com/office/drawing/2014/main" val="2368669164"/>
                      </a:ext>
                    </a:extLst>
                  </a:tr>
                  <a:tr h="0">
                    <a:tc>
                      <a:txBody>
                        <a:bodyPr/>
                        <a:lstStyle/>
                        <a:p>
                          <a:pPr algn="just">
                            <a:lnSpc>
                              <a:spcPct val="107000"/>
                            </a:lnSpc>
                            <a:spcBef>
                              <a:spcPts val="300"/>
                            </a:spcBef>
                            <a:spcAft>
                              <a:spcPts val="300"/>
                            </a:spcAft>
                          </a:pPr>
                          <a:r>
                            <a:rPr lang="en-US" sz="1400">
                              <a:effectLst/>
                            </a:rPr>
                            <a:t>         5 </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just">
                            <a:lnSpc>
                              <a:spcPct val="107000"/>
                            </a:lnSpc>
                            <a:spcBef>
                              <a:spcPts val="300"/>
                            </a:spcBef>
                            <a:spcAft>
                              <a:spcPts val="300"/>
                            </a:spcAft>
                          </a:pPr>
                          <a:r>
                            <a:rPr lang="en-US" sz="1400">
                              <a:effectLst/>
                            </a:rPr>
                            <a:t>1,4999</a:t>
                          </a:r>
                          <a:endParaRPr lang="id-ID" sz="1400">
                            <a:effectLst/>
                            <a:latin typeface="Arial" panose="020B0604020202020204" pitchFamily="34" charset="0"/>
                            <a:ea typeface="MS Mincho"/>
                            <a:cs typeface="Times New Roman" panose="02020603050405020304" pitchFamily="18" charset="0"/>
                          </a:endParaRPr>
                        </a:p>
                      </a:txBody>
                      <a:tcPr marL="68580" marR="68580" marT="0" marB="0"/>
                    </a:tc>
                    <a:tc>
                      <a:txBody>
                        <a:bodyPr/>
                        <a:lstStyle/>
                        <a:p>
                          <a:pPr algn="just">
                            <a:lnSpc>
                              <a:spcPct val="107000"/>
                            </a:lnSpc>
                            <a:spcBef>
                              <a:spcPts val="300"/>
                            </a:spcBef>
                            <a:spcAft>
                              <a:spcPts val="300"/>
                            </a:spcAft>
                          </a:pPr>
                          <a:r>
                            <a:rPr lang="id-ID" sz="1400">
                              <a:effectLst/>
                            </a:rPr>
                            <a:t>133,00</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b"/>
                    </a:tc>
                    <a:extLst>
                      <a:ext uri="{0D108BD9-81ED-4DB2-BD59-A6C34878D82A}">
                        <a16:rowId xmlns="" xmlns:a16="http://schemas.microsoft.com/office/drawing/2014/main" val="160229628"/>
                      </a:ext>
                    </a:extLst>
                  </a:tr>
                  <a:tr h="0">
                    <a:tc>
                      <a:txBody>
                        <a:bodyPr/>
                        <a:lstStyle/>
                        <a:p>
                          <a:pPr algn="just">
                            <a:lnSpc>
                              <a:spcPct val="107000"/>
                            </a:lnSpc>
                            <a:spcBef>
                              <a:spcPts val="300"/>
                            </a:spcBef>
                            <a:spcAft>
                              <a:spcPts val="300"/>
                            </a:spcAft>
                          </a:pPr>
                          <a:r>
                            <a:rPr lang="en-US" sz="1400">
                              <a:effectLst/>
                            </a:rPr>
                            <a:t>       10 </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just">
                            <a:lnSpc>
                              <a:spcPct val="107000"/>
                            </a:lnSpc>
                            <a:spcBef>
                              <a:spcPts val="300"/>
                            </a:spcBef>
                            <a:spcAft>
                              <a:spcPts val="300"/>
                            </a:spcAft>
                          </a:pPr>
                          <a:r>
                            <a:rPr lang="en-US" sz="1400">
                              <a:effectLst/>
                            </a:rPr>
                            <a:t> 2,2504 </a:t>
                          </a:r>
                          <a:endParaRPr lang="id-ID" sz="1400">
                            <a:effectLst/>
                            <a:latin typeface="Arial" panose="020B0604020202020204" pitchFamily="34" charset="0"/>
                            <a:ea typeface="MS Mincho"/>
                            <a:cs typeface="Times New Roman" panose="02020603050405020304" pitchFamily="18" charset="0"/>
                          </a:endParaRPr>
                        </a:p>
                      </a:txBody>
                      <a:tcPr marL="68580" marR="68580" marT="0" marB="0"/>
                    </a:tc>
                    <a:tc>
                      <a:txBody>
                        <a:bodyPr/>
                        <a:lstStyle/>
                        <a:p>
                          <a:pPr algn="just">
                            <a:lnSpc>
                              <a:spcPct val="107000"/>
                            </a:lnSpc>
                            <a:spcBef>
                              <a:spcPts val="300"/>
                            </a:spcBef>
                            <a:spcAft>
                              <a:spcPts val="300"/>
                            </a:spcAft>
                          </a:pPr>
                          <a:r>
                            <a:rPr lang="id-ID" sz="1400">
                              <a:effectLst/>
                            </a:rPr>
                            <a:t>154,44</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b"/>
                    </a:tc>
                    <a:extLst>
                      <a:ext uri="{0D108BD9-81ED-4DB2-BD59-A6C34878D82A}">
                        <a16:rowId xmlns="" xmlns:a16="http://schemas.microsoft.com/office/drawing/2014/main" val="4056196217"/>
                      </a:ext>
                    </a:extLst>
                  </a:tr>
                  <a:tr h="0">
                    <a:tc>
                      <a:txBody>
                        <a:bodyPr/>
                        <a:lstStyle/>
                        <a:p>
                          <a:pPr algn="just">
                            <a:lnSpc>
                              <a:spcPct val="107000"/>
                            </a:lnSpc>
                            <a:spcBef>
                              <a:spcPts val="300"/>
                            </a:spcBef>
                            <a:spcAft>
                              <a:spcPts val="300"/>
                            </a:spcAft>
                          </a:pPr>
                          <a:r>
                            <a:rPr lang="en-US" sz="1400">
                              <a:effectLst/>
                            </a:rPr>
                            <a:t>       20 </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just">
                            <a:lnSpc>
                              <a:spcPct val="107000"/>
                            </a:lnSpc>
                            <a:spcBef>
                              <a:spcPts val="300"/>
                            </a:spcBef>
                            <a:spcAft>
                              <a:spcPts val="300"/>
                            </a:spcAft>
                          </a:pPr>
                          <a:r>
                            <a:rPr lang="en-US" sz="1400">
                              <a:effectLst/>
                            </a:rPr>
                            <a:t>2,9702 </a:t>
                          </a:r>
                          <a:endParaRPr lang="id-ID" sz="1400">
                            <a:effectLst/>
                            <a:latin typeface="Arial" panose="020B0604020202020204" pitchFamily="34" charset="0"/>
                            <a:ea typeface="MS Mincho"/>
                            <a:cs typeface="Times New Roman" panose="02020603050405020304" pitchFamily="18" charset="0"/>
                          </a:endParaRPr>
                        </a:p>
                      </a:txBody>
                      <a:tcPr marL="68580" marR="68580" marT="0" marB="0"/>
                    </a:tc>
                    <a:tc>
                      <a:txBody>
                        <a:bodyPr/>
                        <a:lstStyle/>
                        <a:p>
                          <a:pPr algn="just">
                            <a:lnSpc>
                              <a:spcPct val="107000"/>
                            </a:lnSpc>
                            <a:spcBef>
                              <a:spcPts val="300"/>
                            </a:spcBef>
                            <a:spcAft>
                              <a:spcPts val="300"/>
                            </a:spcAft>
                          </a:pPr>
                          <a:r>
                            <a:rPr lang="id-ID" sz="1400">
                              <a:effectLst/>
                            </a:rPr>
                            <a:t>175,01</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b"/>
                    </a:tc>
                    <a:extLst>
                      <a:ext uri="{0D108BD9-81ED-4DB2-BD59-A6C34878D82A}">
                        <a16:rowId xmlns="" xmlns:a16="http://schemas.microsoft.com/office/drawing/2014/main" val="2104675783"/>
                      </a:ext>
                    </a:extLst>
                  </a:tr>
                  <a:tr h="0">
                    <a:tc>
                      <a:txBody>
                        <a:bodyPr/>
                        <a:lstStyle/>
                        <a:p>
                          <a:pPr algn="just">
                            <a:lnSpc>
                              <a:spcPct val="107000"/>
                            </a:lnSpc>
                            <a:spcBef>
                              <a:spcPts val="300"/>
                            </a:spcBef>
                            <a:spcAft>
                              <a:spcPts val="300"/>
                            </a:spcAft>
                          </a:pPr>
                          <a:r>
                            <a:rPr lang="en-US" sz="1400">
                              <a:effectLst/>
                            </a:rPr>
                            <a:t>       50 </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just">
                            <a:lnSpc>
                              <a:spcPct val="107000"/>
                            </a:lnSpc>
                            <a:spcBef>
                              <a:spcPts val="300"/>
                            </a:spcBef>
                            <a:spcAft>
                              <a:spcPts val="300"/>
                            </a:spcAft>
                          </a:pPr>
                          <a:r>
                            <a:rPr lang="en-US" sz="1400">
                              <a:effectLst/>
                            </a:rPr>
                            <a:t>3,9019</a:t>
                          </a:r>
                          <a:endParaRPr lang="id-ID" sz="1400">
                            <a:effectLst/>
                            <a:latin typeface="Arial" panose="020B0604020202020204" pitchFamily="34" charset="0"/>
                            <a:ea typeface="MS Mincho"/>
                            <a:cs typeface="Times New Roman" panose="02020603050405020304" pitchFamily="18" charset="0"/>
                          </a:endParaRPr>
                        </a:p>
                      </a:txBody>
                      <a:tcPr marL="68580" marR="68580" marT="0" marB="0"/>
                    </a:tc>
                    <a:tc>
                      <a:txBody>
                        <a:bodyPr/>
                        <a:lstStyle/>
                        <a:p>
                          <a:pPr algn="just">
                            <a:lnSpc>
                              <a:spcPct val="107000"/>
                            </a:lnSpc>
                            <a:spcBef>
                              <a:spcPts val="300"/>
                            </a:spcBef>
                            <a:spcAft>
                              <a:spcPts val="300"/>
                            </a:spcAft>
                          </a:pPr>
                          <a:r>
                            <a:rPr lang="id-ID" sz="1400">
                              <a:effectLst/>
                            </a:rPr>
                            <a:t>201,63</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b"/>
                    </a:tc>
                    <a:extLst>
                      <a:ext uri="{0D108BD9-81ED-4DB2-BD59-A6C34878D82A}">
                        <a16:rowId xmlns="" xmlns:a16="http://schemas.microsoft.com/office/drawing/2014/main" val="2770681418"/>
                      </a:ext>
                    </a:extLst>
                  </a:tr>
                  <a:tr h="0">
                    <a:tc>
                      <a:txBody>
                        <a:bodyPr/>
                        <a:lstStyle/>
                        <a:p>
                          <a:pPr algn="just">
                            <a:lnSpc>
                              <a:spcPct val="107000"/>
                            </a:lnSpc>
                            <a:spcBef>
                              <a:spcPts val="300"/>
                            </a:spcBef>
                            <a:spcAft>
                              <a:spcPts val="300"/>
                            </a:spcAft>
                          </a:pPr>
                          <a:r>
                            <a:rPr lang="en-US" sz="1400">
                              <a:effectLst/>
                            </a:rPr>
                            <a:t>     100 </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just">
                            <a:lnSpc>
                              <a:spcPct val="107000"/>
                            </a:lnSpc>
                            <a:spcBef>
                              <a:spcPts val="300"/>
                            </a:spcBef>
                            <a:spcAft>
                              <a:spcPts val="300"/>
                            </a:spcAft>
                          </a:pPr>
                          <a:r>
                            <a:rPr lang="en-US" sz="1400">
                              <a:effectLst/>
                            </a:rPr>
                            <a:t> 4,6001</a:t>
                          </a:r>
                          <a:endParaRPr lang="id-ID" sz="1400">
                            <a:effectLst/>
                            <a:latin typeface="Arial" panose="020B0604020202020204" pitchFamily="34" charset="0"/>
                            <a:ea typeface="MS Mincho"/>
                            <a:cs typeface="Times New Roman" panose="02020603050405020304" pitchFamily="18" charset="0"/>
                          </a:endParaRPr>
                        </a:p>
                      </a:txBody>
                      <a:tcPr marL="68580" marR="68580" marT="0" marB="0"/>
                    </a:tc>
                    <a:tc>
                      <a:txBody>
                        <a:bodyPr/>
                        <a:lstStyle/>
                        <a:p>
                          <a:pPr algn="just">
                            <a:lnSpc>
                              <a:spcPct val="107000"/>
                            </a:lnSpc>
                            <a:spcBef>
                              <a:spcPts val="300"/>
                            </a:spcBef>
                            <a:spcAft>
                              <a:spcPts val="300"/>
                            </a:spcAft>
                          </a:pPr>
                          <a:r>
                            <a:rPr lang="id-ID" sz="1400" dirty="0">
                              <a:effectLst/>
                            </a:rPr>
                            <a:t>221,59</a:t>
                          </a:r>
                          <a:endParaRPr lang="id-ID" sz="1400" dirty="0">
                            <a:effectLst/>
                            <a:latin typeface="Arial" panose="020B0604020202020204" pitchFamily="34" charset="0"/>
                            <a:ea typeface="MS Mincho"/>
                            <a:cs typeface="Times New Roman" panose="02020603050405020304" pitchFamily="18" charset="0"/>
                          </a:endParaRPr>
                        </a:p>
                      </a:txBody>
                      <a:tcPr marL="68580" marR="68580" marT="0" marB="0" anchor="b"/>
                    </a:tc>
                    <a:extLst>
                      <a:ext uri="{0D108BD9-81ED-4DB2-BD59-A6C34878D82A}">
                        <a16:rowId xmlns="" xmlns:a16="http://schemas.microsoft.com/office/drawing/2014/main" val="2732703836"/>
                      </a:ext>
                    </a:extLst>
                  </a:tr>
                </a:tbl>
              </a:graphicData>
            </a:graphic>
          </p:graphicFrame>
        </mc:Choice>
        <mc:Fallback xmlns="">
          <p:graphicFrame>
            <p:nvGraphicFramePr>
              <p:cNvPr id="7" name="Content Placeholder 6"/>
              <p:cNvGraphicFramePr>
                <a:graphicFrameLocks noGrp="1"/>
              </p:cNvGraphicFramePr>
              <p:nvPr>
                <p:ph sz="half" idx="2"/>
                <p:extLst>
                  <p:ext uri="{D42A27DB-BD31-4B8C-83A1-F6EECF244321}">
                    <p14:modId xmlns:p14="http://schemas.microsoft.com/office/powerpoint/2010/main" val="879237863"/>
                  </p:ext>
                </p:extLst>
              </p:nvPr>
            </p:nvGraphicFramePr>
            <p:xfrm>
              <a:off x="5782573" y="3397635"/>
              <a:ext cx="5062426" cy="2054546"/>
            </p:xfrm>
            <a:graphic>
              <a:graphicData uri="http://schemas.openxmlformats.org/drawingml/2006/table">
                <a:tbl>
                  <a:tblPr firstRow="1" firstCol="1" bandRow="1">
                    <a:tableStyleId>{00A15C55-8517-42AA-B614-E9B94910E393}</a:tableStyleId>
                  </a:tblPr>
                  <a:tblGrid>
                    <a:gridCol w="1772584">
                      <a:extLst>
                        <a:ext uri="{9D8B030D-6E8A-4147-A177-3AD203B41FA5}">
                          <a16:colId xmlns:a16="http://schemas.microsoft.com/office/drawing/2014/main" val="2349362451"/>
                        </a:ext>
                      </a:extLst>
                    </a:gridCol>
                    <a:gridCol w="1535827">
                      <a:extLst>
                        <a:ext uri="{9D8B030D-6E8A-4147-A177-3AD203B41FA5}">
                          <a16:colId xmlns:a16="http://schemas.microsoft.com/office/drawing/2014/main" val="3697707483"/>
                        </a:ext>
                      </a:extLst>
                    </a:gridCol>
                    <a:gridCol w="1754015">
                      <a:extLst>
                        <a:ext uri="{9D8B030D-6E8A-4147-A177-3AD203B41FA5}">
                          <a16:colId xmlns:a16="http://schemas.microsoft.com/office/drawing/2014/main" val="3752307937"/>
                        </a:ext>
                      </a:extLst>
                    </a:gridCol>
                  </a:tblGrid>
                  <a:tr h="684848">
                    <a:tc>
                      <a:txBody>
                        <a:bodyPr/>
                        <a:lstStyle/>
                        <a:p>
                          <a:pPr algn="ctr">
                            <a:lnSpc>
                              <a:spcPct val="107000"/>
                            </a:lnSpc>
                            <a:spcBef>
                              <a:spcPts val="300"/>
                            </a:spcBef>
                            <a:spcAft>
                              <a:spcPts val="300"/>
                            </a:spcAft>
                          </a:pPr>
                          <a:r>
                            <a:rPr lang="id-ID" sz="1400" dirty="0">
                              <a:effectLst/>
                            </a:rPr>
                            <a:t>Periode Ulang, </a:t>
                          </a:r>
                          <a:r>
                            <a:rPr lang="en-US" sz="1400" dirty="0">
                              <a:effectLst/>
                            </a:rPr>
                            <a:t>T (</a:t>
                          </a:r>
                          <a:r>
                            <a:rPr lang="en-US" sz="1400" dirty="0" err="1">
                              <a:effectLst/>
                            </a:rPr>
                            <a:t>Tahun</a:t>
                          </a:r>
                          <a:r>
                            <a:rPr lang="en-US" sz="1400" dirty="0">
                              <a:effectLst/>
                            </a:rPr>
                            <a:t>)</a:t>
                          </a:r>
                          <a:endParaRPr lang="id-ID" sz="1400" dirty="0">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ctr">
                            <a:lnSpc>
                              <a:spcPct val="107000"/>
                            </a:lnSpc>
                            <a:spcBef>
                              <a:spcPts val="300"/>
                            </a:spcBef>
                            <a:spcAft>
                              <a:spcPts val="300"/>
                            </a:spcAft>
                          </a:pPr>
                          <a:r>
                            <a:rPr lang="en-US" sz="1400" dirty="0" err="1">
                              <a:effectLst/>
                            </a:rPr>
                            <a:t>reduksi</a:t>
                          </a:r>
                          <a:r>
                            <a:rPr lang="en-US" sz="1400" dirty="0">
                              <a:effectLst/>
                            </a:rPr>
                            <a:t> </a:t>
                          </a:r>
                          <a:r>
                            <a:rPr lang="en-US" sz="1400" dirty="0" err="1">
                              <a:effectLst/>
                            </a:rPr>
                            <a:t>variat</a:t>
                          </a:r>
                          <a:r>
                            <a:rPr lang="en-US" sz="1400" dirty="0">
                              <a:effectLst/>
                            </a:rPr>
                            <a:t> </a:t>
                          </a:r>
                          <a:r>
                            <a:rPr lang="en-US" sz="1400" dirty="0" err="1">
                              <a:effectLst/>
                            </a:rPr>
                            <a:t>dari</a:t>
                          </a:r>
                          <a:r>
                            <a:rPr lang="en-US" sz="1400" dirty="0">
                              <a:effectLst/>
                            </a:rPr>
                            <a:t> variable</a:t>
                          </a:r>
                          <a:r>
                            <a:rPr lang="id-ID" sz="1400" dirty="0">
                              <a:effectLst/>
                            </a:rPr>
                            <a:t>,</a:t>
                          </a:r>
                          <a:r>
                            <a:rPr lang="en-US" sz="1400" dirty="0">
                              <a:effectLst/>
                            </a:rPr>
                            <a:t> Y</a:t>
                          </a:r>
                          <a:r>
                            <a:rPr lang="id-ID" sz="1400" dirty="0">
                              <a:effectLst/>
                            </a:rPr>
                            <a:t> (Tabel 4.4)</a:t>
                          </a:r>
                          <a:endParaRPr lang="id-ID" sz="1400" dirty="0">
                            <a:effectLst/>
                            <a:latin typeface="Arial" panose="020B0604020202020204" pitchFamily="34" charset="0"/>
                            <a:ea typeface="MS Mincho"/>
                            <a:cs typeface="Times New Roman" panose="02020603050405020304" pitchFamily="18" charset="0"/>
                          </a:endParaRPr>
                        </a:p>
                      </a:txBody>
                      <a:tcPr marL="68580" marR="68580" marT="0" marB="0"/>
                    </a:tc>
                    <a:tc>
                      <a:txBody>
                        <a:bodyPr/>
                        <a:lstStyle/>
                        <a:p>
                          <a:endParaRPr lang="id-ID"/>
                        </a:p>
                      </a:txBody>
                      <a:tcPr marL="68580" marR="68580" marT="0" marB="0">
                        <a:blipFill>
                          <a:blip r:embed="rId4"/>
                          <a:stretch>
                            <a:fillRect l="-189236" t="-8850" r="-1389" b="-211504"/>
                          </a:stretch>
                        </a:blipFill>
                      </a:tcPr>
                    </a:tc>
                    <a:extLst>
                      <a:ext uri="{0D108BD9-81ED-4DB2-BD59-A6C34878D82A}">
                        <a16:rowId xmlns:a16="http://schemas.microsoft.com/office/drawing/2014/main" val="719728017"/>
                      </a:ext>
                    </a:extLst>
                  </a:tr>
                  <a:tr h="228283">
                    <a:tc>
                      <a:txBody>
                        <a:bodyPr/>
                        <a:lstStyle/>
                        <a:p>
                          <a:pPr algn="just">
                            <a:lnSpc>
                              <a:spcPct val="107000"/>
                            </a:lnSpc>
                            <a:spcBef>
                              <a:spcPts val="300"/>
                            </a:spcBef>
                            <a:spcAft>
                              <a:spcPts val="300"/>
                            </a:spcAft>
                          </a:pPr>
                          <a:r>
                            <a:rPr lang="en-US" sz="1400">
                              <a:effectLst/>
                            </a:rPr>
                            <a:t>         2 </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just">
                            <a:lnSpc>
                              <a:spcPct val="107000"/>
                            </a:lnSpc>
                            <a:spcBef>
                              <a:spcPts val="300"/>
                            </a:spcBef>
                            <a:spcAft>
                              <a:spcPts val="300"/>
                            </a:spcAft>
                          </a:pPr>
                          <a:r>
                            <a:rPr lang="en-US" sz="1400">
                              <a:effectLst/>
                            </a:rPr>
                            <a:t>0,3065</a:t>
                          </a:r>
                          <a:endParaRPr lang="id-ID" sz="1400">
                            <a:effectLst/>
                            <a:latin typeface="Arial" panose="020B0604020202020204" pitchFamily="34" charset="0"/>
                            <a:ea typeface="MS Mincho"/>
                            <a:cs typeface="Times New Roman" panose="02020603050405020304" pitchFamily="18" charset="0"/>
                          </a:endParaRPr>
                        </a:p>
                      </a:txBody>
                      <a:tcPr marL="68580" marR="68580" marT="0" marB="0"/>
                    </a:tc>
                    <a:tc>
                      <a:txBody>
                        <a:bodyPr/>
                        <a:lstStyle/>
                        <a:p>
                          <a:pPr algn="just">
                            <a:lnSpc>
                              <a:spcPct val="107000"/>
                            </a:lnSpc>
                            <a:spcBef>
                              <a:spcPts val="300"/>
                            </a:spcBef>
                            <a:spcAft>
                              <a:spcPts val="300"/>
                            </a:spcAft>
                          </a:pPr>
                          <a:r>
                            <a:rPr lang="id-ID" sz="1400">
                              <a:effectLst/>
                            </a:rPr>
                            <a:t>98,89</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b"/>
                    </a:tc>
                    <a:extLst>
                      <a:ext uri="{0D108BD9-81ED-4DB2-BD59-A6C34878D82A}">
                        <a16:rowId xmlns:a16="http://schemas.microsoft.com/office/drawing/2014/main" val="2368669164"/>
                      </a:ext>
                    </a:extLst>
                  </a:tr>
                  <a:tr h="228283">
                    <a:tc>
                      <a:txBody>
                        <a:bodyPr/>
                        <a:lstStyle/>
                        <a:p>
                          <a:pPr algn="just">
                            <a:lnSpc>
                              <a:spcPct val="107000"/>
                            </a:lnSpc>
                            <a:spcBef>
                              <a:spcPts val="300"/>
                            </a:spcBef>
                            <a:spcAft>
                              <a:spcPts val="300"/>
                            </a:spcAft>
                          </a:pPr>
                          <a:r>
                            <a:rPr lang="en-US" sz="1400">
                              <a:effectLst/>
                            </a:rPr>
                            <a:t>         5 </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just">
                            <a:lnSpc>
                              <a:spcPct val="107000"/>
                            </a:lnSpc>
                            <a:spcBef>
                              <a:spcPts val="300"/>
                            </a:spcBef>
                            <a:spcAft>
                              <a:spcPts val="300"/>
                            </a:spcAft>
                          </a:pPr>
                          <a:r>
                            <a:rPr lang="en-US" sz="1400">
                              <a:effectLst/>
                            </a:rPr>
                            <a:t>1,4999</a:t>
                          </a:r>
                          <a:endParaRPr lang="id-ID" sz="1400">
                            <a:effectLst/>
                            <a:latin typeface="Arial" panose="020B0604020202020204" pitchFamily="34" charset="0"/>
                            <a:ea typeface="MS Mincho"/>
                            <a:cs typeface="Times New Roman" panose="02020603050405020304" pitchFamily="18" charset="0"/>
                          </a:endParaRPr>
                        </a:p>
                      </a:txBody>
                      <a:tcPr marL="68580" marR="68580" marT="0" marB="0"/>
                    </a:tc>
                    <a:tc>
                      <a:txBody>
                        <a:bodyPr/>
                        <a:lstStyle/>
                        <a:p>
                          <a:pPr algn="just">
                            <a:lnSpc>
                              <a:spcPct val="107000"/>
                            </a:lnSpc>
                            <a:spcBef>
                              <a:spcPts val="300"/>
                            </a:spcBef>
                            <a:spcAft>
                              <a:spcPts val="300"/>
                            </a:spcAft>
                          </a:pPr>
                          <a:r>
                            <a:rPr lang="id-ID" sz="1400">
                              <a:effectLst/>
                            </a:rPr>
                            <a:t>133,00</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b"/>
                    </a:tc>
                    <a:extLst>
                      <a:ext uri="{0D108BD9-81ED-4DB2-BD59-A6C34878D82A}">
                        <a16:rowId xmlns:a16="http://schemas.microsoft.com/office/drawing/2014/main" val="160229628"/>
                      </a:ext>
                    </a:extLst>
                  </a:tr>
                  <a:tr h="228283">
                    <a:tc>
                      <a:txBody>
                        <a:bodyPr/>
                        <a:lstStyle/>
                        <a:p>
                          <a:pPr algn="just">
                            <a:lnSpc>
                              <a:spcPct val="107000"/>
                            </a:lnSpc>
                            <a:spcBef>
                              <a:spcPts val="300"/>
                            </a:spcBef>
                            <a:spcAft>
                              <a:spcPts val="300"/>
                            </a:spcAft>
                          </a:pPr>
                          <a:r>
                            <a:rPr lang="en-US" sz="1400">
                              <a:effectLst/>
                            </a:rPr>
                            <a:t>       10 </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just">
                            <a:lnSpc>
                              <a:spcPct val="107000"/>
                            </a:lnSpc>
                            <a:spcBef>
                              <a:spcPts val="300"/>
                            </a:spcBef>
                            <a:spcAft>
                              <a:spcPts val="300"/>
                            </a:spcAft>
                          </a:pPr>
                          <a:r>
                            <a:rPr lang="en-US" sz="1400">
                              <a:effectLst/>
                            </a:rPr>
                            <a:t> 2,2504 </a:t>
                          </a:r>
                          <a:endParaRPr lang="id-ID" sz="1400">
                            <a:effectLst/>
                            <a:latin typeface="Arial" panose="020B0604020202020204" pitchFamily="34" charset="0"/>
                            <a:ea typeface="MS Mincho"/>
                            <a:cs typeface="Times New Roman" panose="02020603050405020304" pitchFamily="18" charset="0"/>
                          </a:endParaRPr>
                        </a:p>
                      </a:txBody>
                      <a:tcPr marL="68580" marR="68580" marT="0" marB="0"/>
                    </a:tc>
                    <a:tc>
                      <a:txBody>
                        <a:bodyPr/>
                        <a:lstStyle/>
                        <a:p>
                          <a:pPr algn="just">
                            <a:lnSpc>
                              <a:spcPct val="107000"/>
                            </a:lnSpc>
                            <a:spcBef>
                              <a:spcPts val="300"/>
                            </a:spcBef>
                            <a:spcAft>
                              <a:spcPts val="300"/>
                            </a:spcAft>
                          </a:pPr>
                          <a:r>
                            <a:rPr lang="id-ID" sz="1400">
                              <a:effectLst/>
                            </a:rPr>
                            <a:t>154,44</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b"/>
                    </a:tc>
                    <a:extLst>
                      <a:ext uri="{0D108BD9-81ED-4DB2-BD59-A6C34878D82A}">
                        <a16:rowId xmlns:a16="http://schemas.microsoft.com/office/drawing/2014/main" val="4056196217"/>
                      </a:ext>
                    </a:extLst>
                  </a:tr>
                  <a:tr h="228283">
                    <a:tc>
                      <a:txBody>
                        <a:bodyPr/>
                        <a:lstStyle/>
                        <a:p>
                          <a:pPr algn="just">
                            <a:lnSpc>
                              <a:spcPct val="107000"/>
                            </a:lnSpc>
                            <a:spcBef>
                              <a:spcPts val="300"/>
                            </a:spcBef>
                            <a:spcAft>
                              <a:spcPts val="300"/>
                            </a:spcAft>
                          </a:pPr>
                          <a:r>
                            <a:rPr lang="en-US" sz="1400">
                              <a:effectLst/>
                            </a:rPr>
                            <a:t>       20 </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just">
                            <a:lnSpc>
                              <a:spcPct val="107000"/>
                            </a:lnSpc>
                            <a:spcBef>
                              <a:spcPts val="300"/>
                            </a:spcBef>
                            <a:spcAft>
                              <a:spcPts val="300"/>
                            </a:spcAft>
                          </a:pPr>
                          <a:r>
                            <a:rPr lang="en-US" sz="1400">
                              <a:effectLst/>
                            </a:rPr>
                            <a:t>2,9702 </a:t>
                          </a:r>
                          <a:endParaRPr lang="id-ID" sz="1400">
                            <a:effectLst/>
                            <a:latin typeface="Arial" panose="020B0604020202020204" pitchFamily="34" charset="0"/>
                            <a:ea typeface="MS Mincho"/>
                            <a:cs typeface="Times New Roman" panose="02020603050405020304" pitchFamily="18" charset="0"/>
                          </a:endParaRPr>
                        </a:p>
                      </a:txBody>
                      <a:tcPr marL="68580" marR="68580" marT="0" marB="0"/>
                    </a:tc>
                    <a:tc>
                      <a:txBody>
                        <a:bodyPr/>
                        <a:lstStyle/>
                        <a:p>
                          <a:pPr algn="just">
                            <a:lnSpc>
                              <a:spcPct val="107000"/>
                            </a:lnSpc>
                            <a:spcBef>
                              <a:spcPts val="300"/>
                            </a:spcBef>
                            <a:spcAft>
                              <a:spcPts val="300"/>
                            </a:spcAft>
                          </a:pPr>
                          <a:r>
                            <a:rPr lang="id-ID" sz="1400">
                              <a:effectLst/>
                            </a:rPr>
                            <a:t>175,01</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b"/>
                    </a:tc>
                    <a:extLst>
                      <a:ext uri="{0D108BD9-81ED-4DB2-BD59-A6C34878D82A}">
                        <a16:rowId xmlns:a16="http://schemas.microsoft.com/office/drawing/2014/main" val="2104675783"/>
                      </a:ext>
                    </a:extLst>
                  </a:tr>
                  <a:tr h="228283">
                    <a:tc>
                      <a:txBody>
                        <a:bodyPr/>
                        <a:lstStyle/>
                        <a:p>
                          <a:pPr algn="just">
                            <a:lnSpc>
                              <a:spcPct val="107000"/>
                            </a:lnSpc>
                            <a:spcBef>
                              <a:spcPts val="300"/>
                            </a:spcBef>
                            <a:spcAft>
                              <a:spcPts val="300"/>
                            </a:spcAft>
                          </a:pPr>
                          <a:r>
                            <a:rPr lang="en-US" sz="1400">
                              <a:effectLst/>
                            </a:rPr>
                            <a:t>       50 </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just">
                            <a:lnSpc>
                              <a:spcPct val="107000"/>
                            </a:lnSpc>
                            <a:spcBef>
                              <a:spcPts val="300"/>
                            </a:spcBef>
                            <a:spcAft>
                              <a:spcPts val="300"/>
                            </a:spcAft>
                          </a:pPr>
                          <a:r>
                            <a:rPr lang="en-US" sz="1400">
                              <a:effectLst/>
                            </a:rPr>
                            <a:t>3,9019</a:t>
                          </a:r>
                          <a:endParaRPr lang="id-ID" sz="1400">
                            <a:effectLst/>
                            <a:latin typeface="Arial" panose="020B0604020202020204" pitchFamily="34" charset="0"/>
                            <a:ea typeface="MS Mincho"/>
                            <a:cs typeface="Times New Roman" panose="02020603050405020304" pitchFamily="18" charset="0"/>
                          </a:endParaRPr>
                        </a:p>
                      </a:txBody>
                      <a:tcPr marL="68580" marR="68580" marT="0" marB="0"/>
                    </a:tc>
                    <a:tc>
                      <a:txBody>
                        <a:bodyPr/>
                        <a:lstStyle/>
                        <a:p>
                          <a:pPr algn="just">
                            <a:lnSpc>
                              <a:spcPct val="107000"/>
                            </a:lnSpc>
                            <a:spcBef>
                              <a:spcPts val="300"/>
                            </a:spcBef>
                            <a:spcAft>
                              <a:spcPts val="300"/>
                            </a:spcAft>
                          </a:pPr>
                          <a:r>
                            <a:rPr lang="id-ID" sz="1400">
                              <a:effectLst/>
                            </a:rPr>
                            <a:t>201,63</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b"/>
                    </a:tc>
                    <a:extLst>
                      <a:ext uri="{0D108BD9-81ED-4DB2-BD59-A6C34878D82A}">
                        <a16:rowId xmlns:a16="http://schemas.microsoft.com/office/drawing/2014/main" val="2770681418"/>
                      </a:ext>
                    </a:extLst>
                  </a:tr>
                  <a:tr h="228283">
                    <a:tc>
                      <a:txBody>
                        <a:bodyPr/>
                        <a:lstStyle/>
                        <a:p>
                          <a:pPr algn="just">
                            <a:lnSpc>
                              <a:spcPct val="107000"/>
                            </a:lnSpc>
                            <a:spcBef>
                              <a:spcPts val="300"/>
                            </a:spcBef>
                            <a:spcAft>
                              <a:spcPts val="300"/>
                            </a:spcAft>
                          </a:pPr>
                          <a:r>
                            <a:rPr lang="en-US" sz="1400">
                              <a:effectLst/>
                            </a:rPr>
                            <a:t>     100 </a:t>
                          </a:r>
                          <a:endParaRPr lang="id-ID" sz="1400">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algn="just">
                            <a:lnSpc>
                              <a:spcPct val="107000"/>
                            </a:lnSpc>
                            <a:spcBef>
                              <a:spcPts val="300"/>
                            </a:spcBef>
                            <a:spcAft>
                              <a:spcPts val="300"/>
                            </a:spcAft>
                          </a:pPr>
                          <a:r>
                            <a:rPr lang="en-US" sz="1400">
                              <a:effectLst/>
                            </a:rPr>
                            <a:t> 4,6001</a:t>
                          </a:r>
                          <a:endParaRPr lang="id-ID" sz="1400">
                            <a:effectLst/>
                            <a:latin typeface="Arial" panose="020B0604020202020204" pitchFamily="34" charset="0"/>
                            <a:ea typeface="MS Mincho"/>
                            <a:cs typeface="Times New Roman" panose="02020603050405020304" pitchFamily="18" charset="0"/>
                          </a:endParaRPr>
                        </a:p>
                      </a:txBody>
                      <a:tcPr marL="68580" marR="68580" marT="0" marB="0"/>
                    </a:tc>
                    <a:tc>
                      <a:txBody>
                        <a:bodyPr/>
                        <a:lstStyle/>
                        <a:p>
                          <a:pPr algn="just">
                            <a:lnSpc>
                              <a:spcPct val="107000"/>
                            </a:lnSpc>
                            <a:spcBef>
                              <a:spcPts val="300"/>
                            </a:spcBef>
                            <a:spcAft>
                              <a:spcPts val="300"/>
                            </a:spcAft>
                          </a:pPr>
                          <a:r>
                            <a:rPr lang="id-ID" sz="1400" dirty="0">
                              <a:effectLst/>
                            </a:rPr>
                            <a:t>221,59</a:t>
                          </a:r>
                          <a:endParaRPr lang="id-ID" sz="1400" dirty="0">
                            <a:effectLst/>
                            <a:latin typeface="Arial" panose="020B0604020202020204" pitchFamily="34" charset="0"/>
                            <a:ea typeface="MS Mincho"/>
                            <a:cs typeface="Times New Roman" panose="02020603050405020304" pitchFamily="18" charset="0"/>
                          </a:endParaRPr>
                        </a:p>
                      </a:txBody>
                      <a:tcPr marL="68580" marR="68580" marT="0" marB="0" anchor="b"/>
                    </a:tc>
                    <a:extLst>
                      <a:ext uri="{0D108BD9-81ED-4DB2-BD59-A6C34878D82A}">
                        <a16:rowId xmlns:a16="http://schemas.microsoft.com/office/drawing/2014/main" val="2732703836"/>
                      </a:ext>
                    </a:extLst>
                  </a:tr>
                </a:tbl>
              </a:graphicData>
            </a:graphic>
          </p:graphicFrame>
        </mc:Fallback>
      </mc:AlternateContent>
      <mc:AlternateContent xmlns:mc="http://schemas.openxmlformats.org/markup-compatibility/2006" xmlns:a14="http://schemas.microsoft.com/office/drawing/2010/main">
        <mc:Choice Requires="a14">
          <p:graphicFrame>
            <p:nvGraphicFramePr>
              <p:cNvPr id="5" name="Table 4"/>
              <p:cNvGraphicFramePr>
                <a:graphicFrameLocks noGrp="1"/>
              </p:cNvGraphicFramePr>
              <p:nvPr>
                <p:extLst>
                  <p:ext uri="{D42A27DB-BD31-4B8C-83A1-F6EECF244321}">
                    <p14:modId xmlns:p14="http://schemas.microsoft.com/office/powerpoint/2010/main" val="3945341847"/>
                  </p:ext>
                </p:extLst>
              </p:nvPr>
            </p:nvGraphicFramePr>
            <p:xfrm>
              <a:off x="7685832" y="1154981"/>
              <a:ext cx="1966350" cy="494666"/>
            </p:xfrm>
            <a:graphic>
              <a:graphicData uri="http://schemas.openxmlformats.org/drawingml/2006/table">
                <a:tbl>
                  <a:tblPr firstRow="1" firstCol="1" bandRow="1">
                    <a:tableStyleId>{F5AB1C69-6EDB-4FF4-983F-18BD219EF322}</a:tableStyleId>
                  </a:tblPr>
                  <a:tblGrid>
                    <a:gridCol w="365930">
                      <a:extLst>
                        <a:ext uri="{9D8B030D-6E8A-4147-A177-3AD203B41FA5}">
                          <a16:colId xmlns="" xmlns:a16="http://schemas.microsoft.com/office/drawing/2014/main" val="2056567823"/>
                        </a:ext>
                      </a:extLst>
                    </a:gridCol>
                    <a:gridCol w="800210">
                      <a:extLst>
                        <a:ext uri="{9D8B030D-6E8A-4147-A177-3AD203B41FA5}">
                          <a16:colId xmlns="" xmlns:a16="http://schemas.microsoft.com/office/drawing/2014/main" val="4285499195"/>
                        </a:ext>
                      </a:extLst>
                    </a:gridCol>
                    <a:gridCol w="800210">
                      <a:extLst>
                        <a:ext uri="{9D8B030D-6E8A-4147-A177-3AD203B41FA5}">
                          <a16:colId xmlns="" xmlns:a16="http://schemas.microsoft.com/office/drawing/2014/main" val="1715236203"/>
                        </a:ext>
                      </a:extLst>
                    </a:gridCol>
                  </a:tblGrid>
                  <a:tr h="182451">
                    <a:tc>
                      <a:txBody>
                        <a:bodyPr/>
                        <a:lstStyle/>
                        <a:p>
                          <a:pPr algn="just">
                            <a:lnSpc>
                              <a:spcPct val="107000"/>
                            </a:lnSpc>
                            <a:spcBef>
                              <a:spcPts val="300"/>
                            </a:spcBef>
                            <a:spcAft>
                              <a:spcPts val="300"/>
                            </a:spcAft>
                          </a:pPr>
                          <a14:m>
                            <m:oMathPara xmlns:m="http://schemas.openxmlformats.org/officeDocument/2006/math">
                              <m:oMathParaPr>
                                <m:jc m:val="centerGroup"/>
                              </m:oMathParaPr>
                              <m:oMath xmlns:m="http://schemas.openxmlformats.org/officeDocument/2006/math">
                                <m:r>
                                  <a:rPr lang="en-US" sz="1400">
                                    <a:effectLst/>
                                    <a:latin typeface="Cambria Math" panose="02040503050406030204" pitchFamily="18" charset="0"/>
                                  </a:rPr>
                                  <m:t>𝑛</m:t>
                                </m:r>
                              </m:oMath>
                            </m:oMathPara>
                          </a14:m>
                          <a:endParaRPr lang="id-ID" sz="1400" dirty="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14:m>
                            <m:oMathPara xmlns:m="http://schemas.openxmlformats.org/officeDocument/2006/math">
                              <m:oMathParaPr>
                                <m:jc m:val="centerGroup"/>
                              </m:oMathParaPr>
                              <m:oMath xmlns:m="http://schemas.openxmlformats.org/officeDocument/2006/math">
                                <m:sSub>
                                  <m:sSubPr>
                                    <m:ctrlPr>
                                      <a:rPr lang="id-ID" sz="1400" i="1">
                                        <a:effectLst/>
                                        <a:latin typeface="Cambria Math"/>
                                      </a:rPr>
                                    </m:ctrlPr>
                                  </m:sSubPr>
                                  <m:e>
                                    <m:r>
                                      <a:rPr lang="en-US" sz="1400">
                                        <a:effectLst/>
                                        <a:latin typeface="Cambria Math" panose="02040503050406030204" pitchFamily="18" charset="0"/>
                                      </a:rPr>
                                      <m:t>𝑌</m:t>
                                    </m:r>
                                  </m:e>
                                  <m:sub>
                                    <m:r>
                                      <a:rPr lang="en-US" sz="1400">
                                        <a:effectLst/>
                                        <a:latin typeface="Cambria Math" panose="02040503050406030204" pitchFamily="18" charset="0"/>
                                      </a:rPr>
                                      <m:t>𝑛</m:t>
                                    </m:r>
                                  </m:sub>
                                </m:sSub>
                              </m:oMath>
                            </m:oMathPara>
                          </a14:m>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14:m>
                            <m:oMathPara xmlns:m="http://schemas.openxmlformats.org/officeDocument/2006/math">
                              <m:oMathParaPr>
                                <m:jc m:val="centerGroup"/>
                              </m:oMathParaPr>
                              <m:oMath xmlns:m="http://schemas.openxmlformats.org/officeDocument/2006/math">
                                <m:sSub>
                                  <m:sSubPr>
                                    <m:ctrlPr>
                                      <a:rPr lang="id-ID" sz="1400" i="1">
                                        <a:effectLst/>
                                        <a:latin typeface="Cambria Math"/>
                                      </a:rPr>
                                    </m:ctrlPr>
                                  </m:sSubPr>
                                  <m:e>
                                    <m:r>
                                      <a:rPr lang="en-US" sz="1400">
                                        <a:effectLst/>
                                        <a:latin typeface="Cambria Math" panose="02040503050406030204" pitchFamily="18" charset="0"/>
                                      </a:rPr>
                                      <m:t>𝑆</m:t>
                                    </m:r>
                                  </m:e>
                                  <m:sub>
                                    <m:r>
                                      <a:rPr lang="en-US" sz="1400">
                                        <a:effectLst/>
                                        <a:latin typeface="Cambria Math" panose="02040503050406030204" pitchFamily="18" charset="0"/>
                                      </a:rPr>
                                      <m:t>𝑛</m:t>
                                    </m:r>
                                  </m:sub>
                                </m:sSub>
                              </m:oMath>
                            </m:oMathPara>
                          </a14:m>
                          <a:endParaRPr lang="id-ID" sz="1400">
                            <a:effectLst/>
                            <a:latin typeface="Arial" panose="020B0604020202020204" pitchFamily="34" charset="0"/>
                            <a:ea typeface="MS Mincho"/>
                            <a:cs typeface="Times New Roman" panose="02020603050405020304" pitchFamily="18" charset="0"/>
                          </a:endParaRPr>
                        </a:p>
                      </a:txBody>
                      <a:tcPr marL="62199" marR="62199" marT="0" marB="0" anchor="ctr"/>
                    </a:tc>
                    <a:extLst>
                      <a:ext uri="{0D108BD9-81ED-4DB2-BD59-A6C34878D82A}">
                        <a16:rowId xmlns="" xmlns:a16="http://schemas.microsoft.com/office/drawing/2014/main" val="795013720"/>
                      </a:ext>
                    </a:extLst>
                  </a:tr>
                  <a:tr h="147896">
                    <a:tc>
                      <a:txBody>
                        <a:bodyPr/>
                        <a:lstStyle/>
                        <a:p>
                          <a:pPr algn="just">
                            <a:lnSpc>
                              <a:spcPct val="107000"/>
                            </a:lnSpc>
                            <a:spcBef>
                              <a:spcPts val="300"/>
                            </a:spcBef>
                            <a:spcAft>
                              <a:spcPts val="300"/>
                            </a:spcAft>
                          </a:pPr>
                          <a:r>
                            <a:rPr lang="en-US" sz="1400" dirty="0">
                              <a:effectLst/>
                            </a:rPr>
                            <a:t>17</a:t>
                          </a:r>
                          <a:endParaRPr lang="id-ID" sz="1400" dirty="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dirty="0">
                              <a:effectLst/>
                            </a:rPr>
                            <a:t>0,5181</a:t>
                          </a:r>
                          <a:endParaRPr lang="id-ID" sz="1400" dirty="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dirty="0">
                              <a:effectLst/>
                            </a:rPr>
                            <a:t>1,0411</a:t>
                          </a:r>
                          <a:endParaRPr lang="id-ID" sz="1400" dirty="0">
                            <a:effectLst/>
                            <a:latin typeface="Arial" panose="020B0604020202020204" pitchFamily="34" charset="0"/>
                            <a:ea typeface="MS Mincho"/>
                            <a:cs typeface="Times New Roman" panose="02020603050405020304" pitchFamily="18" charset="0"/>
                          </a:endParaRPr>
                        </a:p>
                      </a:txBody>
                      <a:tcPr marL="62199" marR="62199" marT="0" marB="0" anchor="ctr"/>
                    </a:tc>
                    <a:extLst>
                      <a:ext uri="{0D108BD9-81ED-4DB2-BD59-A6C34878D82A}">
                        <a16:rowId xmlns="" xmlns:a16="http://schemas.microsoft.com/office/drawing/2014/main" val="3265541979"/>
                      </a:ext>
                    </a:extLst>
                  </a:tr>
                </a:tbl>
              </a:graphicData>
            </a:graphic>
          </p:graphicFrame>
        </mc:Choice>
        <mc:Fallback xmlns="">
          <p:graphicFrame>
            <p:nvGraphicFramePr>
              <p:cNvPr id="5" name="Table 4"/>
              <p:cNvGraphicFramePr>
                <a:graphicFrameLocks noGrp="1"/>
              </p:cNvGraphicFramePr>
              <p:nvPr>
                <p:extLst>
                  <p:ext uri="{D42A27DB-BD31-4B8C-83A1-F6EECF244321}">
                    <p14:modId xmlns:p14="http://schemas.microsoft.com/office/powerpoint/2010/main" val="3945341847"/>
                  </p:ext>
                </p:extLst>
              </p:nvPr>
            </p:nvGraphicFramePr>
            <p:xfrm>
              <a:off x="7685832" y="1154981"/>
              <a:ext cx="1966350" cy="494666"/>
            </p:xfrm>
            <a:graphic>
              <a:graphicData uri="http://schemas.openxmlformats.org/drawingml/2006/table">
                <a:tbl>
                  <a:tblPr firstRow="1" firstCol="1" bandRow="1">
                    <a:tableStyleId>{F5AB1C69-6EDB-4FF4-983F-18BD219EF322}</a:tableStyleId>
                  </a:tblPr>
                  <a:tblGrid>
                    <a:gridCol w="365930">
                      <a:extLst>
                        <a:ext uri="{9D8B030D-6E8A-4147-A177-3AD203B41FA5}">
                          <a16:colId xmlns:a16="http://schemas.microsoft.com/office/drawing/2014/main" val="2056567823"/>
                        </a:ext>
                      </a:extLst>
                    </a:gridCol>
                    <a:gridCol w="800210">
                      <a:extLst>
                        <a:ext uri="{9D8B030D-6E8A-4147-A177-3AD203B41FA5}">
                          <a16:colId xmlns:a16="http://schemas.microsoft.com/office/drawing/2014/main" val="4285499195"/>
                        </a:ext>
                      </a:extLst>
                    </a:gridCol>
                    <a:gridCol w="800210">
                      <a:extLst>
                        <a:ext uri="{9D8B030D-6E8A-4147-A177-3AD203B41FA5}">
                          <a16:colId xmlns:a16="http://schemas.microsoft.com/office/drawing/2014/main" val="1715236203"/>
                        </a:ext>
                      </a:extLst>
                    </a:gridCol>
                  </a:tblGrid>
                  <a:tr h="266383">
                    <a:tc>
                      <a:txBody>
                        <a:bodyPr/>
                        <a:lstStyle/>
                        <a:p>
                          <a:endParaRPr lang="id-ID"/>
                        </a:p>
                      </a:txBody>
                      <a:tcPr marL="62199" marR="62199" marT="0" marB="0" anchor="ctr">
                        <a:blipFill>
                          <a:blip r:embed="rId3"/>
                          <a:stretch>
                            <a:fillRect l="-1667" t="-2273" r="-446667" b="-120455"/>
                          </a:stretch>
                        </a:blipFill>
                      </a:tcPr>
                    </a:tc>
                    <a:tc>
                      <a:txBody>
                        <a:bodyPr/>
                        <a:lstStyle/>
                        <a:p>
                          <a:endParaRPr lang="id-ID"/>
                        </a:p>
                      </a:txBody>
                      <a:tcPr marL="62199" marR="62199" marT="0" marB="0" anchor="ctr">
                        <a:blipFill>
                          <a:blip r:embed="rId3"/>
                          <a:stretch>
                            <a:fillRect l="-46212" t="-2273" r="-103030" b="-120455"/>
                          </a:stretch>
                        </a:blipFill>
                      </a:tcPr>
                    </a:tc>
                    <a:tc>
                      <a:txBody>
                        <a:bodyPr/>
                        <a:lstStyle/>
                        <a:p>
                          <a:endParaRPr lang="id-ID"/>
                        </a:p>
                      </a:txBody>
                      <a:tcPr marL="62199" marR="62199" marT="0" marB="0" anchor="ctr">
                        <a:blipFill>
                          <a:blip r:embed="rId3"/>
                          <a:stretch>
                            <a:fillRect l="-146212" t="-2273" r="-3030" b="-120455"/>
                          </a:stretch>
                        </a:blipFill>
                      </a:tcPr>
                    </a:tc>
                    <a:extLst>
                      <a:ext uri="{0D108BD9-81ED-4DB2-BD59-A6C34878D82A}">
                        <a16:rowId xmlns:a16="http://schemas.microsoft.com/office/drawing/2014/main" val="795013720"/>
                      </a:ext>
                    </a:extLst>
                  </a:tr>
                  <a:tr h="228283">
                    <a:tc>
                      <a:txBody>
                        <a:bodyPr/>
                        <a:lstStyle/>
                        <a:p>
                          <a:pPr algn="just">
                            <a:lnSpc>
                              <a:spcPct val="107000"/>
                            </a:lnSpc>
                            <a:spcBef>
                              <a:spcPts val="300"/>
                            </a:spcBef>
                            <a:spcAft>
                              <a:spcPts val="300"/>
                            </a:spcAft>
                          </a:pPr>
                          <a:r>
                            <a:rPr lang="en-US" sz="1400" dirty="0">
                              <a:effectLst/>
                            </a:rPr>
                            <a:t>17</a:t>
                          </a:r>
                          <a:endParaRPr lang="id-ID" sz="1400" dirty="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id-ID" sz="1400" dirty="0">
                              <a:effectLst/>
                            </a:rPr>
                            <a:t>0,5181</a:t>
                          </a:r>
                          <a:endParaRPr lang="id-ID" sz="1400" dirty="0">
                            <a:effectLst/>
                            <a:latin typeface="Arial" panose="020B0604020202020204" pitchFamily="34" charset="0"/>
                            <a:ea typeface="MS Mincho"/>
                            <a:cs typeface="Times New Roman" panose="02020603050405020304" pitchFamily="18" charset="0"/>
                          </a:endParaRPr>
                        </a:p>
                      </a:txBody>
                      <a:tcPr marL="62199" marR="62199" marT="0" marB="0" anchor="ctr"/>
                    </a:tc>
                    <a:tc>
                      <a:txBody>
                        <a:bodyPr/>
                        <a:lstStyle/>
                        <a:p>
                          <a:pPr algn="just">
                            <a:lnSpc>
                              <a:spcPct val="107000"/>
                            </a:lnSpc>
                            <a:spcBef>
                              <a:spcPts val="300"/>
                            </a:spcBef>
                            <a:spcAft>
                              <a:spcPts val="300"/>
                            </a:spcAft>
                          </a:pPr>
                          <a:r>
                            <a:rPr lang="en-US" sz="1400" dirty="0">
                              <a:effectLst/>
                            </a:rPr>
                            <a:t>1,0411</a:t>
                          </a:r>
                          <a:endParaRPr lang="id-ID" sz="1400" dirty="0">
                            <a:effectLst/>
                            <a:latin typeface="Arial" panose="020B0604020202020204" pitchFamily="34" charset="0"/>
                            <a:ea typeface="MS Mincho"/>
                            <a:cs typeface="Times New Roman" panose="02020603050405020304" pitchFamily="18" charset="0"/>
                          </a:endParaRPr>
                        </a:p>
                      </a:txBody>
                      <a:tcPr marL="62199" marR="62199" marT="0" marB="0" anchor="ctr"/>
                    </a:tc>
                    <a:extLst>
                      <a:ext uri="{0D108BD9-81ED-4DB2-BD59-A6C34878D82A}">
                        <a16:rowId xmlns:a16="http://schemas.microsoft.com/office/drawing/2014/main" val="3265541979"/>
                      </a:ext>
                    </a:extLst>
                  </a:tr>
                </a:tbl>
              </a:graphicData>
            </a:graphic>
          </p:graphicFrame>
        </mc:Fallback>
      </mc:AlternateContent>
      <mc:AlternateContent xmlns:mc="http://schemas.openxmlformats.org/markup-compatibility/2006" xmlns:a14="http://schemas.microsoft.com/office/drawing/2010/main">
        <mc:Choice Requires="a14">
          <p:sp>
            <p:nvSpPr>
              <p:cNvPr id="8" name="Rectangle 7"/>
              <p:cNvSpPr/>
              <p:nvPr/>
            </p:nvSpPr>
            <p:spPr>
              <a:xfrm>
                <a:off x="5782574" y="2479095"/>
                <a:ext cx="6501442" cy="923330"/>
              </a:xfrm>
              <a:prstGeom prst="rect">
                <a:avLst/>
              </a:prstGeom>
              <a:solidFill>
                <a:schemeClr val="tx2"/>
              </a:solidFill>
            </p:spPr>
            <p:txBody>
              <a:bodyPr wrap="square">
                <a:spAutoFit/>
              </a:bodyPr>
              <a:lstStyle/>
              <a:p>
                <a:pPr marL="630238" marR="1950720" indent="-630238" algn="just">
                  <a:spcBef>
                    <a:spcPts val="1200"/>
                  </a:spcBef>
                  <a:spcAft>
                    <a:spcPts val="0"/>
                  </a:spcAft>
                </a:pPr>
                <a:r>
                  <a:rPr lang="en-US" dirty="0" err="1">
                    <a:solidFill>
                      <a:srgbClr val="000000"/>
                    </a:solidFill>
                    <a:latin typeface="Arial" panose="020B0604020202020204" pitchFamily="34" charset="0"/>
                    <a:ea typeface="MS Mincho"/>
                    <a:cs typeface="Times New Roman" panose="02020603050405020304" pitchFamily="18" charset="0"/>
                  </a:rPr>
                  <a:t>Tabel</a:t>
                </a:r>
                <a:r>
                  <a:rPr lang="en-US" dirty="0">
                    <a:solidFill>
                      <a:srgbClr val="000000"/>
                    </a:solidFill>
                    <a:latin typeface="Arial" panose="020B0604020202020204" pitchFamily="34" charset="0"/>
                    <a:ea typeface="MS Mincho"/>
                    <a:cs typeface="Times New Roman" panose="02020603050405020304" pitchFamily="18" charset="0"/>
                  </a:rPr>
                  <a:t> C4.5:</a:t>
                </a:r>
                <a:r>
                  <a:rPr lang="id-ID" dirty="0">
                    <a:solidFill>
                      <a:srgbClr val="000000"/>
                    </a:solidFill>
                    <a:latin typeface="Arial" panose="020B0604020202020204" pitchFamily="34" charset="0"/>
                    <a:ea typeface="MS Mincho"/>
                    <a:cs typeface="Times New Roman" panose="02020603050405020304" pitchFamily="18" charset="0"/>
                  </a:rPr>
                  <a:t> Curah Hujan Maksimum yang dapat terjadi (</a:t>
                </a:r>
                <a14:m>
                  <m:oMath xmlns:m="http://schemas.openxmlformats.org/officeDocument/2006/math">
                    <m:r>
                      <a:rPr lang="en-US" b="1"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𝑿</m:t>
                    </m:r>
                    <m:r>
                      <a:rPr lang="en-US" b="1"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m:t>
                    </m:r>
                    <m:r>
                      <a:rPr lang="en-US" b="1"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𝟐𝟖</m:t>
                    </m:r>
                    <m:r>
                      <a:rPr lang="en-US" b="1"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m:t>
                    </m:r>
                    <m:r>
                      <a:rPr lang="en-US" b="1"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𝟓𝟕𝟓</m:t>
                    </m:r>
                    <m:r>
                      <a:rPr lang="en-US" b="1"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𝒀</m:t>
                    </m:r>
                    <m:r>
                      <a:rPr lang="en-US" b="1"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m:t>
                    </m:r>
                    <m:r>
                      <a:rPr lang="en-US" b="1"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𝟗𝟎</m:t>
                    </m:r>
                    <m:r>
                      <a:rPr lang="en-US" b="1"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m:t>
                    </m:r>
                    <m:r>
                      <a:rPr lang="en-US" b="1"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𝟏𝟑𝟔</m:t>
                    </m:r>
                  </m:oMath>
                </a14:m>
                <a:r>
                  <a:rPr lang="id-ID" dirty="0">
                    <a:solidFill>
                      <a:srgbClr val="000000"/>
                    </a:solidFill>
                    <a:latin typeface="Arial" panose="020B0604020202020204" pitchFamily="34" charset="0"/>
                    <a:ea typeface="MS Mincho"/>
                    <a:cs typeface="Times New Roman" panose="02020603050405020304" pitchFamily="18" charset="0"/>
                  </a:rPr>
                  <a:t>) untuk Periode Ulang, </a:t>
                </a:r>
                <a14:m>
                  <m:oMath xmlns:m="http://schemas.openxmlformats.org/officeDocument/2006/math">
                    <m:r>
                      <a:rPr lang="en-US" b="1" i="1">
                        <a:solidFill>
                          <a:srgbClr val="000000"/>
                        </a:solidFill>
                        <a:latin typeface="Cambria Math" panose="02040503050406030204" pitchFamily="18" charset="0"/>
                        <a:ea typeface="MS Mincho"/>
                        <a:cs typeface="Times New Roman" panose="02020603050405020304" pitchFamily="18" charset="0"/>
                      </a:rPr>
                      <m:t>𝑻</m:t>
                    </m:r>
                  </m:oMath>
                </a14:m>
                <a:r>
                  <a:rPr lang="en-US" dirty="0">
                    <a:solidFill>
                      <a:srgbClr val="000000"/>
                    </a:solidFill>
                    <a:latin typeface="Arial" panose="020B0604020202020204" pitchFamily="34" charset="0"/>
                    <a:ea typeface="MS Mincho"/>
                    <a:cs typeface="Times New Roman" panose="02020603050405020304" pitchFamily="18" charset="0"/>
                  </a:rPr>
                  <a:t> </a:t>
                </a:r>
                <a:endParaRPr lang="id-ID" dirty="0">
                  <a:latin typeface="Arial" panose="020B0604020202020204" pitchFamily="34" charset="0"/>
                  <a:ea typeface="MS Mincho"/>
                  <a:cs typeface="Times New Roman" panose="02020603050405020304" pitchFamily="18" charset="0"/>
                </a:endParaRPr>
              </a:p>
            </p:txBody>
          </p:sp>
        </mc:Choice>
        <mc:Fallback xmlns="">
          <p:sp>
            <p:nvSpPr>
              <p:cNvPr id="8" name="Rectangle 7"/>
              <p:cNvSpPr>
                <a:spLocks noRot="1" noChangeAspect="1" noMove="1" noResize="1" noEditPoints="1" noAdjustHandles="1" noChangeArrowheads="1" noChangeShapeType="1" noTextEdit="1"/>
              </p:cNvSpPr>
              <p:nvPr/>
            </p:nvSpPr>
            <p:spPr>
              <a:xfrm>
                <a:off x="5782574" y="2479095"/>
                <a:ext cx="6501442" cy="923330"/>
              </a:xfrm>
              <a:prstGeom prst="rect">
                <a:avLst/>
              </a:prstGeom>
              <a:blipFill>
                <a:blip r:embed="rId5"/>
                <a:stretch>
                  <a:fillRect l="-844" t="-3974" b="-9934"/>
                </a:stretch>
              </a:blipFill>
            </p:spPr>
            <p:txBody>
              <a:bodyPr/>
              <a:lstStyle/>
              <a:p>
                <a:r>
                  <a:rPr lang="id-ID">
                    <a:noFill/>
                  </a:rPr>
                  <a:t> </a:t>
                </a:r>
              </a:p>
            </p:txBody>
          </p:sp>
        </mc:Fallback>
      </mc:AlternateContent>
    </p:spTree>
    <p:extLst>
      <p:ext uri="{BB962C8B-B14F-4D97-AF65-F5344CB8AC3E}">
        <p14:creationId xmlns:p14="http://schemas.microsoft.com/office/powerpoint/2010/main" val="304840659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a:t>METODE LAINNYA............</a:t>
            </a:r>
          </a:p>
        </p:txBody>
      </p:sp>
      <p:sp>
        <p:nvSpPr>
          <p:cNvPr id="3" name="Content Placeholder 2"/>
          <p:cNvSpPr>
            <a:spLocks noGrp="1"/>
          </p:cNvSpPr>
          <p:nvPr>
            <p:ph idx="1"/>
          </p:nvPr>
        </p:nvSpPr>
        <p:spPr>
          <a:xfrm>
            <a:off x="680321" y="2336873"/>
            <a:ext cx="9613861" cy="3599316"/>
          </a:xfrm>
        </p:spPr>
        <p:txBody>
          <a:bodyPr/>
          <a:lstStyle/>
          <a:p>
            <a:r>
              <a:rPr lang="id-ID" dirty="0"/>
              <a:t>BACA PDF</a:t>
            </a:r>
          </a:p>
          <a:p>
            <a:endParaRPr lang="id-ID" dirty="0"/>
          </a:p>
        </p:txBody>
      </p:sp>
      <p:sp>
        <p:nvSpPr>
          <p:cNvPr id="5" name="Rectangle 2">
            <a:extLst>
              <a:ext uri="{FF2B5EF4-FFF2-40B4-BE49-F238E27FC236}">
                <a16:creationId xmlns="" xmlns:a16="http://schemas.microsoft.com/office/drawing/2014/main" id="{2134D3E2-A676-407D-AA0B-62F8487A6934}"/>
              </a:ext>
            </a:extLst>
          </p:cNvPr>
          <p:cNvSpPr>
            <a:spLocks noChangeArrowheads="1"/>
          </p:cNvSpPr>
          <p:nvPr/>
        </p:nvSpPr>
        <p:spPr bwMode="auto">
          <a:xfrm>
            <a:off x="829559" y="2692658"/>
            <a:ext cx="9464623" cy="3046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1169988" algn="l"/>
                <a:tab pos="5753100" algn="r"/>
              </a:tabLst>
              <a:defRPr>
                <a:solidFill>
                  <a:schemeClr val="tx1"/>
                </a:solidFill>
                <a:latin typeface="Arial" panose="020B0604020202020204" pitchFamily="34" charset="0"/>
              </a:defRPr>
            </a:lvl1pPr>
            <a:lvl2pPr eaLnBrk="0" fontAlgn="base" hangingPunct="0">
              <a:spcBef>
                <a:spcPct val="0"/>
              </a:spcBef>
              <a:spcAft>
                <a:spcPct val="0"/>
              </a:spcAft>
              <a:tabLst>
                <a:tab pos="1169988" algn="l"/>
                <a:tab pos="5753100" algn="r"/>
              </a:tabLst>
              <a:defRPr>
                <a:solidFill>
                  <a:schemeClr val="tx1"/>
                </a:solidFill>
                <a:latin typeface="Arial" panose="020B0604020202020204" pitchFamily="34" charset="0"/>
              </a:defRPr>
            </a:lvl2pPr>
            <a:lvl3pPr eaLnBrk="0" fontAlgn="base" hangingPunct="0">
              <a:spcBef>
                <a:spcPct val="0"/>
              </a:spcBef>
              <a:spcAft>
                <a:spcPct val="0"/>
              </a:spcAft>
              <a:tabLst>
                <a:tab pos="1169988" algn="l"/>
                <a:tab pos="5753100" algn="r"/>
              </a:tabLst>
              <a:defRPr>
                <a:solidFill>
                  <a:schemeClr val="tx1"/>
                </a:solidFill>
                <a:latin typeface="Arial" panose="020B0604020202020204" pitchFamily="34" charset="0"/>
              </a:defRPr>
            </a:lvl3pPr>
            <a:lvl4pPr eaLnBrk="0" fontAlgn="base" hangingPunct="0">
              <a:spcBef>
                <a:spcPct val="0"/>
              </a:spcBef>
              <a:spcAft>
                <a:spcPct val="0"/>
              </a:spcAft>
              <a:tabLst>
                <a:tab pos="1169988" algn="l"/>
                <a:tab pos="5753100" algn="r"/>
              </a:tabLst>
              <a:defRPr>
                <a:solidFill>
                  <a:schemeClr val="tx1"/>
                </a:solidFill>
                <a:latin typeface="Arial" panose="020B0604020202020204" pitchFamily="34" charset="0"/>
              </a:defRPr>
            </a:lvl4pPr>
            <a:lvl5pPr eaLnBrk="0" fontAlgn="base" hangingPunct="0">
              <a:spcBef>
                <a:spcPct val="0"/>
              </a:spcBef>
              <a:spcAft>
                <a:spcPct val="0"/>
              </a:spcAft>
              <a:tabLst>
                <a:tab pos="1169988" algn="l"/>
                <a:tab pos="5753100" algn="r"/>
              </a:tabLst>
              <a:defRPr>
                <a:solidFill>
                  <a:schemeClr val="tx1"/>
                </a:solidFill>
                <a:latin typeface="Arial" panose="020B0604020202020204" pitchFamily="34" charset="0"/>
              </a:defRPr>
            </a:lvl5pPr>
            <a:lvl6pPr eaLnBrk="0" fontAlgn="base" hangingPunct="0">
              <a:spcBef>
                <a:spcPct val="0"/>
              </a:spcBef>
              <a:spcAft>
                <a:spcPct val="0"/>
              </a:spcAft>
              <a:tabLst>
                <a:tab pos="1169988" algn="l"/>
                <a:tab pos="5753100" algn="r"/>
              </a:tabLst>
              <a:defRPr>
                <a:solidFill>
                  <a:schemeClr val="tx1"/>
                </a:solidFill>
                <a:latin typeface="Arial" panose="020B0604020202020204" pitchFamily="34" charset="0"/>
              </a:defRPr>
            </a:lvl6pPr>
            <a:lvl7pPr eaLnBrk="0" fontAlgn="base" hangingPunct="0">
              <a:spcBef>
                <a:spcPct val="0"/>
              </a:spcBef>
              <a:spcAft>
                <a:spcPct val="0"/>
              </a:spcAft>
              <a:tabLst>
                <a:tab pos="1169988" algn="l"/>
                <a:tab pos="5753100" algn="r"/>
              </a:tabLst>
              <a:defRPr>
                <a:solidFill>
                  <a:schemeClr val="tx1"/>
                </a:solidFill>
                <a:latin typeface="Arial" panose="020B0604020202020204" pitchFamily="34" charset="0"/>
              </a:defRPr>
            </a:lvl7pPr>
            <a:lvl8pPr eaLnBrk="0" fontAlgn="base" hangingPunct="0">
              <a:spcBef>
                <a:spcPct val="0"/>
              </a:spcBef>
              <a:spcAft>
                <a:spcPct val="0"/>
              </a:spcAft>
              <a:tabLst>
                <a:tab pos="1169988" algn="l"/>
                <a:tab pos="5753100" algn="r"/>
              </a:tabLst>
              <a:defRPr>
                <a:solidFill>
                  <a:schemeClr val="tx1"/>
                </a:solidFill>
                <a:latin typeface="Arial" panose="020B0604020202020204" pitchFamily="34" charset="0"/>
              </a:defRPr>
            </a:lvl8pPr>
            <a:lvl9pPr eaLnBrk="0" fontAlgn="base" hangingPunct="0">
              <a:spcBef>
                <a:spcPct val="0"/>
              </a:spcBef>
              <a:spcAft>
                <a:spcPct val="0"/>
              </a:spcAft>
              <a:tabLst>
                <a:tab pos="1169988" algn="l"/>
                <a:tab pos="5753100" algn="r"/>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1169988" algn="l"/>
                <a:tab pos="5753100" algn="r"/>
              </a:tabLst>
            </a:pPr>
            <a:r>
              <a:rPr kumimoji="0" lang="id-ID" altLang="id-ID" sz="2400" b="0" i="0" u="none" strike="noStrike" cap="none" normalizeH="0" baseline="0" dirty="0">
                <a:ln>
                  <a:noFill/>
                </a:ln>
                <a:solidFill>
                  <a:schemeClr val="tx1"/>
                </a:solidFill>
                <a:effectLst/>
                <a:latin typeface="Calibri" panose="020F0502020204030204" pitchFamily="34" charset="0"/>
                <a:ea typeface="MS Mincho" panose="02020609040205080304" pitchFamily="49" charset="-128"/>
                <a:cs typeface="Times New Roman" panose="02020603050405020304" pitchFamily="18" charset="0"/>
              </a:rPr>
              <a:t>8.1.3</a:t>
            </a:r>
            <a:r>
              <a:rPr kumimoji="0" lang="id-ID" altLang="id-ID" sz="3200" b="0" i="0" u="none" strike="noStrike" cap="none" normalizeH="0" baseline="0" dirty="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id-ID" sz="2400" b="0" i="0" u="none" strike="noStrike" cap="none" normalizeH="0" baseline="0" dirty="0" err="1">
                <a:ln>
                  <a:noFill/>
                </a:ln>
                <a:solidFill>
                  <a:schemeClr val="tx1"/>
                </a:solidFill>
                <a:effectLst/>
                <a:latin typeface="Calibri" panose="020F0502020204030204" pitchFamily="34" charset="0"/>
                <a:ea typeface="MS Mincho" panose="02020609040205080304" pitchFamily="49" charset="-128"/>
                <a:cs typeface="Times New Roman" panose="02020603050405020304" pitchFamily="18" charset="0"/>
              </a:rPr>
              <a:t>Metode</a:t>
            </a:r>
            <a:r>
              <a:rPr kumimoji="0" lang="en-US" altLang="id-ID" sz="2400" b="0" i="0" u="none" strike="noStrike" cap="none" normalizeH="0" baseline="0" dirty="0">
                <a:ln>
                  <a:noFill/>
                </a:ln>
                <a:solidFill>
                  <a:schemeClr val="tx1"/>
                </a:solidFill>
                <a:effectLst/>
                <a:latin typeface="Calibri" panose="020F0502020204030204" pitchFamily="34" charset="0"/>
                <a:ea typeface="MS Mincho" panose="02020609040205080304" pitchFamily="49" charset="-128"/>
                <a:cs typeface="Times New Roman" panose="02020603050405020304" pitchFamily="18" charset="0"/>
              </a:rPr>
              <a:t> </a:t>
            </a:r>
            <a:r>
              <a:rPr kumimoji="0" lang="en-US" altLang="id-ID" sz="2400" b="0" i="0" u="none" strike="noStrike" cap="none" normalizeH="0" baseline="0" dirty="0" err="1">
                <a:ln>
                  <a:noFill/>
                </a:ln>
                <a:solidFill>
                  <a:schemeClr val="tx1"/>
                </a:solidFill>
                <a:effectLst/>
                <a:latin typeface="Calibri" panose="020F0502020204030204" pitchFamily="34" charset="0"/>
                <a:ea typeface="MS Mincho" panose="02020609040205080304" pitchFamily="49" charset="-128"/>
                <a:cs typeface="Times New Roman" panose="02020603050405020304" pitchFamily="18" charset="0"/>
              </a:rPr>
              <a:t>Distribusi</a:t>
            </a:r>
            <a:r>
              <a:rPr kumimoji="0" lang="en-US" altLang="id-ID" sz="2400" b="0" i="0" u="none" strike="noStrike" cap="none" normalizeH="0" baseline="0" dirty="0">
                <a:ln>
                  <a:noFill/>
                </a:ln>
                <a:solidFill>
                  <a:schemeClr val="tx1"/>
                </a:solidFill>
                <a:effectLst/>
                <a:latin typeface="Calibri" panose="020F0502020204030204" pitchFamily="34" charset="0"/>
                <a:ea typeface="MS Mincho" panose="02020609040205080304" pitchFamily="49" charset="-128"/>
                <a:cs typeface="Times New Roman" panose="02020603050405020304" pitchFamily="18" charset="0"/>
              </a:rPr>
              <a:t> </a:t>
            </a:r>
            <a:r>
              <a:rPr kumimoji="0" lang="id-ID" altLang="id-ID" sz="2400" b="0" i="0" u="none" strike="noStrike" cap="none" normalizeH="0" baseline="0" dirty="0" err="1">
                <a:ln>
                  <a:noFill/>
                </a:ln>
                <a:solidFill>
                  <a:schemeClr val="tx1"/>
                </a:solidFill>
                <a:effectLst/>
                <a:latin typeface="Calibri" panose="020F0502020204030204" pitchFamily="34" charset="0"/>
                <a:ea typeface="MS Mincho" panose="02020609040205080304" pitchFamily="49" charset="-128"/>
                <a:cs typeface="Times New Roman" panose="02020603050405020304" pitchFamily="18" charset="0"/>
              </a:rPr>
              <a:t>Gumbel</a:t>
            </a:r>
            <a:r>
              <a:rPr kumimoji="0" lang="id-ID" altLang="id-ID" sz="2400" b="0" i="0" u="none" strike="noStrike" cap="none" normalizeH="0" baseline="0" dirty="0">
                <a:ln>
                  <a:noFill/>
                </a:ln>
                <a:solidFill>
                  <a:schemeClr val="tx1"/>
                </a:solidFill>
                <a:effectLst/>
                <a:latin typeface="Calibri" panose="020F0502020204030204" pitchFamily="34" charset="0"/>
                <a:ea typeface="MS Mincho" panose="02020609040205080304" pitchFamily="49" charset="-128"/>
                <a:cs typeface="Times New Roman" panose="02020603050405020304" pitchFamily="18" charset="0"/>
              </a:rPr>
              <a:t> </a:t>
            </a:r>
            <a:r>
              <a:rPr kumimoji="0" lang="id-ID" altLang="id-ID" sz="2400" b="0" i="0" u="none" strike="noStrike" cap="none" normalizeH="0" baseline="0" dirty="0" err="1">
                <a:ln>
                  <a:noFill/>
                </a:ln>
                <a:solidFill>
                  <a:schemeClr val="tx1"/>
                </a:solidFill>
                <a:effectLst/>
                <a:latin typeface="Calibri" panose="020F0502020204030204" pitchFamily="34" charset="0"/>
                <a:ea typeface="MS Mincho" panose="02020609040205080304" pitchFamily="49" charset="-128"/>
                <a:cs typeface="Times New Roman" panose="02020603050405020304" pitchFamily="18" charset="0"/>
              </a:rPr>
              <a:t>Type</a:t>
            </a:r>
            <a:r>
              <a:rPr kumimoji="0" lang="id-ID" altLang="id-ID" sz="2400" b="0" i="0" u="none" strike="noStrike" cap="none" normalizeH="0" baseline="0" dirty="0">
                <a:ln>
                  <a:noFill/>
                </a:ln>
                <a:solidFill>
                  <a:schemeClr val="tx1"/>
                </a:solidFill>
                <a:effectLst/>
                <a:latin typeface="Calibri" panose="020F0502020204030204" pitchFamily="34" charset="0"/>
                <a:ea typeface="MS Mincho" panose="02020609040205080304" pitchFamily="49" charset="-128"/>
                <a:cs typeface="Times New Roman" panose="02020603050405020304" pitchFamily="18" charset="0"/>
              </a:rPr>
              <a:t> II (</a:t>
            </a:r>
            <a:r>
              <a:rPr kumimoji="0" lang="id-ID" altLang="id-ID" sz="2400" b="0" i="0" u="none" strike="noStrike" cap="none" normalizeH="0" baseline="0" dirty="0" err="1">
                <a:ln>
                  <a:noFill/>
                </a:ln>
                <a:solidFill>
                  <a:schemeClr val="tx1"/>
                </a:solidFill>
                <a:effectLst/>
                <a:latin typeface="Calibri" panose="020F0502020204030204" pitchFamily="34" charset="0"/>
                <a:ea typeface="MS Mincho" panose="02020609040205080304" pitchFamily="49" charset="-128"/>
                <a:cs typeface="Times New Roman" panose="02020603050405020304" pitchFamily="18" charset="0"/>
              </a:rPr>
              <a:t>Frechet</a:t>
            </a:r>
            <a:r>
              <a:rPr kumimoji="0" lang="id-ID" altLang="id-ID" sz="2400" b="0" i="0" u="none" strike="noStrike" cap="none" normalizeH="0" baseline="0" dirty="0">
                <a:ln>
                  <a:noFill/>
                </a:ln>
                <a:solidFill>
                  <a:schemeClr val="tx1"/>
                </a:solidFill>
                <a:effectLst/>
                <a:latin typeface="Calibri" panose="020F0502020204030204" pitchFamily="34" charset="0"/>
                <a:ea typeface="MS Mincho" panose="02020609040205080304" pitchFamily="49" charset="-128"/>
                <a:cs typeface="Times New Roman" panose="02020603050405020304" pitchFamily="18" charset="0"/>
              </a:rPr>
              <a:t>)</a:t>
            </a:r>
            <a:r>
              <a:rPr kumimoji="0" lang="en-US" altLang="id-ID" sz="2400" b="0" i="0" u="none" strike="noStrike" cap="none" normalizeH="0" baseline="0" dirty="0">
                <a:ln>
                  <a:noFill/>
                </a:ln>
                <a:solidFill>
                  <a:schemeClr val="tx1"/>
                </a:solidFill>
                <a:effectLst/>
                <a:latin typeface="Calibri" panose="020F0502020204030204" pitchFamily="34" charset="0"/>
                <a:ea typeface="MS Mincho" panose="02020609040205080304" pitchFamily="49" charset="-128"/>
                <a:cs typeface="Times New Roman" panose="02020603050405020304" pitchFamily="18" charset="0"/>
              </a:rPr>
              <a:t>	47</a:t>
            </a:r>
            <a:endParaRPr kumimoji="0" lang="id-ID" altLang="id-ID"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1169988" algn="l"/>
                <a:tab pos="5753100" algn="r"/>
              </a:tabLst>
            </a:pPr>
            <a:r>
              <a:rPr kumimoji="0" lang="id-ID" altLang="id-ID" sz="2400" b="0" i="0" u="none" strike="noStrike" cap="none" normalizeH="0" baseline="0" dirty="0">
                <a:ln>
                  <a:noFill/>
                </a:ln>
                <a:solidFill>
                  <a:schemeClr val="tx1"/>
                </a:solidFill>
                <a:effectLst/>
                <a:latin typeface="Calibri" panose="020F0502020204030204" pitchFamily="34" charset="0"/>
                <a:ea typeface="MS Mincho" panose="02020609040205080304" pitchFamily="49" charset="-128"/>
                <a:cs typeface="Times New Roman" panose="02020603050405020304" pitchFamily="18" charset="0"/>
              </a:rPr>
              <a:t>8.1.4</a:t>
            </a:r>
            <a:r>
              <a:rPr kumimoji="0" lang="id-ID" altLang="id-ID" sz="3200" b="0" i="0" u="none" strike="noStrike" cap="none" normalizeH="0" baseline="0" dirty="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id-ID" altLang="id-ID" sz="2400" b="0" i="0" u="none" strike="noStrike" cap="none" normalizeH="0" baseline="0" dirty="0">
                <a:ln>
                  <a:noFill/>
                </a:ln>
                <a:solidFill>
                  <a:schemeClr val="tx1"/>
                </a:solidFill>
                <a:effectLst/>
                <a:latin typeface="Calibri" panose="020F0502020204030204" pitchFamily="34" charset="0"/>
                <a:ea typeface="MS Mincho" panose="02020609040205080304" pitchFamily="49" charset="-128"/>
                <a:cs typeface="Times New Roman" panose="02020603050405020304" pitchFamily="18" charset="0"/>
              </a:rPr>
              <a:t>Metode Distribusi </a:t>
            </a:r>
            <a:r>
              <a:rPr kumimoji="0" lang="id-ID" altLang="id-ID" sz="2400" b="0" i="0" u="none" strike="noStrike" cap="none" normalizeH="0" baseline="0" dirty="0" err="1">
                <a:ln>
                  <a:noFill/>
                </a:ln>
                <a:solidFill>
                  <a:schemeClr val="tx1"/>
                </a:solidFill>
                <a:effectLst/>
                <a:latin typeface="Calibri" panose="020F0502020204030204" pitchFamily="34" charset="0"/>
                <a:ea typeface="MS Mincho" panose="02020609040205080304" pitchFamily="49" charset="-128"/>
                <a:cs typeface="Times New Roman" panose="02020603050405020304" pitchFamily="18" charset="0"/>
              </a:rPr>
              <a:t>Gumbel</a:t>
            </a:r>
            <a:r>
              <a:rPr kumimoji="0" lang="id-ID" altLang="id-ID" sz="2400" b="0" i="0" u="none" strike="noStrike" cap="none" normalizeH="0" baseline="0" dirty="0">
                <a:ln>
                  <a:noFill/>
                </a:ln>
                <a:solidFill>
                  <a:schemeClr val="tx1"/>
                </a:solidFill>
                <a:effectLst/>
                <a:latin typeface="Calibri" panose="020F0502020204030204" pitchFamily="34" charset="0"/>
                <a:ea typeface="MS Mincho" panose="02020609040205080304" pitchFamily="49" charset="-128"/>
                <a:cs typeface="Times New Roman" panose="02020603050405020304" pitchFamily="18" charset="0"/>
              </a:rPr>
              <a:t> Tipe III</a:t>
            </a:r>
            <a:r>
              <a:rPr kumimoji="0" lang="en-US" altLang="id-ID" sz="2400" b="0" i="0" u="none" strike="noStrike" cap="none" normalizeH="0" baseline="0" dirty="0">
                <a:ln>
                  <a:noFill/>
                </a:ln>
                <a:solidFill>
                  <a:schemeClr val="tx1"/>
                </a:solidFill>
                <a:effectLst/>
                <a:latin typeface="Calibri" panose="020F0502020204030204" pitchFamily="34" charset="0"/>
                <a:ea typeface="MS Mincho" panose="02020609040205080304" pitchFamily="49" charset="-128"/>
                <a:cs typeface="Times New Roman" panose="02020603050405020304" pitchFamily="18" charset="0"/>
              </a:rPr>
              <a:t>	</a:t>
            </a:r>
            <a:r>
              <a:rPr kumimoji="0" lang="id-ID" altLang="id-ID" sz="2400" b="0" i="0" u="none" strike="noStrike" cap="none" normalizeH="0" baseline="0" dirty="0">
                <a:ln>
                  <a:noFill/>
                </a:ln>
                <a:solidFill>
                  <a:schemeClr val="tx1"/>
                </a:solidFill>
                <a:effectLst/>
                <a:latin typeface="Calibri" panose="020F0502020204030204" pitchFamily="34" charset="0"/>
                <a:ea typeface="MS Mincho" panose="02020609040205080304" pitchFamily="49" charset="-128"/>
                <a:cs typeface="Times New Roman" panose="02020603050405020304" pitchFamily="18" charset="0"/>
              </a:rPr>
              <a:t>		</a:t>
            </a:r>
            <a:r>
              <a:rPr kumimoji="0" lang="en-US" altLang="id-ID" sz="2400" b="0" i="0" u="none" strike="noStrike" cap="none" normalizeH="0" baseline="0" dirty="0">
                <a:ln>
                  <a:noFill/>
                </a:ln>
                <a:solidFill>
                  <a:schemeClr val="tx1"/>
                </a:solidFill>
                <a:effectLst/>
                <a:latin typeface="Calibri" panose="020F0502020204030204" pitchFamily="34" charset="0"/>
                <a:ea typeface="MS Mincho" panose="02020609040205080304" pitchFamily="49" charset="-128"/>
                <a:cs typeface="Times New Roman" panose="02020603050405020304" pitchFamily="18" charset="0"/>
              </a:rPr>
              <a:t>49</a:t>
            </a:r>
            <a:endParaRPr kumimoji="0" lang="id-ID" altLang="id-ID"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1169988" algn="l"/>
                <a:tab pos="5753100" algn="r"/>
              </a:tabLst>
            </a:pPr>
            <a:r>
              <a:rPr kumimoji="0" lang="id-ID" altLang="id-ID" sz="2400" b="0" i="0" u="none" strike="noStrike" cap="none" normalizeH="0" baseline="0" dirty="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8.1.5</a:t>
            </a:r>
            <a:r>
              <a:rPr kumimoji="0" lang="id-ID" altLang="id-ID" sz="3200" b="0" i="0" u="none" strike="noStrike" cap="none" normalizeH="0" baseline="0" dirty="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id-ID" altLang="id-ID" sz="2400" b="0" i="0" u="none" strike="noStrike" cap="none" normalizeH="0" baseline="0" dirty="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Metode Distribusi Pearson Tipe III</a:t>
            </a:r>
            <a:r>
              <a:rPr kumimoji="0" lang="en-US" altLang="id-ID" sz="2400" b="0" i="0" u="none" strike="noStrike" cap="none" normalizeH="0" baseline="0" dirty="0">
                <a:ln>
                  <a:noFill/>
                </a:ln>
                <a:solidFill>
                  <a:schemeClr val="tx1"/>
                </a:solidFill>
                <a:effectLst/>
                <a:latin typeface="Calibri" panose="020F0502020204030204" pitchFamily="34" charset="0"/>
                <a:ea typeface="MS Mincho" panose="02020609040205080304" pitchFamily="49" charset="-128"/>
                <a:cs typeface="Times New Roman" panose="02020603050405020304" pitchFamily="18" charset="0"/>
              </a:rPr>
              <a:t>	</a:t>
            </a:r>
            <a:r>
              <a:rPr kumimoji="0" lang="id-ID" altLang="id-ID" sz="2400" b="0" i="0" u="none" strike="noStrike" cap="none" normalizeH="0" baseline="0" dirty="0">
                <a:ln>
                  <a:noFill/>
                </a:ln>
                <a:solidFill>
                  <a:schemeClr val="tx1"/>
                </a:solidFill>
                <a:effectLst/>
                <a:latin typeface="Calibri" panose="020F0502020204030204" pitchFamily="34" charset="0"/>
                <a:ea typeface="MS Mincho" panose="02020609040205080304" pitchFamily="49" charset="-128"/>
                <a:cs typeface="Times New Roman" panose="02020603050405020304" pitchFamily="18" charset="0"/>
              </a:rPr>
              <a:t>		</a:t>
            </a:r>
            <a:r>
              <a:rPr kumimoji="0" lang="en-US" altLang="id-ID" sz="2400" b="0" i="0" u="none" strike="noStrike" cap="none" normalizeH="0" baseline="0" dirty="0">
                <a:ln>
                  <a:noFill/>
                </a:ln>
                <a:solidFill>
                  <a:schemeClr val="tx1"/>
                </a:solidFill>
                <a:effectLst/>
                <a:latin typeface="Calibri" panose="020F0502020204030204" pitchFamily="34" charset="0"/>
                <a:ea typeface="MS Mincho" panose="02020609040205080304" pitchFamily="49" charset="-128"/>
                <a:cs typeface="Times New Roman" panose="02020603050405020304" pitchFamily="18" charset="0"/>
              </a:rPr>
              <a:t>53</a:t>
            </a:r>
            <a:endParaRPr kumimoji="0" lang="id-ID" altLang="id-ID"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1169988" algn="l"/>
                <a:tab pos="5753100" algn="r"/>
              </a:tabLst>
            </a:pPr>
            <a:r>
              <a:rPr kumimoji="0" lang="en-US" altLang="id-ID" sz="2400" b="0" i="0" u="none" strike="noStrike" cap="none" normalizeH="0" baseline="0" dirty="0">
                <a:ln>
                  <a:noFill/>
                </a:ln>
                <a:solidFill>
                  <a:schemeClr val="tx1"/>
                </a:solidFill>
                <a:effectLst/>
                <a:latin typeface="Calibri" panose="020F0502020204030204" pitchFamily="34" charset="0"/>
                <a:ea typeface="MS Mincho" panose="02020609040205080304" pitchFamily="49" charset="-128"/>
                <a:cs typeface="Times New Roman" panose="02020603050405020304" pitchFamily="18" charset="0"/>
              </a:rPr>
              <a:t>8.1.6</a:t>
            </a:r>
            <a:r>
              <a:rPr kumimoji="0" lang="id-ID" altLang="id-ID" sz="3200" b="0" i="0" u="none" strike="noStrike" cap="none" normalizeH="0" baseline="0" dirty="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id-ID" altLang="id-ID" sz="2400" b="0" i="0" u="none" strike="noStrike" cap="none" normalizeH="0" baseline="0" dirty="0">
                <a:ln>
                  <a:noFill/>
                </a:ln>
                <a:solidFill>
                  <a:schemeClr val="tx1"/>
                </a:solidFill>
                <a:effectLst/>
                <a:latin typeface="Calibri" panose="020F0502020204030204" pitchFamily="34" charset="0"/>
                <a:ea typeface="MS Mincho" panose="02020609040205080304" pitchFamily="49" charset="-128"/>
                <a:cs typeface="Times New Roman" panose="02020603050405020304" pitchFamily="18" charset="0"/>
              </a:rPr>
              <a:t>Metode </a:t>
            </a:r>
            <a:r>
              <a:rPr kumimoji="0" lang="en-US" altLang="id-ID" sz="2400" b="0" i="0" u="none" strike="noStrike" cap="none" normalizeH="0" baseline="0" dirty="0" err="1">
                <a:ln>
                  <a:noFill/>
                </a:ln>
                <a:solidFill>
                  <a:schemeClr val="tx1"/>
                </a:solidFill>
                <a:effectLst/>
                <a:latin typeface="Calibri" panose="020F0502020204030204" pitchFamily="34" charset="0"/>
                <a:ea typeface="MS Mincho" panose="02020609040205080304" pitchFamily="49" charset="-128"/>
                <a:cs typeface="Times New Roman" panose="02020603050405020304" pitchFamily="18" charset="0"/>
              </a:rPr>
              <a:t>Distribusi</a:t>
            </a:r>
            <a:r>
              <a:rPr kumimoji="0" lang="en-US" altLang="id-ID" sz="2400" b="0" i="0" u="none" strike="noStrike" cap="none" normalizeH="0" baseline="0" dirty="0">
                <a:ln>
                  <a:noFill/>
                </a:ln>
                <a:solidFill>
                  <a:schemeClr val="tx1"/>
                </a:solidFill>
                <a:effectLst/>
                <a:latin typeface="Calibri" panose="020F0502020204030204" pitchFamily="34" charset="0"/>
                <a:ea typeface="MS Mincho" panose="02020609040205080304" pitchFamily="49" charset="-128"/>
                <a:cs typeface="Times New Roman" panose="02020603050405020304" pitchFamily="18" charset="0"/>
              </a:rPr>
              <a:t> Log - Pearson </a:t>
            </a:r>
            <a:r>
              <a:rPr kumimoji="0" lang="en-US" altLang="id-ID" sz="2400" b="0" i="0" u="none" strike="noStrike" cap="none" normalizeH="0" baseline="0" dirty="0" err="1">
                <a:ln>
                  <a:noFill/>
                </a:ln>
                <a:solidFill>
                  <a:schemeClr val="tx1"/>
                </a:solidFill>
                <a:effectLst/>
                <a:latin typeface="Calibri" panose="020F0502020204030204" pitchFamily="34" charset="0"/>
                <a:ea typeface="MS Mincho" panose="02020609040205080304" pitchFamily="49" charset="-128"/>
                <a:cs typeface="Times New Roman" panose="02020603050405020304" pitchFamily="18" charset="0"/>
              </a:rPr>
              <a:t>Tipe</a:t>
            </a:r>
            <a:r>
              <a:rPr kumimoji="0" lang="en-US" altLang="id-ID" sz="2400" b="0" i="0" u="none" strike="noStrike" cap="none" normalizeH="0" baseline="0" dirty="0">
                <a:ln>
                  <a:noFill/>
                </a:ln>
                <a:solidFill>
                  <a:schemeClr val="tx1"/>
                </a:solidFill>
                <a:effectLst/>
                <a:latin typeface="Calibri" panose="020F0502020204030204" pitchFamily="34" charset="0"/>
                <a:ea typeface="MS Mincho" panose="02020609040205080304" pitchFamily="49" charset="-128"/>
                <a:cs typeface="Times New Roman" panose="02020603050405020304" pitchFamily="18" charset="0"/>
              </a:rPr>
              <a:t> III	</a:t>
            </a:r>
            <a:r>
              <a:rPr kumimoji="0" lang="id-ID" altLang="id-ID" sz="2400" b="0" i="0" u="none" strike="noStrike" cap="none" normalizeH="0" baseline="0" dirty="0">
                <a:ln>
                  <a:noFill/>
                </a:ln>
                <a:solidFill>
                  <a:schemeClr val="tx1"/>
                </a:solidFill>
                <a:effectLst/>
                <a:latin typeface="Calibri" panose="020F0502020204030204" pitchFamily="34" charset="0"/>
                <a:ea typeface="MS Mincho" panose="02020609040205080304" pitchFamily="49" charset="-128"/>
                <a:cs typeface="Times New Roman" panose="02020603050405020304" pitchFamily="18" charset="0"/>
              </a:rPr>
              <a:t>	</a:t>
            </a:r>
            <a:r>
              <a:rPr kumimoji="0" lang="en-US" altLang="id-ID" sz="2400" b="0" i="0" u="none" strike="noStrike" cap="none" normalizeH="0" baseline="0" dirty="0">
                <a:ln>
                  <a:noFill/>
                </a:ln>
                <a:solidFill>
                  <a:schemeClr val="tx1"/>
                </a:solidFill>
                <a:effectLst/>
                <a:latin typeface="Calibri" panose="020F0502020204030204" pitchFamily="34" charset="0"/>
                <a:ea typeface="MS Mincho" panose="02020609040205080304" pitchFamily="49" charset="-128"/>
                <a:cs typeface="Times New Roman" panose="02020603050405020304" pitchFamily="18" charset="0"/>
              </a:rPr>
              <a:t>59</a:t>
            </a:r>
            <a:endParaRPr kumimoji="0" lang="id-ID" altLang="id-ID"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1169988" algn="l"/>
                <a:tab pos="5753100" algn="r"/>
              </a:tabLst>
            </a:pPr>
            <a:r>
              <a:rPr kumimoji="0" lang="en-US" altLang="id-ID" sz="2400" b="0" i="0" u="none" strike="noStrike" cap="none" normalizeH="0" baseline="0" dirty="0">
                <a:ln>
                  <a:noFill/>
                </a:ln>
                <a:solidFill>
                  <a:schemeClr val="tx1"/>
                </a:solidFill>
                <a:effectLst/>
                <a:latin typeface="Calibri" panose="020F0502020204030204" pitchFamily="34" charset="0"/>
                <a:ea typeface="MS Mincho" panose="02020609040205080304" pitchFamily="49" charset="-128"/>
                <a:cs typeface="Times New Roman" panose="02020603050405020304" pitchFamily="18" charset="0"/>
              </a:rPr>
              <a:t>8.1.7</a:t>
            </a:r>
            <a:r>
              <a:rPr kumimoji="0" lang="id-ID" altLang="id-ID" sz="3200" b="0" i="0" u="none" strike="noStrike" cap="none" normalizeH="0" baseline="0" dirty="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id-ID" sz="2400" b="0" i="0" u="none" strike="noStrike" cap="none" normalizeH="0" baseline="0" dirty="0" err="1">
                <a:ln>
                  <a:noFill/>
                </a:ln>
                <a:solidFill>
                  <a:schemeClr val="tx1"/>
                </a:solidFill>
                <a:effectLst/>
                <a:latin typeface="Calibri" panose="020F0502020204030204" pitchFamily="34" charset="0"/>
                <a:ea typeface="MS Mincho" panose="02020609040205080304" pitchFamily="49" charset="-128"/>
                <a:cs typeface="Times New Roman" panose="02020603050405020304" pitchFamily="18" charset="0"/>
              </a:rPr>
              <a:t>Metode</a:t>
            </a:r>
            <a:r>
              <a:rPr kumimoji="0" lang="en-US" altLang="id-ID" sz="2400" b="0" i="0" u="none" strike="noStrike" cap="none" normalizeH="0" baseline="0" dirty="0">
                <a:ln>
                  <a:noFill/>
                </a:ln>
                <a:solidFill>
                  <a:schemeClr val="tx1"/>
                </a:solidFill>
                <a:effectLst/>
                <a:latin typeface="Calibri" panose="020F0502020204030204" pitchFamily="34" charset="0"/>
                <a:ea typeface="MS Mincho" panose="02020609040205080304" pitchFamily="49" charset="-128"/>
                <a:cs typeface="Times New Roman" panose="02020603050405020304" pitchFamily="18" charset="0"/>
              </a:rPr>
              <a:t> Log Normal 2 Parameter	</a:t>
            </a:r>
            <a:r>
              <a:rPr kumimoji="0" lang="id-ID" altLang="id-ID" sz="2400" b="0" i="0" u="none" strike="noStrike" cap="none" normalizeH="0" baseline="0" dirty="0">
                <a:ln>
                  <a:noFill/>
                </a:ln>
                <a:solidFill>
                  <a:schemeClr val="tx1"/>
                </a:solidFill>
                <a:effectLst/>
                <a:latin typeface="Calibri" panose="020F0502020204030204" pitchFamily="34" charset="0"/>
                <a:ea typeface="MS Mincho" panose="02020609040205080304" pitchFamily="49" charset="-128"/>
                <a:cs typeface="Times New Roman" panose="02020603050405020304" pitchFamily="18" charset="0"/>
              </a:rPr>
              <a:t>		</a:t>
            </a:r>
            <a:r>
              <a:rPr kumimoji="0" lang="en-US" altLang="id-ID" sz="2400" b="0" i="0" u="none" strike="noStrike" cap="none" normalizeH="0" baseline="0" dirty="0">
                <a:ln>
                  <a:noFill/>
                </a:ln>
                <a:solidFill>
                  <a:schemeClr val="tx1"/>
                </a:solidFill>
                <a:effectLst/>
                <a:latin typeface="Calibri" panose="020F0502020204030204" pitchFamily="34" charset="0"/>
                <a:ea typeface="MS Mincho" panose="02020609040205080304" pitchFamily="49" charset="-128"/>
                <a:cs typeface="Times New Roman" panose="02020603050405020304" pitchFamily="18" charset="0"/>
              </a:rPr>
              <a:t>62</a:t>
            </a:r>
            <a:endParaRPr kumimoji="0" lang="id-ID" altLang="id-ID"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1169988" algn="l"/>
                <a:tab pos="5753100" algn="r"/>
              </a:tabLst>
            </a:pPr>
            <a:r>
              <a:rPr kumimoji="0" lang="en-US" altLang="id-ID" sz="2400" b="0" i="0" u="none" strike="noStrike" cap="none" normalizeH="0" baseline="0" dirty="0">
                <a:ln>
                  <a:noFill/>
                </a:ln>
                <a:solidFill>
                  <a:schemeClr val="tx1"/>
                </a:solidFill>
                <a:effectLst/>
                <a:latin typeface="Calibri" panose="020F0502020204030204" pitchFamily="34" charset="0"/>
                <a:ea typeface="MS Mincho" panose="02020609040205080304" pitchFamily="49" charset="-128"/>
                <a:cs typeface="Times New Roman" panose="02020603050405020304" pitchFamily="18" charset="0"/>
              </a:rPr>
              <a:t>8.1.8</a:t>
            </a:r>
            <a:r>
              <a:rPr kumimoji="0" lang="id-ID" altLang="id-ID" sz="3200" b="0" i="0" u="none" strike="noStrike" cap="none" normalizeH="0" baseline="0" dirty="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id-ID" sz="2400" b="0" i="0" u="none" strike="noStrike" cap="none" normalizeH="0" baseline="0" dirty="0" err="1">
                <a:ln>
                  <a:noFill/>
                </a:ln>
                <a:solidFill>
                  <a:schemeClr val="tx1"/>
                </a:solidFill>
                <a:effectLst/>
                <a:latin typeface="Calibri" panose="020F0502020204030204" pitchFamily="34" charset="0"/>
                <a:ea typeface="MS Mincho" panose="02020609040205080304" pitchFamily="49" charset="-128"/>
                <a:cs typeface="Times New Roman" panose="02020603050405020304" pitchFamily="18" charset="0"/>
              </a:rPr>
              <a:t>Distribusi</a:t>
            </a:r>
            <a:r>
              <a:rPr kumimoji="0" lang="en-US" altLang="id-ID" sz="2400" b="0" i="0" u="none" strike="noStrike" cap="none" normalizeH="0" baseline="0" dirty="0">
                <a:ln>
                  <a:noFill/>
                </a:ln>
                <a:solidFill>
                  <a:schemeClr val="tx1"/>
                </a:solidFill>
                <a:effectLst/>
                <a:latin typeface="Calibri" panose="020F0502020204030204" pitchFamily="34" charset="0"/>
                <a:ea typeface="MS Mincho" panose="02020609040205080304" pitchFamily="49" charset="-128"/>
                <a:cs typeface="Times New Roman" panose="02020603050405020304" pitchFamily="18" charset="0"/>
              </a:rPr>
              <a:t> Log Normal 3 Parameter	</a:t>
            </a:r>
            <a:r>
              <a:rPr kumimoji="0" lang="id-ID" altLang="id-ID" sz="2400" b="0" i="0" u="none" strike="noStrike" cap="none" normalizeH="0" baseline="0" dirty="0">
                <a:ln>
                  <a:noFill/>
                </a:ln>
                <a:solidFill>
                  <a:schemeClr val="tx1"/>
                </a:solidFill>
                <a:effectLst/>
                <a:latin typeface="Calibri" panose="020F0502020204030204" pitchFamily="34" charset="0"/>
                <a:ea typeface="MS Mincho" panose="02020609040205080304" pitchFamily="49" charset="-128"/>
                <a:cs typeface="Times New Roman" panose="02020603050405020304" pitchFamily="18" charset="0"/>
              </a:rPr>
              <a:t>		</a:t>
            </a:r>
            <a:r>
              <a:rPr kumimoji="0" lang="en-US" altLang="id-ID" sz="2400" b="0" i="0" u="none" strike="noStrike" cap="none" normalizeH="0" baseline="0" dirty="0">
                <a:ln>
                  <a:noFill/>
                </a:ln>
                <a:solidFill>
                  <a:schemeClr val="tx1"/>
                </a:solidFill>
                <a:effectLst/>
                <a:latin typeface="Calibri" panose="020F0502020204030204" pitchFamily="34" charset="0"/>
                <a:ea typeface="MS Mincho" panose="02020609040205080304" pitchFamily="49" charset="-128"/>
                <a:cs typeface="Times New Roman" panose="02020603050405020304" pitchFamily="18" charset="0"/>
              </a:rPr>
              <a:t>64</a:t>
            </a:r>
            <a:endParaRPr kumimoji="0" lang="en-US" altLang="id-ID" sz="4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79193311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d-ID" b="1" dirty="0"/>
              <a:t>Kurva Intensitas Durasi </a:t>
            </a:r>
            <a:r>
              <a:rPr lang="id-ID" b="1" dirty="0" err="1"/>
              <a:t>Frekwensi</a:t>
            </a:r>
            <a:r>
              <a:rPr lang="id-ID" b="1" dirty="0"/>
              <a:t> (IDF) curah hujan</a:t>
            </a:r>
            <a:endParaRPr lang="id-ID" dirty="0"/>
          </a:p>
        </p:txBody>
      </p:sp>
      <p:sp>
        <p:nvSpPr>
          <p:cNvPr id="3" name="Content Placeholder 2"/>
          <p:cNvSpPr>
            <a:spLocks noGrp="1"/>
          </p:cNvSpPr>
          <p:nvPr>
            <p:ph idx="1"/>
          </p:nvPr>
        </p:nvSpPr>
        <p:spPr>
          <a:xfrm>
            <a:off x="568177" y="2023947"/>
            <a:ext cx="9613861" cy="4696030"/>
          </a:xfrm>
          <a:solidFill>
            <a:schemeClr val="tx2"/>
          </a:solidFill>
        </p:spPr>
        <p:txBody>
          <a:bodyPr>
            <a:noAutofit/>
          </a:bodyPr>
          <a:lstStyle/>
          <a:p>
            <a:r>
              <a:rPr lang="en-US" sz="2200" dirty="0" err="1">
                <a:solidFill>
                  <a:schemeClr val="bg1"/>
                </a:solidFill>
              </a:rPr>
              <a:t>Hasil</a:t>
            </a:r>
            <a:r>
              <a:rPr lang="en-US" sz="2200" dirty="0">
                <a:solidFill>
                  <a:schemeClr val="bg1"/>
                </a:solidFill>
              </a:rPr>
              <a:t> </a:t>
            </a:r>
            <a:r>
              <a:rPr lang="en-US" sz="2200" dirty="0" err="1">
                <a:solidFill>
                  <a:schemeClr val="bg1"/>
                </a:solidFill>
              </a:rPr>
              <a:t>terakhir</a:t>
            </a:r>
            <a:r>
              <a:rPr lang="en-US" sz="2200" dirty="0">
                <a:solidFill>
                  <a:schemeClr val="bg1"/>
                </a:solidFill>
              </a:rPr>
              <a:t> </a:t>
            </a:r>
            <a:r>
              <a:rPr lang="en-US" sz="2200" dirty="0" err="1">
                <a:solidFill>
                  <a:schemeClr val="bg1"/>
                </a:solidFill>
              </a:rPr>
              <a:t>dari</a:t>
            </a:r>
            <a:r>
              <a:rPr lang="en-US" sz="2200" dirty="0">
                <a:solidFill>
                  <a:schemeClr val="bg1"/>
                </a:solidFill>
              </a:rPr>
              <a:t> </a:t>
            </a:r>
            <a:r>
              <a:rPr lang="en-US" sz="2200" dirty="0" err="1">
                <a:solidFill>
                  <a:schemeClr val="bg1"/>
                </a:solidFill>
              </a:rPr>
              <a:t>analisa</a:t>
            </a:r>
            <a:r>
              <a:rPr lang="en-US" sz="2200" dirty="0">
                <a:solidFill>
                  <a:schemeClr val="bg1"/>
                </a:solidFill>
              </a:rPr>
              <a:t> data </a:t>
            </a:r>
            <a:r>
              <a:rPr lang="en-US" sz="2200" dirty="0" err="1">
                <a:solidFill>
                  <a:schemeClr val="bg1"/>
                </a:solidFill>
              </a:rPr>
              <a:t>curah</a:t>
            </a:r>
            <a:r>
              <a:rPr lang="en-US" sz="2200" dirty="0">
                <a:solidFill>
                  <a:schemeClr val="bg1"/>
                </a:solidFill>
              </a:rPr>
              <a:t> </a:t>
            </a:r>
            <a:r>
              <a:rPr lang="en-US" sz="2200" dirty="0" err="1">
                <a:solidFill>
                  <a:schemeClr val="bg1"/>
                </a:solidFill>
              </a:rPr>
              <a:t>hujan</a:t>
            </a:r>
            <a:r>
              <a:rPr lang="en-US" sz="2200" dirty="0">
                <a:solidFill>
                  <a:schemeClr val="bg1"/>
                </a:solidFill>
              </a:rPr>
              <a:t> </a:t>
            </a:r>
            <a:r>
              <a:rPr lang="en-US" sz="2200" dirty="0" err="1">
                <a:solidFill>
                  <a:schemeClr val="bg1"/>
                </a:solidFill>
              </a:rPr>
              <a:t>adalah</a:t>
            </a:r>
            <a:r>
              <a:rPr lang="en-US" sz="2200" dirty="0">
                <a:solidFill>
                  <a:schemeClr val="bg1"/>
                </a:solidFill>
              </a:rPr>
              <a:t> </a:t>
            </a:r>
            <a:r>
              <a:rPr lang="en-US" sz="2200" dirty="0" err="1">
                <a:solidFill>
                  <a:schemeClr val="bg1"/>
                </a:solidFill>
              </a:rPr>
              <a:t>kurva</a:t>
            </a:r>
            <a:r>
              <a:rPr lang="en-US" sz="2200" dirty="0">
                <a:solidFill>
                  <a:schemeClr val="bg1"/>
                </a:solidFill>
              </a:rPr>
              <a:t> yang </a:t>
            </a:r>
            <a:r>
              <a:rPr lang="en-US" sz="2200" dirty="0" err="1">
                <a:solidFill>
                  <a:schemeClr val="bg1"/>
                </a:solidFill>
              </a:rPr>
              <a:t>menunjukkan</a:t>
            </a:r>
            <a:r>
              <a:rPr lang="en-US" sz="2200" dirty="0">
                <a:solidFill>
                  <a:schemeClr val="bg1"/>
                </a:solidFill>
              </a:rPr>
              <a:t> </a:t>
            </a:r>
            <a:r>
              <a:rPr lang="en-US" sz="2200" dirty="0" err="1">
                <a:solidFill>
                  <a:schemeClr val="bg1"/>
                </a:solidFill>
              </a:rPr>
              <a:t>hubungan</a:t>
            </a:r>
            <a:r>
              <a:rPr lang="en-US" sz="2200" dirty="0">
                <a:solidFill>
                  <a:schemeClr val="bg1"/>
                </a:solidFill>
              </a:rPr>
              <a:t> </a:t>
            </a:r>
            <a:r>
              <a:rPr lang="en-US" sz="2200" dirty="0" err="1">
                <a:solidFill>
                  <a:schemeClr val="bg1"/>
                </a:solidFill>
              </a:rPr>
              <a:t>antara</a:t>
            </a:r>
            <a:r>
              <a:rPr lang="en-US" sz="2200" dirty="0">
                <a:solidFill>
                  <a:schemeClr val="bg1"/>
                </a:solidFill>
              </a:rPr>
              <a:t> </a:t>
            </a:r>
            <a:r>
              <a:rPr lang="en-US" sz="2200" dirty="0" err="1">
                <a:solidFill>
                  <a:schemeClr val="bg1"/>
                </a:solidFill>
              </a:rPr>
              <a:t>intensitas</a:t>
            </a:r>
            <a:r>
              <a:rPr lang="en-US" sz="2200" dirty="0">
                <a:solidFill>
                  <a:schemeClr val="bg1"/>
                </a:solidFill>
              </a:rPr>
              <a:t> </a:t>
            </a:r>
            <a:r>
              <a:rPr lang="en-US" sz="2200" dirty="0" err="1">
                <a:solidFill>
                  <a:schemeClr val="bg1"/>
                </a:solidFill>
              </a:rPr>
              <a:t>curah</a:t>
            </a:r>
            <a:r>
              <a:rPr lang="en-US" sz="2200" dirty="0">
                <a:solidFill>
                  <a:schemeClr val="bg1"/>
                </a:solidFill>
              </a:rPr>
              <a:t> </a:t>
            </a:r>
            <a:r>
              <a:rPr lang="en-US" sz="2200" dirty="0" err="1">
                <a:solidFill>
                  <a:schemeClr val="bg1"/>
                </a:solidFill>
              </a:rPr>
              <a:t>hujan</a:t>
            </a:r>
            <a:r>
              <a:rPr lang="en-US" sz="2200" dirty="0">
                <a:solidFill>
                  <a:schemeClr val="bg1"/>
                </a:solidFill>
              </a:rPr>
              <a:t> (mm/jam), </a:t>
            </a:r>
            <a:r>
              <a:rPr lang="en-US" sz="2200" dirty="0" err="1">
                <a:solidFill>
                  <a:schemeClr val="bg1"/>
                </a:solidFill>
              </a:rPr>
              <a:t>durasi</a:t>
            </a:r>
            <a:r>
              <a:rPr lang="en-US" sz="2200" dirty="0">
                <a:solidFill>
                  <a:schemeClr val="bg1"/>
                </a:solidFill>
              </a:rPr>
              <a:t> (jam), </a:t>
            </a:r>
            <a:r>
              <a:rPr lang="en-US" sz="2200" dirty="0" err="1">
                <a:solidFill>
                  <a:schemeClr val="bg1"/>
                </a:solidFill>
              </a:rPr>
              <a:t>dan</a:t>
            </a:r>
            <a:r>
              <a:rPr lang="en-US" sz="2200" dirty="0">
                <a:solidFill>
                  <a:schemeClr val="bg1"/>
                </a:solidFill>
              </a:rPr>
              <a:t> </a:t>
            </a:r>
            <a:r>
              <a:rPr lang="en-US" sz="2200" dirty="0" err="1">
                <a:solidFill>
                  <a:schemeClr val="bg1"/>
                </a:solidFill>
              </a:rPr>
              <a:t>frekwensi</a:t>
            </a:r>
            <a:r>
              <a:rPr lang="en-US" sz="2200" dirty="0">
                <a:solidFill>
                  <a:schemeClr val="bg1"/>
                </a:solidFill>
              </a:rPr>
              <a:t> </a:t>
            </a:r>
            <a:r>
              <a:rPr lang="en-US" sz="2200" dirty="0" err="1">
                <a:solidFill>
                  <a:schemeClr val="bg1"/>
                </a:solidFill>
              </a:rPr>
              <a:t>atau</a:t>
            </a:r>
            <a:r>
              <a:rPr lang="en-US" sz="2200" dirty="0">
                <a:solidFill>
                  <a:schemeClr val="bg1"/>
                </a:solidFill>
              </a:rPr>
              <a:t> </a:t>
            </a:r>
            <a:r>
              <a:rPr lang="en-US" sz="2200" dirty="0" err="1">
                <a:solidFill>
                  <a:schemeClr val="bg1"/>
                </a:solidFill>
              </a:rPr>
              <a:t>periode</a:t>
            </a:r>
            <a:r>
              <a:rPr lang="en-US" sz="2200" dirty="0">
                <a:solidFill>
                  <a:schemeClr val="bg1"/>
                </a:solidFill>
              </a:rPr>
              <a:t> </a:t>
            </a:r>
            <a:r>
              <a:rPr lang="en-US" sz="2200" dirty="0" err="1">
                <a:solidFill>
                  <a:schemeClr val="bg1"/>
                </a:solidFill>
              </a:rPr>
              <a:t>ulang</a:t>
            </a:r>
            <a:r>
              <a:rPr lang="en-US" sz="2200" dirty="0">
                <a:solidFill>
                  <a:schemeClr val="bg1"/>
                </a:solidFill>
              </a:rPr>
              <a:t> (</a:t>
            </a:r>
            <a:r>
              <a:rPr lang="en-US" sz="2200" dirty="0" err="1">
                <a:solidFill>
                  <a:schemeClr val="bg1"/>
                </a:solidFill>
              </a:rPr>
              <a:t>tahun</a:t>
            </a:r>
            <a:r>
              <a:rPr lang="en-US" sz="2200" dirty="0">
                <a:solidFill>
                  <a:schemeClr val="bg1"/>
                </a:solidFill>
              </a:rPr>
              <a:t>). </a:t>
            </a:r>
            <a:endParaRPr lang="id-ID" sz="2200" dirty="0">
              <a:solidFill>
                <a:schemeClr val="bg1"/>
              </a:solidFill>
            </a:endParaRPr>
          </a:p>
          <a:p>
            <a:r>
              <a:rPr lang="en-US" sz="2200" dirty="0" err="1">
                <a:solidFill>
                  <a:schemeClr val="bg1"/>
                </a:solidFill>
              </a:rPr>
              <a:t>Kendala</a:t>
            </a:r>
            <a:r>
              <a:rPr lang="en-US" sz="2200" dirty="0">
                <a:solidFill>
                  <a:schemeClr val="bg1"/>
                </a:solidFill>
              </a:rPr>
              <a:t> </a:t>
            </a:r>
            <a:r>
              <a:rPr lang="en-US" sz="2200" dirty="0" err="1">
                <a:solidFill>
                  <a:schemeClr val="bg1"/>
                </a:solidFill>
              </a:rPr>
              <a:t>utamanya</a:t>
            </a:r>
            <a:r>
              <a:rPr lang="en-US" sz="2200" dirty="0">
                <a:solidFill>
                  <a:schemeClr val="bg1"/>
                </a:solidFill>
              </a:rPr>
              <a:t> </a:t>
            </a:r>
            <a:r>
              <a:rPr lang="en-US" sz="2200" dirty="0" err="1">
                <a:solidFill>
                  <a:schemeClr val="bg1"/>
                </a:solidFill>
              </a:rPr>
              <a:t>adalah</a:t>
            </a:r>
            <a:r>
              <a:rPr lang="en-US" sz="2200" dirty="0">
                <a:solidFill>
                  <a:schemeClr val="bg1"/>
                </a:solidFill>
              </a:rPr>
              <a:t> </a:t>
            </a:r>
            <a:r>
              <a:rPr lang="en-US" sz="2200" dirty="0" err="1">
                <a:solidFill>
                  <a:schemeClr val="bg1"/>
                </a:solidFill>
              </a:rPr>
              <a:t>keterbatasan</a:t>
            </a:r>
            <a:r>
              <a:rPr lang="en-US" sz="2200" dirty="0">
                <a:solidFill>
                  <a:schemeClr val="bg1"/>
                </a:solidFill>
              </a:rPr>
              <a:t> </a:t>
            </a:r>
            <a:r>
              <a:rPr lang="en-US" sz="2200" dirty="0" err="1">
                <a:solidFill>
                  <a:schemeClr val="bg1"/>
                </a:solidFill>
              </a:rPr>
              <a:t>jenis</a:t>
            </a:r>
            <a:r>
              <a:rPr lang="en-US" sz="2200" dirty="0">
                <a:solidFill>
                  <a:schemeClr val="bg1"/>
                </a:solidFill>
              </a:rPr>
              <a:t> </a:t>
            </a:r>
            <a:r>
              <a:rPr lang="en-US" sz="2200" dirty="0" err="1">
                <a:solidFill>
                  <a:schemeClr val="bg1"/>
                </a:solidFill>
              </a:rPr>
              <a:t>pengamatan</a:t>
            </a:r>
            <a:r>
              <a:rPr lang="en-US" sz="2200" dirty="0">
                <a:solidFill>
                  <a:schemeClr val="bg1"/>
                </a:solidFill>
              </a:rPr>
              <a:t> </a:t>
            </a:r>
            <a:r>
              <a:rPr lang="en-US" sz="2200" dirty="0" err="1">
                <a:solidFill>
                  <a:schemeClr val="bg1"/>
                </a:solidFill>
              </a:rPr>
              <a:t>curan</a:t>
            </a:r>
            <a:r>
              <a:rPr lang="en-US" sz="2200" dirty="0">
                <a:solidFill>
                  <a:schemeClr val="bg1"/>
                </a:solidFill>
              </a:rPr>
              <a:t> </a:t>
            </a:r>
            <a:r>
              <a:rPr lang="en-US" sz="2200" dirty="0" err="1">
                <a:solidFill>
                  <a:schemeClr val="bg1"/>
                </a:solidFill>
              </a:rPr>
              <a:t>hujan</a:t>
            </a:r>
            <a:r>
              <a:rPr lang="en-US" sz="2200" dirty="0">
                <a:solidFill>
                  <a:schemeClr val="bg1"/>
                </a:solidFill>
              </a:rPr>
              <a:t> yang </a:t>
            </a:r>
            <a:r>
              <a:rPr lang="en-US" sz="2200" dirty="0" err="1">
                <a:solidFill>
                  <a:schemeClr val="bg1"/>
                </a:solidFill>
              </a:rPr>
              <a:t>ada</a:t>
            </a:r>
            <a:r>
              <a:rPr lang="en-US" sz="2200" dirty="0">
                <a:solidFill>
                  <a:schemeClr val="bg1"/>
                </a:solidFill>
              </a:rPr>
              <a:t> di Indonesia, </a:t>
            </a:r>
            <a:r>
              <a:rPr lang="en-US" sz="2200" dirty="0" err="1">
                <a:solidFill>
                  <a:schemeClr val="bg1"/>
                </a:solidFill>
              </a:rPr>
              <a:t>umumnya</a:t>
            </a:r>
            <a:r>
              <a:rPr lang="en-US" sz="2200" dirty="0">
                <a:solidFill>
                  <a:schemeClr val="bg1"/>
                </a:solidFill>
              </a:rPr>
              <a:t> </a:t>
            </a:r>
            <a:r>
              <a:rPr lang="en-US" sz="2200" dirty="0" err="1">
                <a:solidFill>
                  <a:schemeClr val="bg1"/>
                </a:solidFill>
              </a:rPr>
              <a:t>hanya</a:t>
            </a:r>
            <a:r>
              <a:rPr lang="en-US" sz="2200" dirty="0">
                <a:solidFill>
                  <a:schemeClr val="bg1"/>
                </a:solidFill>
              </a:rPr>
              <a:t> </a:t>
            </a:r>
            <a:r>
              <a:rPr lang="en-US" sz="2200" dirty="0" err="1">
                <a:solidFill>
                  <a:schemeClr val="bg1"/>
                </a:solidFill>
              </a:rPr>
              <a:t>berupa</a:t>
            </a:r>
            <a:r>
              <a:rPr lang="en-US" sz="2200" dirty="0">
                <a:solidFill>
                  <a:schemeClr val="bg1"/>
                </a:solidFill>
              </a:rPr>
              <a:t> data </a:t>
            </a:r>
            <a:r>
              <a:rPr lang="en-US" sz="2200" dirty="0" err="1">
                <a:solidFill>
                  <a:schemeClr val="bg1"/>
                </a:solidFill>
              </a:rPr>
              <a:t>curah</a:t>
            </a:r>
            <a:r>
              <a:rPr lang="en-US" sz="2200" dirty="0">
                <a:solidFill>
                  <a:schemeClr val="bg1"/>
                </a:solidFill>
              </a:rPr>
              <a:t> </a:t>
            </a:r>
            <a:r>
              <a:rPr lang="en-US" sz="2200" dirty="0" err="1">
                <a:solidFill>
                  <a:schemeClr val="bg1"/>
                </a:solidFill>
              </a:rPr>
              <a:t>hujan</a:t>
            </a:r>
            <a:r>
              <a:rPr lang="en-US" sz="2200" dirty="0">
                <a:solidFill>
                  <a:schemeClr val="bg1"/>
                </a:solidFill>
              </a:rPr>
              <a:t> </a:t>
            </a:r>
            <a:r>
              <a:rPr lang="en-US" sz="2200" dirty="0" err="1">
                <a:solidFill>
                  <a:schemeClr val="bg1"/>
                </a:solidFill>
              </a:rPr>
              <a:t>maksimum</a:t>
            </a:r>
            <a:r>
              <a:rPr lang="en-US" sz="2200" dirty="0">
                <a:solidFill>
                  <a:schemeClr val="bg1"/>
                </a:solidFill>
              </a:rPr>
              <a:t> </a:t>
            </a:r>
            <a:r>
              <a:rPr lang="en-US" sz="2200" dirty="0" err="1">
                <a:solidFill>
                  <a:schemeClr val="bg1"/>
                </a:solidFill>
              </a:rPr>
              <a:t>dalam</a:t>
            </a:r>
            <a:r>
              <a:rPr lang="en-US" sz="2200" dirty="0">
                <a:solidFill>
                  <a:schemeClr val="bg1"/>
                </a:solidFill>
              </a:rPr>
              <a:t> mm/24 jam </a:t>
            </a:r>
            <a:r>
              <a:rPr lang="en-US" sz="2200" dirty="0" err="1">
                <a:solidFill>
                  <a:schemeClr val="bg1"/>
                </a:solidFill>
              </a:rPr>
              <a:t>pada</a:t>
            </a:r>
            <a:r>
              <a:rPr lang="en-US" sz="2200" dirty="0">
                <a:solidFill>
                  <a:schemeClr val="bg1"/>
                </a:solidFill>
              </a:rPr>
              <a:t> </a:t>
            </a:r>
            <a:r>
              <a:rPr lang="en-US" sz="2200" dirty="0" err="1">
                <a:solidFill>
                  <a:schemeClr val="bg1"/>
                </a:solidFill>
              </a:rPr>
              <a:t>suatu</a:t>
            </a:r>
            <a:r>
              <a:rPr lang="en-US" sz="2200" dirty="0">
                <a:solidFill>
                  <a:schemeClr val="bg1"/>
                </a:solidFill>
              </a:rPr>
              <a:t> </a:t>
            </a:r>
            <a:r>
              <a:rPr lang="en-US" sz="2200" dirty="0" err="1">
                <a:solidFill>
                  <a:schemeClr val="bg1"/>
                </a:solidFill>
              </a:rPr>
              <a:t>tahun</a:t>
            </a:r>
            <a:r>
              <a:rPr lang="en-US" sz="2200" dirty="0">
                <a:solidFill>
                  <a:schemeClr val="bg1"/>
                </a:solidFill>
              </a:rPr>
              <a:t> </a:t>
            </a:r>
            <a:r>
              <a:rPr lang="en-US" sz="2200" dirty="0" err="1">
                <a:solidFill>
                  <a:schemeClr val="bg1"/>
                </a:solidFill>
              </a:rPr>
              <a:t>pengamatan</a:t>
            </a:r>
            <a:r>
              <a:rPr lang="en-US" sz="2200" dirty="0">
                <a:solidFill>
                  <a:schemeClr val="bg1"/>
                </a:solidFill>
              </a:rPr>
              <a:t>, </a:t>
            </a:r>
            <a:r>
              <a:rPr lang="en-US" sz="2200" dirty="0" err="1">
                <a:solidFill>
                  <a:schemeClr val="bg1"/>
                </a:solidFill>
              </a:rPr>
              <a:t>padahal</a:t>
            </a:r>
            <a:r>
              <a:rPr lang="en-US" sz="2200" dirty="0">
                <a:solidFill>
                  <a:schemeClr val="bg1"/>
                </a:solidFill>
              </a:rPr>
              <a:t> yang </a:t>
            </a:r>
            <a:r>
              <a:rPr lang="en-US" sz="2200" dirty="0" err="1">
                <a:solidFill>
                  <a:schemeClr val="bg1"/>
                </a:solidFill>
              </a:rPr>
              <a:t>diperlukan</a:t>
            </a:r>
            <a:r>
              <a:rPr lang="en-US" sz="2200" dirty="0">
                <a:solidFill>
                  <a:schemeClr val="bg1"/>
                </a:solidFill>
              </a:rPr>
              <a:t> </a:t>
            </a:r>
            <a:r>
              <a:rPr lang="en-US" sz="2200" dirty="0" err="1">
                <a:solidFill>
                  <a:schemeClr val="bg1"/>
                </a:solidFill>
              </a:rPr>
              <a:t>untuk</a:t>
            </a:r>
            <a:r>
              <a:rPr lang="en-US" sz="2200" dirty="0">
                <a:solidFill>
                  <a:schemeClr val="bg1"/>
                </a:solidFill>
              </a:rPr>
              <a:t> </a:t>
            </a:r>
            <a:r>
              <a:rPr lang="en-US" sz="2200" dirty="0" err="1">
                <a:solidFill>
                  <a:schemeClr val="bg1"/>
                </a:solidFill>
              </a:rPr>
              <a:t>membuat</a:t>
            </a:r>
            <a:r>
              <a:rPr lang="en-US" sz="2200" dirty="0">
                <a:solidFill>
                  <a:schemeClr val="bg1"/>
                </a:solidFill>
              </a:rPr>
              <a:t> </a:t>
            </a:r>
            <a:r>
              <a:rPr lang="en-US" sz="2200" dirty="0" err="1">
                <a:solidFill>
                  <a:schemeClr val="bg1"/>
                </a:solidFill>
              </a:rPr>
              <a:t>kurva</a:t>
            </a:r>
            <a:r>
              <a:rPr lang="en-US" sz="2200" dirty="0">
                <a:solidFill>
                  <a:schemeClr val="bg1"/>
                </a:solidFill>
              </a:rPr>
              <a:t>, </a:t>
            </a:r>
            <a:r>
              <a:rPr lang="en-US" sz="2200" dirty="0" err="1">
                <a:solidFill>
                  <a:schemeClr val="bg1"/>
                </a:solidFill>
              </a:rPr>
              <a:t>selain</a:t>
            </a:r>
            <a:r>
              <a:rPr lang="en-US" sz="2200" dirty="0">
                <a:solidFill>
                  <a:schemeClr val="bg1"/>
                </a:solidFill>
              </a:rPr>
              <a:t> data </a:t>
            </a:r>
            <a:r>
              <a:rPr lang="en-US" sz="2200" dirty="0" err="1">
                <a:solidFill>
                  <a:schemeClr val="bg1"/>
                </a:solidFill>
              </a:rPr>
              <a:t>tersebut</a:t>
            </a:r>
            <a:r>
              <a:rPr lang="en-US" sz="2200" dirty="0">
                <a:solidFill>
                  <a:schemeClr val="bg1"/>
                </a:solidFill>
              </a:rPr>
              <a:t> di </a:t>
            </a:r>
            <a:r>
              <a:rPr lang="en-US" sz="2200" dirty="0" err="1">
                <a:solidFill>
                  <a:schemeClr val="bg1"/>
                </a:solidFill>
              </a:rPr>
              <a:t>atas</a:t>
            </a:r>
            <a:r>
              <a:rPr lang="en-US" sz="2200" dirty="0">
                <a:solidFill>
                  <a:schemeClr val="bg1"/>
                </a:solidFill>
              </a:rPr>
              <a:t> juga </a:t>
            </a:r>
            <a:r>
              <a:rPr lang="en-US" sz="2200" dirty="0" err="1">
                <a:solidFill>
                  <a:schemeClr val="bg1"/>
                </a:solidFill>
              </a:rPr>
              <a:t>adalah</a:t>
            </a:r>
            <a:r>
              <a:rPr lang="en-US" sz="2200" dirty="0">
                <a:solidFill>
                  <a:schemeClr val="bg1"/>
                </a:solidFill>
              </a:rPr>
              <a:t> </a:t>
            </a:r>
            <a:r>
              <a:rPr lang="en-US" sz="2200" dirty="0" err="1">
                <a:solidFill>
                  <a:schemeClr val="bg1"/>
                </a:solidFill>
              </a:rPr>
              <a:t>catatan</a:t>
            </a:r>
            <a:r>
              <a:rPr lang="en-US" sz="2200" dirty="0">
                <a:solidFill>
                  <a:schemeClr val="bg1"/>
                </a:solidFill>
              </a:rPr>
              <a:t> </a:t>
            </a:r>
            <a:r>
              <a:rPr lang="en-US" sz="2200" dirty="0" err="1">
                <a:solidFill>
                  <a:schemeClr val="bg1"/>
                </a:solidFill>
              </a:rPr>
              <a:t>lapangan</a:t>
            </a:r>
            <a:r>
              <a:rPr lang="en-US" sz="2200" dirty="0">
                <a:solidFill>
                  <a:schemeClr val="bg1"/>
                </a:solidFill>
              </a:rPr>
              <a:t> yang </a:t>
            </a:r>
            <a:r>
              <a:rPr lang="en-US" sz="2200" dirty="0" err="1">
                <a:solidFill>
                  <a:schemeClr val="bg1"/>
                </a:solidFill>
              </a:rPr>
              <a:t>menunjukkan</a:t>
            </a:r>
            <a:r>
              <a:rPr lang="en-US" sz="2200" dirty="0">
                <a:solidFill>
                  <a:schemeClr val="bg1"/>
                </a:solidFill>
              </a:rPr>
              <a:t> </a:t>
            </a:r>
            <a:r>
              <a:rPr lang="en-US" sz="2200" dirty="0" err="1">
                <a:solidFill>
                  <a:schemeClr val="bg1"/>
                </a:solidFill>
              </a:rPr>
              <a:t>hubungan</a:t>
            </a:r>
            <a:r>
              <a:rPr lang="en-US" sz="2200" dirty="0">
                <a:solidFill>
                  <a:schemeClr val="bg1"/>
                </a:solidFill>
              </a:rPr>
              <a:t> </a:t>
            </a:r>
            <a:r>
              <a:rPr lang="en-US" sz="2200" dirty="0" err="1">
                <a:solidFill>
                  <a:schemeClr val="bg1"/>
                </a:solidFill>
              </a:rPr>
              <a:t>antara</a:t>
            </a:r>
            <a:r>
              <a:rPr lang="en-US" sz="2200" dirty="0">
                <a:solidFill>
                  <a:schemeClr val="bg1"/>
                </a:solidFill>
              </a:rPr>
              <a:t> </a:t>
            </a:r>
            <a:r>
              <a:rPr lang="en-US" sz="2200" dirty="0" err="1">
                <a:solidFill>
                  <a:schemeClr val="bg1"/>
                </a:solidFill>
              </a:rPr>
              <a:t>lamanya</a:t>
            </a:r>
            <a:r>
              <a:rPr lang="en-US" sz="2200" dirty="0">
                <a:solidFill>
                  <a:schemeClr val="bg1"/>
                </a:solidFill>
              </a:rPr>
              <a:t> </a:t>
            </a:r>
            <a:r>
              <a:rPr lang="en-US" sz="2200" dirty="0" err="1">
                <a:solidFill>
                  <a:schemeClr val="bg1"/>
                </a:solidFill>
              </a:rPr>
              <a:t>hujan</a:t>
            </a:r>
            <a:r>
              <a:rPr lang="en-US" sz="2200" dirty="0">
                <a:solidFill>
                  <a:schemeClr val="bg1"/>
                </a:solidFill>
              </a:rPr>
              <a:t> (</a:t>
            </a:r>
            <a:r>
              <a:rPr lang="en-US" sz="2200" dirty="0" err="1">
                <a:solidFill>
                  <a:schemeClr val="bg1"/>
                </a:solidFill>
              </a:rPr>
              <a:t>durasi</a:t>
            </a:r>
            <a:r>
              <a:rPr lang="en-US" sz="2200" dirty="0">
                <a:solidFill>
                  <a:schemeClr val="bg1"/>
                </a:solidFill>
              </a:rPr>
              <a:t>) </a:t>
            </a:r>
            <a:r>
              <a:rPr lang="en-US" sz="2200" dirty="0" err="1">
                <a:solidFill>
                  <a:schemeClr val="bg1"/>
                </a:solidFill>
              </a:rPr>
              <a:t>dengan</a:t>
            </a:r>
            <a:r>
              <a:rPr lang="en-US" sz="2200" dirty="0">
                <a:solidFill>
                  <a:schemeClr val="bg1"/>
                </a:solidFill>
              </a:rPr>
              <a:t> total </a:t>
            </a:r>
            <a:r>
              <a:rPr lang="en-US" sz="2200" dirty="0" err="1">
                <a:solidFill>
                  <a:schemeClr val="bg1"/>
                </a:solidFill>
              </a:rPr>
              <a:t>curah</a:t>
            </a:r>
            <a:r>
              <a:rPr lang="en-US" sz="2200" dirty="0">
                <a:solidFill>
                  <a:schemeClr val="bg1"/>
                </a:solidFill>
              </a:rPr>
              <a:t> </a:t>
            </a:r>
            <a:r>
              <a:rPr lang="en-US" sz="2200" dirty="0" err="1">
                <a:solidFill>
                  <a:schemeClr val="bg1"/>
                </a:solidFill>
              </a:rPr>
              <a:t>hujan</a:t>
            </a:r>
            <a:r>
              <a:rPr lang="en-US" sz="2200" dirty="0">
                <a:solidFill>
                  <a:schemeClr val="bg1"/>
                </a:solidFill>
              </a:rPr>
              <a:t> </a:t>
            </a:r>
            <a:r>
              <a:rPr lang="en-US" sz="2200" dirty="0" err="1">
                <a:solidFill>
                  <a:schemeClr val="bg1"/>
                </a:solidFill>
              </a:rPr>
              <a:t>harian</a:t>
            </a:r>
            <a:r>
              <a:rPr lang="en-US" sz="2200" dirty="0">
                <a:solidFill>
                  <a:schemeClr val="bg1"/>
                </a:solidFill>
              </a:rPr>
              <a:t> (</a:t>
            </a:r>
            <a:r>
              <a:rPr lang="en-US" sz="2200" i="1" dirty="0">
                <a:solidFill>
                  <a:schemeClr val="bg1"/>
                </a:solidFill>
              </a:rPr>
              <a:t>total daily rainfall</a:t>
            </a:r>
            <a:r>
              <a:rPr lang="en-US" sz="2200" dirty="0">
                <a:solidFill>
                  <a:schemeClr val="bg1"/>
                </a:solidFill>
              </a:rPr>
              <a:t>) </a:t>
            </a:r>
            <a:r>
              <a:rPr lang="en-US" sz="2200" dirty="0" err="1">
                <a:solidFill>
                  <a:schemeClr val="bg1"/>
                </a:solidFill>
              </a:rPr>
              <a:t>untuk</a:t>
            </a:r>
            <a:r>
              <a:rPr lang="en-US" sz="2200" dirty="0">
                <a:solidFill>
                  <a:schemeClr val="bg1"/>
                </a:solidFill>
              </a:rPr>
              <a:t> </a:t>
            </a:r>
            <a:r>
              <a:rPr lang="en-US" sz="2200" dirty="0" err="1">
                <a:solidFill>
                  <a:schemeClr val="bg1"/>
                </a:solidFill>
              </a:rPr>
              <a:t>mendapatkan</a:t>
            </a:r>
            <a:r>
              <a:rPr lang="en-US" sz="2200" dirty="0">
                <a:solidFill>
                  <a:schemeClr val="bg1"/>
                </a:solidFill>
              </a:rPr>
              <a:t> </a:t>
            </a:r>
            <a:r>
              <a:rPr lang="en-US" sz="2200" dirty="0" err="1">
                <a:solidFill>
                  <a:schemeClr val="bg1"/>
                </a:solidFill>
              </a:rPr>
              <a:t>kurva</a:t>
            </a:r>
            <a:r>
              <a:rPr lang="en-US" sz="2200" dirty="0">
                <a:solidFill>
                  <a:schemeClr val="bg1"/>
                </a:solidFill>
              </a:rPr>
              <a:t> IDF.</a:t>
            </a:r>
            <a:endParaRPr lang="id-ID" sz="2200" dirty="0">
              <a:solidFill>
                <a:schemeClr val="bg1"/>
              </a:solidFill>
            </a:endParaRPr>
          </a:p>
          <a:p>
            <a:r>
              <a:rPr lang="en-US" sz="2200" dirty="0" err="1">
                <a:solidFill>
                  <a:schemeClr val="bg1"/>
                </a:solidFill>
              </a:rPr>
              <a:t>Kesulitan</a:t>
            </a:r>
            <a:r>
              <a:rPr lang="en-US" sz="2200" dirty="0">
                <a:solidFill>
                  <a:schemeClr val="bg1"/>
                </a:solidFill>
              </a:rPr>
              <a:t> </a:t>
            </a:r>
            <a:r>
              <a:rPr lang="en-US" sz="2200" dirty="0" err="1">
                <a:solidFill>
                  <a:schemeClr val="bg1"/>
                </a:solidFill>
              </a:rPr>
              <a:t>utama</a:t>
            </a:r>
            <a:r>
              <a:rPr lang="en-US" sz="2200" dirty="0">
                <a:solidFill>
                  <a:schemeClr val="bg1"/>
                </a:solidFill>
              </a:rPr>
              <a:t> </a:t>
            </a:r>
            <a:r>
              <a:rPr lang="en-US" sz="2200" dirty="0" err="1">
                <a:solidFill>
                  <a:schemeClr val="bg1"/>
                </a:solidFill>
              </a:rPr>
              <a:t>dalam</a:t>
            </a:r>
            <a:r>
              <a:rPr lang="en-US" sz="2200" dirty="0">
                <a:solidFill>
                  <a:schemeClr val="bg1"/>
                </a:solidFill>
              </a:rPr>
              <a:t> </a:t>
            </a:r>
            <a:r>
              <a:rPr lang="en-US" sz="2200" dirty="0" err="1">
                <a:solidFill>
                  <a:schemeClr val="bg1"/>
                </a:solidFill>
              </a:rPr>
              <a:t>membuat</a:t>
            </a:r>
            <a:r>
              <a:rPr lang="en-US" sz="2200" dirty="0">
                <a:solidFill>
                  <a:schemeClr val="bg1"/>
                </a:solidFill>
              </a:rPr>
              <a:t> </a:t>
            </a:r>
            <a:r>
              <a:rPr lang="en-US" sz="2200" dirty="0" err="1">
                <a:solidFill>
                  <a:schemeClr val="bg1"/>
                </a:solidFill>
              </a:rPr>
              <a:t>kurva</a:t>
            </a:r>
            <a:r>
              <a:rPr lang="en-US" sz="2200" dirty="0">
                <a:solidFill>
                  <a:schemeClr val="bg1"/>
                </a:solidFill>
              </a:rPr>
              <a:t> </a:t>
            </a:r>
            <a:r>
              <a:rPr lang="en-US" sz="2200" dirty="0" err="1">
                <a:solidFill>
                  <a:schemeClr val="bg1"/>
                </a:solidFill>
              </a:rPr>
              <a:t>tersebut</a:t>
            </a:r>
            <a:r>
              <a:rPr lang="en-US" sz="2200" dirty="0">
                <a:solidFill>
                  <a:schemeClr val="bg1"/>
                </a:solidFill>
              </a:rPr>
              <a:t> </a:t>
            </a:r>
            <a:r>
              <a:rPr lang="en-US" sz="2200" dirty="0" err="1">
                <a:solidFill>
                  <a:schemeClr val="bg1"/>
                </a:solidFill>
              </a:rPr>
              <a:t>dapat</a:t>
            </a:r>
            <a:r>
              <a:rPr lang="en-US" sz="2200" dirty="0">
                <a:solidFill>
                  <a:schemeClr val="bg1"/>
                </a:solidFill>
              </a:rPr>
              <a:t> </a:t>
            </a:r>
            <a:r>
              <a:rPr lang="en-US" sz="2200" dirty="0" err="1">
                <a:solidFill>
                  <a:schemeClr val="bg1"/>
                </a:solidFill>
              </a:rPr>
              <a:t>dilakukan</a:t>
            </a:r>
            <a:r>
              <a:rPr lang="en-US" sz="2200" dirty="0">
                <a:solidFill>
                  <a:schemeClr val="bg1"/>
                </a:solidFill>
              </a:rPr>
              <a:t> </a:t>
            </a:r>
            <a:r>
              <a:rPr lang="en-US" sz="2200" dirty="0" err="1">
                <a:solidFill>
                  <a:schemeClr val="bg1"/>
                </a:solidFill>
              </a:rPr>
              <a:t>dengan</a:t>
            </a:r>
            <a:r>
              <a:rPr lang="en-US" sz="2200" dirty="0">
                <a:solidFill>
                  <a:schemeClr val="bg1"/>
                </a:solidFill>
              </a:rPr>
              <a:t> </a:t>
            </a:r>
            <a:r>
              <a:rPr lang="en-US" sz="2200" dirty="0" err="1">
                <a:solidFill>
                  <a:schemeClr val="bg1"/>
                </a:solidFill>
              </a:rPr>
              <a:t>pendekatan</a:t>
            </a:r>
            <a:r>
              <a:rPr lang="en-US" sz="2200" dirty="0">
                <a:solidFill>
                  <a:schemeClr val="bg1"/>
                </a:solidFill>
              </a:rPr>
              <a:t> </a:t>
            </a:r>
            <a:r>
              <a:rPr lang="en-US" sz="2200" dirty="0" err="1">
                <a:solidFill>
                  <a:schemeClr val="bg1"/>
                </a:solidFill>
              </a:rPr>
              <a:t>melalui</a:t>
            </a:r>
            <a:r>
              <a:rPr lang="en-US" sz="2200" dirty="0">
                <a:solidFill>
                  <a:schemeClr val="bg1"/>
                </a:solidFill>
              </a:rPr>
              <a:t> </a:t>
            </a:r>
            <a:r>
              <a:rPr lang="en-US" sz="2200" dirty="0" err="1">
                <a:solidFill>
                  <a:schemeClr val="bg1"/>
                </a:solidFill>
              </a:rPr>
              <a:t>perkiraaan</a:t>
            </a:r>
            <a:r>
              <a:rPr lang="en-US" sz="2200" dirty="0">
                <a:solidFill>
                  <a:schemeClr val="bg1"/>
                </a:solidFill>
              </a:rPr>
              <a:t> </a:t>
            </a:r>
            <a:r>
              <a:rPr lang="en-US" sz="2200" dirty="0" err="1">
                <a:solidFill>
                  <a:schemeClr val="bg1"/>
                </a:solidFill>
              </a:rPr>
              <a:t>hubungan</a:t>
            </a:r>
            <a:r>
              <a:rPr lang="en-US" sz="2200" dirty="0">
                <a:solidFill>
                  <a:schemeClr val="bg1"/>
                </a:solidFill>
              </a:rPr>
              <a:t> </a:t>
            </a:r>
            <a:r>
              <a:rPr lang="en-US" sz="2200" dirty="0" err="1">
                <a:solidFill>
                  <a:schemeClr val="bg1"/>
                </a:solidFill>
              </a:rPr>
              <a:t>antara</a:t>
            </a:r>
            <a:r>
              <a:rPr lang="en-US" sz="2200" dirty="0">
                <a:solidFill>
                  <a:schemeClr val="bg1"/>
                </a:solidFill>
              </a:rPr>
              <a:t> </a:t>
            </a:r>
            <a:r>
              <a:rPr lang="en-US" sz="2200" dirty="0" err="1">
                <a:solidFill>
                  <a:schemeClr val="bg1"/>
                </a:solidFill>
              </a:rPr>
              <a:t>durasi</a:t>
            </a:r>
            <a:r>
              <a:rPr lang="en-US" sz="2200" dirty="0">
                <a:solidFill>
                  <a:schemeClr val="bg1"/>
                </a:solidFill>
              </a:rPr>
              <a:t> </a:t>
            </a:r>
            <a:r>
              <a:rPr lang="en-US" sz="2200" dirty="0" err="1">
                <a:solidFill>
                  <a:schemeClr val="bg1"/>
                </a:solidFill>
              </a:rPr>
              <a:t>dengan</a:t>
            </a:r>
            <a:r>
              <a:rPr lang="en-US" sz="2200" dirty="0">
                <a:solidFill>
                  <a:schemeClr val="bg1"/>
                </a:solidFill>
              </a:rPr>
              <a:t> </a:t>
            </a:r>
            <a:r>
              <a:rPr lang="en-US" sz="2200" dirty="0" err="1">
                <a:solidFill>
                  <a:schemeClr val="bg1"/>
                </a:solidFill>
              </a:rPr>
              <a:t>curah</a:t>
            </a:r>
            <a:r>
              <a:rPr lang="en-US" sz="2200" dirty="0">
                <a:solidFill>
                  <a:schemeClr val="bg1"/>
                </a:solidFill>
              </a:rPr>
              <a:t> </a:t>
            </a:r>
            <a:r>
              <a:rPr lang="en-US" sz="2200" dirty="0" err="1">
                <a:solidFill>
                  <a:schemeClr val="bg1"/>
                </a:solidFill>
              </a:rPr>
              <a:t>hujan</a:t>
            </a:r>
            <a:r>
              <a:rPr lang="en-US" sz="2200" dirty="0">
                <a:solidFill>
                  <a:schemeClr val="bg1"/>
                </a:solidFill>
              </a:rPr>
              <a:t> </a:t>
            </a:r>
            <a:r>
              <a:rPr lang="en-US" sz="2200" dirty="0" err="1">
                <a:solidFill>
                  <a:schemeClr val="bg1"/>
                </a:solidFill>
              </a:rPr>
              <a:t>harian</a:t>
            </a:r>
            <a:r>
              <a:rPr lang="en-US" sz="2200" dirty="0">
                <a:solidFill>
                  <a:schemeClr val="bg1"/>
                </a:solidFill>
              </a:rPr>
              <a:t> (DPU, 2005c). </a:t>
            </a:r>
            <a:r>
              <a:rPr lang="en-US" sz="2200" dirty="0" err="1">
                <a:solidFill>
                  <a:schemeClr val="bg1"/>
                </a:solidFill>
              </a:rPr>
              <a:t>Caranya</a:t>
            </a:r>
            <a:r>
              <a:rPr lang="en-US" sz="2200" dirty="0">
                <a:solidFill>
                  <a:schemeClr val="bg1"/>
                </a:solidFill>
              </a:rPr>
              <a:t> </a:t>
            </a:r>
            <a:r>
              <a:rPr lang="en-US" sz="2200" dirty="0" err="1">
                <a:solidFill>
                  <a:schemeClr val="bg1"/>
                </a:solidFill>
              </a:rPr>
              <a:t>dengan</a:t>
            </a:r>
            <a:r>
              <a:rPr lang="en-US" sz="2200" dirty="0">
                <a:solidFill>
                  <a:schemeClr val="bg1"/>
                </a:solidFill>
              </a:rPr>
              <a:t> </a:t>
            </a:r>
            <a:r>
              <a:rPr lang="en-US" sz="2200" dirty="0" err="1">
                <a:solidFill>
                  <a:schemeClr val="bg1"/>
                </a:solidFill>
              </a:rPr>
              <a:t>memanfaatkan</a:t>
            </a:r>
            <a:r>
              <a:rPr lang="en-US" sz="2200" dirty="0">
                <a:solidFill>
                  <a:schemeClr val="bg1"/>
                </a:solidFill>
              </a:rPr>
              <a:t> </a:t>
            </a:r>
            <a:r>
              <a:rPr lang="en-US" sz="2200" dirty="0" err="1">
                <a:solidFill>
                  <a:schemeClr val="bg1"/>
                </a:solidFill>
              </a:rPr>
              <a:t>hasil</a:t>
            </a:r>
            <a:r>
              <a:rPr lang="en-US" sz="2200" dirty="0">
                <a:solidFill>
                  <a:schemeClr val="bg1"/>
                </a:solidFill>
              </a:rPr>
              <a:t> </a:t>
            </a:r>
            <a:r>
              <a:rPr lang="en-US" sz="2200" dirty="0" err="1">
                <a:solidFill>
                  <a:schemeClr val="bg1"/>
                </a:solidFill>
              </a:rPr>
              <a:t>pengamatan</a:t>
            </a:r>
            <a:r>
              <a:rPr lang="en-US" sz="2200" dirty="0">
                <a:solidFill>
                  <a:schemeClr val="bg1"/>
                </a:solidFill>
              </a:rPr>
              <a:t> </a:t>
            </a:r>
            <a:r>
              <a:rPr lang="en-US" sz="2200" dirty="0" err="1">
                <a:solidFill>
                  <a:schemeClr val="bg1"/>
                </a:solidFill>
              </a:rPr>
              <a:t>Weduwen</a:t>
            </a:r>
            <a:r>
              <a:rPr lang="en-US" sz="2200" dirty="0">
                <a:solidFill>
                  <a:schemeClr val="bg1"/>
                </a:solidFill>
              </a:rPr>
              <a:t> </a:t>
            </a:r>
            <a:r>
              <a:rPr lang="en-US" sz="2200" dirty="0" err="1">
                <a:solidFill>
                  <a:schemeClr val="bg1"/>
                </a:solidFill>
              </a:rPr>
              <a:t>dan</a:t>
            </a:r>
            <a:r>
              <a:rPr lang="en-US" sz="2200" dirty="0">
                <a:solidFill>
                  <a:schemeClr val="bg1"/>
                </a:solidFill>
              </a:rPr>
              <a:t> </a:t>
            </a:r>
            <a:r>
              <a:rPr lang="en-US" sz="2200" dirty="0" err="1">
                <a:solidFill>
                  <a:schemeClr val="bg1"/>
                </a:solidFill>
              </a:rPr>
              <a:t>penggunaan</a:t>
            </a:r>
            <a:r>
              <a:rPr lang="en-US" sz="2200" dirty="0">
                <a:solidFill>
                  <a:schemeClr val="bg1"/>
                </a:solidFill>
              </a:rPr>
              <a:t> </a:t>
            </a:r>
            <a:r>
              <a:rPr lang="en-US" sz="2200" dirty="0" err="1">
                <a:solidFill>
                  <a:schemeClr val="bg1"/>
                </a:solidFill>
              </a:rPr>
              <a:t>Rumus</a:t>
            </a:r>
            <a:r>
              <a:rPr lang="en-US" sz="2200" dirty="0">
                <a:solidFill>
                  <a:schemeClr val="bg1"/>
                </a:solidFill>
              </a:rPr>
              <a:t> </a:t>
            </a:r>
            <a:r>
              <a:rPr lang="en-US" sz="2200" dirty="0" err="1">
                <a:solidFill>
                  <a:schemeClr val="bg1"/>
                </a:solidFill>
              </a:rPr>
              <a:t>Mononobe</a:t>
            </a:r>
            <a:r>
              <a:rPr lang="en-US" sz="2200" dirty="0">
                <a:solidFill>
                  <a:schemeClr val="bg1"/>
                </a:solidFill>
              </a:rPr>
              <a:t>.</a:t>
            </a:r>
            <a:endParaRPr lang="id-ID" sz="2200" dirty="0">
              <a:solidFill>
                <a:schemeClr val="bg1"/>
              </a:solidFill>
            </a:endParaRPr>
          </a:p>
          <a:p>
            <a:pPr marL="0" indent="0">
              <a:buNone/>
            </a:pPr>
            <a:endParaRPr lang="id-ID" sz="2200" dirty="0">
              <a:solidFill>
                <a:schemeClr val="bg1"/>
              </a:solidFill>
            </a:endParaRPr>
          </a:p>
        </p:txBody>
      </p:sp>
    </p:spTree>
    <p:extLst>
      <p:ext uri="{BB962C8B-B14F-4D97-AF65-F5344CB8AC3E}">
        <p14:creationId xmlns:p14="http://schemas.microsoft.com/office/powerpoint/2010/main" val="335428816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a:t>Tabel</a:t>
            </a:r>
            <a:r>
              <a:rPr lang="en-US" dirty="0"/>
              <a:t> 4.13: </a:t>
            </a:r>
            <a:r>
              <a:rPr lang="en-US" dirty="0" err="1"/>
              <a:t>Hubungan</a:t>
            </a:r>
            <a:r>
              <a:rPr lang="en-US" dirty="0"/>
              <a:t> </a:t>
            </a:r>
            <a:r>
              <a:rPr lang="en-US" dirty="0" err="1"/>
              <a:t>durasi</a:t>
            </a:r>
            <a:r>
              <a:rPr lang="en-US" dirty="0"/>
              <a:t> </a:t>
            </a:r>
            <a:r>
              <a:rPr lang="en-US" dirty="0" err="1"/>
              <a:t>dan</a:t>
            </a:r>
            <a:r>
              <a:rPr lang="en-US" dirty="0"/>
              <a:t> </a:t>
            </a:r>
            <a:r>
              <a:rPr lang="en-US" dirty="0" err="1"/>
              <a:t>prosentase</a:t>
            </a:r>
            <a:r>
              <a:rPr lang="en-US" dirty="0"/>
              <a:t> </a:t>
            </a:r>
            <a:r>
              <a:rPr lang="en-US" dirty="0" err="1"/>
              <a:t>curah</a:t>
            </a:r>
            <a:r>
              <a:rPr lang="en-US" dirty="0"/>
              <a:t> </a:t>
            </a:r>
            <a:r>
              <a:rPr lang="en-US" dirty="0" err="1"/>
              <a:t>hujan</a:t>
            </a:r>
            <a:r>
              <a:rPr lang="en-US" dirty="0"/>
              <a:t> </a:t>
            </a:r>
            <a:r>
              <a:rPr lang="en-US" dirty="0" err="1"/>
              <a:t>harian</a:t>
            </a:r>
            <a:r>
              <a:rPr lang="en-US" dirty="0"/>
              <a:t> </a:t>
            </a:r>
            <a:r>
              <a:rPr lang="en-US" dirty="0" err="1"/>
              <a:t>menurut</a:t>
            </a:r>
            <a:r>
              <a:rPr lang="en-US" dirty="0"/>
              <a:t> </a:t>
            </a:r>
            <a:r>
              <a:rPr lang="en-US" dirty="0" err="1"/>
              <a:t>Weduwen</a:t>
            </a:r>
            <a:r>
              <a:rPr lang="en-US" dirty="0"/>
              <a:t> </a:t>
            </a:r>
            <a:r>
              <a:rPr lang="en-US" dirty="0" err="1"/>
              <a:t>dan</a:t>
            </a:r>
            <a:r>
              <a:rPr lang="en-US" dirty="0"/>
              <a:t> </a:t>
            </a:r>
            <a:r>
              <a:rPr lang="en-US" dirty="0" err="1"/>
              <a:t>Rumus</a:t>
            </a:r>
            <a:r>
              <a:rPr lang="en-US" dirty="0"/>
              <a:t> </a:t>
            </a:r>
            <a:r>
              <a:rPr lang="en-US" dirty="0" err="1"/>
              <a:t>Mononobe</a:t>
            </a:r>
            <a:r>
              <a:rPr lang="en-US" dirty="0"/>
              <a:t> (DPU, 2005c)</a:t>
            </a:r>
            <a:endParaRPr lang="id-ID"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44452926"/>
              </p:ext>
            </p:extLst>
          </p:nvPr>
        </p:nvGraphicFramePr>
        <p:xfrm>
          <a:off x="226377" y="1947106"/>
          <a:ext cx="7209594" cy="4892040"/>
        </p:xfrm>
        <a:graphic>
          <a:graphicData uri="http://schemas.openxmlformats.org/drawingml/2006/table">
            <a:tbl>
              <a:tblPr firstRow="1" firstCol="1" bandRow="1">
                <a:tableStyleId>{F5AB1C69-6EDB-4FF4-983F-18BD219EF322}</a:tableStyleId>
              </a:tblPr>
              <a:tblGrid>
                <a:gridCol w="1810727">
                  <a:extLst>
                    <a:ext uri="{9D8B030D-6E8A-4147-A177-3AD203B41FA5}">
                      <a16:colId xmlns="" xmlns:a16="http://schemas.microsoft.com/office/drawing/2014/main" val="2656831061"/>
                    </a:ext>
                  </a:extLst>
                </a:gridCol>
                <a:gridCol w="2345887">
                  <a:extLst>
                    <a:ext uri="{9D8B030D-6E8A-4147-A177-3AD203B41FA5}">
                      <a16:colId xmlns="" xmlns:a16="http://schemas.microsoft.com/office/drawing/2014/main" val="4122163568"/>
                    </a:ext>
                  </a:extLst>
                </a:gridCol>
                <a:gridCol w="3052980">
                  <a:extLst>
                    <a:ext uri="{9D8B030D-6E8A-4147-A177-3AD203B41FA5}">
                      <a16:colId xmlns="" xmlns:a16="http://schemas.microsoft.com/office/drawing/2014/main" val="3394605764"/>
                    </a:ext>
                  </a:extLst>
                </a:gridCol>
              </a:tblGrid>
              <a:tr h="0">
                <a:tc>
                  <a:txBody>
                    <a:bodyPr/>
                    <a:lstStyle/>
                    <a:p>
                      <a:pPr algn="ctr">
                        <a:lnSpc>
                          <a:spcPct val="107000"/>
                        </a:lnSpc>
                        <a:spcAft>
                          <a:spcPts val="0"/>
                        </a:spcAft>
                      </a:pPr>
                      <a:r>
                        <a:rPr lang="id-ID" sz="2000">
                          <a:effectLst/>
                        </a:rPr>
                        <a:t>Durasi (Jam)</a:t>
                      </a:r>
                      <a:endParaRPr lang="id-ID" sz="2000">
                        <a:effectLst/>
                        <a:latin typeface="Arial" panose="020B0604020202020204" pitchFamily="34" charset="0"/>
                        <a:ea typeface="Times New Roman" panose="02020603050405020304" pitchFamily="18" charset="0"/>
                        <a:cs typeface="Calibri" panose="020F0502020204030204" pitchFamily="34" charset="0"/>
                      </a:endParaRPr>
                    </a:p>
                  </a:txBody>
                  <a:tcPr marL="68580" marR="68580" marT="0" marB="0"/>
                </a:tc>
                <a:tc gridSpan="2">
                  <a:txBody>
                    <a:bodyPr/>
                    <a:lstStyle/>
                    <a:p>
                      <a:pPr algn="ctr">
                        <a:lnSpc>
                          <a:spcPct val="107000"/>
                        </a:lnSpc>
                        <a:spcAft>
                          <a:spcPts val="0"/>
                        </a:spcAft>
                      </a:pPr>
                      <a:r>
                        <a:rPr lang="id-ID" sz="2000" dirty="0" err="1">
                          <a:effectLst/>
                        </a:rPr>
                        <a:t>Prosentase</a:t>
                      </a:r>
                      <a:r>
                        <a:rPr lang="id-ID" sz="2000" dirty="0">
                          <a:effectLst/>
                        </a:rPr>
                        <a:t> Curah Hujan Harian</a:t>
                      </a:r>
                      <a:endParaRPr lang="id-ID" sz="2000" dirty="0">
                        <a:effectLst/>
                        <a:latin typeface="Arial" panose="020B0604020202020204" pitchFamily="34" charset="0"/>
                        <a:ea typeface="Times New Roman" panose="02020603050405020304" pitchFamily="18" charset="0"/>
                        <a:cs typeface="Calibri" panose="020F0502020204030204" pitchFamily="34" charset="0"/>
                      </a:endParaRPr>
                    </a:p>
                  </a:txBody>
                  <a:tcPr marL="68580" marR="68580" marT="0" marB="0"/>
                </a:tc>
                <a:tc hMerge="1">
                  <a:txBody>
                    <a:bodyPr/>
                    <a:lstStyle/>
                    <a:p>
                      <a:pPr algn="ctr">
                        <a:lnSpc>
                          <a:spcPct val="107000"/>
                        </a:lnSpc>
                        <a:spcAft>
                          <a:spcPts val="0"/>
                        </a:spcAft>
                      </a:pPr>
                      <a:endParaRPr lang="id-ID" sz="1200" dirty="0">
                        <a:effectLst/>
                        <a:latin typeface="Arial" panose="020B0604020202020204" pitchFamily="34" charset="0"/>
                        <a:ea typeface="Times New Roman" panose="02020603050405020304" pitchFamily="18" charset="0"/>
                        <a:cs typeface="Calibri" panose="020F0502020204030204" pitchFamily="34" charset="0"/>
                      </a:endParaRPr>
                    </a:p>
                  </a:txBody>
                  <a:tcPr marL="68580" marR="68580" marT="0" marB="0"/>
                </a:tc>
                <a:extLst>
                  <a:ext uri="{0D108BD9-81ED-4DB2-BD59-A6C34878D82A}">
                    <a16:rowId xmlns="" xmlns:a16="http://schemas.microsoft.com/office/drawing/2014/main" val="2975912623"/>
                  </a:ext>
                </a:extLst>
              </a:tr>
              <a:tr h="0">
                <a:tc>
                  <a:txBody>
                    <a:bodyPr/>
                    <a:lstStyle/>
                    <a:p>
                      <a:pPr algn="ctr">
                        <a:lnSpc>
                          <a:spcPct val="107000"/>
                        </a:lnSpc>
                        <a:spcBef>
                          <a:spcPts val="300"/>
                        </a:spcBef>
                        <a:spcAft>
                          <a:spcPts val="300"/>
                        </a:spcAft>
                      </a:pPr>
                      <a:r>
                        <a:rPr lang="en-US" sz="2000" dirty="0">
                          <a:effectLst/>
                        </a:rPr>
                        <a:t> </a:t>
                      </a:r>
                      <a:endParaRPr lang="id-ID" sz="2000" dirty="0">
                        <a:effectLst/>
                        <a:latin typeface="Arial" panose="020B0604020202020204" pitchFamily="34" charset="0"/>
                        <a:ea typeface="MS Mincho"/>
                        <a:cs typeface="Times New Roman" panose="02020603050405020304" pitchFamily="18" charset="0"/>
                      </a:endParaRPr>
                    </a:p>
                  </a:txBody>
                  <a:tcPr marL="68580" marR="68580" marT="0" marB="0"/>
                </a:tc>
                <a:tc>
                  <a:txBody>
                    <a:bodyPr/>
                    <a:lstStyle/>
                    <a:p>
                      <a:pPr algn="ctr">
                        <a:lnSpc>
                          <a:spcPct val="107000"/>
                        </a:lnSpc>
                        <a:spcBef>
                          <a:spcPts val="300"/>
                        </a:spcBef>
                        <a:spcAft>
                          <a:spcPts val="300"/>
                        </a:spcAft>
                      </a:pPr>
                      <a:r>
                        <a:rPr lang="en-US" sz="2000">
                          <a:effectLst/>
                        </a:rPr>
                        <a:t>Weduwen</a:t>
                      </a:r>
                      <a:endParaRPr lang="id-ID" sz="2000">
                        <a:effectLst/>
                        <a:latin typeface="Arial" panose="020B0604020202020204" pitchFamily="34" charset="0"/>
                        <a:ea typeface="MS Mincho"/>
                        <a:cs typeface="Times New Roman" panose="02020603050405020304" pitchFamily="18" charset="0"/>
                      </a:endParaRPr>
                    </a:p>
                  </a:txBody>
                  <a:tcPr marL="68580" marR="68580" marT="0" marB="0"/>
                </a:tc>
                <a:tc>
                  <a:txBody>
                    <a:bodyPr/>
                    <a:lstStyle/>
                    <a:p>
                      <a:pPr algn="ctr">
                        <a:lnSpc>
                          <a:spcPct val="107000"/>
                        </a:lnSpc>
                        <a:spcBef>
                          <a:spcPts val="300"/>
                        </a:spcBef>
                        <a:spcAft>
                          <a:spcPts val="300"/>
                        </a:spcAft>
                      </a:pPr>
                      <a:r>
                        <a:rPr lang="en-US" sz="2000">
                          <a:effectLst/>
                        </a:rPr>
                        <a:t>Mononobe</a:t>
                      </a:r>
                      <a:endParaRPr lang="id-ID" sz="2000">
                        <a:effectLst/>
                        <a:latin typeface="Arial" panose="020B0604020202020204" pitchFamily="34" charset="0"/>
                        <a:ea typeface="MS Mincho"/>
                        <a:cs typeface="Times New Roman" panose="02020603050405020304" pitchFamily="18" charset="0"/>
                      </a:endParaRPr>
                    </a:p>
                  </a:txBody>
                  <a:tcPr marL="68580" marR="68580" marT="0" marB="0"/>
                </a:tc>
                <a:extLst>
                  <a:ext uri="{0D108BD9-81ED-4DB2-BD59-A6C34878D82A}">
                    <a16:rowId xmlns="" xmlns:a16="http://schemas.microsoft.com/office/drawing/2014/main" val="1759546912"/>
                  </a:ext>
                </a:extLst>
              </a:tr>
              <a:tr h="0">
                <a:tc>
                  <a:txBody>
                    <a:bodyPr/>
                    <a:lstStyle/>
                    <a:p>
                      <a:pPr algn="ctr">
                        <a:lnSpc>
                          <a:spcPct val="107000"/>
                        </a:lnSpc>
                        <a:spcBef>
                          <a:spcPts val="300"/>
                        </a:spcBef>
                        <a:spcAft>
                          <a:spcPts val="300"/>
                        </a:spcAft>
                      </a:pPr>
                      <a:r>
                        <a:rPr lang="en-US" sz="2000" dirty="0">
                          <a:effectLst/>
                        </a:rPr>
                        <a:t>1</a:t>
                      </a:r>
                      <a:endParaRPr lang="id-ID" sz="2000" dirty="0">
                        <a:effectLst/>
                        <a:latin typeface="Arial" panose="020B0604020202020204" pitchFamily="34" charset="0"/>
                        <a:ea typeface="MS Mincho"/>
                        <a:cs typeface="Times New Roman" panose="02020603050405020304" pitchFamily="18" charset="0"/>
                      </a:endParaRPr>
                    </a:p>
                  </a:txBody>
                  <a:tcPr marL="68580" marR="68580" marT="0" marB="0"/>
                </a:tc>
                <a:tc>
                  <a:txBody>
                    <a:bodyPr/>
                    <a:lstStyle/>
                    <a:p>
                      <a:pPr algn="ctr">
                        <a:lnSpc>
                          <a:spcPct val="107000"/>
                        </a:lnSpc>
                        <a:spcBef>
                          <a:spcPts val="300"/>
                        </a:spcBef>
                        <a:spcAft>
                          <a:spcPts val="300"/>
                        </a:spcAft>
                      </a:pPr>
                      <a:r>
                        <a:rPr lang="en-US" sz="2000">
                          <a:effectLst/>
                        </a:rPr>
                        <a:t>40,0</a:t>
                      </a:r>
                      <a:endParaRPr lang="id-ID" sz="2000">
                        <a:effectLst/>
                        <a:latin typeface="Arial" panose="020B0604020202020204" pitchFamily="34" charset="0"/>
                        <a:ea typeface="MS Mincho"/>
                        <a:cs typeface="Times New Roman" panose="02020603050405020304" pitchFamily="18" charset="0"/>
                      </a:endParaRPr>
                    </a:p>
                  </a:txBody>
                  <a:tcPr marL="68580" marR="68580" marT="0" marB="0"/>
                </a:tc>
                <a:tc>
                  <a:txBody>
                    <a:bodyPr/>
                    <a:lstStyle/>
                    <a:p>
                      <a:pPr algn="ctr">
                        <a:lnSpc>
                          <a:spcPct val="107000"/>
                        </a:lnSpc>
                        <a:spcBef>
                          <a:spcPts val="300"/>
                        </a:spcBef>
                        <a:spcAft>
                          <a:spcPts val="300"/>
                        </a:spcAft>
                      </a:pPr>
                      <a:r>
                        <a:rPr lang="en-US" sz="2000">
                          <a:effectLst/>
                        </a:rPr>
                        <a:t>34,70</a:t>
                      </a:r>
                      <a:endParaRPr lang="id-ID" sz="2000">
                        <a:effectLst/>
                        <a:latin typeface="Arial" panose="020B0604020202020204" pitchFamily="34" charset="0"/>
                        <a:ea typeface="MS Mincho"/>
                        <a:cs typeface="Times New Roman" panose="02020603050405020304" pitchFamily="18" charset="0"/>
                      </a:endParaRPr>
                    </a:p>
                  </a:txBody>
                  <a:tcPr marL="68580" marR="68580" marT="0" marB="0"/>
                </a:tc>
                <a:extLst>
                  <a:ext uri="{0D108BD9-81ED-4DB2-BD59-A6C34878D82A}">
                    <a16:rowId xmlns="" xmlns:a16="http://schemas.microsoft.com/office/drawing/2014/main" val="2973136429"/>
                  </a:ext>
                </a:extLst>
              </a:tr>
              <a:tr h="0">
                <a:tc>
                  <a:txBody>
                    <a:bodyPr/>
                    <a:lstStyle/>
                    <a:p>
                      <a:pPr algn="ctr">
                        <a:lnSpc>
                          <a:spcPct val="107000"/>
                        </a:lnSpc>
                        <a:spcBef>
                          <a:spcPts val="300"/>
                        </a:spcBef>
                        <a:spcAft>
                          <a:spcPts val="300"/>
                        </a:spcAft>
                      </a:pPr>
                      <a:r>
                        <a:rPr lang="en-US" sz="2000" dirty="0">
                          <a:effectLst/>
                        </a:rPr>
                        <a:t>2</a:t>
                      </a:r>
                      <a:endParaRPr lang="id-ID" sz="2000" dirty="0">
                        <a:effectLst/>
                        <a:latin typeface="Arial" panose="020B0604020202020204" pitchFamily="34" charset="0"/>
                        <a:ea typeface="MS Mincho"/>
                        <a:cs typeface="Times New Roman" panose="02020603050405020304" pitchFamily="18" charset="0"/>
                      </a:endParaRPr>
                    </a:p>
                  </a:txBody>
                  <a:tcPr marL="68580" marR="68580" marT="0" marB="0"/>
                </a:tc>
                <a:tc>
                  <a:txBody>
                    <a:bodyPr/>
                    <a:lstStyle/>
                    <a:p>
                      <a:pPr algn="ctr">
                        <a:lnSpc>
                          <a:spcPct val="107000"/>
                        </a:lnSpc>
                        <a:spcBef>
                          <a:spcPts val="300"/>
                        </a:spcBef>
                        <a:spcAft>
                          <a:spcPts val="300"/>
                        </a:spcAft>
                      </a:pPr>
                      <a:r>
                        <a:rPr lang="en-US" sz="2000">
                          <a:effectLst/>
                        </a:rPr>
                        <a:t>56,0</a:t>
                      </a:r>
                      <a:endParaRPr lang="id-ID" sz="2000">
                        <a:effectLst/>
                        <a:latin typeface="Arial" panose="020B0604020202020204" pitchFamily="34" charset="0"/>
                        <a:ea typeface="MS Mincho"/>
                        <a:cs typeface="Times New Roman" panose="02020603050405020304" pitchFamily="18" charset="0"/>
                      </a:endParaRPr>
                    </a:p>
                  </a:txBody>
                  <a:tcPr marL="68580" marR="68580" marT="0" marB="0"/>
                </a:tc>
                <a:tc>
                  <a:txBody>
                    <a:bodyPr/>
                    <a:lstStyle/>
                    <a:p>
                      <a:pPr algn="ctr">
                        <a:lnSpc>
                          <a:spcPct val="107000"/>
                        </a:lnSpc>
                        <a:spcBef>
                          <a:spcPts val="300"/>
                        </a:spcBef>
                        <a:spcAft>
                          <a:spcPts val="300"/>
                        </a:spcAft>
                      </a:pPr>
                      <a:r>
                        <a:rPr lang="en-US" sz="2000">
                          <a:effectLst/>
                        </a:rPr>
                        <a:t>43,60</a:t>
                      </a:r>
                      <a:endParaRPr lang="id-ID" sz="2000">
                        <a:effectLst/>
                        <a:latin typeface="Arial" panose="020B0604020202020204" pitchFamily="34" charset="0"/>
                        <a:ea typeface="MS Mincho"/>
                        <a:cs typeface="Times New Roman" panose="02020603050405020304" pitchFamily="18" charset="0"/>
                      </a:endParaRPr>
                    </a:p>
                  </a:txBody>
                  <a:tcPr marL="68580" marR="68580" marT="0" marB="0"/>
                </a:tc>
                <a:extLst>
                  <a:ext uri="{0D108BD9-81ED-4DB2-BD59-A6C34878D82A}">
                    <a16:rowId xmlns="" xmlns:a16="http://schemas.microsoft.com/office/drawing/2014/main" val="945421869"/>
                  </a:ext>
                </a:extLst>
              </a:tr>
              <a:tr h="0">
                <a:tc>
                  <a:txBody>
                    <a:bodyPr/>
                    <a:lstStyle/>
                    <a:p>
                      <a:pPr algn="ctr">
                        <a:lnSpc>
                          <a:spcPct val="107000"/>
                        </a:lnSpc>
                        <a:spcBef>
                          <a:spcPts val="300"/>
                        </a:spcBef>
                        <a:spcAft>
                          <a:spcPts val="300"/>
                        </a:spcAft>
                      </a:pPr>
                      <a:r>
                        <a:rPr lang="en-US" sz="2000" dirty="0">
                          <a:effectLst/>
                        </a:rPr>
                        <a:t>3</a:t>
                      </a:r>
                      <a:endParaRPr lang="id-ID" sz="2000" dirty="0">
                        <a:effectLst/>
                        <a:latin typeface="Arial" panose="020B0604020202020204" pitchFamily="34" charset="0"/>
                        <a:ea typeface="MS Mincho"/>
                        <a:cs typeface="Times New Roman" panose="02020603050405020304" pitchFamily="18" charset="0"/>
                      </a:endParaRPr>
                    </a:p>
                  </a:txBody>
                  <a:tcPr marL="68580" marR="68580" marT="0" marB="0"/>
                </a:tc>
                <a:tc>
                  <a:txBody>
                    <a:bodyPr/>
                    <a:lstStyle/>
                    <a:p>
                      <a:pPr algn="ctr">
                        <a:lnSpc>
                          <a:spcPct val="107000"/>
                        </a:lnSpc>
                        <a:spcBef>
                          <a:spcPts val="300"/>
                        </a:spcBef>
                        <a:spcAft>
                          <a:spcPts val="300"/>
                        </a:spcAft>
                      </a:pPr>
                      <a:r>
                        <a:rPr lang="en-US" sz="2000" dirty="0">
                          <a:effectLst/>
                        </a:rPr>
                        <a:t>67,5</a:t>
                      </a:r>
                      <a:endParaRPr lang="id-ID" sz="2000" dirty="0">
                        <a:effectLst/>
                        <a:latin typeface="Arial" panose="020B0604020202020204" pitchFamily="34" charset="0"/>
                        <a:ea typeface="MS Mincho"/>
                        <a:cs typeface="Times New Roman" panose="02020603050405020304" pitchFamily="18" charset="0"/>
                      </a:endParaRPr>
                    </a:p>
                  </a:txBody>
                  <a:tcPr marL="68580" marR="68580" marT="0" marB="0"/>
                </a:tc>
                <a:tc>
                  <a:txBody>
                    <a:bodyPr/>
                    <a:lstStyle/>
                    <a:p>
                      <a:pPr algn="ctr">
                        <a:lnSpc>
                          <a:spcPct val="107000"/>
                        </a:lnSpc>
                        <a:spcBef>
                          <a:spcPts val="300"/>
                        </a:spcBef>
                        <a:spcAft>
                          <a:spcPts val="300"/>
                        </a:spcAft>
                      </a:pPr>
                      <a:r>
                        <a:rPr lang="en-US" sz="2000" dirty="0">
                          <a:effectLst/>
                        </a:rPr>
                        <a:t>50,10</a:t>
                      </a:r>
                      <a:endParaRPr lang="id-ID" sz="2000" dirty="0">
                        <a:effectLst/>
                        <a:latin typeface="Arial" panose="020B0604020202020204" pitchFamily="34" charset="0"/>
                        <a:ea typeface="MS Mincho"/>
                        <a:cs typeface="Times New Roman" panose="02020603050405020304" pitchFamily="18" charset="0"/>
                      </a:endParaRPr>
                    </a:p>
                  </a:txBody>
                  <a:tcPr marL="68580" marR="68580" marT="0" marB="0"/>
                </a:tc>
                <a:extLst>
                  <a:ext uri="{0D108BD9-81ED-4DB2-BD59-A6C34878D82A}">
                    <a16:rowId xmlns="" xmlns:a16="http://schemas.microsoft.com/office/drawing/2014/main" val="1364144613"/>
                  </a:ext>
                </a:extLst>
              </a:tr>
              <a:tr h="0">
                <a:tc>
                  <a:txBody>
                    <a:bodyPr/>
                    <a:lstStyle/>
                    <a:p>
                      <a:pPr algn="ctr">
                        <a:lnSpc>
                          <a:spcPct val="107000"/>
                        </a:lnSpc>
                        <a:spcBef>
                          <a:spcPts val="300"/>
                        </a:spcBef>
                        <a:spcAft>
                          <a:spcPts val="300"/>
                        </a:spcAft>
                      </a:pPr>
                      <a:r>
                        <a:rPr lang="en-US" sz="2000">
                          <a:effectLst/>
                        </a:rPr>
                        <a:t>4</a:t>
                      </a:r>
                      <a:endParaRPr lang="id-ID" sz="2000">
                        <a:effectLst/>
                        <a:latin typeface="Arial" panose="020B0604020202020204" pitchFamily="34" charset="0"/>
                        <a:ea typeface="MS Mincho"/>
                        <a:cs typeface="Times New Roman" panose="02020603050405020304" pitchFamily="18" charset="0"/>
                      </a:endParaRPr>
                    </a:p>
                  </a:txBody>
                  <a:tcPr marL="68580" marR="68580" marT="0" marB="0"/>
                </a:tc>
                <a:tc>
                  <a:txBody>
                    <a:bodyPr/>
                    <a:lstStyle/>
                    <a:p>
                      <a:pPr algn="ctr">
                        <a:lnSpc>
                          <a:spcPct val="107000"/>
                        </a:lnSpc>
                        <a:spcBef>
                          <a:spcPts val="300"/>
                        </a:spcBef>
                        <a:spcAft>
                          <a:spcPts val="300"/>
                        </a:spcAft>
                      </a:pPr>
                      <a:r>
                        <a:rPr lang="en-US" sz="2000" dirty="0">
                          <a:effectLst/>
                        </a:rPr>
                        <a:t>76,0</a:t>
                      </a:r>
                      <a:endParaRPr lang="id-ID" sz="2000" dirty="0">
                        <a:effectLst/>
                        <a:latin typeface="Arial" panose="020B0604020202020204" pitchFamily="34" charset="0"/>
                        <a:ea typeface="MS Mincho"/>
                        <a:cs typeface="Times New Roman" panose="02020603050405020304" pitchFamily="18" charset="0"/>
                      </a:endParaRPr>
                    </a:p>
                  </a:txBody>
                  <a:tcPr marL="68580" marR="68580" marT="0" marB="0"/>
                </a:tc>
                <a:tc>
                  <a:txBody>
                    <a:bodyPr/>
                    <a:lstStyle/>
                    <a:p>
                      <a:pPr algn="ctr">
                        <a:lnSpc>
                          <a:spcPct val="107000"/>
                        </a:lnSpc>
                        <a:spcBef>
                          <a:spcPts val="300"/>
                        </a:spcBef>
                        <a:spcAft>
                          <a:spcPts val="300"/>
                        </a:spcAft>
                      </a:pPr>
                      <a:r>
                        <a:rPr lang="en-US" sz="2000">
                          <a:effectLst/>
                        </a:rPr>
                        <a:t>55,04</a:t>
                      </a:r>
                      <a:endParaRPr lang="id-ID" sz="2000">
                        <a:effectLst/>
                        <a:latin typeface="Arial" panose="020B0604020202020204" pitchFamily="34" charset="0"/>
                        <a:ea typeface="MS Mincho"/>
                        <a:cs typeface="Times New Roman" panose="02020603050405020304" pitchFamily="18" charset="0"/>
                      </a:endParaRPr>
                    </a:p>
                  </a:txBody>
                  <a:tcPr marL="68580" marR="68580" marT="0" marB="0"/>
                </a:tc>
                <a:extLst>
                  <a:ext uri="{0D108BD9-81ED-4DB2-BD59-A6C34878D82A}">
                    <a16:rowId xmlns="" xmlns:a16="http://schemas.microsoft.com/office/drawing/2014/main" val="2698338804"/>
                  </a:ext>
                </a:extLst>
              </a:tr>
              <a:tr h="0">
                <a:tc>
                  <a:txBody>
                    <a:bodyPr/>
                    <a:lstStyle/>
                    <a:p>
                      <a:pPr algn="ctr">
                        <a:lnSpc>
                          <a:spcPct val="107000"/>
                        </a:lnSpc>
                        <a:spcBef>
                          <a:spcPts val="300"/>
                        </a:spcBef>
                        <a:spcAft>
                          <a:spcPts val="300"/>
                        </a:spcAft>
                      </a:pPr>
                      <a:r>
                        <a:rPr lang="en-US" sz="2000">
                          <a:effectLst/>
                        </a:rPr>
                        <a:t>5</a:t>
                      </a:r>
                      <a:endParaRPr lang="id-ID" sz="2000">
                        <a:effectLst/>
                        <a:latin typeface="Arial" panose="020B0604020202020204" pitchFamily="34" charset="0"/>
                        <a:ea typeface="MS Mincho"/>
                        <a:cs typeface="Times New Roman" panose="02020603050405020304" pitchFamily="18" charset="0"/>
                      </a:endParaRPr>
                    </a:p>
                  </a:txBody>
                  <a:tcPr marL="68580" marR="68580" marT="0" marB="0"/>
                </a:tc>
                <a:tc>
                  <a:txBody>
                    <a:bodyPr/>
                    <a:lstStyle/>
                    <a:p>
                      <a:pPr algn="ctr">
                        <a:lnSpc>
                          <a:spcPct val="107000"/>
                        </a:lnSpc>
                        <a:spcBef>
                          <a:spcPts val="300"/>
                        </a:spcBef>
                        <a:spcAft>
                          <a:spcPts val="300"/>
                        </a:spcAft>
                      </a:pPr>
                      <a:r>
                        <a:rPr lang="en-US" sz="2000" dirty="0">
                          <a:effectLst/>
                        </a:rPr>
                        <a:t>81,5</a:t>
                      </a:r>
                      <a:endParaRPr lang="id-ID" sz="2000" dirty="0">
                        <a:effectLst/>
                        <a:latin typeface="Arial" panose="020B0604020202020204" pitchFamily="34" charset="0"/>
                        <a:ea typeface="MS Mincho"/>
                        <a:cs typeface="Times New Roman" panose="02020603050405020304" pitchFamily="18" charset="0"/>
                      </a:endParaRPr>
                    </a:p>
                  </a:txBody>
                  <a:tcPr marL="68580" marR="68580" marT="0" marB="0"/>
                </a:tc>
                <a:tc>
                  <a:txBody>
                    <a:bodyPr/>
                    <a:lstStyle/>
                    <a:p>
                      <a:pPr algn="ctr">
                        <a:lnSpc>
                          <a:spcPct val="107000"/>
                        </a:lnSpc>
                        <a:spcBef>
                          <a:spcPts val="300"/>
                        </a:spcBef>
                        <a:spcAft>
                          <a:spcPts val="300"/>
                        </a:spcAft>
                      </a:pPr>
                      <a:r>
                        <a:rPr lang="en-US" sz="2000">
                          <a:effectLst/>
                        </a:rPr>
                        <a:t>59,30</a:t>
                      </a:r>
                      <a:endParaRPr lang="id-ID" sz="2000">
                        <a:effectLst/>
                        <a:latin typeface="Arial" panose="020B0604020202020204" pitchFamily="34" charset="0"/>
                        <a:ea typeface="MS Mincho"/>
                        <a:cs typeface="Times New Roman" panose="02020603050405020304" pitchFamily="18" charset="0"/>
                      </a:endParaRPr>
                    </a:p>
                  </a:txBody>
                  <a:tcPr marL="68580" marR="68580" marT="0" marB="0"/>
                </a:tc>
                <a:extLst>
                  <a:ext uri="{0D108BD9-81ED-4DB2-BD59-A6C34878D82A}">
                    <a16:rowId xmlns="" xmlns:a16="http://schemas.microsoft.com/office/drawing/2014/main" val="4054523497"/>
                  </a:ext>
                </a:extLst>
              </a:tr>
              <a:tr h="0">
                <a:tc>
                  <a:txBody>
                    <a:bodyPr/>
                    <a:lstStyle/>
                    <a:p>
                      <a:pPr algn="ctr">
                        <a:lnSpc>
                          <a:spcPct val="107000"/>
                        </a:lnSpc>
                        <a:spcBef>
                          <a:spcPts val="300"/>
                        </a:spcBef>
                        <a:spcAft>
                          <a:spcPts val="300"/>
                        </a:spcAft>
                      </a:pPr>
                      <a:r>
                        <a:rPr lang="en-US" sz="2000">
                          <a:effectLst/>
                        </a:rPr>
                        <a:t>6</a:t>
                      </a:r>
                      <a:endParaRPr lang="id-ID" sz="2000">
                        <a:effectLst/>
                        <a:latin typeface="Arial" panose="020B0604020202020204" pitchFamily="34" charset="0"/>
                        <a:ea typeface="MS Mincho"/>
                        <a:cs typeface="Times New Roman" panose="02020603050405020304" pitchFamily="18" charset="0"/>
                      </a:endParaRPr>
                    </a:p>
                  </a:txBody>
                  <a:tcPr marL="68580" marR="68580" marT="0" marB="0"/>
                </a:tc>
                <a:tc>
                  <a:txBody>
                    <a:bodyPr/>
                    <a:lstStyle/>
                    <a:p>
                      <a:pPr algn="ctr">
                        <a:lnSpc>
                          <a:spcPct val="107000"/>
                        </a:lnSpc>
                        <a:spcBef>
                          <a:spcPts val="300"/>
                        </a:spcBef>
                        <a:spcAft>
                          <a:spcPts val="300"/>
                        </a:spcAft>
                      </a:pPr>
                      <a:r>
                        <a:rPr lang="en-US" sz="2000" dirty="0">
                          <a:effectLst/>
                        </a:rPr>
                        <a:t>83,5</a:t>
                      </a:r>
                      <a:endParaRPr lang="id-ID" sz="2000" dirty="0">
                        <a:effectLst/>
                        <a:latin typeface="Arial" panose="020B0604020202020204" pitchFamily="34" charset="0"/>
                        <a:ea typeface="MS Mincho"/>
                        <a:cs typeface="Times New Roman" panose="02020603050405020304" pitchFamily="18" charset="0"/>
                      </a:endParaRPr>
                    </a:p>
                  </a:txBody>
                  <a:tcPr marL="68580" marR="68580" marT="0" marB="0"/>
                </a:tc>
                <a:tc>
                  <a:txBody>
                    <a:bodyPr/>
                    <a:lstStyle/>
                    <a:p>
                      <a:pPr algn="ctr">
                        <a:lnSpc>
                          <a:spcPct val="107000"/>
                        </a:lnSpc>
                        <a:spcBef>
                          <a:spcPts val="300"/>
                        </a:spcBef>
                        <a:spcAft>
                          <a:spcPts val="300"/>
                        </a:spcAft>
                      </a:pPr>
                      <a:r>
                        <a:rPr lang="en-US" sz="2000">
                          <a:effectLst/>
                        </a:rPr>
                        <a:t>63,00</a:t>
                      </a:r>
                      <a:endParaRPr lang="id-ID" sz="2000">
                        <a:effectLst/>
                        <a:latin typeface="Arial" panose="020B0604020202020204" pitchFamily="34" charset="0"/>
                        <a:ea typeface="MS Mincho"/>
                        <a:cs typeface="Times New Roman" panose="02020603050405020304" pitchFamily="18" charset="0"/>
                      </a:endParaRPr>
                    </a:p>
                  </a:txBody>
                  <a:tcPr marL="68580" marR="68580" marT="0" marB="0"/>
                </a:tc>
                <a:extLst>
                  <a:ext uri="{0D108BD9-81ED-4DB2-BD59-A6C34878D82A}">
                    <a16:rowId xmlns="" xmlns:a16="http://schemas.microsoft.com/office/drawing/2014/main" val="3548828138"/>
                  </a:ext>
                </a:extLst>
              </a:tr>
              <a:tr h="0">
                <a:tc>
                  <a:txBody>
                    <a:bodyPr/>
                    <a:lstStyle/>
                    <a:p>
                      <a:pPr algn="ctr">
                        <a:lnSpc>
                          <a:spcPct val="107000"/>
                        </a:lnSpc>
                        <a:spcBef>
                          <a:spcPts val="300"/>
                        </a:spcBef>
                        <a:spcAft>
                          <a:spcPts val="300"/>
                        </a:spcAft>
                      </a:pPr>
                      <a:r>
                        <a:rPr lang="en-US" sz="2000">
                          <a:effectLst/>
                        </a:rPr>
                        <a:t>9</a:t>
                      </a:r>
                      <a:endParaRPr lang="id-ID" sz="2000">
                        <a:effectLst/>
                        <a:latin typeface="Arial" panose="020B0604020202020204" pitchFamily="34" charset="0"/>
                        <a:ea typeface="MS Mincho"/>
                        <a:cs typeface="Times New Roman" panose="02020603050405020304" pitchFamily="18" charset="0"/>
                      </a:endParaRPr>
                    </a:p>
                  </a:txBody>
                  <a:tcPr marL="68580" marR="68580" marT="0" marB="0"/>
                </a:tc>
                <a:tc>
                  <a:txBody>
                    <a:bodyPr/>
                    <a:lstStyle/>
                    <a:p>
                      <a:pPr algn="ctr">
                        <a:lnSpc>
                          <a:spcPct val="107000"/>
                        </a:lnSpc>
                        <a:spcBef>
                          <a:spcPts val="300"/>
                        </a:spcBef>
                        <a:spcAft>
                          <a:spcPts val="300"/>
                        </a:spcAft>
                      </a:pPr>
                      <a:r>
                        <a:rPr lang="en-US" sz="2000" dirty="0">
                          <a:effectLst/>
                        </a:rPr>
                        <a:t>87,5</a:t>
                      </a:r>
                      <a:endParaRPr lang="id-ID" sz="2000" dirty="0">
                        <a:effectLst/>
                        <a:latin typeface="Arial" panose="020B0604020202020204" pitchFamily="34" charset="0"/>
                        <a:ea typeface="MS Mincho"/>
                        <a:cs typeface="Times New Roman" panose="02020603050405020304" pitchFamily="18" charset="0"/>
                      </a:endParaRPr>
                    </a:p>
                  </a:txBody>
                  <a:tcPr marL="68580" marR="68580" marT="0" marB="0"/>
                </a:tc>
                <a:tc>
                  <a:txBody>
                    <a:bodyPr/>
                    <a:lstStyle/>
                    <a:p>
                      <a:pPr algn="ctr">
                        <a:lnSpc>
                          <a:spcPct val="107000"/>
                        </a:lnSpc>
                        <a:spcBef>
                          <a:spcPts val="300"/>
                        </a:spcBef>
                        <a:spcAft>
                          <a:spcPts val="300"/>
                        </a:spcAft>
                      </a:pPr>
                      <a:r>
                        <a:rPr lang="en-US" sz="2000">
                          <a:effectLst/>
                        </a:rPr>
                        <a:t>72,20</a:t>
                      </a:r>
                      <a:endParaRPr lang="id-ID" sz="2000">
                        <a:effectLst/>
                        <a:latin typeface="Arial" panose="020B0604020202020204" pitchFamily="34" charset="0"/>
                        <a:ea typeface="MS Mincho"/>
                        <a:cs typeface="Times New Roman" panose="02020603050405020304" pitchFamily="18" charset="0"/>
                      </a:endParaRPr>
                    </a:p>
                  </a:txBody>
                  <a:tcPr marL="68580" marR="68580" marT="0" marB="0"/>
                </a:tc>
                <a:extLst>
                  <a:ext uri="{0D108BD9-81ED-4DB2-BD59-A6C34878D82A}">
                    <a16:rowId xmlns="" xmlns:a16="http://schemas.microsoft.com/office/drawing/2014/main" val="3165171082"/>
                  </a:ext>
                </a:extLst>
              </a:tr>
              <a:tr h="0">
                <a:tc>
                  <a:txBody>
                    <a:bodyPr/>
                    <a:lstStyle/>
                    <a:p>
                      <a:pPr algn="ctr">
                        <a:lnSpc>
                          <a:spcPct val="107000"/>
                        </a:lnSpc>
                        <a:spcBef>
                          <a:spcPts val="300"/>
                        </a:spcBef>
                        <a:spcAft>
                          <a:spcPts val="300"/>
                        </a:spcAft>
                      </a:pPr>
                      <a:r>
                        <a:rPr lang="en-US" sz="2000">
                          <a:effectLst/>
                        </a:rPr>
                        <a:t>12</a:t>
                      </a:r>
                      <a:endParaRPr lang="id-ID" sz="2000">
                        <a:effectLst/>
                        <a:latin typeface="Arial" panose="020B0604020202020204" pitchFamily="34" charset="0"/>
                        <a:ea typeface="MS Mincho"/>
                        <a:cs typeface="Times New Roman" panose="02020603050405020304" pitchFamily="18" charset="0"/>
                      </a:endParaRPr>
                    </a:p>
                  </a:txBody>
                  <a:tcPr marL="68580" marR="68580" marT="0" marB="0"/>
                </a:tc>
                <a:tc>
                  <a:txBody>
                    <a:bodyPr/>
                    <a:lstStyle/>
                    <a:p>
                      <a:pPr algn="ctr">
                        <a:lnSpc>
                          <a:spcPct val="107000"/>
                        </a:lnSpc>
                        <a:spcBef>
                          <a:spcPts val="300"/>
                        </a:spcBef>
                        <a:spcAft>
                          <a:spcPts val="300"/>
                        </a:spcAft>
                      </a:pPr>
                      <a:r>
                        <a:rPr lang="en-US" sz="2000" dirty="0">
                          <a:effectLst/>
                        </a:rPr>
                        <a:t>89,0</a:t>
                      </a:r>
                      <a:endParaRPr lang="id-ID" sz="2000" dirty="0">
                        <a:effectLst/>
                        <a:latin typeface="Arial" panose="020B0604020202020204" pitchFamily="34" charset="0"/>
                        <a:ea typeface="MS Mincho"/>
                        <a:cs typeface="Times New Roman" panose="02020603050405020304" pitchFamily="18" charset="0"/>
                      </a:endParaRPr>
                    </a:p>
                  </a:txBody>
                  <a:tcPr marL="68580" marR="68580" marT="0" marB="0"/>
                </a:tc>
                <a:tc>
                  <a:txBody>
                    <a:bodyPr/>
                    <a:lstStyle/>
                    <a:p>
                      <a:pPr algn="ctr">
                        <a:lnSpc>
                          <a:spcPct val="107000"/>
                        </a:lnSpc>
                        <a:spcBef>
                          <a:spcPts val="300"/>
                        </a:spcBef>
                        <a:spcAft>
                          <a:spcPts val="300"/>
                        </a:spcAft>
                      </a:pPr>
                      <a:r>
                        <a:rPr lang="en-US" sz="2000" dirty="0">
                          <a:effectLst/>
                        </a:rPr>
                        <a:t>79,40</a:t>
                      </a:r>
                      <a:endParaRPr lang="id-ID" sz="2000" dirty="0">
                        <a:effectLst/>
                        <a:latin typeface="Arial" panose="020B0604020202020204" pitchFamily="34" charset="0"/>
                        <a:ea typeface="MS Mincho"/>
                        <a:cs typeface="Times New Roman" panose="02020603050405020304" pitchFamily="18" charset="0"/>
                      </a:endParaRPr>
                    </a:p>
                  </a:txBody>
                  <a:tcPr marL="68580" marR="68580" marT="0" marB="0"/>
                </a:tc>
                <a:extLst>
                  <a:ext uri="{0D108BD9-81ED-4DB2-BD59-A6C34878D82A}">
                    <a16:rowId xmlns="" xmlns:a16="http://schemas.microsoft.com/office/drawing/2014/main" val="1285960001"/>
                  </a:ext>
                </a:extLst>
              </a:tr>
              <a:tr h="0">
                <a:tc>
                  <a:txBody>
                    <a:bodyPr/>
                    <a:lstStyle/>
                    <a:p>
                      <a:pPr algn="ctr">
                        <a:lnSpc>
                          <a:spcPct val="107000"/>
                        </a:lnSpc>
                        <a:spcBef>
                          <a:spcPts val="300"/>
                        </a:spcBef>
                        <a:spcAft>
                          <a:spcPts val="300"/>
                        </a:spcAft>
                      </a:pPr>
                      <a:r>
                        <a:rPr lang="en-US" sz="2000">
                          <a:effectLst/>
                        </a:rPr>
                        <a:t>15</a:t>
                      </a:r>
                      <a:endParaRPr lang="id-ID" sz="2000">
                        <a:effectLst/>
                        <a:latin typeface="Arial" panose="020B0604020202020204" pitchFamily="34" charset="0"/>
                        <a:ea typeface="MS Mincho"/>
                        <a:cs typeface="Times New Roman" panose="02020603050405020304" pitchFamily="18" charset="0"/>
                      </a:endParaRPr>
                    </a:p>
                  </a:txBody>
                  <a:tcPr marL="68580" marR="68580" marT="0" marB="0"/>
                </a:tc>
                <a:tc>
                  <a:txBody>
                    <a:bodyPr/>
                    <a:lstStyle/>
                    <a:p>
                      <a:pPr algn="ctr">
                        <a:lnSpc>
                          <a:spcPct val="107000"/>
                        </a:lnSpc>
                        <a:spcBef>
                          <a:spcPts val="300"/>
                        </a:spcBef>
                        <a:spcAft>
                          <a:spcPts val="300"/>
                        </a:spcAft>
                      </a:pPr>
                      <a:r>
                        <a:rPr lang="en-US" sz="2000" dirty="0">
                          <a:effectLst/>
                        </a:rPr>
                        <a:t>90,0</a:t>
                      </a:r>
                      <a:endParaRPr lang="id-ID" sz="2000" dirty="0">
                        <a:effectLst/>
                        <a:latin typeface="Arial" panose="020B0604020202020204" pitchFamily="34" charset="0"/>
                        <a:ea typeface="MS Mincho"/>
                        <a:cs typeface="Times New Roman" panose="02020603050405020304" pitchFamily="18" charset="0"/>
                      </a:endParaRPr>
                    </a:p>
                  </a:txBody>
                  <a:tcPr marL="68580" marR="68580" marT="0" marB="0"/>
                </a:tc>
                <a:tc>
                  <a:txBody>
                    <a:bodyPr/>
                    <a:lstStyle/>
                    <a:p>
                      <a:pPr algn="ctr">
                        <a:lnSpc>
                          <a:spcPct val="107000"/>
                        </a:lnSpc>
                        <a:spcBef>
                          <a:spcPts val="300"/>
                        </a:spcBef>
                        <a:spcAft>
                          <a:spcPts val="300"/>
                        </a:spcAft>
                      </a:pPr>
                      <a:r>
                        <a:rPr lang="en-US" sz="2000" dirty="0">
                          <a:effectLst/>
                        </a:rPr>
                        <a:t>85,50</a:t>
                      </a:r>
                      <a:endParaRPr lang="id-ID" sz="2000" dirty="0">
                        <a:effectLst/>
                        <a:latin typeface="Arial" panose="020B0604020202020204" pitchFamily="34" charset="0"/>
                        <a:ea typeface="MS Mincho"/>
                        <a:cs typeface="Times New Roman" panose="02020603050405020304" pitchFamily="18" charset="0"/>
                      </a:endParaRPr>
                    </a:p>
                  </a:txBody>
                  <a:tcPr marL="68580" marR="68580" marT="0" marB="0"/>
                </a:tc>
                <a:extLst>
                  <a:ext uri="{0D108BD9-81ED-4DB2-BD59-A6C34878D82A}">
                    <a16:rowId xmlns="" xmlns:a16="http://schemas.microsoft.com/office/drawing/2014/main" val="1501736573"/>
                  </a:ext>
                </a:extLst>
              </a:tr>
              <a:tr h="0">
                <a:tc>
                  <a:txBody>
                    <a:bodyPr/>
                    <a:lstStyle/>
                    <a:p>
                      <a:pPr algn="ctr">
                        <a:lnSpc>
                          <a:spcPct val="107000"/>
                        </a:lnSpc>
                        <a:spcBef>
                          <a:spcPts val="300"/>
                        </a:spcBef>
                        <a:spcAft>
                          <a:spcPts val="300"/>
                        </a:spcAft>
                      </a:pPr>
                      <a:r>
                        <a:rPr lang="en-US" sz="2000">
                          <a:effectLst/>
                        </a:rPr>
                        <a:t>18</a:t>
                      </a:r>
                      <a:endParaRPr lang="id-ID" sz="2000">
                        <a:effectLst/>
                        <a:latin typeface="Arial" panose="020B0604020202020204" pitchFamily="34" charset="0"/>
                        <a:ea typeface="MS Mincho"/>
                        <a:cs typeface="Times New Roman" panose="02020603050405020304" pitchFamily="18" charset="0"/>
                      </a:endParaRPr>
                    </a:p>
                  </a:txBody>
                  <a:tcPr marL="68580" marR="68580" marT="0" marB="0"/>
                </a:tc>
                <a:tc>
                  <a:txBody>
                    <a:bodyPr/>
                    <a:lstStyle/>
                    <a:p>
                      <a:pPr algn="ctr">
                        <a:lnSpc>
                          <a:spcPct val="107000"/>
                        </a:lnSpc>
                        <a:spcBef>
                          <a:spcPts val="300"/>
                        </a:spcBef>
                        <a:spcAft>
                          <a:spcPts val="300"/>
                        </a:spcAft>
                      </a:pPr>
                      <a:r>
                        <a:rPr lang="en-US" sz="2000">
                          <a:effectLst/>
                        </a:rPr>
                        <a:t>91,98</a:t>
                      </a:r>
                      <a:endParaRPr lang="id-ID" sz="2000">
                        <a:effectLst/>
                        <a:latin typeface="Arial" panose="020B0604020202020204" pitchFamily="34" charset="0"/>
                        <a:ea typeface="MS Mincho"/>
                        <a:cs typeface="Times New Roman" panose="02020603050405020304" pitchFamily="18" charset="0"/>
                      </a:endParaRPr>
                    </a:p>
                  </a:txBody>
                  <a:tcPr marL="68580" marR="68580" marT="0" marB="0"/>
                </a:tc>
                <a:tc>
                  <a:txBody>
                    <a:bodyPr/>
                    <a:lstStyle/>
                    <a:p>
                      <a:pPr algn="ctr">
                        <a:lnSpc>
                          <a:spcPct val="107000"/>
                        </a:lnSpc>
                        <a:spcBef>
                          <a:spcPts val="300"/>
                        </a:spcBef>
                        <a:spcAft>
                          <a:spcPts val="300"/>
                        </a:spcAft>
                      </a:pPr>
                      <a:r>
                        <a:rPr lang="en-US" sz="2000" dirty="0">
                          <a:effectLst/>
                        </a:rPr>
                        <a:t> </a:t>
                      </a:r>
                      <a:endParaRPr lang="id-ID" sz="2000" dirty="0">
                        <a:effectLst/>
                        <a:latin typeface="Arial" panose="020B0604020202020204" pitchFamily="34" charset="0"/>
                        <a:ea typeface="MS Mincho"/>
                        <a:cs typeface="Times New Roman" panose="02020603050405020304" pitchFamily="18" charset="0"/>
                      </a:endParaRPr>
                    </a:p>
                  </a:txBody>
                  <a:tcPr marL="68580" marR="68580" marT="0" marB="0"/>
                </a:tc>
                <a:extLst>
                  <a:ext uri="{0D108BD9-81ED-4DB2-BD59-A6C34878D82A}">
                    <a16:rowId xmlns="" xmlns:a16="http://schemas.microsoft.com/office/drawing/2014/main" val="74780555"/>
                  </a:ext>
                </a:extLst>
              </a:tr>
              <a:tr h="0">
                <a:tc>
                  <a:txBody>
                    <a:bodyPr/>
                    <a:lstStyle/>
                    <a:p>
                      <a:pPr algn="ctr">
                        <a:lnSpc>
                          <a:spcPct val="107000"/>
                        </a:lnSpc>
                        <a:spcBef>
                          <a:spcPts val="300"/>
                        </a:spcBef>
                        <a:spcAft>
                          <a:spcPts val="300"/>
                        </a:spcAft>
                      </a:pPr>
                      <a:r>
                        <a:rPr lang="en-US" sz="2000">
                          <a:effectLst/>
                        </a:rPr>
                        <a:t>20</a:t>
                      </a:r>
                      <a:endParaRPr lang="id-ID" sz="2000">
                        <a:effectLst/>
                        <a:latin typeface="Arial" panose="020B0604020202020204" pitchFamily="34" charset="0"/>
                        <a:ea typeface="MS Mincho"/>
                        <a:cs typeface="Times New Roman" panose="02020603050405020304" pitchFamily="18" charset="0"/>
                      </a:endParaRPr>
                    </a:p>
                  </a:txBody>
                  <a:tcPr marL="68580" marR="68580" marT="0" marB="0"/>
                </a:tc>
                <a:tc>
                  <a:txBody>
                    <a:bodyPr/>
                    <a:lstStyle/>
                    <a:p>
                      <a:pPr algn="ctr">
                        <a:lnSpc>
                          <a:spcPct val="107000"/>
                        </a:lnSpc>
                        <a:spcBef>
                          <a:spcPts val="300"/>
                        </a:spcBef>
                        <a:spcAft>
                          <a:spcPts val="300"/>
                        </a:spcAft>
                      </a:pPr>
                      <a:r>
                        <a:rPr lang="en-US" sz="2000">
                          <a:effectLst/>
                        </a:rPr>
                        <a:t> </a:t>
                      </a:r>
                      <a:endParaRPr lang="id-ID" sz="2000">
                        <a:effectLst/>
                        <a:latin typeface="Arial" panose="020B0604020202020204" pitchFamily="34" charset="0"/>
                        <a:ea typeface="MS Mincho"/>
                        <a:cs typeface="Times New Roman" panose="02020603050405020304" pitchFamily="18" charset="0"/>
                      </a:endParaRPr>
                    </a:p>
                  </a:txBody>
                  <a:tcPr marL="68580" marR="68580" marT="0" marB="0"/>
                </a:tc>
                <a:tc>
                  <a:txBody>
                    <a:bodyPr/>
                    <a:lstStyle/>
                    <a:p>
                      <a:pPr algn="ctr">
                        <a:lnSpc>
                          <a:spcPct val="107000"/>
                        </a:lnSpc>
                        <a:spcBef>
                          <a:spcPts val="300"/>
                        </a:spcBef>
                        <a:spcAft>
                          <a:spcPts val="300"/>
                        </a:spcAft>
                      </a:pPr>
                      <a:r>
                        <a:rPr lang="en-US" sz="2000" dirty="0">
                          <a:effectLst/>
                        </a:rPr>
                        <a:t>94,00</a:t>
                      </a:r>
                      <a:endParaRPr lang="id-ID" sz="2000" dirty="0">
                        <a:effectLst/>
                        <a:latin typeface="Arial" panose="020B0604020202020204" pitchFamily="34" charset="0"/>
                        <a:ea typeface="MS Mincho"/>
                        <a:cs typeface="Times New Roman" panose="02020603050405020304" pitchFamily="18" charset="0"/>
                      </a:endParaRPr>
                    </a:p>
                  </a:txBody>
                  <a:tcPr marL="68580" marR="68580" marT="0" marB="0"/>
                </a:tc>
                <a:extLst>
                  <a:ext uri="{0D108BD9-81ED-4DB2-BD59-A6C34878D82A}">
                    <a16:rowId xmlns="" xmlns:a16="http://schemas.microsoft.com/office/drawing/2014/main" val="3380840511"/>
                  </a:ext>
                </a:extLst>
              </a:tr>
              <a:tr h="0">
                <a:tc>
                  <a:txBody>
                    <a:bodyPr/>
                    <a:lstStyle/>
                    <a:p>
                      <a:pPr algn="ctr">
                        <a:lnSpc>
                          <a:spcPct val="107000"/>
                        </a:lnSpc>
                        <a:spcBef>
                          <a:spcPts val="300"/>
                        </a:spcBef>
                        <a:spcAft>
                          <a:spcPts val="300"/>
                        </a:spcAft>
                      </a:pPr>
                      <a:r>
                        <a:rPr lang="en-US" sz="2000">
                          <a:effectLst/>
                        </a:rPr>
                        <a:t>21</a:t>
                      </a:r>
                      <a:endParaRPr lang="id-ID" sz="2000">
                        <a:effectLst/>
                        <a:latin typeface="Arial" panose="020B0604020202020204" pitchFamily="34" charset="0"/>
                        <a:ea typeface="MS Mincho"/>
                        <a:cs typeface="Times New Roman" panose="02020603050405020304" pitchFamily="18" charset="0"/>
                      </a:endParaRPr>
                    </a:p>
                  </a:txBody>
                  <a:tcPr marL="68580" marR="68580" marT="0" marB="0"/>
                </a:tc>
                <a:tc>
                  <a:txBody>
                    <a:bodyPr/>
                    <a:lstStyle/>
                    <a:p>
                      <a:pPr algn="ctr">
                        <a:lnSpc>
                          <a:spcPct val="107000"/>
                        </a:lnSpc>
                        <a:spcBef>
                          <a:spcPts val="300"/>
                        </a:spcBef>
                        <a:spcAft>
                          <a:spcPts val="300"/>
                        </a:spcAft>
                      </a:pPr>
                      <a:r>
                        <a:rPr lang="en-US" sz="2000">
                          <a:effectLst/>
                        </a:rPr>
                        <a:t>92,0</a:t>
                      </a:r>
                      <a:endParaRPr lang="id-ID" sz="2000">
                        <a:effectLst/>
                        <a:latin typeface="Arial" panose="020B0604020202020204" pitchFamily="34" charset="0"/>
                        <a:ea typeface="MS Mincho"/>
                        <a:cs typeface="Times New Roman" panose="02020603050405020304" pitchFamily="18" charset="0"/>
                      </a:endParaRPr>
                    </a:p>
                  </a:txBody>
                  <a:tcPr marL="68580" marR="68580" marT="0" marB="0"/>
                </a:tc>
                <a:tc>
                  <a:txBody>
                    <a:bodyPr/>
                    <a:lstStyle/>
                    <a:p>
                      <a:pPr algn="ctr">
                        <a:lnSpc>
                          <a:spcPct val="107000"/>
                        </a:lnSpc>
                        <a:spcBef>
                          <a:spcPts val="300"/>
                        </a:spcBef>
                        <a:spcAft>
                          <a:spcPts val="300"/>
                        </a:spcAft>
                      </a:pPr>
                      <a:r>
                        <a:rPr lang="en-US" sz="2000" dirty="0">
                          <a:effectLst/>
                        </a:rPr>
                        <a:t>95,60</a:t>
                      </a:r>
                      <a:endParaRPr lang="id-ID" sz="2000" dirty="0">
                        <a:effectLst/>
                        <a:latin typeface="Arial" panose="020B0604020202020204" pitchFamily="34" charset="0"/>
                        <a:ea typeface="MS Mincho"/>
                        <a:cs typeface="Times New Roman" panose="02020603050405020304" pitchFamily="18" charset="0"/>
                      </a:endParaRPr>
                    </a:p>
                  </a:txBody>
                  <a:tcPr marL="68580" marR="68580" marT="0" marB="0"/>
                </a:tc>
                <a:extLst>
                  <a:ext uri="{0D108BD9-81ED-4DB2-BD59-A6C34878D82A}">
                    <a16:rowId xmlns="" xmlns:a16="http://schemas.microsoft.com/office/drawing/2014/main" val="2033219284"/>
                  </a:ext>
                </a:extLst>
              </a:tr>
              <a:tr h="0">
                <a:tc>
                  <a:txBody>
                    <a:bodyPr/>
                    <a:lstStyle/>
                    <a:p>
                      <a:pPr algn="ctr">
                        <a:lnSpc>
                          <a:spcPct val="107000"/>
                        </a:lnSpc>
                        <a:spcBef>
                          <a:spcPts val="300"/>
                        </a:spcBef>
                        <a:spcAft>
                          <a:spcPts val="300"/>
                        </a:spcAft>
                      </a:pPr>
                      <a:r>
                        <a:rPr lang="en-US" sz="2000">
                          <a:effectLst/>
                        </a:rPr>
                        <a:t>24</a:t>
                      </a:r>
                      <a:endParaRPr lang="id-ID" sz="2000">
                        <a:effectLst/>
                        <a:latin typeface="Arial" panose="020B0604020202020204" pitchFamily="34" charset="0"/>
                        <a:ea typeface="MS Mincho"/>
                        <a:cs typeface="Times New Roman" panose="02020603050405020304" pitchFamily="18" charset="0"/>
                      </a:endParaRPr>
                    </a:p>
                  </a:txBody>
                  <a:tcPr marL="68580" marR="68580" marT="0" marB="0"/>
                </a:tc>
                <a:tc>
                  <a:txBody>
                    <a:bodyPr/>
                    <a:lstStyle/>
                    <a:p>
                      <a:pPr algn="ctr">
                        <a:lnSpc>
                          <a:spcPct val="107000"/>
                        </a:lnSpc>
                        <a:spcBef>
                          <a:spcPts val="300"/>
                        </a:spcBef>
                        <a:spcAft>
                          <a:spcPts val="300"/>
                        </a:spcAft>
                      </a:pPr>
                      <a:r>
                        <a:rPr lang="en-US" sz="2000">
                          <a:effectLst/>
                        </a:rPr>
                        <a:t>100,00</a:t>
                      </a:r>
                      <a:endParaRPr lang="id-ID" sz="2000">
                        <a:effectLst/>
                        <a:latin typeface="Arial" panose="020B0604020202020204" pitchFamily="34" charset="0"/>
                        <a:ea typeface="MS Mincho"/>
                        <a:cs typeface="Times New Roman" panose="02020603050405020304" pitchFamily="18" charset="0"/>
                      </a:endParaRPr>
                    </a:p>
                  </a:txBody>
                  <a:tcPr marL="68580" marR="68580" marT="0" marB="0"/>
                </a:tc>
                <a:tc>
                  <a:txBody>
                    <a:bodyPr/>
                    <a:lstStyle/>
                    <a:p>
                      <a:pPr algn="ctr">
                        <a:lnSpc>
                          <a:spcPct val="107000"/>
                        </a:lnSpc>
                        <a:spcBef>
                          <a:spcPts val="300"/>
                        </a:spcBef>
                        <a:spcAft>
                          <a:spcPts val="300"/>
                        </a:spcAft>
                      </a:pPr>
                      <a:r>
                        <a:rPr lang="en-US" sz="2000" dirty="0">
                          <a:effectLst/>
                        </a:rPr>
                        <a:t>100,0</a:t>
                      </a:r>
                      <a:endParaRPr lang="id-ID" sz="2000" dirty="0">
                        <a:effectLst/>
                        <a:latin typeface="Arial" panose="020B0604020202020204" pitchFamily="34" charset="0"/>
                        <a:ea typeface="MS Mincho"/>
                        <a:cs typeface="Times New Roman" panose="02020603050405020304" pitchFamily="18" charset="0"/>
                      </a:endParaRPr>
                    </a:p>
                  </a:txBody>
                  <a:tcPr marL="68580" marR="68580" marT="0" marB="0"/>
                </a:tc>
                <a:extLst>
                  <a:ext uri="{0D108BD9-81ED-4DB2-BD59-A6C34878D82A}">
                    <a16:rowId xmlns="" xmlns:a16="http://schemas.microsoft.com/office/drawing/2014/main" val="1330068669"/>
                  </a:ext>
                </a:extLst>
              </a:tr>
            </a:tbl>
          </a:graphicData>
        </a:graphic>
      </p:graphicFrame>
      <p:pic>
        <p:nvPicPr>
          <p:cNvPr id="5" name="Picture 4"/>
          <p:cNvPicPr>
            <a:picLocks noChangeAspect="1"/>
          </p:cNvPicPr>
          <p:nvPr/>
        </p:nvPicPr>
        <p:blipFill>
          <a:blip r:embed="rId2"/>
          <a:stretch>
            <a:fillRect/>
          </a:stretch>
        </p:blipFill>
        <p:spPr>
          <a:xfrm>
            <a:off x="7435971" y="2033312"/>
            <a:ext cx="3103133" cy="3792041"/>
          </a:xfrm>
          <a:prstGeom prst="rect">
            <a:avLst/>
          </a:prstGeom>
        </p:spPr>
      </p:pic>
      <p:sp>
        <p:nvSpPr>
          <p:cNvPr id="6" name="Rectangle 5"/>
          <p:cNvSpPr/>
          <p:nvPr/>
        </p:nvSpPr>
        <p:spPr>
          <a:xfrm>
            <a:off x="7435971" y="5825353"/>
            <a:ext cx="3103133" cy="923330"/>
          </a:xfrm>
          <a:prstGeom prst="rect">
            <a:avLst/>
          </a:prstGeom>
          <a:solidFill>
            <a:schemeClr val="tx2"/>
          </a:solidFill>
        </p:spPr>
        <p:txBody>
          <a:bodyPr wrap="square">
            <a:spAutoFit/>
          </a:bodyPr>
          <a:lstStyle/>
          <a:p>
            <a:r>
              <a:rPr lang="en-US" sz="1400" dirty="0" err="1">
                <a:solidFill>
                  <a:srgbClr val="000000"/>
                </a:solidFill>
                <a:latin typeface="Arial" panose="020B0604020202020204" pitchFamily="34" charset="0"/>
                <a:ea typeface="Times New Roman" panose="02020603050405020304" pitchFamily="18" charset="0"/>
                <a:cs typeface="Calibri" panose="020F0502020204030204" pitchFamily="34" charset="0"/>
              </a:rPr>
              <a:t>Gambar</a:t>
            </a:r>
            <a:r>
              <a:rPr lang="en-US" sz="1400" dirty="0">
                <a:solidFill>
                  <a:srgbClr val="000000"/>
                </a:solidFill>
                <a:latin typeface="Arial" panose="020B0604020202020204" pitchFamily="34" charset="0"/>
                <a:ea typeface="Times New Roman" panose="02020603050405020304" pitchFamily="18" charset="0"/>
                <a:cs typeface="Calibri" panose="020F0502020204030204" pitchFamily="34" charset="0"/>
              </a:rPr>
              <a:t> 4.8:</a:t>
            </a:r>
            <a:r>
              <a:rPr lang="id-ID" sz="1400" dirty="0">
                <a:solidFill>
                  <a:srgbClr val="000000"/>
                </a:solidFill>
                <a:latin typeface="Arial" panose="020B0604020202020204" pitchFamily="34" charset="0"/>
                <a:ea typeface="Times New Roman" panose="02020603050405020304" pitchFamily="18" charset="0"/>
                <a:cs typeface="Calibri" panose="020F0502020204030204" pitchFamily="34" charset="0"/>
              </a:rPr>
              <a:t>  </a:t>
            </a:r>
            <a:r>
              <a:rPr lang="en-US" dirty="0" err="1">
                <a:solidFill>
                  <a:srgbClr val="000000"/>
                </a:solidFill>
                <a:latin typeface="Arial" panose="020B0604020202020204" pitchFamily="34" charset="0"/>
                <a:ea typeface="MS Mincho"/>
                <a:cs typeface="Times New Roman" panose="02020603050405020304" pitchFamily="18" charset="0"/>
              </a:rPr>
              <a:t>Kurva</a:t>
            </a:r>
            <a:r>
              <a:rPr lang="en-US" dirty="0">
                <a:solidFill>
                  <a:srgbClr val="000000"/>
                </a:solidFill>
                <a:latin typeface="Arial" panose="020B0604020202020204" pitchFamily="34" charset="0"/>
                <a:ea typeface="MS Mincho"/>
                <a:cs typeface="Times New Roman" panose="02020603050405020304" pitchFamily="18" charset="0"/>
              </a:rPr>
              <a:t> </a:t>
            </a:r>
            <a:r>
              <a:rPr lang="en-US" dirty="0" err="1">
                <a:solidFill>
                  <a:srgbClr val="000000"/>
                </a:solidFill>
                <a:latin typeface="Arial" panose="020B0604020202020204" pitchFamily="34" charset="0"/>
                <a:ea typeface="MS Mincho"/>
                <a:cs typeface="Times New Roman" panose="02020603050405020304" pitchFamily="18" charset="0"/>
              </a:rPr>
              <a:t>intensitas-durasi-frekwensi</a:t>
            </a:r>
            <a:r>
              <a:rPr lang="en-US" dirty="0">
                <a:solidFill>
                  <a:srgbClr val="000000"/>
                </a:solidFill>
                <a:latin typeface="Arial" panose="020B0604020202020204" pitchFamily="34" charset="0"/>
                <a:ea typeface="MS Mincho"/>
                <a:cs typeface="Times New Roman" panose="02020603050405020304" pitchFamily="18" charset="0"/>
              </a:rPr>
              <a:t> </a:t>
            </a:r>
            <a:r>
              <a:rPr lang="en-US" dirty="0" err="1">
                <a:solidFill>
                  <a:srgbClr val="000000"/>
                </a:solidFill>
                <a:latin typeface="Arial" panose="020B0604020202020204" pitchFamily="34" charset="0"/>
                <a:ea typeface="MS Mincho"/>
                <a:cs typeface="Times New Roman" panose="02020603050405020304" pitchFamily="18" charset="0"/>
              </a:rPr>
              <a:t>curah</a:t>
            </a:r>
            <a:r>
              <a:rPr lang="en-US" dirty="0">
                <a:solidFill>
                  <a:srgbClr val="000000"/>
                </a:solidFill>
                <a:latin typeface="Arial" panose="020B0604020202020204" pitchFamily="34" charset="0"/>
                <a:ea typeface="MS Mincho"/>
                <a:cs typeface="Times New Roman" panose="02020603050405020304" pitchFamily="18" charset="0"/>
              </a:rPr>
              <a:t> </a:t>
            </a:r>
            <a:r>
              <a:rPr lang="en-US" dirty="0" err="1">
                <a:solidFill>
                  <a:srgbClr val="000000"/>
                </a:solidFill>
                <a:latin typeface="Arial" panose="020B0604020202020204" pitchFamily="34" charset="0"/>
                <a:ea typeface="MS Mincho"/>
                <a:cs typeface="Times New Roman" panose="02020603050405020304" pitchFamily="18" charset="0"/>
              </a:rPr>
              <a:t>hujan</a:t>
            </a:r>
            <a:r>
              <a:rPr lang="en-US" dirty="0">
                <a:solidFill>
                  <a:srgbClr val="000000"/>
                </a:solidFill>
                <a:latin typeface="Arial" panose="020B0604020202020204" pitchFamily="34" charset="0"/>
                <a:ea typeface="MS Mincho"/>
                <a:cs typeface="Times New Roman" panose="02020603050405020304" pitchFamily="18" charset="0"/>
              </a:rPr>
              <a:t> (IDF</a:t>
            </a:r>
            <a:r>
              <a:rPr lang="id-ID" dirty="0">
                <a:solidFill>
                  <a:srgbClr val="000000"/>
                </a:solidFill>
                <a:latin typeface="Arial" panose="020B0604020202020204" pitchFamily="34" charset="0"/>
                <a:ea typeface="MS Mincho"/>
                <a:cs typeface="Times New Roman" panose="02020603050405020304" pitchFamily="18" charset="0"/>
              </a:rPr>
              <a:t>)</a:t>
            </a:r>
            <a:endParaRPr lang="id-ID" dirty="0"/>
          </a:p>
        </p:txBody>
      </p:sp>
    </p:spTree>
    <p:extLst>
      <p:ext uri="{BB962C8B-B14F-4D97-AF65-F5344CB8AC3E}">
        <p14:creationId xmlns:p14="http://schemas.microsoft.com/office/powerpoint/2010/main" val="133953029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756108A-B0F8-4500-AD23-A0CC98848F31}"/>
              </a:ext>
            </a:extLst>
          </p:cNvPr>
          <p:cNvSpPr>
            <a:spLocks noGrp="1"/>
          </p:cNvSpPr>
          <p:nvPr>
            <p:ph type="title"/>
          </p:nvPr>
        </p:nvSpPr>
        <p:spPr/>
        <p:txBody>
          <a:bodyPr/>
          <a:lstStyle/>
          <a:p>
            <a:r>
              <a:rPr lang="id-ID" dirty="0" err="1"/>
              <a:t>Mebuat</a:t>
            </a:r>
            <a:r>
              <a:rPr lang="id-ID" dirty="0"/>
              <a:t> IDF</a:t>
            </a:r>
          </a:p>
        </p:txBody>
      </p:sp>
      <p:sp>
        <p:nvSpPr>
          <p:cNvPr id="3" name="Content Placeholder 2">
            <a:extLst>
              <a:ext uri="{FF2B5EF4-FFF2-40B4-BE49-F238E27FC236}">
                <a16:creationId xmlns="" xmlns:a16="http://schemas.microsoft.com/office/drawing/2014/main" id="{F6A6F267-7D59-4C24-B9DC-CAA80D28E550}"/>
              </a:ext>
            </a:extLst>
          </p:cNvPr>
          <p:cNvSpPr>
            <a:spLocks noGrp="1"/>
          </p:cNvSpPr>
          <p:nvPr>
            <p:ph idx="1"/>
          </p:nvPr>
        </p:nvSpPr>
        <p:spPr/>
        <p:txBody>
          <a:bodyPr>
            <a:normAutofit fontScale="85000" lnSpcReduction="10000"/>
          </a:bodyPr>
          <a:lstStyle/>
          <a:p>
            <a:pPr marL="457200" indent="-457200">
              <a:buFont typeface="+mj-lt"/>
              <a:buAutoNum type="arabicPeriod"/>
            </a:pPr>
            <a:r>
              <a:rPr lang="id-ID" sz="2000" dirty="0"/>
              <a:t>Menentukan hujan harian maksimum untuk tiap-tiap tahun data.</a:t>
            </a:r>
          </a:p>
          <a:p>
            <a:pPr marL="457200" indent="-457200">
              <a:buFont typeface="+mj-lt"/>
              <a:buAutoNum type="arabicPeriod"/>
            </a:pPr>
            <a:r>
              <a:rPr lang="id-ID" sz="2000" dirty="0"/>
              <a:t>Menentukan parameter statistik dari data yang telah diurutkan dari kecil ke besar, yaitu: </a:t>
            </a:r>
          </a:p>
          <a:p>
            <a:pPr marL="896938" lvl="2" indent="-447675">
              <a:spcBef>
                <a:spcPts val="600"/>
              </a:spcBef>
              <a:spcAft>
                <a:spcPts val="0"/>
              </a:spcAft>
              <a:buFont typeface="+mj-lt"/>
              <a:buAutoNum type="alphaLcPeriod"/>
            </a:pPr>
            <a:r>
              <a:rPr lang="id-ID" dirty="0" err="1"/>
              <a:t>Mean</a:t>
            </a:r>
            <a:r>
              <a:rPr lang="id-ID" dirty="0"/>
              <a:t>, x</a:t>
            </a:r>
          </a:p>
          <a:p>
            <a:pPr marL="896938" lvl="2" indent="-447675">
              <a:spcBef>
                <a:spcPts val="600"/>
              </a:spcBef>
              <a:spcAft>
                <a:spcPts val="0"/>
              </a:spcAft>
              <a:buFont typeface="+mj-lt"/>
              <a:buAutoNum type="alphaLcPeriod"/>
            </a:pPr>
            <a:r>
              <a:rPr lang="id-ID" dirty="0"/>
              <a:t>Standard </a:t>
            </a:r>
            <a:r>
              <a:rPr lang="id-ID" dirty="0" err="1"/>
              <a:t>Deviation</a:t>
            </a:r>
            <a:r>
              <a:rPr lang="id-ID" dirty="0"/>
              <a:t>, S</a:t>
            </a:r>
          </a:p>
          <a:p>
            <a:pPr marL="457200" indent="-457200">
              <a:buFont typeface="+mj-lt"/>
              <a:buAutoNum type="arabicPeriod"/>
            </a:pPr>
            <a:r>
              <a:rPr lang="id-ID" sz="2000" dirty="0"/>
              <a:t>Menentukan jenis distribusi yang sesuai berdasarkan parameter statistik yang ada. </a:t>
            </a:r>
          </a:p>
          <a:p>
            <a:pPr marL="896938" lvl="1" indent="-342900">
              <a:buAutoNum type="alphaLcPeriod"/>
            </a:pPr>
            <a:r>
              <a:rPr lang="id-ID" sz="1600" dirty="0"/>
              <a:t>Menggunakan Distribusi Normal</a:t>
            </a:r>
          </a:p>
          <a:p>
            <a:pPr marL="896938" lvl="1" indent="-342900">
              <a:buAutoNum type="alphaLcPeriod"/>
            </a:pPr>
            <a:r>
              <a:rPr lang="id-ID" sz="1600" dirty="0"/>
              <a:t>Distribusi </a:t>
            </a:r>
            <a:r>
              <a:rPr lang="id-ID" sz="1600" dirty="0" err="1"/>
              <a:t>Gumbel</a:t>
            </a:r>
            <a:r>
              <a:rPr lang="id-ID" sz="1600" dirty="0"/>
              <a:t>; Pearson </a:t>
            </a:r>
            <a:r>
              <a:rPr lang="id-ID" sz="1600" dirty="0" err="1"/>
              <a:t>dll</a:t>
            </a:r>
            <a:endParaRPr lang="id-ID" sz="1600" dirty="0"/>
          </a:p>
          <a:p>
            <a:pPr marL="457200" indent="-457200">
              <a:buFont typeface="+mj-lt"/>
              <a:buAutoNum type="arabicPeriod"/>
            </a:pPr>
            <a:r>
              <a:rPr lang="id-ID" sz="2000" dirty="0"/>
              <a:t>Dari jenis distribusi terpilih dapat dihitung besaran hujan rancangan untuk kala ulang tertentu. </a:t>
            </a:r>
          </a:p>
          <a:p>
            <a:pPr marL="457200" indent="-457200">
              <a:buFont typeface="+mj-lt"/>
              <a:buAutoNum type="arabicPeriod"/>
            </a:pPr>
            <a:r>
              <a:rPr lang="id-ID" sz="2000" dirty="0"/>
              <a:t>Menentukan intensitas curah hujan harian dengan metode </a:t>
            </a:r>
            <a:r>
              <a:rPr lang="id-ID" sz="2000" dirty="0" err="1"/>
              <a:t>Mononobe</a:t>
            </a:r>
            <a:r>
              <a:rPr lang="id-ID" sz="2000" dirty="0"/>
              <a:t> dalam kala ulang tertentu. </a:t>
            </a:r>
          </a:p>
          <a:p>
            <a:pPr marL="457200" indent="-457200">
              <a:buFont typeface="+mj-lt"/>
              <a:buAutoNum type="arabicPeriod"/>
            </a:pPr>
            <a:r>
              <a:rPr lang="id-ID" sz="2000" dirty="0"/>
              <a:t>Penggambaran lengkung intensitas curah hujan harian dengan kala ulang tertentu Digambarkan pada kertas probabilitas (semi-log)</a:t>
            </a:r>
          </a:p>
          <a:p>
            <a:pPr marL="0" indent="0">
              <a:buNone/>
            </a:pPr>
            <a:endParaRPr lang="id-ID" dirty="0"/>
          </a:p>
        </p:txBody>
      </p:sp>
    </p:spTree>
    <p:extLst>
      <p:ext uri="{BB962C8B-B14F-4D97-AF65-F5344CB8AC3E}">
        <p14:creationId xmlns:p14="http://schemas.microsoft.com/office/powerpoint/2010/main" val="126859339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a:t>Data Debit</a:t>
            </a:r>
          </a:p>
        </p:txBody>
      </p:sp>
      <p:sp>
        <p:nvSpPr>
          <p:cNvPr id="3" name="Content Placeholder 2"/>
          <p:cNvSpPr>
            <a:spLocks noGrp="1"/>
          </p:cNvSpPr>
          <p:nvPr>
            <p:ph idx="1"/>
          </p:nvPr>
        </p:nvSpPr>
        <p:spPr/>
        <p:txBody>
          <a:bodyPr>
            <a:normAutofit/>
          </a:bodyPr>
          <a:lstStyle/>
          <a:p>
            <a:r>
              <a:rPr lang="id-ID" sz="3600" dirty="0"/>
              <a:t>Verifikasi</a:t>
            </a:r>
          </a:p>
          <a:p>
            <a:pPr lvl="1"/>
            <a:r>
              <a:rPr lang="id-ID" sz="3200" dirty="0"/>
              <a:t>Wawancara penduduk setempat</a:t>
            </a:r>
          </a:p>
          <a:p>
            <a:pPr lvl="1"/>
            <a:r>
              <a:rPr lang="id-ID" sz="3200" dirty="0"/>
              <a:t>menghitung debit aliran sesaat</a:t>
            </a:r>
          </a:p>
          <a:p>
            <a:pPr lvl="1"/>
            <a:endParaRPr lang="id-ID" sz="3200" dirty="0"/>
          </a:p>
        </p:txBody>
      </p:sp>
      <p:pic>
        <p:nvPicPr>
          <p:cNvPr id="4" name="Picture 3"/>
          <p:cNvPicPr>
            <a:picLocks noChangeAspect="1"/>
          </p:cNvPicPr>
          <p:nvPr/>
        </p:nvPicPr>
        <p:blipFill>
          <a:blip r:embed="rId2"/>
          <a:stretch>
            <a:fillRect/>
          </a:stretch>
        </p:blipFill>
        <p:spPr>
          <a:xfrm>
            <a:off x="7462110" y="2265679"/>
            <a:ext cx="3414056" cy="3420152"/>
          </a:xfrm>
          <a:prstGeom prst="rect">
            <a:avLst/>
          </a:prstGeom>
        </p:spPr>
      </p:pic>
    </p:spTree>
    <p:extLst>
      <p:ext uri="{BB962C8B-B14F-4D97-AF65-F5344CB8AC3E}">
        <p14:creationId xmlns:p14="http://schemas.microsoft.com/office/powerpoint/2010/main" val="169272450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Waktu</a:t>
            </a:r>
            <a:r>
              <a:rPr lang="en-US" dirty="0"/>
              <a:t> </a:t>
            </a:r>
            <a:r>
              <a:rPr lang="en-US" dirty="0" err="1"/>
              <a:t>konsentrasi</a:t>
            </a:r>
            <a:r>
              <a:rPr lang="en-US" dirty="0"/>
              <a:t> </a:t>
            </a:r>
            <a:endParaRPr lang="id-ID"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lstStyle/>
              <a:p>
                <a:r>
                  <a:rPr lang="id-ID" dirty="0"/>
                  <a:t>W</a:t>
                </a:r>
                <a:r>
                  <a:rPr lang="en-US" dirty="0" err="1"/>
                  <a:t>aktu</a:t>
                </a:r>
                <a:r>
                  <a:rPr lang="en-US" dirty="0"/>
                  <a:t> yang </a:t>
                </a:r>
                <a:r>
                  <a:rPr lang="en-US" dirty="0" err="1"/>
                  <a:t>diperlukan</a:t>
                </a:r>
                <a:r>
                  <a:rPr lang="en-US" dirty="0"/>
                  <a:t> air </a:t>
                </a:r>
                <a:r>
                  <a:rPr lang="en-US" dirty="0" err="1"/>
                  <a:t>untuk</a:t>
                </a:r>
                <a:r>
                  <a:rPr lang="en-US" dirty="0"/>
                  <a:t> </a:t>
                </a:r>
                <a:r>
                  <a:rPr lang="en-US" dirty="0" err="1"/>
                  <a:t>mengalir</a:t>
                </a:r>
                <a:r>
                  <a:rPr lang="en-US" dirty="0"/>
                  <a:t> </a:t>
                </a:r>
                <a:r>
                  <a:rPr lang="en-US" dirty="0" err="1"/>
                  <a:t>dari</a:t>
                </a:r>
                <a:r>
                  <a:rPr lang="en-US" dirty="0"/>
                  <a:t> </a:t>
                </a:r>
                <a:r>
                  <a:rPr lang="en-US" dirty="0" err="1"/>
                  <a:t>titik</a:t>
                </a:r>
                <a:r>
                  <a:rPr lang="en-US" dirty="0"/>
                  <a:t> yang paling </a:t>
                </a:r>
                <a:r>
                  <a:rPr lang="en-US" dirty="0" err="1"/>
                  <a:t>jauh</a:t>
                </a:r>
                <a:r>
                  <a:rPr lang="en-US" dirty="0"/>
                  <a:t> </a:t>
                </a:r>
                <a:r>
                  <a:rPr lang="en-US" dirty="0" err="1"/>
                  <a:t>pada</a:t>
                </a:r>
                <a:r>
                  <a:rPr lang="en-US" dirty="0"/>
                  <a:t> </a:t>
                </a:r>
                <a:r>
                  <a:rPr lang="en-US" dirty="0" err="1"/>
                  <a:t>aliran</a:t>
                </a:r>
                <a:r>
                  <a:rPr lang="en-US" dirty="0"/>
                  <a:t> </a:t>
                </a:r>
                <a:r>
                  <a:rPr lang="en-US" dirty="0" err="1"/>
                  <a:t>ke</a:t>
                </a:r>
                <a:r>
                  <a:rPr lang="en-US" dirty="0"/>
                  <a:t> </a:t>
                </a:r>
                <a:r>
                  <a:rPr lang="en-US" dirty="0" err="1"/>
                  <a:t>titik</a:t>
                </a:r>
                <a:r>
                  <a:rPr lang="en-US" dirty="0"/>
                  <a:t> </a:t>
                </a:r>
                <a:r>
                  <a:rPr lang="en-US" dirty="0" err="1"/>
                  <a:t>kontrol</a:t>
                </a:r>
                <a:r>
                  <a:rPr lang="en-US" dirty="0"/>
                  <a:t> yang </a:t>
                </a:r>
                <a:r>
                  <a:rPr lang="en-US" dirty="0" err="1"/>
                  <a:t>ditentukan</a:t>
                </a:r>
                <a:r>
                  <a:rPr lang="en-US" dirty="0"/>
                  <a:t> di </a:t>
                </a:r>
                <a:r>
                  <a:rPr lang="en-US" dirty="0" err="1"/>
                  <a:t>bagian</a:t>
                </a:r>
                <a:r>
                  <a:rPr lang="en-US" dirty="0"/>
                  <a:t> </a:t>
                </a:r>
                <a:r>
                  <a:rPr lang="en-US" dirty="0" err="1"/>
                  <a:t>hilir</a:t>
                </a:r>
                <a:r>
                  <a:rPr lang="en-US" dirty="0"/>
                  <a:t> </a:t>
                </a:r>
                <a:r>
                  <a:rPr lang="en-US" dirty="0" err="1"/>
                  <a:t>saluran</a:t>
                </a:r>
                <a:r>
                  <a:rPr lang="en-US" dirty="0"/>
                  <a:t>. </a:t>
                </a:r>
                <a:endParaRPr lang="id-ID" dirty="0"/>
              </a:p>
              <a:p>
                <a:r>
                  <a:rPr lang="en-US" dirty="0" err="1"/>
                  <a:t>Waktu</a:t>
                </a:r>
                <a:r>
                  <a:rPr lang="en-US" dirty="0"/>
                  <a:t> </a:t>
                </a:r>
                <a:r>
                  <a:rPr lang="en-US" dirty="0" err="1"/>
                  <a:t>konsentrasi</a:t>
                </a:r>
                <a:r>
                  <a:rPr lang="en-US" dirty="0"/>
                  <a:t> </a:t>
                </a:r>
                <a14:m>
                  <m:oMath xmlns:m="http://schemas.openxmlformats.org/officeDocument/2006/math">
                    <m:sSub>
                      <m:sSubPr>
                        <m:ctrlPr>
                          <a:rPr lang="id-ID" i="1">
                            <a:latin typeface="Cambria Math"/>
                          </a:rPr>
                        </m:ctrlPr>
                      </m:sSubPr>
                      <m:e>
                        <m:r>
                          <a:rPr lang="en-US" i="1">
                            <a:latin typeface="Cambria Math" panose="02040503050406030204" pitchFamily="18" charset="0"/>
                          </a:rPr>
                          <m:t>(</m:t>
                        </m:r>
                        <m:r>
                          <a:rPr lang="en-US" i="1">
                            <a:latin typeface="Cambria Math" panose="02040503050406030204" pitchFamily="18" charset="0"/>
                          </a:rPr>
                          <m:t>𝑡</m:t>
                        </m:r>
                      </m:e>
                      <m:sub>
                        <m:r>
                          <a:rPr lang="en-US" i="1">
                            <a:latin typeface="Cambria Math" panose="02040503050406030204" pitchFamily="18" charset="0"/>
                          </a:rPr>
                          <m:t>𝑐</m:t>
                        </m:r>
                      </m:sub>
                    </m:sSub>
                  </m:oMath>
                </a14:m>
                <a:r>
                  <a:rPr lang="en-US" dirty="0"/>
                  <a:t>) </a:t>
                </a:r>
                <a:r>
                  <a:rPr lang="en-US" dirty="0" err="1"/>
                  <a:t>dan</a:t>
                </a:r>
                <a:r>
                  <a:rPr lang="en-US" dirty="0"/>
                  <a:t> </a:t>
                </a:r>
                <a:r>
                  <a:rPr lang="en-US" dirty="0" err="1"/>
                  <a:t>waktu</a:t>
                </a:r>
                <a:r>
                  <a:rPr lang="en-US" dirty="0"/>
                  <a:t> </a:t>
                </a:r>
                <a:r>
                  <a:rPr lang="en-US" dirty="0" err="1"/>
                  <a:t>perjalanan</a:t>
                </a:r>
                <a:r>
                  <a:rPr lang="en-US" dirty="0"/>
                  <a:t> air </a:t>
                </a:r>
                <a14:m>
                  <m:oMath xmlns:m="http://schemas.openxmlformats.org/officeDocument/2006/math">
                    <m:sSub>
                      <m:sSubPr>
                        <m:ctrlPr>
                          <a:rPr lang="id-ID" i="1">
                            <a:latin typeface="Cambria Math"/>
                          </a:rPr>
                        </m:ctrlPr>
                      </m:sSubPr>
                      <m:e>
                        <m:r>
                          <a:rPr lang="en-US" i="1">
                            <a:latin typeface="Cambria Math" panose="02040503050406030204" pitchFamily="18" charset="0"/>
                          </a:rPr>
                          <m:t>(</m:t>
                        </m:r>
                        <m:r>
                          <a:rPr lang="en-US" i="1">
                            <a:latin typeface="Cambria Math" panose="02040503050406030204" pitchFamily="18" charset="0"/>
                          </a:rPr>
                          <m:t>𝑡</m:t>
                        </m:r>
                      </m:e>
                      <m:sub>
                        <m:r>
                          <a:rPr lang="en-US" i="1">
                            <a:latin typeface="Cambria Math" panose="02040503050406030204" pitchFamily="18" charset="0"/>
                          </a:rPr>
                          <m:t>𝑡</m:t>
                        </m:r>
                      </m:sub>
                    </m:sSub>
                  </m:oMath>
                </a14:m>
                <a:r>
                  <a:rPr lang="en-US" dirty="0"/>
                  <a:t>) </a:t>
                </a:r>
                <a:r>
                  <a:rPr lang="en-US" dirty="0" err="1"/>
                  <a:t>adalah</a:t>
                </a:r>
                <a:r>
                  <a:rPr lang="en-US" dirty="0"/>
                  <a:t> </a:t>
                </a:r>
                <a:r>
                  <a:rPr lang="en-US" dirty="0" err="1"/>
                  <a:t>fungsi</a:t>
                </a:r>
                <a:r>
                  <a:rPr lang="en-US" dirty="0"/>
                  <a:t> </a:t>
                </a:r>
                <a:r>
                  <a:rPr lang="en-US" dirty="0" err="1"/>
                  <a:t>dari</a:t>
                </a:r>
                <a:r>
                  <a:rPr lang="en-US" dirty="0"/>
                  <a:t> </a:t>
                </a:r>
                <a:r>
                  <a:rPr lang="en-US" dirty="0" err="1"/>
                  <a:t>panjang</a:t>
                </a:r>
                <a:r>
                  <a:rPr lang="en-US" dirty="0"/>
                  <a:t> </a:t>
                </a:r>
                <a:r>
                  <a:rPr lang="en-US" dirty="0" err="1"/>
                  <a:t>dan</a:t>
                </a:r>
                <a:r>
                  <a:rPr lang="en-US" dirty="0"/>
                  <a:t> </a:t>
                </a:r>
                <a:r>
                  <a:rPr lang="en-US" dirty="0" err="1"/>
                  <a:t>kecepatan</a:t>
                </a:r>
                <a:r>
                  <a:rPr lang="en-US" dirty="0"/>
                  <a:t> </a:t>
                </a:r>
                <a:r>
                  <a:rPr lang="en-US" dirty="0" err="1"/>
                  <a:t>untuk</a:t>
                </a:r>
                <a:r>
                  <a:rPr lang="en-US" dirty="0"/>
                  <a:t> </a:t>
                </a:r>
                <a:r>
                  <a:rPr lang="en-US" dirty="0" err="1"/>
                  <a:t>aliran</a:t>
                </a:r>
                <a:r>
                  <a:rPr lang="en-US" dirty="0"/>
                  <a:t> air </a:t>
                </a:r>
                <a:r>
                  <a:rPr lang="en-US" dirty="0" err="1"/>
                  <a:t>tertentu</a:t>
                </a:r>
                <a:r>
                  <a:rPr lang="en-US" dirty="0"/>
                  <a:t>.</a:t>
                </a:r>
                <a:endParaRPr lang="id-ID" dirty="0"/>
              </a:p>
              <a:p>
                <a:r>
                  <a:rPr lang="id-ID" dirty="0"/>
                  <a:t>Metode Empiris</a:t>
                </a:r>
              </a:p>
              <a:p>
                <a:pPr lvl="1"/>
                <a:r>
                  <a:rPr lang="id-ID" b="1" dirty="0"/>
                  <a:t>Metode </a:t>
                </a:r>
                <a:r>
                  <a:rPr lang="en-US" b="1" dirty="0" err="1"/>
                  <a:t>Kerby-Kirpich</a:t>
                </a:r>
                <a:endParaRPr lang="id-ID" b="1" dirty="0"/>
              </a:p>
              <a:p>
                <a:pPr lvl="1"/>
                <a:r>
                  <a:rPr lang="id-ID" b="1" dirty="0"/>
                  <a:t>Metode </a:t>
                </a:r>
                <a:r>
                  <a:rPr lang="en-US" b="1" dirty="0" err="1"/>
                  <a:t>Kerby</a:t>
                </a:r>
                <a:endParaRPr lang="id-ID" b="1" dirty="0"/>
              </a:p>
              <a:p>
                <a:pPr lvl="1"/>
                <a:r>
                  <a:rPr lang="id-ID" b="1" dirty="0"/>
                  <a:t>Metode </a:t>
                </a:r>
                <a:r>
                  <a:rPr lang="en-US" b="1" dirty="0" err="1"/>
                  <a:t>Kirpich</a:t>
                </a:r>
                <a:endParaRPr lang="id-ID" b="1" dirty="0"/>
              </a:p>
              <a:p>
                <a:endParaRPr lang="id-ID"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a:blip r:embed="rId2"/>
                <a:stretch>
                  <a:fillRect l="-888" t="-2369"/>
                </a:stretch>
              </a:blipFill>
            </p:spPr>
            <p:txBody>
              <a:bodyPr/>
              <a:lstStyle/>
              <a:p>
                <a:r>
                  <a:rPr lang="id-ID">
                    <a:noFill/>
                  </a:rPr>
                  <a:t> </a:t>
                </a:r>
              </a:p>
            </p:txBody>
          </p:sp>
        </mc:Fallback>
      </mc:AlternateContent>
    </p:spTree>
    <p:extLst>
      <p:ext uri="{BB962C8B-B14F-4D97-AF65-F5344CB8AC3E}">
        <p14:creationId xmlns:p14="http://schemas.microsoft.com/office/powerpoint/2010/main" val="140006639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a:t>Metode </a:t>
            </a:r>
            <a:r>
              <a:rPr lang="en-US" b="1" dirty="0" err="1"/>
              <a:t>Kerby-Kirpich</a:t>
            </a:r>
            <a:endParaRPr lang="id-ID"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solidFill>
                <a:schemeClr val="tx2"/>
              </a:solidFill>
            </p:spPr>
            <p:txBody>
              <a:bodyPr/>
              <a:lstStyle/>
              <a:p>
                <a:r>
                  <a:rPr lang="en-US" dirty="0">
                    <a:solidFill>
                      <a:schemeClr val="bg1"/>
                    </a:solidFill>
                  </a:rPr>
                  <a:t>Pendekatan </a:t>
                </a:r>
                <a:r>
                  <a:rPr lang="en-US" dirty="0" err="1">
                    <a:solidFill>
                      <a:schemeClr val="bg1"/>
                    </a:solidFill>
                  </a:rPr>
                  <a:t>Kerby-Kirpich</a:t>
                </a:r>
                <a:r>
                  <a:rPr lang="en-US" dirty="0">
                    <a:solidFill>
                      <a:schemeClr val="bg1"/>
                    </a:solidFill>
                  </a:rPr>
                  <a:t> </a:t>
                </a:r>
                <a:r>
                  <a:rPr lang="en-US" dirty="0" err="1">
                    <a:solidFill>
                      <a:schemeClr val="bg1"/>
                    </a:solidFill>
                  </a:rPr>
                  <a:t>membutuhkan</a:t>
                </a:r>
                <a:r>
                  <a:rPr lang="en-US" dirty="0">
                    <a:solidFill>
                      <a:schemeClr val="bg1"/>
                    </a:solidFill>
                  </a:rPr>
                  <a:t> </a:t>
                </a:r>
                <a:r>
                  <a:rPr lang="en-US" dirty="0" err="1">
                    <a:solidFill>
                      <a:schemeClr val="bg1"/>
                    </a:solidFill>
                  </a:rPr>
                  <a:t>relatif</a:t>
                </a:r>
                <a:r>
                  <a:rPr lang="en-US" dirty="0">
                    <a:solidFill>
                      <a:schemeClr val="bg1"/>
                    </a:solidFill>
                  </a:rPr>
                  <a:t> </a:t>
                </a:r>
                <a:r>
                  <a:rPr lang="en-US" dirty="0" err="1">
                    <a:solidFill>
                      <a:schemeClr val="bg1"/>
                    </a:solidFill>
                  </a:rPr>
                  <a:t>sedikit</a:t>
                </a:r>
                <a:r>
                  <a:rPr lang="en-US" dirty="0">
                    <a:solidFill>
                      <a:schemeClr val="bg1"/>
                    </a:solidFill>
                  </a:rPr>
                  <a:t> parameter </a:t>
                </a:r>
                <a:r>
                  <a:rPr lang="en-US" dirty="0" err="1">
                    <a:solidFill>
                      <a:schemeClr val="bg1"/>
                    </a:solidFill>
                  </a:rPr>
                  <a:t>masukan</a:t>
                </a:r>
                <a:r>
                  <a:rPr lang="en-US" dirty="0">
                    <a:solidFill>
                      <a:schemeClr val="bg1"/>
                    </a:solidFill>
                  </a:rPr>
                  <a:t>, </a:t>
                </a:r>
                <a:r>
                  <a:rPr lang="en-US" dirty="0" err="1">
                    <a:solidFill>
                      <a:schemeClr val="bg1"/>
                    </a:solidFill>
                  </a:rPr>
                  <a:t>sangat</a:t>
                </a:r>
                <a:r>
                  <a:rPr lang="en-US" dirty="0">
                    <a:solidFill>
                      <a:schemeClr val="bg1"/>
                    </a:solidFill>
                  </a:rPr>
                  <a:t> </a:t>
                </a:r>
                <a:r>
                  <a:rPr lang="en-US" dirty="0" err="1">
                    <a:solidFill>
                      <a:schemeClr val="bg1"/>
                    </a:solidFill>
                  </a:rPr>
                  <a:t>mudah</a:t>
                </a:r>
                <a:r>
                  <a:rPr lang="en-US" dirty="0">
                    <a:solidFill>
                      <a:schemeClr val="bg1"/>
                    </a:solidFill>
                  </a:rPr>
                  <a:t> </a:t>
                </a:r>
                <a:r>
                  <a:rPr lang="en-US" dirty="0" err="1">
                    <a:solidFill>
                      <a:schemeClr val="bg1"/>
                    </a:solidFill>
                  </a:rPr>
                  <a:t>untuk</a:t>
                </a:r>
                <a:r>
                  <a:rPr lang="en-US" dirty="0">
                    <a:solidFill>
                      <a:schemeClr val="bg1"/>
                    </a:solidFill>
                  </a:rPr>
                  <a:t> </a:t>
                </a:r>
                <a:r>
                  <a:rPr lang="en-US" dirty="0" err="1">
                    <a:solidFill>
                      <a:schemeClr val="bg1"/>
                    </a:solidFill>
                  </a:rPr>
                  <a:t>menerapkan</a:t>
                </a:r>
                <a:r>
                  <a:rPr lang="en-US" dirty="0">
                    <a:solidFill>
                      <a:schemeClr val="bg1"/>
                    </a:solidFill>
                  </a:rPr>
                  <a:t>, </a:t>
                </a:r>
                <a:r>
                  <a:rPr lang="en-US" dirty="0" err="1">
                    <a:solidFill>
                      <a:schemeClr val="bg1"/>
                    </a:solidFill>
                  </a:rPr>
                  <a:t>dan</a:t>
                </a:r>
                <a:r>
                  <a:rPr lang="en-US" dirty="0">
                    <a:solidFill>
                      <a:schemeClr val="bg1"/>
                    </a:solidFill>
                  </a:rPr>
                  <a:t> </a:t>
                </a:r>
                <a:r>
                  <a:rPr lang="en-US" dirty="0" err="1">
                    <a:solidFill>
                      <a:schemeClr val="bg1"/>
                    </a:solidFill>
                  </a:rPr>
                  <a:t>menghasilkan</a:t>
                </a:r>
                <a:r>
                  <a:rPr lang="en-US" dirty="0">
                    <a:solidFill>
                      <a:schemeClr val="bg1"/>
                    </a:solidFill>
                  </a:rPr>
                  <a:t> </a:t>
                </a:r>
                <a:r>
                  <a:rPr lang="en-US" dirty="0" err="1">
                    <a:solidFill>
                      <a:schemeClr val="bg1"/>
                    </a:solidFill>
                  </a:rPr>
                  <a:t>hasil</a:t>
                </a:r>
                <a:r>
                  <a:rPr lang="en-US" dirty="0">
                    <a:solidFill>
                      <a:schemeClr val="bg1"/>
                    </a:solidFill>
                  </a:rPr>
                  <a:t> </a:t>
                </a:r>
                <a:r>
                  <a:rPr lang="en-US" dirty="0" err="1">
                    <a:solidFill>
                      <a:schemeClr val="bg1"/>
                    </a:solidFill>
                  </a:rPr>
                  <a:t>mudah</a:t>
                </a:r>
                <a:r>
                  <a:rPr lang="en-US" dirty="0">
                    <a:solidFill>
                      <a:schemeClr val="bg1"/>
                    </a:solidFill>
                  </a:rPr>
                  <a:t> </a:t>
                </a:r>
                <a:r>
                  <a:rPr lang="en-US" dirty="0" err="1">
                    <a:solidFill>
                      <a:schemeClr val="bg1"/>
                    </a:solidFill>
                  </a:rPr>
                  <a:t>diinterpretasi</a:t>
                </a:r>
                <a:r>
                  <a:rPr lang="en-US" dirty="0">
                    <a:solidFill>
                      <a:schemeClr val="bg1"/>
                    </a:solidFill>
                  </a:rPr>
                  <a:t>. </a:t>
                </a:r>
                <a:endParaRPr lang="id-ID" dirty="0">
                  <a:solidFill>
                    <a:schemeClr val="bg1"/>
                  </a:solidFill>
                </a:endParaRPr>
              </a:p>
              <a:p>
                <a:r>
                  <a:rPr lang="en-US" dirty="0" err="1">
                    <a:solidFill>
                      <a:schemeClr val="bg1"/>
                    </a:solidFill>
                  </a:rPr>
                  <a:t>Pendekatan</a:t>
                </a:r>
                <a:r>
                  <a:rPr lang="en-US" dirty="0">
                    <a:solidFill>
                      <a:schemeClr val="bg1"/>
                    </a:solidFill>
                  </a:rPr>
                  <a:t> </a:t>
                </a:r>
                <a:r>
                  <a:rPr lang="en-US" dirty="0" err="1">
                    <a:solidFill>
                      <a:schemeClr val="bg1"/>
                    </a:solidFill>
                  </a:rPr>
                  <a:t>Kerby-Kirpich</a:t>
                </a:r>
                <a:r>
                  <a:rPr lang="en-US" dirty="0">
                    <a:solidFill>
                      <a:schemeClr val="bg1"/>
                    </a:solidFill>
                  </a:rPr>
                  <a:t> </a:t>
                </a:r>
                <a:r>
                  <a:rPr lang="en-US" dirty="0" err="1">
                    <a:solidFill>
                      <a:schemeClr val="bg1"/>
                    </a:solidFill>
                  </a:rPr>
                  <a:t>menghasilkan</a:t>
                </a:r>
                <a:r>
                  <a:rPr lang="en-US" dirty="0">
                    <a:solidFill>
                      <a:schemeClr val="bg1"/>
                    </a:solidFill>
                  </a:rPr>
                  <a:t> </a:t>
                </a:r>
                <a:r>
                  <a:rPr lang="en-US" dirty="0" err="1">
                    <a:solidFill>
                      <a:schemeClr val="bg1"/>
                    </a:solidFill>
                  </a:rPr>
                  <a:t>waktu</a:t>
                </a:r>
                <a:r>
                  <a:rPr lang="en-US" dirty="0">
                    <a:solidFill>
                      <a:schemeClr val="bg1"/>
                    </a:solidFill>
                  </a:rPr>
                  <a:t> </a:t>
                </a:r>
                <a:r>
                  <a:rPr lang="en-US" dirty="0" err="1">
                    <a:solidFill>
                      <a:schemeClr val="bg1"/>
                    </a:solidFill>
                  </a:rPr>
                  <a:t>perkiraan</a:t>
                </a:r>
                <a:r>
                  <a:rPr lang="en-US" dirty="0">
                    <a:solidFill>
                      <a:schemeClr val="bg1"/>
                    </a:solidFill>
                  </a:rPr>
                  <a:t> </a:t>
                </a:r>
                <a:r>
                  <a:rPr lang="en-US" dirty="0" err="1">
                    <a:solidFill>
                      <a:schemeClr val="bg1"/>
                    </a:solidFill>
                  </a:rPr>
                  <a:t>konsentrasi</a:t>
                </a:r>
                <a:r>
                  <a:rPr lang="en-US" dirty="0">
                    <a:solidFill>
                      <a:schemeClr val="bg1"/>
                    </a:solidFill>
                  </a:rPr>
                  <a:t> </a:t>
                </a:r>
                <a:r>
                  <a:rPr lang="en-US" dirty="0" err="1">
                    <a:solidFill>
                      <a:schemeClr val="bg1"/>
                    </a:solidFill>
                  </a:rPr>
                  <a:t>konsisten</a:t>
                </a:r>
                <a:r>
                  <a:rPr lang="en-US" dirty="0">
                    <a:solidFill>
                      <a:schemeClr val="bg1"/>
                    </a:solidFill>
                  </a:rPr>
                  <a:t> </a:t>
                </a:r>
                <a:r>
                  <a:rPr lang="en-US" dirty="0" err="1">
                    <a:solidFill>
                      <a:schemeClr val="bg1"/>
                    </a:solidFill>
                  </a:rPr>
                  <a:t>dengan</a:t>
                </a:r>
                <a:r>
                  <a:rPr lang="en-US" dirty="0">
                    <a:solidFill>
                      <a:schemeClr val="bg1"/>
                    </a:solidFill>
                  </a:rPr>
                  <a:t> </a:t>
                </a:r>
                <a:r>
                  <a:rPr lang="en-US" dirty="0" err="1">
                    <a:solidFill>
                      <a:schemeClr val="bg1"/>
                    </a:solidFill>
                  </a:rPr>
                  <a:t>nilai-nilai</a:t>
                </a:r>
                <a:r>
                  <a:rPr lang="en-US" dirty="0">
                    <a:solidFill>
                      <a:schemeClr val="bg1"/>
                    </a:solidFill>
                  </a:rPr>
                  <a:t> </a:t>
                </a:r>
                <a:r>
                  <a:rPr lang="en-US" dirty="0" err="1">
                    <a:solidFill>
                      <a:schemeClr val="bg1"/>
                    </a:solidFill>
                  </a:rPr>
                  <a:t>waktu</a:t>
                </a:r>
                <a:r>
                  <a:rPr lang="en-US" dirty="0">
                    <a:solidFill>
                      <a:schemeClr val="bg1"/>
                    </a:solidFill>
                  </a:rPr>
                  <a:t> DAS </a:t>
                </a:r>
                <a:r>
                  <a:rPr lang="en-US" dirty="0" err="1">
                    <a:solidFill>
                      <a:schemeClr val="bg1"/>
                    </a:solidFill>
                  </a:rPr>
                  <a:t>independen</a:t>
                </a:r>
                <a:r>
                  <a:rPr lang="en-US" dirty="0">
                    <a:solidFill>
                      <a:schemeClr val="bg1"/>
                    </a:solidFill>
                  </a:rPr>
                  <a:t> yang </a:t>
                </a:r>
                <a:r>
                  <a:rPr lang="en-US" dirty="0" err="1">
                    <a:solidFill>
                      <a:schemeClr val="bg1"/>
                    </a:solidFill>
                  </a:rPr>
                  <a:t>berasal</a:t>
                </a:r>
                <a:r>
                  <a:rPr lang="en-US" dirty="0">
                    <a:solidFill>
                      <a:schemeClr val="bg1"/>
                    </a:solidFill>
                  </a:rPr>
                  <a:t> </a:t>
                </a:r>
                <a:r>
                  <a:rPr lang="en-US" dirty="0" err="1">
                    <a:solidFill>
                      <a:schemeClr val="bg1"/>
                    </a:solidFill>
                  </a:rPr>
                  <a:t>dari</a:t>
                </a:r>
                <a:r>
                  <a:rPr lang="en-US" dirty="0">
                    <a:solidFill>
                      <a:schemeClr val="bg1"/>
                    </a:solidFill>
                  </a:rPr>
                  <a:t> </a:t>
                </a:r>
                <a:r>
                  <a:rPr lang="en-US" dirty="0" err="1">
                    <a:solidFill>
                      <a:schemeClr val="bg1"/>
                    </a:solidFill>
                  </a:rPr>
                  <a:t>kejadian</a:t>
                </a:r>
                <a:r>
                  <a:rPr lang="en-US" dirty="0">
                    <a:solidFill>
                      <a:schemeClr val="bg1"/>
                    </a:solidFill>
                  </a:rPr>
                  <a:t> </a:t>
                </a:r>
                <a:r>
                  <a:rPr lang="en-US" dirty="0" err="1">
                    <a:solidFill>
                      <a:schemeClr val="bg1"/>
                    </a:solidFill>
                  </a:rPr>
                  <a:t>nyata</a:t>
                </a:r>
                <a:r>
                  <a:rPr lang="en-US" dirty="0">
                    <a:solidFill>
                      <a:schemeClr val="bg1"/>
                    </a:solidFill>
                  </a:rPr>
                  <a:t> </a:t>
                </a:r>
                <a:r>
                  <a:rPr lang="en-US" dirty="0" err="1">
                    <a:solidFill>
                      <a:schemeClr val="bg1"/>
                    </a:solidFill>
                  </a:rPr>
                  <a:t>dan</a:t>
                </a:r>
                <a:r>
                  <a:rPr lang="en-US" dirty="0">
                    <a:solidFill>
                      <a:schemeClr val="bg1"/>
                    </a:solidFill>
                  </a:rPr>
                  <a:t> </a:t>
                </a:r>
                <a:r>
                  <a:rPr lang="en-US" dirty="0" err="1">
                    <a:solidFill>
                      <a:schemeClr val="bg1"/>
                    </a:solidFill>
                  </a:rPr>
                  <a:t>hidrograf</a:t>
                </a:r>
                <a:r>
                  <a:rPr lang="en-US" dirty="0">
                    <a:solidFill>
                      <a:schemeClr val="bg1"/>
                    </a:solidFill>
                  </a:rPr>
                  <a:t> </a:t>
                </a:r>
                <a:r>
                  <a:rPr lang="en-US" dirty="0" err="1">
                    <a:solidFill>
                      <a:schemeClr val="bg1"/>
                    </a:solidFill>
                  </a:rPr>
                  <a:t>limpasan</a:t>
                </a:r>
                <a:endParaRPr lang="id-ID" i="1" dirty="0">
                  <a:solidFill>
                    <a:schemeClr val="bg1"/>
                  </a:solidFill>
                </a:endParaRPr>
              </a:p>
              <a:p>
                <a:pPr marL="0" indent="0">
                  <a:buNone/>
                </a:pPr>
                <a:endParaRPr lang="id-ID" i="1" dirty="0">
                  <a:solidFill>
                    <a:schemeClr val="bg1"/>
                  </a:solidFill>
                </a:endParaRPr>
              </a:p>
              <a:p>
                <a:pPr marL="0" indent="0">
                  <a:buNone/>
                </a:pPr>
                <a14:m>
                  <m:oMathPara xmlns:m="http://schemas.openxmlformats.org/officeDocument/2006/math">
                    <m:oMathParaPr>
                      <m:jc m:val="centerGroup"/>
                    </m:oMathParaPr>
                    <m:oMath xmlns:m="http://schemas.openxmlformats.org/officeDocument/2006/math">
                      <m:sSub>
                        <m:sSubPr>
                          <m:ctrlPr>
                            <a:rPr lang="id-ID" i="1">
                              <a:solidFill>
                                <a:schemeClr val="bg1"/>
                              </a:solidFill>
                              <a:latin typeface="Cambria Math"/>
                            </a:rPr>
                          </m:ctrlPr>
                        </m:sSubPr>
                        <m:e>
                          <m:r>
                            <a:rPr lang="en-US" i="1">
                              <a:solidFill>
                                <a:schemeClr val="bg1"/>
                              </a:solidFill>
                              <a:latin typeface="Cambria Math" panose="02040503050406030204" pitchFamily="18" charset="0"/>
                            </a:rPr>
                            <m:t>𝑡</m:t>
                          </m:r>
                        </m:e>
                        <m:sub>
                          <m:r>
                            <a:rPr lang="en-US" i="1">
                              <a:solidFill>
                                <a:schemeClr val="bg1"/>
                              </a:solidFill>
                              <a:latin typeface="Cambria Math" panose="02040503050406030204" pitchFamily="18" charset="0"/>
                            </a:rPr>
                            <m:t>𝑐</m:t>
                          </m:r>
                        </m:sub>
                      </m:sSub>
                      <m:r>
                        <a:rPr lang="en-US">
                          <a:solidFill>
                            <a:schemeClr val="bg1"/>
                          </a:solidFill>
                          <a:latin typeface="Cambria Math" panose="02040503050406030204" pitchFamily="18" charset="0"/>
                        </a:rPr>
                        <m:t>=</m:t>
                      </m:r>
                      <m:sSub>
                        <m:sSubPr>
                          <m:ctrlPr>
                            <a:rPr lang="id-ID" i="1">
                              <a:solidFill>
                                <a:schemeClr val="bg1"/>
                              </a:solidFill>
                              <a:latin typeface="Cambria Math"/>
                            </a:rPr>
                          </m:ctrlPr>
                        </m:sSubPr>
                        <m:e>
                          <m:sSub>
                            <m:sSubPr>
                              <m:ctrlPr>
                                <a:rPr lang="id-ID" i="1">
                                  <a:solidFill>
                                    <a:schemeClr val="bg1"/>
                                  </a:solidFill>
                                  <a:latin typeface="Cambria Math"/>
                                </a:rPr>
                              </m:ctrlPr>
                            </m:sSubPr>
                            <m:e>
                              <m:r>
                                <a:rPr lang="en-US" i="1">
                                  <a:solidFill>
                                    <a:schemeClr val="bg1"/>
                                  </a:solidFill>
                                  <a:latin typeface="Cambria Math" panose="02040503050406030204" pitchFamily="18" charset="0"/>
                                </a:rPr>
                                <m:t>𝑡</m:t>
                              </m:r>
                            </m:e>
                            <m:sub>
                              <m:r>
                                <m:rPr>
                                  <m:sty m:val="p"/>
                                </m:rPr>
                                <a:rPr lang="en-US">
                                  <a:solidFill>
                                    <a:schemeClr val="bg1"/>
                                  </a:solidFill>
                                  <a:latin typeface="Cambria Math" panose="02040503050406030204" pitchFamily="18" charset="0"/>
                                </a:rPr>
                                <m:t>o</m:t>
                              </m:r>
                            </m:sub>
                          </m:sSub>
                          <m:r>
                            <a:rPr lang="en-US">
                              <a:solidFill>
                                <a:schemeClr val="bg1"/>
                              </a:solidFill>
                              <a:latin typeface="Cambria Math" panose="02040503050406030204" pitchFamily="18" charset="0"/>
                            </a:rPr>
                            <m:t>+</m:t>
                          </m:r>
                          <m:r>
                            <a:rPr lang="en-US" i="1">
                              <a:solidFill>
                                <a:schemeClr val="bg1"/>
                              </a:solidFill>
                              <a:latin typeface="Cambria Math" panose="02040503050406030204" pitchFamily="18" charset="0"/>
                            </a:rPr>
                            <m:t>𝑡</m:t>
                          </m:r>
                        </m:e>
                        <m:sub>
                          <m:r>
                            <a:rPr lang="en-US" i="1">
                              <a:solidFill>
                                <a:schemeClr val="bg1"/>
                              </a:solidFill>
                              <a:latin typeface="Cambria Math" panose="02040503050406030204" pitchFamily="18" charset="0"/>
                            </a:rPr>
                            <m:t>𝑑</m:t>
                          </m:r>
                        </m:sub>
                      </m:sSub>
                      <m:r>
                        <a:rPr lang="en-US" i="1">
                          <a:solidFill>
                            <a:schemeClr val="bg1"/>
                          </a:solidFill>
                          <a:latin typeface="Cambria Math" panose="02040503050406030204" pitchFamily="18" charset="0"/>
                        </a:rPr>
                        <m:t> </m:t>
                      </m:r>
                      <m:r>
                        <m:rPr>
                          <m:sty m:val="p"/>
                        </m:rPr>
                        <a:rPr lang="en-US">
                          <a:solidFill>
                            <a:schemeClr val="bg1"/>
                          </a:solidFill>
                          <a:latin typeface="Cambria Math" panose="02040503050406030204" pitchFamily="18" charset="0"/>
                        </a:rPr>
                        <m:t>atau</m:t>
                      </m:r>
                      <m:r>
                        <a:rPr lang="en-US" i="1">
                          <a:solidFill>
                            <a:schemeClr val="bg1"/>
                          </a:solidFill>
                          <a:latin typeface="Cambria Math" panose="02040503050406030204" pitchFamily="18" charset="0"/>
                        </a:rPr>
                        <m:t> </m:t>
                      </m:r>
                      <m:sSub>
                        <m:sSubPr>
                          <m:ctrlPr>
                            <a:rPr lang="id-ID" i="1">
                              <a:solidFill>
                                <a:schemeClr val="bg1"/>
                              </a:solidFill>
                              <a:latin typeface="Cambria Math"/>
                            </a:rPr>
                          </m:ctrlPr>
                        </m:sSubPr>
                        <m:e>
                          <m:r>
                            <a:rPr lang="en-US" i="1">
                              <a:solidFill>
                                <a:schemeClr val="bg1"/>
                              </a:solidFill>
                              <a:latin typeface="Cambria Math" panose="02040503050406030204" pitchFamily="18" charset="0"/>
                            </a:rPr>
                            <m:t>𝑡</m:t>
                          </m:r>
                        </m:e>
                        <m:sub>
                          <m:r>
                            <a:rPr lang="en-US" i="1">
                              <a:solidFill>
                                <a:schemeClr val="bg1"/>
                              </a:solidFill>
                              <a:latin typeface="Cambria Math" panose="02040503050406030204" pitchFamily="18" charset="0"/>
                            </a:rPr>
                            <m:t>𝑐</m:t>
                          </m:r>
                        </m:sub>
                      </m:sSub>
                      <m:r>
                        <a:rPr lang="en-US">
                          <a:solidFill>
                            <a:schemeClr val="bg1"/>
                          </a:solidFill>
                          <a:latin typeface="Cambria Math" panose="02040503050406030204" pitchFamily="18" charset="0"/>
                        </a:rPr>
                        <m:t>=</m:t>
                      </m:r>
                      <m:sSub>
                        <m:sSubPr>
                          <m:ctrlPr>
                            <a:rPr lang="id-ID" i="1">
                              <a:solidFill>
                                <a:schemeClr val="bg1"/>
                              </a:solidFill>
                              <a:latin typeface="Cambria Math"/>
                            </a:rPr>
                          </m:ctrlPr>
                        </m:sSubPr>
                        <m:e>
                          <m:sSub>
                            <m:sSubPr>
                              <m:ctrlPr>
                                <a:rPr lang="id-ID" i="1">
                                  <a:solidFill>
                                    <a:schemeClr val="bg1"/>
                                  </a:solidFill>
                                  <a:latin typeface="Cambria Math"/>
                                </a:rPr>
                              </m:ctrlPr>
                            </m:sSubPr>
                            <m:e>
                              <m:r>
                                <a:rPr lang="en-US" i="1">
                                  <a:solidFill>
                                    <a:schemeClr val="bg1"/>
                                  </a:solidFill>
                                  <a:latin typeface="Cambria Math" panose="02040503050406030204" pitchFamily="18" charset="0"/>
                                </a:rPr>
                                <m:t>𝑡</m:t>
                              </m:r>
                            </m:e>
                            <m:sub>
                              <m:r>
                                <m:rPr>
                                  <m:sty m:val="p"/>
                                </m:rPr>
                                <a:rPr lang="en-US">
                                  <a:solidFill>
                                    <a:schemeClr val="bg1"/>
                                  </a:solidFill>
                                  <a:latin typeface="Cambria Math" panose="02040503050406030204" pitchFamily="18" charset="0"/>
                                </a:rPr>
                                <m:t>ov</m:t>
                              </m:r>
                            </m:sub>
                          </m:sSub>
                          <m:r>
                            <a:rPr lang="en-US">
                              <a:solidFill>
                                <a:schemeClr val="bg1"/>
                              </a:solidFill>
                              <a:latin typeface="Cambria Math" panose="02040503050406030204" pitchFamily="18" charset="0"/>
                            </a:rPr>
                            <m:t>+</m:t>
                          </m:r>
                          <m:r>
                            <a:rPr lang="en-US" i="1">
                              <a:solidFill>
                                <a:schemeClr val="bg1"/>
                              </a:solidFill>
                              <a:latin typeface="Cambria Math" panose="02040503050406030204" pitchFamily="18" charset="0"/>
                            </a:rPr>
                            <m:t>𝑡</m:t>
                          </m:r>
                        </m:e>
                        <m:sub>
                          <m:r>
                            <a:rPr lang="en-US" i="1">
                              <a:solidFill>
                                <a:schemeClr val="bg1"/>
                              </a:solidFill>
                              <a:latin typeface="Cambria Math" panose="02040503050406030204" pitchFamily="18" charset="0"/>
                            </a:rPr>
                            <m:t>𝑐h</m:t>
                          </m:r>
                        </m:sub>
                      </m:sSub>
                    </m:oMath>
                  </m:oMathPara>
                </a14:m>
                <a:endParaRPr lang="id-ID" dirty="0">
                  <a:solidFill>
                    <a:schemeClr val="bg1"/>
                  </a:solidFill>
                </a:endParaRP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a:blip r:embed="rId2"/>
                <a:stretch>
                  <a:fillRect l="-888" t="-2369" r="-127"/>
                </a:stretch>
              </a:blipFill>
            </p:spPr>
            <p:txBody>
              <a:bodyPr/>
              <a:lstStyle/>
              <a:p>
                <a:r>
                  <a:rPr lang="id-ID">
                    <a:noFill/>
                  </a:rPr>
                  <a:t> </a:t>
                </a:r>
              </a:p>
            </p:txBody>
          </p:sp>
        </mc:Fallback>
      </mc:AlternateContent>
    </p:spTree>
    <p:extLst>
      <p:ext uri="{BB962C8B-B14F-4D97-AF65-F5344CB8AC3E}">
        <p14:creationId xmlns:p14="http://schemas.microsoft.com/office/powerpoint/2010/main" val="393470891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d-ID" b="1" dirty="0"/>
              <a:t>Metode </a:t>
            </a:r>
            <a:r>
              <a:rPr lang="en-US" b="1" dirty="0" err="1"/>
              <a:t>Kerby</a:t>
            </a:r>
            <a:r>
              <a:rPr lang="id-ID" b="1" dirty="0"/>
              <a:t/>
            </a:r>
            <a:br>
              <a:rPr lang="id-ID" b="1" dirty="0"/>
            </a:br>
            <a:endParaRPr lang="id-ID" dirty="0"/>
          </a:p>
        </p:txBody>
      </p:sp>
      <mc:AlternateContent xmlns:mc="http://schemas.openxmlformats.org/markup-compatibility/2006" xmlns:a14="http://schemas.microsoft.com/office/drawing/2010/main">
        <mc:Choice Requires="a14">
          <p:sp>
            <p:nvSpPr>
              <p:cNvPr id="3" name="Content Placeholder 2"/>
              <p:cNvSpPr>
                <a:spLocks noGrp="1"/>
              </p:cNvSpPr>
              <p:nvPr>
                <p:ph sz="half" idx="1"/>
              </p:nvPr>
            </p:nvSpPr>
            <p:spPr/>
            <p:txBody>
              <a:bodyPr>
                <a:normAutofit fontScale="70000" lnSpcReduction="20000"/>
              </a:bodyPr>
              <a:lstStyle/>
              <a:p>
                <a:pPr marL="0" indent="0">
                  <a:buNone/>
                </a:pPr>
                <a14:m>
                  <m:oMathPara xmlns:m="http://schemas.openxmlformats.org/officeDocument/2006/math">
                    <m:oMathParaPr>
                      <m:jc m:val="centerGroup"/>
                    </m:oMathParaPr>
                    <m:oMath xmlns:m="http://schemas.openxmlformats.org/officeDocument/2006/math">
                      <m:sSub>
                        <m:sSubPr>
                          <m:ctrlPr>
                            <a:rPr lang="id-ID" i="1">
                              <a:latin typeface="Cambria Math"/>
                            </a:rPr>
                          </m:ctrlPr>
                        </m:sSubPr>
                        <m:e>
                          <m:r>
                            <a:rPr lang="en-US" i="1">
                              <a:latin typeface="Cambria Math" panose="02040503050406030204" pitchFamily="18" charset="0"/>
                            </a:rPr>
                            <m:t>𝑡</m:t>
                          </m:r>
                        </m:e>
                        <m:sub>
                          <m:r>
                            <a:rPr lang="en-US" i="1">
                              <a:latin typeface="Cambria Math" panose="02040503050406030204" pitchFamily="18" charset="0"/>
                            </a:rPr>
                            <m:t>𝑜𝑣</m:t>
                          </m:r>
                        </m:sub>
                      </m:sSub>
                      <m:r>
                        <a:rPr lang="en-US">
                          <a:latin typeface="Cambria Math" panose="02040503050406030204" pitchFamily="18" charset="0"/>
                        </a:rPr>
                        <m:t>=</m:t>
                      </m:r>
                      <m:r>
                        <a:rPr lang="en-US" i="1">
                          <a:latin typeface="Cambria Math" panose="02040503050406030204" pitchFamily="18" charset="0"/>
                        </a:rPr>
                        <m:t>𝐾</m:t>
                      </m:r>
                      <m:sSup>
                        <m:sSupPr>
                          <m:ctrlPr>
                            <a:rPr lang="id-ID" i="1">
                              <a:latin typeface="Cambria Math"/>
                            </a:rPr>
                          </m:ctrlPr>
                        </m:sSupPr>
                        <m:e>
                          <m:r>
                            <a:rPr lang="en-US" i="1">
                              <a:latin typeface="Cambria Math" panose="02040503050406030204" pitchFamily="18" charset="0"/>
                            </a:rPr>
                            <m:t>(</m:t>
                          </m:r>
                          <m:r>
                            <a:rPr lang="en-US" i="1">
                              <a:latin typeface="Cambria Math" panose="02040503050406030204" pitchFamily="18" charset="0"/>
                            </a:rPr>
                            <m:t>𝐿𝑁</m:t>
                          </m:r>
                          <m:r>
                            <a:rPr lang="en-US" i="1">
                              <a:latin typeface="Cambria Math" panose="02040503050406030204" pitchFamily="18" charset="0"/>
                            </a:rPr>
                            <m:t>)</m:t>
                          </m:r>
                        </m:e>
                        <m:sup>
                          <m:r>
                            <a:rPr lang="en-US" i="1">
                              <a:latin typeface="Cambria Math" panose="02040503050406030204" pitchFamily="18" charset="0"/>
                            </a:rPr>
                            <m:t>0,467</m:t>
                          </m:r>
                        </m:sup>
                      </m:sSup>
                      <m:sSup>
                        <m:sSupPr>
                          <m:ctrlPr>
                            <a:rPr lang="id-ID" i="1">
                              <a:latin typeface="Cambria Math"/>
                            </a:rPr>
                          </m:ctrlPr>
                        </m:sSupPr>
                        <m:e>
                          <m:r>
                            <a:rPr lang="en-US" i="1">
                              <a:latin typeface="Cambria Math" panose="02040503050406030204" pitchFamily="18" charset="0"/>
                            </a:rPr>
                            <m:t>𝑆</m:t>
                          </m:r>
                        </m:e>
                        <m:sup>
                          <m:r>
                            <a:rPr lang="en-US" i="1">
                              <a:latin typeface="Cambria Math" panose="02040503050406030204" pitchFamily="18" charset="0"/>
                            </a:rPr>
                            <m:t>−0,235</m:t>
                          </m:r>
                        </m:sup>
                      </m:sSup>
                    </m:oMath>
                  </m:oMathPara>
                </a14:m>
                <a:endParaRPr lang="id-ID" dirty="0"/>
              </a:p>
              <a:p>
                <a:r>
                  <a:rPr lang="en-US" dirty="0" err="1"/>
                  <a:t>Dimana</a:t>
                </a:r>
                <a:r>
                  <a:rPr lang="en-US" dirty="0"/>
                  <a:t>:</a:t>
                </a:r>
                <a:endParaRPr lang="id-ID" dirty="0"/>
              </a:p>
              <a:p>
                <a14:m>
                  <m:oMath xmlns:m="http://schemas.openxmlformats.org/officeDocument/2006/math">
                    <m:sSub>
                      <m:sSubPr>
                        <m:ctrlPr>
                          <a:rPr lang="id-ID" i="1">
                            <a:latin typeface="Cambria Math"/>
                          </a:rPr>
                        </m:ctrlPr>
                      </m:sSubPr>
                      <m:e>
                        <m:r>
                          <a:rPr lang="en-US" i="1">
                            <a:latin typeface="Cambria Math" panose="02040503050406030204" pitchFamily="18" charset="0"/>
                          </a:rPr>
                          <m:t>𝑡</m:t>
                        </m:r>
                      </m:e>
                      <m:sub>
                        <m:r>
                          <a:rPr lang="en-US" i="1">
                            <a:latin typeface="Cambria Math" panose="02040503050406030204" pitchFamily="18" charset="0"/>
                          </a:rPr>
                          <m:t>𝑜𝑣</m:t>
                        </m:r>
                      </m:sub>
                    </m:sSub>
                  </m:oMath>
                </a14:m>
                <a:r>
                  <a:rPr lang="en-US" dirty="0"/>
                  <a:t> = </a:t>
                </a:r>
                <a:r>
                  <a:rPr lang="en-US" dirty="0" err="1"/>
                  <a:t>waktu</a:t>
                </a:r>
                <a:r>
                  <a:rPr lang="en-US" dirty="0"/>
                  <a:t> yang </a:t>
                </a:r>
                <a:r>
                  <a:rPr lang="en-US" dirty="0" err="1"/>
                  <a:t>diperlukan</a:t>
                </a:r>
                <a:r>
                  <a:rPr lang="en-US" dirty="0"/>
                  <a:t> </a:t>
                </a:r>
                <a:r>
                  <a:rPr lang="en-US" dirty="0" err="1"/>
                  <a:t>oleh</a:t>
                </a:r>
                <a:r>
                  <a:rPr lang="en-US" dirty="0"/>
                  <a:t> air </a:t>
                </a:r>
                <a:r>
                  <a:rPr lang="en-US" dirty="0" err="1"/>
                  <a:t>untuk</a:t>
                </a:r>
                <a:r>
                  <a:rPr lang="en-US" dirty="0"/>
                  <a:t> </a:t>
                </a:r>
                <a:r>
                  <a:rPr lang="en-US" dirty="0" err="1"/>
                  <a:t>mengalir</a:t>
                </a:r>
                <a:r>
                  <a:rPr lang="en-US" dirty="0"/>
                  <a:t> di </a:t>
                </a:r>
                <a:r>
                  <a:rPr lang="en-US" dirty="0" err="1"/>
                  <a:t>atas</a:t>
                </a:r>
                <a:r>
                  <a:rPr lang="en-US" dirty="0"/>
                  <a:t> </a:t>
                </a:r>
                <a:r>
                  <a:rPr lang="en-US" dirty="0" err="1"/>
                  <a:t>permukaan</a:t>
                </a:r>
                <a:r>
                  <a:rPr lang="en-US" dirty="0"/>
                  <a:t> </a:t>
                </a:r>
                <a:r>
                  <a:rPr lang="en-US" dirty="0" err="1"/>
                  <a:t>tanah</a:t>
                </a:r>
                <a:r>
                  <a:rPr lang="en-US" dirty="0"/>
                  <a:t> </a:t>
                </a:r>
                <a:r>
                  <a:rPr lang="en-US" dirty="0" err="1"/>
                  <a:t>menuju</a:t>
                </a:r>
                <a:r>
                  <a:rPr lang="en-US" dirty="0"/>
                  <a:t> </a:t>
                </a:r>
                <a:r>
                  <a:rPr lang="en-US" dirty="0" err="1"/>
                  <a:t>saluran</a:t>
                </a:r>
                <a:r>
                  <a:rPr lang="en-US" dirty="0"/>
                  <a:t> </a:t>
                </a:r>
                <a:r>
                  <a:rPr lang="en-US" dirty="0" err="1"/>
                  <a:t>drainase</a:t>
                </a:r>
                <a:r>
                  <a:rPr lang="en-US" dirty="0"/>
                  <a:t> (</a:t>
                </a:r>
                <a:r>
                  <a:rPr lang="en-US" i="1" dirty="0"/>
                  <a:t>overland flow time</a:t>
                </a:r>
                <a:r>
                  <a:rPr lang="en-US" dirty="0"/>
                  <a:t>) </a:t>
                </a:r>
                <a:r>
                  <a:rPr lang="en-US" dirty="0" err="1"/>
                  <a:t>dalam</a:t>
                </a:r>
                <a:r>
                  <a:rPr lang="en-US" dirty="0"/>
                  <a:t> (</a:t>
                </a:r>
                <a:r>
                  <a:rPr lang="en-US" dirty="0" err="1"/>
                  <a:t>menit</a:t>
                </a:r>
                <a:r>
                  <a:rPr lang="en-US" dirty="0"/>
                  <a:t>)</a:t>
                </a:r>
                <a:endParaRPr lang="id-ID" dirty="0"/>
              </a:p>
              <a:p>
                <a14:m>
                  <m:oMath xmlns:m="http://schemas.openxmlformats.org/officeDocument/2006/math">
                    <m:r>
                      <a:rPr lang="en-US" i="1">
                        <a:latin typeface="Cambria Math" panose="02040503050406030204" pitchFamily="18" charset="0"/>
                      </a:rPr>
                      <m:t>𝐾</m:t>
                    </m:r>
                  </m:oMath>
                </a14:m>
                <a:r>
                  <a:rPr lang="en-US" dirty="0"/>
                  <a:t> = </a:t>
                </a:r>
                <a:r>
                  <a:rPr lang="en-US" dirty="0" err="1"/>
                  <a:t>Konstanta</a:t>
                </a:r>
                <a:r>
                  <a:rPr lang="en-US" dirty="0"/>
                  <a:t> </a:t>
                </a:r>
                <a:r>
                  <a:rPr lang="en-US" dirty="0" err="1"/>
                  <a:t>konversi</a:t>
                </a:r>
                <a:r>
                  <a:rPr lang="en-US" dirty="0"/>
                  <a:t> </a:t>
                </a:r>
                <a:r>
                  <a:rPr lang="en-US" dirty="0" err="1"/>
                  <a:t>satuan</a:t>
                </a:r>
                <a:r>
                  <a:rPr lang="en-US" dirty="0"/>
                  <a:t> </a:t>
                </a:r>
                <a:r>
                  <a:rPr lang="en-US" dirty="0" err="1"/>
                  <a:t>untuk</a:t>
                </a:r>
                <a:r>
                  <a:rPr lang="en-US" dirty="0"/>
                  <a:t> SI, </a:t>
                </a:r>
                <a14:m>
                  <m:oMath xmlns:m="http://schemas.openxmlformats.org/officeDocument/2006/math">
                    <m:r>
                      <a:rPr lang="en-US" i="1">
                        <a:latin typeface="Cambria Math" panose="02040503050406030204" pitchFamily="18" charset="0"/>
                      </a:rPr>
                      <m:t>𝐾</m:t>
                    </m:r>
                    <m:r>
                      <a:rPr lang="en-US" i="1">
                        <a:latin typeface="Cambria Math" panose="02040503050406030204" pitchFamily="18" charset="0"/>
                      </a:rPr>
                      <m:t>=1,44</m:t>
                    </m:r>
                  </m:oMath>
                </a14:m>
                <a:r>
                  <a:rPr lang="en-US" dirty="0"/>
                  <a:t> </a:t>
                </a:r>
                <a:r>
                  <a:rPr lang="en-US" dirty="0" err="1"/>
                  <a:t>dan</a:t>
                </a:r>
                <a:r>
                  <a:rPr lang="en-US" dirty="0"/>
                  <a:t> </a:t>
                </a:r>
                <a:r>
                  <a:rPr lang="en-US" dirty="0" err="1"/>
                  <a:t>untuk</a:t>
                </a:r>
                <a:r>
                  <a:rPr lang="en-US" dirty="0"/>
                  <a:t> </a:t>
                </a:r>
                <a:r>
                  <a:rPr lang="en-US" dirty="0" err="1"/>
                  <a:t>satuan</a:t>
                </a:r>
                <a:r>
                  <a:rPr lang="en-US" dirty="0"/>
                  <a:t> </a:t>
                </a:r>
                <a:r>
                  <a:rPr lang="en-US" dirty="0" err="1"/>
                  <a:t>Inggris</a:t>
                </a:r>
                <a:r>
                  <a:rPr lang="en-US" dirty="0"/>
                  <a:t> (</a:t>
                </a:r>
                <a:r>
                  <a:rPr lang="en-US" dirty="0" err="1"/>
                  <a:t>tradisional</a:t>
                </a:r>
                <a:r>
                  <a:rPr lang="en-US" dirty="0"/>
                  <a:t>), </a:t>
                </a:r>
                <a14:m>
                  <m:oMath xmlns:m="http://schemas.openxmlformats.org/officeDocument/2006/math">
                    <m:r>
                      <a:rPr lang="en-US" i="1">
                        <a:latin typeface="Cambria Math" panose="02040503050406030204" pitchFamily="18" charset="0"/>
                      </a:rPr>
                      <m:t>𝐾</m:t>
                    </m:r>
                    <m:r>
                      <a:rPr lang="en-US" i="1">
                        <a:latin typeface="Cambria Math" panose="02040503050406030204" pitchFamily="18" charset="0"/>
                      </a:rPr>
                      <m:t>=0,828</m:t>
                    </m:r>
                  </m:oMath>
                </a14:m>
                <a:endParaRPr lang="id-ID" dirty="0"/>
              </a:p>
              <a:p>
                <a14:m>
                  <m:oMath xmlns:m="http://schemas.openxmlformats.org/officeDocument/2006/math">
                    <m:r>
                      <a:rPr lang="en-US" i="1">
                        <a:latin typeface="Cambria Math" panose="02040503050406030204" pitchFamily="18" charset="0"/>
                      </a:rPr>
                      <m:t>𝐿</m:t>
                    </m:r>
                  </m:oMath>
                </a14:m>
                <a:r>
                  <a:rPr lang="en-US" dirty="0"/>
                  <a:t> = </a:t>
                </a:r>
                <a:r>
                  <a:rPr lang="en-US" dirty="0" err="1"/>
                  <a:t>Panjang</a:t>
                </a:r>
                <a:r>
                  <a:rPr lang="en-US" dirty="0"/>
                  <a:t> </a:t>
                </a:r>
                <a:r>
                  <a:rPr lang="en-US" dirty="0" err="1"/>
                  <a:t>Saluran</a:t>
                </a:r>
                <a:r>
                  <a:rPr lang="en-US" dirty="0"/>
                  <a:t> </a:t>
                </a:r>
                <a14:m>
                  <m:oMath xmlns:m="http://schemas.openxmlformats.org/officeDocument/2006/math">
                    <m:r>
                      <a:rPr lang="en-US" i="1">
                        <a:latin typeface="Cambria Math" panose="02040503050406030204" pitchFamily="18" charset="0"/>
                      </a:rPr>
                      <m:t>(</m:t>
                    </m:r>
                    <m:r>
                      <a:rPr lang="en-US" i="1">
                        <a:latin typeface="Cambria Math" panose="02040503050406030204" pitchFamily="18" charset="0"/>
                      </a:rPr>
                      <m:t>𝑓𝑡</m:t>
                    </m:r>
                    <m:r>
                      <a:rPr lang="en-US" i="1">
                        <a:latin typeface="Cambria Math" panose="02040503050406030204" pitchFamily="18" charset="0"/>
                      </a:rPr>
                      <m:t>)</m:t>
                    </m:r>
                  </m:oMath>
                </a14:m>
                <a:r>
                  <a:rPr lang="en-US" dirty="0"/>
                  <a:t> </a:t>
                </a:r>
                <a:r>
                  <a:rPr lang="en-US" dirty="0" err="1"/>
                  <a:t>atau</a:t>
                </a:r>
                <a:r>
                  <a:rPr lang="en-US" dirty="0"/>
                  <a:t> meter </a:t>
                </a:r>
                <a:r>
                  <a:rPr lang="en-US" dirty="0" err="1"/>
                  <a:t>tergantung</a:t>
                </a:r>
                <a:r>
                  <a:rPr lang="en-US" dirty="0"/>
                  <a:t> </a:t>
                </a:r>
                <a:r>
                  <a:rPr lang="en-US" dirty="0" err="1"/>
                  <a:t>nilai</a:t>
                </a:r>
                <a:r>
                  <a:rPr lang="en-US" dirty="0"/>
                  <a:t> </a:t>
                </a:r>
                <a14:m>
                  <m:oMath xmlns:m="http://schemas.openxmlformats.org/officeDocument/2006/math">
                    <m:r>
                      <a:rPr lang="en-US" i="1">
                        <a:latin typeface="Cambria Math" panose="02040503050406030204" pitchFamily="18" charset="0"/>
                      </a:rPr>
                      <m:t>𝐾</m:t>
                    </m:r>
                  </m:oMath>
                </a14:m>
                <a:endParaRPr lang="id-ID" dirty="0"/>
              </a:p>
              <a:p>
                <a14:m>
                  <m:oMath xmlns:m="http://schemas.openxmlformats.org/officeDocument/2006/math">
                    <m:r>
                      <a:rPr lang="en-US" i="1">
                        <a:latin typeface="Cambria Math" panose="02040503050406030204" pitchFamily="18" charset="0"/>
                      </a:rPr>
                      <m:t>𝑆</m:t>
                    </m:r>
                  </m:oMath>
                </a14:m>
                <a:r>
                  <a:rPr lang="en-US" dirty="0"/>
                  <a:t> = </a:t>
                </a:r>
                <a:r>
                  <a:rPr lang="en-US" dirty="0" err="1"/>
                  <a:t>Kemiringan</a:t>
                </a:r>
                <a:r>
                  <a:rPr lang="en-US" dirty="0"/>
                  <a:t> </a:t>
                </a:r>
                <a:r>
                  <a:rPr lang="en-US" dirty="0" err="1"/>
                  <a:t>Saluran</a:t>
                </a:r>
                <a:r>
                  <a:rPr lang="en-US" dirty="0"/>
                  <a:t> </a:t>
                </a:r>
                <a:endParaRPr lang="id-ID" dirty="0"/>
              </a:p>
              <a:p>
                <a14:m>
                  <m:oMath xmlns:m="http://schemas.openxmlformats.org/officeDocument/2006/math">
                    <m:r>
                      <a:rPr lang="en-US" i="1">
                        <a:latin typeface="Cambria Math" panose="02040503050406030204" pitchFamily="18" charset="0"/>
                      </a:rPr>
                      <m:t>𝑁</m:t>
                    </m:r>
                  </m:oMath>
                </a14:m>
                <a:r>
                  <a:rPr lang="en-US" dirty="0"/>
                  <a:t> = </a:t>
                </a:r>
                <a:r>
                  <a:rPr lang="en-US" dirty="0" err="1"/>
                  <a:t>nilai</a:t>
                </a:r>
                <a:r>
                  <a:rPr lang="en-US" dirty="0"/>
                  <a:t> </a:t>
                </a:r>
                <a:r>
                  <a:rPr lang="en-US" dirty="0" err="1"/>
                  <a:t>kekasasaran</a:t>
                </a:r>
                <a:r>
                  <a:rPr lang="en-US" dirty="0"/>
                  <a:t> </a:t>
                </a:r>
                <a:r>
                  <a:rPr lang="en-US" dirty="0" err="1"/>
                  <a:t>Kerby</a:t>
                </a:r>
                <a:r>
                  <a:rPr lang="en-US" dirty="0"/>
                  <a:t> </a:t>
                </a:r>
                <a:r>
                  <a:rPr lang="en-US" dirty="0" err="1"/>
                  <a:t>sesuai</a:t>
                </a:r>
                <a:r>
                  <a:rPr lang="en-US" dirty="0"/>
                  <a:t> </a:t>
                </a:r>
                <a:r>
                  <a:rPr lang="en-US" dirty="0" err="1"/>
                  <a:t>Tabel</a:t>
                </a:r>
                <a:r>
                  <a:rPr lang="en-US" dirty="0"/>
                  <a:t> 4.14</a:t>
                </a:r>
                <a:endParaRPr lang="id-ID" dirty="0"/>
              </a:p>
            </p:txBody>
          </p:sp>
        </mc:Choice>
        <mc:Fallback xmlns="">
          <p:sp>
            <p:nvSpPr>
              <p:cNvPr id="3" name="Content Placeholder 2"/>
              <p:cNvSpPr>
                <a:spLocks noGrp="1" noRot="1" noChangeAspect="1" noMove="1" noResize="1" noEditPoints="1" noAdjustHandles="1" noChangeArrowheads="1" noChangeShapeType="1" noTextEdit="1"/>
              </p:cNvSpPr>
              <p:nvPr>
                <p:ph sz="half" idx="1"/>
              </p:nvPr>
            </p:nvSpPr>
            <p:spPr>
              <a:blipFill>
                <a:blip r:embed="rId2"/>
                <a:stretch>
                  <a:fillRect l="-649"/>
                </a:stretch>
              </a:blipFill>
            </p:spPr>
            <p:txBody>
              <a:bodyPr/>
              <a:lstStyle/>
              <a:p>
                <a:r>
                  <a:rPr lang="id-ID">
                    <a:noFill/>
                  </a:rPr>
                  <a:t> </a:t>
                </a:r>
              </a:p>
            </p:txBody>
          </p:sp>
        </mc:Fallback>
      </mc:AlternateContent>
      <mc:AlternateContent xmlns:mc="http://schemas.openxmlformats.org/markup-compatibility/2006" xmlns:a14="http://schemas.microsoft.com/office/drawing/2010/main">
        <mc:Choice Requires="a14">
          <p:graphicFrame>
            <p:nvGraphicFramePr>
              <p:cNvPr id="5" name="Content Placeholder 4"/>
              <p:cNvGraphicFramePr>
                <a:graphicFrameLocks noGrp="1"/>
              </p:cNvGraphicFramePr>
              <p:nvPr>
                <p:ph sz="half" idx="2"/>
                <p:extLst>
                  <p:ext uri="{D42A27DB-BD31-4B8C-83A1-F6EECF244321}">
                    <p14:modId xmlns:p14="http://schemas.microsoft.com/office/powerpoint/2010/main" val="86255953"/>
                  </p:ext>
                </p:extLst>
              </p:nvPr>
            </p:nvGraphicFramePr>
            <p:xfrm>
              <a:off x="5594350" y="2336800"/>
              <a:ext cx="4700588" cy="3538541"/>
            </p:xfrm>
            <a:graphic>
              <a:graphicData uri="http://schemas.openxmlformats.org/drawingml/2006/table">
                <a:tbl>
                  <a:tblPr firstRow="1" firstCol="1" bandRow="1">
                    <a:tableStyleId>{F5AB1C69-6EDB-4FF4-983F-18BD219EF322}</a:tableStyleId>
                  </a:tblPr>
                  <a:tblGrid>
                    <a:gridCol w="4006541">
                      <a:extLst>
                        <a:ext uri="{9D8B030D-6E8A-4147-A177-3AD203B41FA5}">
                          <a16:colId xmlns="" xmlns:a16="http://schemas.microsoft.com/office/drawing/2014/main" val="2799098611"/>
                        </a:ext>
                      </a:extLst>
                    </a:gridCol>
                    <a:gridCol w="694047">
                      <a:extLst>
                        <a:ext uri="{9D8B030D-6E8A-4147-A177-3AD203B41FA5}">
                          <a16:colId xmlns="" xmlns:a16="http://schemas.microsoft.com/office/drawing/2014/main" val="4050156309"/>
                        </a:ext>
                      </a:extLst>
                    </a:gridCol>
                  </a:tblGrid>
                  <a:tr h="172315">
                    <a:tc>
                      <a:txBody>
                        <a:bodyPr/>
                        <a:lstStyle/>
                        <a:p>
                          <a:pPr algn="just">
                            <a:lnSpc>
                              <a:spcPct val="107000"/>
                            </a:lnSpc>
                            <a:spcBef>
                              <a:spcPts val="300"/>
                            </a:spcBef>
                            <a:spcAft>
                              <a:spcPts val="300"/>
                            </a:spcAft>
                          </a:pPr>
                          <a:r>
                            <a:rPr lang="en-US" sz="1400">
                              <a:effectLst/>
                            </a:rPr>
                            <a:t>Deskripsi</a:t>
                          </a:r>
                          <a:endParaRPr lang="id-ID" sz="1400">
                            <a:effectLst/>
                            <a:latin typeface="Arial" panose="020B0604020202020204" pitchFamily="34" charset="0"/>
                            <a:ea typeface="MS Mincho"/>
                            <a:cs typeface="Times New Roman" panose="02020603050405020304" pitchFamily="18" charset="0"/>
                          </a:endParaRPr>
                        </a:p>
                      </a:txBody>
                      <a:tcPr marL="58744" marR="58744" marT="0" marB="0"/>
                    </a:tc>
                    <a:tc>
                      <a:txBody>
                        <a:bodyPr/>
                        <a:lstStyle/>
                        <a:p>
                          <a:pPr algn="just">
                            <a:lnSpc>
                              <a:spcPct val="107000"/>
                            </a:lnSpc>
                            <a:spcBef>
                              <a:spcPts val="300"/>
                            </a:spcBef>
                            <a:spcAft>
                              <a:spcPts val="300"/>
                            </a:spcAft>
                          </a:pPr>
                          <a14:m>
                            <m:oMathPara xmlns:m="http://schemas.openxmlformats.org/officeDocument/2006/math">
                              <m:oMathParaPr>
                                <m:jc m:val="centerGroup"/>
                              </m:oMathParaPr>
                              <m:oMath xmlns:m="http://schemas.openxmlformats.org/officeDocument/2006/math">
                                <m:r>
                                  <a:rPr lang="en-US" sz="1400">
                                    <a:effectLst/>
                                    <a:latin typeface="Cambria Math" panose="02040503050406030204" pitchFamily="18" charset="0"/>
                                  </a:rPr>
                                  <m:t>𝑁</m:t>
                                </m:r>
                              </m:oMath>
                            </m:oMathPara>
                          </a14:m>
                          <a:endParaRPr lang="id-ID" sz="1400">
                            <a:effectLst/>
                            <a:latin typeface="Arial" panose="020B0604020202020204" pitchFamily="34" charset="0"/>
                            <a:ea typeface="MS Mincho"/>
                            <a:cs typeface="Times New Roman" panose="02020603050405020304" pitchFamily="18" charset="0"/>
                          </a:endParaRPr>
                        </a:p>
                      </a:txBody>
                      <a:tcPr marL="58744" marR="58744" marT="0" marB="0"/>
                    </a:tc>
                    <a:extLst>
                      <a:ext uri="{0D108BD9-81ED-4DB2-BD59-A6C34878D82A}">
                        <a16:rowId xmlns="" xmlns:a16="http://schemas.microsoft.com/office/drawing/2014/main" val="1901233784"/>
                      </a:ext>
                    </a:extLst>
                  </a:tr>
                  <a:tr h="139680">
                    <a:tc>
                      <a:txBody>
                        <a:bodyPr/>
                        <a:lstStyle/>
                        <a:p>
                          <a:pPr algn="just">
                            <a:lnSpc>
                              <a:spcPct val="107000"/>
                            </a:lnSpc>
                            <a:spcBef>
                              <a:spcPts val="300"/>
                            </a:spcBef>
                            <a:spcAft>
                              <a:spcPts val="300"/>
                            </a:spcAft>
                          </a:pPr>
                          <a:r>
                            <a:rPr lang="en-US" sz="1400">
                              <a:effectLst/>
                            </a:rPr>
                            <a:t>Lapisan semen dan aspal beton</a:t>
                          </a:r>
                          <a:endParaRPr lang="id-ID" sz="1400">
                            <a:effectLst/>
                            <a:latin typeface="Arial" panose="020B0604020202020204" pitchFamily="34" charset="0"/>
                            <a:ea typeface="MS Mincho"/>
                            <a:cs typeface="Times New Roman" panose="02020603050405020304" pitchFamily="18" charset="0"/>
                          </a:endParaRPr>
                        </a:p>
                      </a:txBody>
                      <a:tcPr marL="58744" marR="58744" marT="0" marB="0"/>
                    </a:tc>
                    <a:tc>
                      <a:txBody>
                        <a:bodyPr/>
                        <a:lstStyle/>
                        <a:p>
                          <a:pPr algn="just">
                            <a:lnSpc>
                              <a:spcPct val="107000"/>
                            </a:lnSpc>
                            <a:spcBef>
                              <a:spcPts val="300"/>
                            </a:spcBef>
                            <a:spcAft>
                              <a:spcPts val="300"/>
                            </a:spcAft>
                          </a:pPr>
                          <a:r>
                            <a:rPr lang="en-US" sz="1400">
                              <a:effectLst/>
                            </a:rPr>
                            <a:t>0,013</a:t>
                          </a:r>
                          <a:endParaRPr lang="id-ID" sz="1400">
                            <a:effectLst/>
                            <a:latin typeface="Arial" panose="020B0604020202020204" pitchFamily="34" charset="0"/>
                            <a:ea typeface="MS Mincho"/>
                            <a:cs typeface="Times New Roman" panose="02020603050405020304" pitchFamily="18" charset="0"/>
                          </a:endParaRPr>
                        </a:p>
                      </a:txBody>
                      <a:tcPr marL="58744" marR="58744" marT="0" marB="0"/>
                    </a:tc>
                    <a:extLst>
                      <a:ext uri="{0D108BD9-81ED-4DB2-BD59-A6C34878D82A}">
                        <a16:rowId xmlns="" xmlns:a16="http://schemas.microsoft.com/office/drawing/2014/main" val="1454690422"/>
                      </a:ext>
                    </a:extLst>
                  </a:tr>
                  <a:tr h="139680">
                    <a:tc>
                      <a:txBody>
                        <a:bodyPr/>
                        <a:lstStyle/>
                        <a:p>
                          <a:pPr algn="just">
                            <a:lnSpc>
                              <a:spcPct val="107000"/>
                            </a:lnSpc>
                            <a:spcBef>
                              <a:spcPts val="300"/>
                            </a:spcBef>
                            <a:spcAft>
                              <a:spcPts val="300"/>
                            </a:spcAft>
                          </a:pPr>
                          <a:r>
                            <a:rPr lang="en-US" sz="1400">
                              <a:effectLst/>
                            </a:rPr>
                            <a:t>Perkerasan Jalan halus dan kedap air</a:t>
                          </a:r>
                          <a:endParaRPr lang="id-ID" sz="1400">
                            <a:effectLst/>
                            <a:latin typeface="Arial" panose="020B0604020202020204" pitchFamily="34" charset="0"/>
                            <a:ea typeface="MS Mincho"/>
                            <a:cs typeface="Times New Roman" panose="02020603050405020304" pitchFamily="18" charset="0"/>
                          </a:endParaRPr>
                        </a:p>
                      </a:txBody>
                      <a:tcPr marL="58744" marR="58744" marT="0" marB="0"/>
                    </a:tc>
                    <a:tc>
                      <a:txBody>
                        <a:bodyPr/>
                        <a:lstStyle/>
                        <a:p>
                          <a:pPr algn="just">
                            <a:lnSpc>
                              <a:spcPct val="107000"/>
                            </a:lnSpc>
                            <a:spcBef>
                              <a:spcPts val="300"/>
                            </a:spcBef>
                            <a:spcAft>
                              <a:spcPts val="300"/>
                            </a:spcAft>
                          </a:pPr>
                          <a:r>
                            <a:rPr lang="en-US" sz="1400">
                              <a:effectLst/>
                            </a:rPr>
                            <a:t>0,02</a:t>
                          </a:r>
                          <a:endParaRPr lang="id-ID" sz="1400">
                            <a:effectLst/>
                            <a:latin typeface="Arial" panose="020B0604020202020204" pitchFamily="34" charset="0"/>
                            <a:ea typeface="MS Mincho"/>
                            <a:cs typeface="Times New Roman" panose="02020603050405020304" pitchFamily="18" charset="0"/>
                          </a:endParaRPr>
                        </a:p>
                      </a:txBody>
                      <a:tcPr marL="58744" marR="58744" marT="0" marB="0"/>
                    </a:tc>
                    <a:extLst>
                      <a:ext uri="{0D108BD9-81ED-4DB2-BD59-A6C34878D82A}">
                        <a16:rowId xmlns="" xmlns:a16="http://schemas.microsoft.com/office/drawing/2014/main" val="2892232070"/>
                      </a:ext>
                    </a:extLst>
                  </a:tr>
                  <a:tr h="139680">
                    <a:tc>
                      <a:txBody>
                        <a:bodyPr/>
                        <a:lstStyle/>
                        <a:p>
                          <a:pPr algn="just">
                            <a:lnSpc>
                              <a:spcPct val="107000"/>
                            </a:lnSpc>
                            <a:spcBef>
                              <a:spcPts val="300"/>
                            </a:spcBef>
                            <a:spcAft>
                              <a:spcPts val="300"/>
                            </a:spcAft>
                          </a:pPr>
                          <a:r>
                            <a:rPr lang="en-US" sz="1400">
                              <a:effectLst/>
                            </a:rPr>
                            <a:t>Jalan tanah halus dan padat</a:t>
                          </a:r>
                          <a:endParaRPr lang="id-ID" sz="1400">
                            <a:effectLst/>
                            <a:latin typeface="Arial" panose="020B0604020202020204" pitchFamily="34" charset="0"/>
                            <a:ea typeface="MS Mincho"/>
                            <a:cs typeface="Times New Roman" panose="02020603050405020304" pitchFamily="18" charset="0"/>
                          </a:endParaRPr>
                        </a:p>
                      </a:txBody>
                      <a:tcPr marL="58744" marR="58744" marT="0" marB="0"/>
                    </a:tc>
                    <a:tc>
                      <a:txBody>
                        <a:bodyPr/>
                        <a:lstStyle/>
                        <a:p>
                          <a:pPr algn="just">
                            <a:lnSpc>
                              <a:spcPct val="107000"/>
                            </a:lnSpc>
                            <a:spcBef>
                              <a:spcPts val="300"/>
                            </a:spcBef>
                            <a:spcAft>
                              <a:spcPts val="300"/>
                            </a:spcAft>
                          </a:pPr>
                          <a:r>
                            <a:rPr lang="en-US" sz="1400">
                              <a:effectLst/>
                            </a:rPr>
                            <a:t>0,10</a:t>
                          </a:r>
                          <a:endParaRPr lang="id-ID" sz="1400">
                            <a:effectLst/>
                            <a:latin typeface="Arial" panose="020B0604020202020204" pitchFamily="34" charset="0"/>
                            <a:ea typeface="MS Mincho"/>
                            <a:cs typeface="Times New Roman" panose="02020603050405020304" pitchFamily="18" charset="0"/>
                          </a:endParaRPr>
                        </a:p>
                      </a:txBody>
                      <a:tcPr marL="58744" marR="58744" marT="0" marB="0"/>
                    </a:tc>
                    <a:extLst>
                      <a:ext uri="{0D108BD9-81ED-4DB2-BD59-A6C34878D82A}">
                        <a16:rowId xmlns="" xmlns:a16="http://schemas.microsoft.com/office/drawing/2014/main" val="3692941865"/>
                      </a:ext>
                    </a:extLst>
                  </a:tr>
                  <a:tr h="623989">
                    <a:tc>
                      <a:txBody>
                        <a:bodyPr/>
                        <a:lstStyle/>
                        <a:p>
                          <a:pPr algn="just">
                            <a:lnSpc>
                              <a:spcPct val="107000"/>
                            </a:lnSpc>
                            <a:spcBef>
                              <a:spcPts val="300"/>
                            </a:spcBef>
                            <a:spcAft>
                              <a:spcPts val="300"/>
                            </a:spcAft>
                          </a:pPr>
                          <a:r>
                            <a:rPr lang="en-US" sz="1400" dirty="0" err="1">
                              <a:effectLst/>
                            </a:rPr>
                            <a:t>Rerumputan</a:t>
                          </a:r>
                          <a:r>
                            <a:rPr lang="en-US" sz="1400" dirty="0">
                              <a:effectLst/>
                            </a:rPr>
                            <a:t> </a:t>
                          </a:r>
                          <a:r>
                            <a:rPr lang="en-US" sz="1400" dirty="0" err="1">
                              <a:effectLst/>
                            </a:rPr>
                            <a:t>jarang</a:t>
                          </a:r>
                          <a:r>
                            <a:rPr lang="en-US" sz="1400" dirty="0">
                              <a:effectLst/>
                            </a:rPr>
                            <a:t>, </a:t>
                          </a:r>
                          <a:r>
                            <a:rPr lang="en-US" sz="1400" dirty="0" err="1">
                              <a:effectLst/>
                            </a:rPr>
                            <a:t>atau</a:t>
                          </a:r>
                          <a:r>
                            <a:rPr lang="en-US" sz="1400" dirty="0">
                              <a:effectLst/>
                            </a:rPr>
                            <a:t> </a:t>
                          </a:r>
                          <a:r>
                            <a:rPr lang="en-US" sz="1400" dirty="0" err="1">
                              <a:effectLst/>
                            </a:rPr>
                            <a:t>tanaman</a:t>
                          </a:r>
                          <a:r>
                            <a:rPr lang="en-US" sz="1400" dirty="0">
                              <a:effectLst/>
                            </a:rPr>
                            <a:t> </a:t>
                          </a:r>
                          <a:r>
                            <a:rPr lang="en-US" sz="1400" dirty="0" err="1">
                              <a:effectLst/>
                            </a:rPr>
                            <a:t>pertanian</a:t>
                          </a:r>
                          <a:r>
                            <a:rPr lang="en-US" sz="1400" dirty="0">
                              <a:effectLst/>
                            </a:rPr>
                            <a:t> </a:t>
                          </a:r>
                          <a:r>
                            <a:rPr lang="en-US" sz="1400" dirty="0" err="1">
                              <a:effectLst/>
                            </a:rPr>
                            <a:t>atau</a:t>
                          </a:r>
                          <a:r>
                            <a:rPr lang="en-US" sz="1400" dirty="0">
                              <a:effectLst/>
                            </a:rPr>
                            <a:t> lapis </a:t>
                          </a:r>
                          <a:r>
                            <a:rPr lang="en-US" sz="1400" dirty="0" err="1">
                              <a:effectLst/>
                            </a:rPr>
                            <a:t>permukaan</a:t>
                          </a:r>
                          <a:r>
                            <a:rPr lang="en-US" sz="1400" dirty="0">
                              <a:effectLst/>
                            </a:rPr>
                            <a:t> yang  </a:t>
                          </a:r>
                          <a:r>
                            <a:rPr lang="en-US" sz="1400" dirty="0" err="1">
                              <a:effectLst/>
                            </a:rPr>
                            <a:t>kekasarannya</a:t>
                          </a:r>
                          <a:r>
                            <a:rPr lang="en-US" sz="1400" dirty="0">
                              <a:effectLst/>
                            </a:rPr>
                            <a:t> </a:t>
                          </a:r>
                          <a:r>
                            <a:rPr lang="en-US" sz="1400" dirty="0" err="1">
                              <a:effectLst/>
                            </a:rPr>
                            <a:t>sedang</a:t>
                          </a:r>
                          <a:endParaRPr lang="id-ID" sz="1400" dirty="0">
                            <a:effectLst/>
                          </a:endParaRPr>
                        </a:p>
                        <a:p>
                          <a:pPr algn="just">
                            <a:lnSpc>
                              <a:spcPct val="107000"/>
                            </a:lnSpc>
                            <a:spcBef>
                              <a:spcPts val="300"/>
                            </a:spcBef>
                            <a:spcAft>
                              <a:spcPts val="300"/>
                            </a:spcAft>
                          </a:pPr>
                          <a:r>
                            <a:rPr lang="en-US" sz="1400" dirty="0" err="1">
                              <a:effectLst/>
                            </a:rPr>
                            <a:t>Lapangan</a:t>
                          </a:r>
                          <a:r>
                            <a:rPr lang="en-US" sz="1400" dirty="0">
                              <a:effectLst/>
                            </a:rPr>
                            <a:t> </a:t>
                          </a:r>
                          <a:r>
                            <a:rPr lang="en-US" sz="1400" dirty="0" err="1">
                              <a:effectLst/>
                            </a:rPr>
                            <a:t>dgn</a:t>
                          </a:r>
                          <a:r>
                            <a:rPr lang="en-US" sz="1400" dirty="0">
                              <a:effectLst/>
                            </a:rPr>
                            <a:t> </a:t>
                          </a:r>
                          <a:r>
                            <a:rPr lang="en-US" sz="1400" dirty="0" err="1">
                              <a:effectLst/>
                            </a:rPr>
                            <a:t>rumput</a:t>
                          </a:r>
                          <a:r>
                            <a:rPr lang="en-US" sz="1400" dirty="0">
                              <a:effectLst/>
                            </a:rPr>
                            <a:t> </a:t>
                          </a:r>
                          <a:r>
                            <a:rPr lang="en-US" sz="1400" dirty="0" err="1">
                              <a:effectLst/>
                            </a:rPr>
                            <a:t>jarang</a:t>
                          </a:r>
                          <a:r>
                            <a:rPr lang="en-US" sz="1400" dirty="0">
                              <a:effectLst/>
                            </a:rPr>
                            <a:t>, </a:t>
                          </a:r>
                          <a:r>
                            <a:rPr lang="en-US" sz="1400" dirty="0" err="1">
                              <a:effectLst/>
                            </a:rPr>
                            <a:t>ladang</a:t>
                          </a:r>
                          <a:r>
                            <a:rPr lang="en-US" sz="1400" dirty="0">
                              <a:effectLst/>
                            </a:rPr>
                            <a:t>, </a:t>
                          </a:r>
                          <a:r>
                            <a:rPr lang="en-US" sz="1400" dirty="0" err="1">
                              <a:effectLst/>
                            </a:rPr>
                            <a:t>dan</a:t>
                          </a:r>
                          <a:r>
                            <a:rPr lang="en-US" sz="1400" dirty="0">
                              <a:effectLst/>
                            </a:rPr>
                            <a:t> </a:t>
                          </a:r>
                          <a:r>
                            <a:rPr lang="en-US" sz="1400" dirty="0" err="1">
                              <a:effectLst/>
                            </a:rPr>
                            <a:t>tanah</a:t>
                          </a:r>
                          <a:r>
                            <a:rPr lang="en-US" sz="1400" dirty="0">
                              <a:effectLst/>
                            </a:rPr>
                            <a:t> </a:t>
                          </a:r>
                          <a:r>
                            <a:rPr lang="en-US" sz="1400" dirty="0" err="1">
                              <a:effectLst/>
                            </a:rPr>
                            <a:t>lapang</a:t>
                          </a:r>
                          <a:r>
                            <a:rPr lang="en-US" sz="1400" dirty="0">
                              <a:effectLst/>
                            </a:rPr>
                            <a:t> </a:t>
                          </a:r>
                          <a:r>
                            <a:rPr lang="en-US" sz="1400" dirty="0" err="1">
                              <a:effectLst/>
                            </a:rPr>
                            <a:t>kosong</a:t>
                          </a:r>
                          <a:r>
                            <a:rPr lang="en-US" sz="1400" dirty="0">
                              <a:effectLst/>
                            </a:rPr>
                            <a:t> </a:t>
                          </a:r>
                          <a:r>
                            <a:rPr lang="en-US" sz="1400" dirty="0" err="1">
                              <a:effectLst/>
                            </a:rPr>
                            <a:t>dgn</a:t>
                          </a:r>
                          <a:r>
                            <a:rPr lang="en-US" sz="1400" dirty="0">
                              <a:effectLst/>
                            </a:rPr>
                            <a:t> </a:t>
                          </a:r>
                          <a:r>
                            <a:rPr lang="en-US" sz="1400" dirty="0" err="1">
                              <a:effectLst/>
                            </a:rPr>
                            <a:t>permukaan</a:t>
                          </a:r>
                          <a:r>
                            <a:rPr lang="en-US" sz="1400" dirty="0">
                              <a:effectLst/>
                            </a:rPr>
                            <a:t> </a:t>
                          </a:r>
                          <a:r>
                            <a:rPr lang="en-US" sz="1400" dirty="0" err="1">
                              <a:effectLst/>
                            </a:rPr>
                            <a:t>cukup</a:t>
                          </a:r>
                          <a:r>
                            <a:rPr lang="en-US" sz="1400" dirty="0">
                              <a:effectLst/>
                            </a:rPr>
                            <a:t> </a:t>
                          </a:r>
                          <a:r>
                            <a:rPr lang="en-US" sz="1400" dirty="0" err="1">
                              <a:effectLst/>
                            </a:rPr>
                            <a:t>kasar</a:t>
                          </a:r>
                          <a:endParaRPr lang="id-ID" sz="1400" dirty="0">
                            <a:effectLst/>
                            <a:latin typeface="Arial" panose="020B0604020202020204" pitchFamily="34" charset="0"/>
                            <a:ea typeface="MS Mincho"/>
                            <a:cs typeface="Times New Roman" panose="02020603050405020304" pitchFamily="18" charset="0"/>
                          </a:endParaRPr>
                        </a:p>
                      </a:txBody>
                      <a:tcPr marL="58744" marR="58744" marT="0" marB="0"/>
                    </a:tc>
                    <a:tc>
                      <a:txBody>
                        <a:bodyPr/>
                        <a:lstStyle/>
                        <a:p>
                          <a:pPr algn="just">
                            <a:lnSpc>
                              <a:spcPct val="107000"/>
                            </a:lnSpc>
                            <a:spcBef>
                              <a:spcPts val="300"/>
                            </a:spcBef>
                            <a:spcAft>
                              <a:spcPts val="300"/>
                            </a:spcAft>
                          </a:pPr>
                          <a:r>
                            <a:rPr lang="en-US" sz="1400">
                              <a:effectLst/>
                            </a:rPr>
                            <a:t>0,20</a:t>
                          </a:r>
                          <a:endParaRPr lang="id-ID" sz="1400">
                            <a:effectLst/>
                            <a:latin typeface="Arial" panose="020B0604020202020204" pitchFamily="34" charset="0"/>
                            <a:ea typeface="MS Mincho"/>
                            <a:cs typeface="Times New Roman" panose="02020603050405020304" pitchFamily="18" charset="0"/>
                          </a:endParaRPr>
                        </a:p>
                      </a:txBody>
                      <a:tcPr marL="58744" marR="58744" marT="0" marB="0"/>
                    </a:tc>
                    <a:extLst>
                      <a:ext uri="{0D108BD9-81ED-4DB2-BD59-A6C34878D82A}">
                        <a16:rowId xmlns="" xmlns:a16="http://schemas.microsoft.com/office/drawing/2014/main" val="4227374499"/>
                      </a:ext>
                    </a:extLst>
                  </a:tr>
                  <a:tr h="139680">
                    <a:tc>
                      <a:txBody>
                        <a:bodyPr/>
                        <a:lstStyle/>
                        <a:p>
                          <a:pPr algn="just">
                            <a:lnSpc>
                              <a:spcPct val="107000"/>
                            </a:lnSpc>
                            <a:spcBef>
                              <a:spcPts val="300"/>
                            </a:spcBef>
                            <a:spcAft>
                              <a:spcPts val="300"/>
                            </a:spcAft>
                          </a:pPr>
                          <a:r>
                            <a:rPr lang="en-US" sz="1400">
                              <a:effectLst/>
                            </a:rPr>
                            <a:t>Padang rumput, rumput rata-rata</a:t>
                          </a:r>
                          <a:endParaRPr lang="id-ID" sz="1400">
                            <a:effectLst/>
                            <a:latin typeface="Arial" panose="020B0604020202020204" pitchFamily="34" charset="0"/>
                            <a:ea typeface="MS Mincho"/>
                            <a:cs typeface="Times New Roman" panose="02020603050405020304" pitchFamily="18" charset="0"/>
                          </a:endParaRPr>
                        </a:p>
                      </a:txBody>
                      <a:tcPr marL="58744" marR="58744" marT="0" marB="0"/>
                    </a:tc>
                    <a:tc>
                      <a:txBody>
                        <a:bodyPr/>
                        <a:lstStyle/>
                        <a:p>
                          <a:pPr algn="just">
                            <a:lnSpc>
                              <a:spcPct val="107000"/>
                            </a:lnSpc>
                            <a:spcBef>
                              <a:spcPts val="300"/>
                            </a:spcBef>
                            <a:spcAft>
                              <a:spcPts val="300"/>
                            </a:spcAft>
                          </a:pPr>
                          <a:r>
                            <a:rPr lang="en-US" sz="1400">
                              <a:effectLst/>
                            </a:rPr>
                            <a:t>0,40</a:t>
                          </a:r>
                          <a:endParaRPr lang="id-ID" sz="1400">
                            <a:effectLst/>
                            <a:latin typeface="Arial" panose="020B0604020202020204" pitchFamily="34" charset="0"/>
                            <a:ea typeface="MS Mincho"/>
                            <a:cs typeface="Times New Roman" panose="02020603050405020304" pitchFamily="18" charset="0"/>
                          </a:endParaRPr>
                        </a:p>
                      </a:txBody>
                      <a:tcPr marL="58744" marR="58744" marT="0" marB="0"/>
                    </a:tc>
                    <a:extLst>
                      <a:ext uri="{0D108BD9-81ED-4DB2-BD59-A6C34878D82A}">
                        <a16:rowId xmlns="" xmlns:a16="http://schemas.microsoft.com/office/drawing/2014/main" val="1149304081"/>
                      </a:ext>
                    </a:extLst>
                  </a:tr>
                  <a:tr h="139680">
                    <a:tc>
                      <a:txBody>
                        <a:bodyPr/>
                        <a:lstStyle/>
                        <a:p>
                          <a:pPr algn="just">
                            <a:lnSpc>
                              <a:spcPct val="107000"/>
                            </a:lnSpc>
                            <a:spcBef>
                              <a:spcPts val="300"/>
                            </a:spcBef>
                            <a:spcAft>
                              <a:spcPts val="300"/>
                            </a:spcAft>
                          </a:pPr>
                          <a:r>
                            <a:rPr lang="en-US" sz="1400">
                              <a:effectLst/>
                            </a:rPr>
                            <a:t>Hutan</a:t>
                          </a:r>
                          <a:endParaRPr lang="id-ID" sz="1400">
                            <a:effectLst/>
                            <a:latin typeface="Arial" panose="020B0604020202020204" pitchFamily="34" charset="0"/>
                            <a:ea typeface="MS Mincho"/>
                            <a:cs typeface="Times New Roman" panose="02020603050405020304" pitchFamily="18" charset="0"/>
                          </a:endParaRPr>
                        </a:p>
                      </a:txBody>
                      <a:tcPr marL="58744" marR="58744" marT="0" marB="0"/>
                    </a:tc>
                    <a:tc>
                      <a:txBody>
                        <a:bodyPr/>
                        <a:lstStyle/>
                        <a:p>
                          <a:pPr algn="just">
                            <a:lnSpc>
                              <a:spcPct val="107000"/>
                            </a:lnSpc>
                            <a:spcBef>
                              <a:spcPts val="300"/>
                            </a:spcBef>
                            <a:spcAft>
                              <a:spcPts val="300"/>
                            </a:spcAft>
                          </a:pPr>
                          <a:r>
                            <a:rPr lang="en-US" sz="1400">
                              <a:effectLst/>
                            </a:rPr>
                            <a:t>0,60</a:t>
                          </a:r>
                          <a:endParaRPr lang="id-ID" sz="1400">
                            <a:effectLst/>
                            <a:latin typeface="Arial" panose="020B0604020202020204" pitchFamily="34" charset="0"/>
                            <a:ea typeface="MS Mincho"/>
                            <a:cs typeface="Times New Roman" panose="02020603050405020304" pitchFamily="18" charset="0"/>
                          </a:endParaRPr>
                        </a:p>
                      </a:txBody>
                      <a:tcPr marL="58744" marR="58744" marT="0" marB="0"/>
                    </a:tc>
                    <a:extLst>
                      <a:ext uri="{0D108BD9-81ED-4DB2-BD59-A6C34878D82A}">
                        <a16:rowId xmlns="" xmlns:a16="http://schemas.microsoft.com/office/drawing/2014/main" val="2675719705"/>
                      </a:ext>
                    </a:extLst>
                  </a:tr>
                  <a:tr h="279359">
                    <a:tc>
                      <a:txBody>
                        <a:bodyPr/>
                        <a:lstStyle/>
                        <a:p>
                          <a:pPr algn="just">
                            <a:lnSpc>
                              <a:spcPct val="107000"/>
                            </a:lnSpc>
                            <a:spcBef>
                              <a:spcPts val="300"/>
                            </a:spcBef>
                            <a:spcAft>
                              <a:spcPts val="300"/>
                            </a:spcAft>
                          </a:pPr>
                          <a:r>
                            <a:rPr lang="en-US" sz="1400">
                              <a:effectLst/>
                            </a:rPr>
                            <a:t>Semak, hutan konifer/rimba (coniferous forest) atau hutan gundul dengan sampah daun yang banyak</a:t>
                          </a:r>
                          <a:endParaRPr lang="id-ID" sz="1400">
                            <a:effectLst/>
                            <a:latin typeface="Arial" panose="020B0604020202020204" pitchFamily="34" charset="0"/>
                            <a:ea typeface="MS Mincho"/>
                            <a:cs typeface="Times New Roman" panose="02020603050405020304" pitchFamily="18" charset="0"/>
                          </a:endParaRPr>
                        </a:p>
                      </a:txBody>
                      <a:tcPr marL="58744" marR="58744" marT="0" marB="0"/>
                    </a:tc>
                    <a:tc>
                      <a:txBody>
                        <a:bodyPr/>
                        <a:lstStyle/>
                        <a:p>
                          <a:pPr algn="just">
                            <a:lnSpc>
                              <a:spcPct val="107000"/>
                            </a:lnSpc>
                            <a:spcBef>
                              <a:spcPts val="300"/>
                            </a:spcBef>
                            <a:spcAft>
                              <a:spcPts val="300"/>
                            </a:spcAft>
                          </a:pPr>
                          <a:r>
                            <a:rPr lang="en-US" sz="1400" dirty="0">
                              <a:effectLst/>
                            </a:rPr>
                            <a:t>0,80</a:t>
                          </a:r>
                          <a:endParaRPr lang="id-ID" sz="1400" dirty="0">
                            <a:effectLst/>
                            <a:latin typeface="Arial" panose="020B0604020202020204" pitchFamily="34" charset="0"/>
                            <a:ea typeface="MS Mincho"/>
                            <a:cs typeface="Times New Roman" panose="02020603050405020304" pitchFamily="18" charset="0"/>
                          </a:endParaRPr>
                        </a:p>
                      </a:txBody>
                      <a:tcPr marL="58744" marR="58744" marT="0" marB="0"/>
                    </a:tc>
                    <a:extLst>
                      <a:ext uri="{0D108BD9-81ED-4DB2-BD59-A6C34878D82A}">
                        <a16:rowId xmlns="" xmlns:a16="http://schemas.microsoft.com/office/drawing/2014/main" val="850500990"/>
                      </a:ext>
                    </a:extLst>
                  </a:tr>
                </a:tbl>
              </a:graphicData>
            </a:graphic>
          </p:graphicFrame>
        </mc:Choice>
        <mc:Fallback xmlns="">
          <p:graphicFrame>
            <p:nvGraphicFramePr>
              <p:cNvPr id="5" name="Content Placeholder 4"/>
              <p:cNvGraphicFramePr>
                <a:graphicFrameLocks noGrp="1"/>
              </p:cNvGraphicFramePr>
              <p:nvPr>
                <p:ph sz="half" idx="2"/>
                <p:extLst>
                  <p:ext uri="{D42A27DB-BD31-4B8C-83A1-F6EECF244321}">
                    <p14:modId xmlns:p14="http://schemas.microsoft.com/office/powerpoint/2010/main" val="86255953"/>
                  </p:ext>
                </p:extLst>
              </p:nvPr>
            </p:nvGraphicFramePr>
            <p:xfrm>
              <a:off x="5593594" y="2336873"/>
              <a:ext cx="4700588" cy="3424749"/>
            </p:xfrm>
            <a:graphic>
              <a:graphicData uri="http://schemas.openxmlformats.org/drawingml/2006/table">
                <a:tbl>
                  <a:tblPr firstRow="1" firstCol="1" bandRow="1">
                    <a:tableStyleId>{F5AB1C69-6EDB-4FF4-983F-18BD219EF322}</a:tableStyleId>
                  </a:tblPr>
                  <a:tblGrid>
                    <a:gridCol w="4006541">
                      <a:extLst>
                        <a:ext uri="{9D8B030D-6E8A-4147-A177-3AD203B41FA5}">
                          <a16:colId xmlns:a16="http://schemas.microsoft.com/office/drawing/2014/main" val="2799098611"/>
                        </a:ext>
                      </a:extLst>
                    </a:gridCol>
                    <a:gridCol w="694047">
                      <a:extLst>
                        <a:ext uri="{9D8B030D-6E8A-4147-A177-3AD203B41FA5}">
                          <a16:colId xmlns:a16="http://schemas.microsoft.com/office/drawing/2014/main" val="4050156309"/>
                        </a:ext>
                      </a:extLst>
                    </a:gridCol>
                  </a:tblGrid>
                  <a:tr h="266383">
                    <a:tc>
                      <a:txBody>
                        <a:bodyPr/>
                        <a:lstStyle/>
                        <a:p>
                          <a:pPr algn="just">
                            <a:lnSpc>
                              <a:spcPct val="107000"/>
                            </a:lnSpc>
                            <a:spcBef>
                              <a:spcPts val="300"/>
                            </a:spcBef>
                            <a:spcAft>
                              <a:spcPts val="300"/>
                            </a:spcAft>
                          </a:pPr>
                          <a:r>
                            <a:rPr lang="en-US" sz="1400">
                              <a:effectLst/>
                            </a:rPr>
                            <a:t>Deskripsi</a:t>
                          </a:r>
                          <a:endParaRPr lang="id-ID" sz="1400">
                            <a:effectLst/>
                            <a:latin typeface="Arial" panose="020B0604020202020204" pitchFamily="34" charset="0"/>
                            <a:ea typeface="MS Mincho"/>
                            <a:cs typeface="Times New Roman" panose="02020603050405020304" pitchFamily="18" charset="0"/>
                          </a:endParaRPr>
                        </a:p>
                      </a:txBody>
                      <a:tcPr marL="58744" marR="58744" marT="0" marB="0"/>
                    </a:tc>
                    <a:tc>
                      <a:txBody>
                        <a:bodyPr/>
                        <a:lstStyle/>
                        <a:p>
                          <a:endParaRPr lang="id-ID"/>
                        </a:p>
                      </a:txBody>
                      <a:tcPr marL="58744" marR="58744" marT="0" marB="0">
                        <a:blipFill>
                          <a:blip r:embed="rId3"/>
                          <a:stretch>
                            <a:fillRect l="-578070" t="-22727" r="-3509" b="-1215909"/>
                          </a:stretch>
                        </a:blipFill>
                      </a:tcPr>
                    </a:tc>
                    <a:extLst>
                      <a:ext uri="{0D108BD9-81ED-4DB2-BD59-A6C34878D82A}">
                        <a16:rowId xmlns:a16="http://schemas.microsoft.com/office/drawing/2014/main" val="1901233784"/>
                      </a:ext>
                    </a:extLst>
                  </a:tr>
                  <a:tr h="212027">
                    <a:tc>
                      <a:txBody>
                        <a:bodyPr/>
                        <a:lstStyle/>
                        <a:p>
                          <a:pPr algn="just">
                            <a:lnSpc>
                              <a:spcPct val="107000"/>
                            </a:lnSpc>
                            <a:spcBef>
                              <a:spcPts val="300"/>
                            </a:spcBef>
                            <a:spcAft>
                              <a:spcPts val="300"/>
                            </a:spcAft>
                          </a:pPr>
                          <a:r>
                            <a:rPr lang="en-US" sz="1400">
                              <a:effectLst/>
                            </a:rPr>
                            <a:t>Lapisan semen dan aspal beton</a:t>
                          </a:r>
                          <a:endParaRPr lang="id-ID" sz="1400">
                            <a:effectLst/>
                            <a:latin typeface="Arial" panose="020B0604020202020204" pitchFamily="34" charset="0"/>
                            <a:ea typeface="MS Mincho"/>
                            <a:cs typeface="Times New Roman" panose="02020603050405020304" pitchFamily="18" charset="0"/>
                          </a:endParaRPr>
                        </a:p>
                      </a:txBody>
                      <a:tcPr marL="58744" marR="58744" marT="0" marB="0"/>
                    </a:tc>
                    <a:tc>
                      <a:txBody>
                        <a:bodyPr/>
                        <a:lstStyle/>
                        <a:p>
                          <a:pPr algn="just">
                            <a:lnSpc>
                              <a:spcPct val="107000"/>
                            </a:lnSpc>
                            <a:spcBef>
                              <a:spcPts val="300"/>
                            </a:spcBef>
                            <a:spcAft>
                              <a:spcPts val="300"/>
                            </a:spcAft>
                          </a:pPr>
                          <a:r>
                            <a:rPr lang="en-US" sz="1400">
                              <a:effectLst/>
                            </a:rPr>
                            <a:t>0,013</a:t>
                          </a:r>
                          <a:endParaRPr lang="id-ID" sz="1400">
                            <a:effectLst/>
                            <a:latin typeface="Arial" panose="020B0604020202020204" pitchFamily="34" charset="0"/>
                            <a:ea typeface="MS Mincho"/>
                            <a:cs typeface="Times New Roman" panose="02020603050405020304" pitchFamily="18" charset="0"/>
                          </a:endParaRPr>
                        </a:p>
                      </a:txBody>
                      <a:tcPr marL="58744" marR="58744" marT="0" marB="0"/>
                    </a:tc>
                    <a:extLst>
                      <a:ext uri="{0D108BD9-81ED-4DB2-BD59-A6C34878D82A}">
                        <a16:rowId xmlns:a16="http://schemas.microsoft.com/office/drawing/2014/main" val="1454690422"/>
                      </a:ext>
                    </a:extLst>
                  </a:tr>
                  <a:tr h="212027">
                    <a:tc>
                      <a:txBody>
                        <a:bodyPr/>
                        <a:lstStyle/>
                        <a:p>
                          <a:pPr algn="just">
                            <a:lnSpc>
                              <a:spcPct val="107000"/>
                            </a:lnSpc>
                            <a:spcBef>
                              <a:spcPts val="300"/>
                            </a:spcBef>
                            <a:spcAft>
                              <a:spcPts val="300"/>
                            </a:spcAft>
                          </a:pPr>
                          <a:r>
                            <a:rPr lang="en-US" sz="1400">
                              <a:effectLst/>
                            </a:rPr>
                            <a:t>Perkerasan Jalan halus dan kedap air</a:t>
                          </a:r>
                          <a:endParaRPr lang="id-ID" sz="1400">
                            <a:effectLst/>
                            <a:latin typeface="Arial" panose="020B0604020202020204" pitchFamily="34" charset="0"/>
                            <a:ea typeface="MS Mincho"/>
                            <a:cs typeface="Times New Roman" panose="02020603050405020304" pitchFamily="18" charset="0"/>
                          </a:endParaRPr>
                        </a:p>
                      </a:txBody>
                      <a:tcPr marL="58744" marR="58744" marT="0" marB="0"/>
                    </a:tc>
                    <a:tc>
                      <a:txBody>
                        <a:bodyPr/>
                        <a:lstStyle/>
                        <a:p>
                          <a:pPr algn="just">
                            <a:lnSpc>
                              <a:spcPct val="107000"/>
                            </a:lnSpc>
                            <a:spcBef>
                              <a:spcPts val="300"/>
                            </a:spcBef>
                            <a:spcAft>
                              <a:spcPts val="300"/>
                            </a:spcAft>
                          </a:pPr>
                          <a:r>
                            <a:rPr lang="en-US" sz="1400">
                              <a:effectLst/>
                            </a:rPr>
                            <a:t>0,02</a:t>
                          </a:r>
                          <a:endParaRPr lang="id-ID" sz="1400">
                            <a:effectLst/>
                            <a:latin typeface="Arial" panose="020B0604020202020204" pitchFamily="34" charset="0"/>
                            <a:ea typeface="MS Mincho"/>
                            <a:cs typeface="Times New Roman" panose="02020603050405020304" pitchFamily="18" charset="0"/>
                          </a:endParaRPr>
                        </a:p>
                      </a:txBody>
                      <a:tcPr marL="58744" marR="58744" marT="0" marB="0"/>
                    </a:tc>
                    <a:extLst>
                      <a:ext uri="{0D108BD9-81ED-4DB2-BD59-A6C34878D82A}">
                        <a16:rowId xmlns:a16="http://schemas.microsoft.com/office/drawing/2014/main" val="2892232070"/>
                      </a:ext>
                    </a:extLst>
                  </a:tr>
                  <a:tr h="212027">
                    <a:tc>
                      <a:txBody>
                        <a:bodyPr/>
                        <a:lstStyle/>
                        <a:p>
                          <a:pPr algn="just">
                            <a:lnSpc>
                              <a:spcPct val="107000"/>
                            </a:lnSpc>
                            <a:spcBef>
                              <a:spcPts val="300"/>
                            </a:spcBef>
                            <a:spcAft>
                              <a:spcPts val="300"/>
                            </a:spcAft>
                          </a:pPr>
                          <a:r>
                            <a:rPr lang="en-US" sz="1400">
                              <a:effectLst/>
                            </a:rPr>
                            <a:t>Jalan tanah halus dan padat</a:t>
                          </a:r>
                          <a:endParaRPr lang="id-ID" sz="1400">
                            <a:effectLst/>
                            <a:latin typeface="Arial" panose="020B0604020202020204" pitchFamily="34" charset="0"/>
                            <a:ea typeface="MS Mincho"/>
                            <a:cs typeface="Times New Roman" panose="02020603050405020304" pitchFamily="18" charset="0"/>
                          </a:endParaRPr>
                        </a:p>
                      </a:txBody>
                      <a:tcPr marL="58744" marR="58744" marT="0" marB="0"/>
                    </a:tc>
                    <a:tc>
                      <a:txBody>
                        <a:bodyPr/>
                        <a:lstStyle/>
                        <a:p>
                          <a:pPr algn="just">
                            <a:lnSpc>
                              <a:spcPct val="107000"/>
                            </a:lnSpc>
                            <a:spcBef>
                              <a:spcPts val="300"/>
                            </a:spcBef>
                            <a:spcAft>
                              <a:spcPts val="300"/>
                            </a:spcAft>
                          </a:pPr>
                          <a:r>
                            <a:rPr lang="en-US" sz="1400">
                              <a:effectLst/>
                            </a:rPr>
                            <a:t>0,10</a:t>
                          </a:r>
                          <a:endParaRPr lang="id-ID" sz="1400">
                            <a:effectLst/>
                            <a:latin typeface="Arial" panose="020B0604020202020204" pitchFamily="34" charset="0"/>
                            <a:ea typeface="MS Mincho"/>
                            <a:cs typeface="Times New Roman" panose="02020603050405020304" pitchFamily="18" charset="0"/>
                          </a:endParaRPr>
                        </a:p>
                      </a:txBody>
                      <a:tcPr marL="58744" marR="58744" marT="0" marB="0"/>
                    </a:tc>
                    <a:extLst>
                      <a:ext uri="{0D108BD9-81ED-4DB2-BD59-A6C34878D82A}">
                        <a16:rowId xmlns:a16="http://schemas.microsoft.com/office/drawing/2014/main" val="3692941865"/>
                      </a:ext>
                    </a:extLst>
                  </a:tr>
                  <a:tr h="1429639">
                    <a:tc>
                      <a:txBody>
                        <a:bodyPr/>
                        <a:lstStyle/>
                        <a:p>
                          <a:pPr algn="just">
                            <a:lnSpc>
                              <a:spcPct val="107000"/>
                            </a:lnSpc>
                            <a:spcBef>
                              <a:spcPts val="300"/>
                            </a:spcBef>
                            <a:spcAft>
                              <a:spcPts val="300"/>
                            </a:spcAft>
                          </a:pPr>
                          <a:r>
                            <a:rPr lang="en-US" sz="1400" dirty="0" err="1">
                              <a:effectLst/>
                            </a:rPr>
                            <a:t>Rerumputan</a:t>
                          </a:r>
                          <a:r>
                            <a:rPr lang="en-US" sz="1400" dirty="0">
                              <a:effectLst/>
                            </a:rPr>
                            <a:t> </a:t>
                          </a:r>
                          <a:r>
                            <a:rPr lang="en-US" sz="1400" dirty="0" err="1">
                              <a:effectLst/>
                            </a:rPr>
                            <a:t>jarang</a:t>
                          </a:r>
                          <a:r>
                            <a:rPr lang="en-US" sz="1400" dirty="0">
                              <a:effectLst/>
                            </a:rPr>
                            <a:t>, </a:t>
                          </a:r>
                          <a:r>
                            <a:rPr lang="en-US" sz="1400" dirty="0" err="1">
                              <a:effectLst/>
                            </a:rPr>
                            <a:t>atau</a:t>
                          </a:r>
                          <a:r>
                            <a:rPr lang="en-US" sz="1400" dirty="0">
                              <a:effectLst/>
                            </a:rPr>
                            <a:t> </a:t>
                          </a:r>
                          <a:r>
                            <a:rPr lang="en-US" sz="1400" dirty="0" err="1">
                              <a:effectLst/>
                            </a:rPr>
                            <a:t>tanaman</a:t>
                          </a:r>
                          <a:r>
                            <a:rPr lang="en-US" sz="1400" dirty="0">
                              <a:effectLst/>
                            </a:rPr>
                            <a:t> </a:t>
                          </a:r>
                          <a:r>
                            <a:rPr lang="en-US" sz="1400" dirty="0" err="1">
                              <a:effectLst/>
                            </a:rPr>
                            <a:t>pertanian</a:t>
                          </a:r>
                          <a:r>
                            <a:rPr lang="en-US" sz="1400" dirty="0">
                              <a:effectLst/>
                            </a:rPr>
                            <a:t> </a:t>
                          </a:r>
                          <a:r>
                            <a:rPr lang="en-US" sz="1400" dirty="0" err="1">
                              <a:effectLst/>
                            </a:rPr>
                            <a:t>atau</a:t>
                          </a:r>
                          <a:r>
                            <a:rPr lang="en-US" sz="1400" dirty="0">
                              <a:effectLst/>
                            </a:rPr>
                            <a:t> lapis </a:t>
                          </a:r>
                          <a:r>
                            <a:rPr lang="en-US" sz="1400" dirty="0" err="1">
                              <a:effectLst/>
                            </a:rPr>
                            <a:t>permukaan</a:t>
                          </a:r>
                          <a:r>
                            <a:rPr lang="en-US" sz="1400" dirty="0">
                              <a:effectLst/>
                            </a:rPr>
                            <a:t> yang  </a:t>
                          </a:r>
                          <a:r>
                            <a:rPr lang="en-US" sz="1400" dirty="0" err="1">
                              <a:effectLst/>
                            </a:rPr>
                            <a:t>kekasarannya</a:t>
                          </a:r>
                          <a:r>
                            <a:rPr lang="en-US" sz="1400" dirty="0">
                              <a:effectLst/>
                            </a:rPr>
                            <a:t> </a:t>
                          </a:r>
                          <a:r>
                            <a:rPr lang="en-US" sz="1400" dirty="0" err="1">
                              <a:effectLst/>
                            </a:rPr>
                            <a:t>sedang</a:t>
                          </a:r>
                          <a:endParaRPr lang="id-ID" sz="1400" dirty="0">
                            <a:effectLst/>
                          </a:endParaRPr>
                        </a:p>
                        <a:p>
                          <a:pPr algn="just">
                            <a:lnSpc>
                              <a:spcPct val="107000"/>
                            </a:lnSpc>
                            <a:spcBef>
                              <a:spcPts val="300"/>
                            </a:spcBef>
                            <a:spcAft>
                              <a:spcPts val="300"/>
                            </a:spcAft>
                          </a:pPr>
                          <a:r>
                            <a:rPr lang="en-US" sz="1400" dirty="0" err="1">
                              <a:effectLst/>
                            </a:rPr>
                            <a:t>Lapangan</a:t>
                          </a:r>
                          <a:r>
                            <a:rPr lang="en-US" sz="1400" dirty="0">
                              <a:effectLst/>
                            </a:rPr>
                            <a:t> </a:t>
                          </a:r>
                          <a:r>
                            <a:rPr lang="en-US" sz="1400" dirty="0" err="1">
                              <a:effectLst/>
                            </a:rPr>
                            <a:t>dgn</a:t>
                          </a:r>
                          <a:r>
                            <a:rPr lang="en-US" sz="1400" dirty="0">
                              <a:effectLst/>
                            </a:rPr>
                            <a:t> </a:t>
                          </a:r>
                          <a:r>
                            <a:rPr lang="en-US" sz="1400" dirty="0" err="1">
                              <a:effectLst/>
                            </a:rPr>
                            <a:t>rumput</a:t>
                          </a:r>
                          <a:r>
                            <a:rPr lang="en-US" sz="1400" dirty="0">
                              <a:effectLst/>
                            </a:rPr>
                            <a:t> </a:t>
                          </a:r>
                          <a:r>
                            <a:rPr lang="en-US" sz="1400" dirty="0" err="1">
                              <a:effectLst/>
                            </a:rPr>
                            <a:t>jarang</a:t>
                          </a:r>
                          <a:r>
                            <a:rPr lang="en-US" sz="1400" dirty="0">
                              <a:effectLst/>
                            </a:rPr>
                            <a:t>, </a:t>
                          </a:r>
                          <a:r>
                            <a:rPr lang="en-US" sz="1400" dirty="0" err="1">
                              <a:effectLst/>
                            </a:rPr>
                            <a:t>ladang</a:t>
                          </a:r>
                          <a:r>
                            <a:rPr lang="en-US" sz="1400" dirty="0">
                              <a:effectLst/>
                            </a:rPr>
                            <a:t>, </a:t>
                          </a:r>
                          <a:r>
                            <a:rPr lang="en-US" sz="1400" dirty="0" err="1">
                              <a:effectLst/>
                            </a:rPr>
                            <a:t>dan</a:t>
                          </a:r>
                          <a:r>
                            <a:rPr lang="en-US" sz="1400" dirty="0">
                              <a:effectLst/>
                            </a:rPr>
                            <a:t> </a:t>
                          </a:r>
                          <a:r>
                            <a:rPr lang="en-US" sz="1400" dirty="0" err="1">
                              <a:effectLst/>
                            </a:rPr>
                            <a:t>tanah</a:t>
                          </a:r>
                          <a:r>
                            <a:rPr lang="en-US" sz="1400" dirty="0">
                              <a:effectLst/>
                            </a:rPr>
                            <a:t> </a:t>
                          </a:r>
                          <a:r>
                            <a:rPr lang="en-US" sz="1400" dirty="0" err="1">
                              <a:effectLst/>
                            </a:rPr>
                            <a:t>lapang</a:t>
                          </a:r>
                          <a:r>
                            <a:rPr lang="en-US" sz="1400" dirty="0">
                              <a:effectLst/>
                            </a:rPr>
                            <a:t> </a:t>
                          </a:r>
                          <a:r>
                            <a:rPr lang="en-US" sz="1400" dirty="0" err="1">
                              <a:effectLst/>
                            </a:rPr>
                            <a:t>kosong</a:t>
                          </a:r>
                          <a:r>
                            <a:rPr lang="en-US" sz="1400" dirty="0">
                              <a:effectLst/>
                            </a:rPr>
                            <a:t> </a:t>
                          </a:r>
                          <a:r>
                            <a:rPr lang="en-US" sz="1400" dirty="0" err="1">
                              <a:effectLst/>
                            </a:rPr>
                            <a:t>dgn</a:t>
                          </a:r>
                          <a:r>
                            <a:rPr lang="en-US" sz="1400" dirty="0">
                              <a:effectLst/>
                            </a:rPr>
                            <a:t> </a:t>
                          </a:r>
                          <a:r>
                            <a:rPr lang="en-US" sz="1400" dirty="0" err="1">
                              <a:effectLst/>
                            </a:rPr>
                            <a:t>permukaan</a:t>
                          </a:r>
                          <a:r>
                            <a:rPr lang="en-US" sz="1400" dirty="0">
                              <a:effectLst/>
                            </a:rPr>
                            <a:t> </a:t>
                          </a:r>
                          <a:r>
                            <a:rPr lang="en-US" sz="1400" dirty="0" err="1">
                              <a:effectLst/>
                            </a:rPr>
                            <a:t>cukup</a:t>
                          </a:r>
                          <a:r>
                            <a:rPr lang="en-US" sz="1400" dirty="0">
                              <a:effectLst/>
                            </a:rPr>
                            <a:t> </a:t>
                          </a:r>
                          <a:r>
                            <a:rPr lang="en-US" sz="1400" dirty="0" err="1">
                              <a:effectLst/>
                            </a:rPr>
                            <a:t>kasar</a:t>
                          </a:r>
                          <a:endParaRPr lang="id-ID" sz="1400" dirty="0">
                            <a:effectLst/>
                            <a:latin typeface="Arial" panose="020B0604020202020204" pitchFamily="34" charset="0"/>
                            <a:ea typeface="MS Mincho"/>
                            <a:cs typeface="Times New Roman" panose="02020603050405020304" pitchFamily="18" charset="0"/>
                          </a:endParaRPr>
                        </a:p>
                      </a:txBody>
                      <a:tcPr marL="58744" marR="58744" marT="0" marB="0"/>
                    </a:tc>
                    <a:tc>
                      <a:txBody>
                        <a:bodyPr/>
                        <a:lstStyle/>
                        <a:p>
                          <a:pPr algn="just">
                            <a:lnSpc>
                              <a:spcPct val="107000"/>
                            </a:lnSpc>
                            <a:spcBef>
                              <a:spcPts val="300"/>
                            </a:spcBef>
                            <a:spcAft>
                              <a:spcPts val="300"/>
                            </a:spcAft>
                          </a:pPr>
                          <a:r>
                            <a:rPr lang="en-US" sz="1400">
                              <a:effectLst/>
                            </a:rPr>
                            <a:t>0,20</a:t>
                          </a:r>
                          <a:endParaRPr lang="id-ID" sz="1400">
                            <a:effectLst/>
                            <a:latin typeface="Arial" panose="020B0604020202020204" pitchFamily="34" charset="0"/>
                            <a:ea typeface="MS Mincho"/>
                            <a:cs typeface="Times New Roman" panose="02020603050405020304" pitchFamily="18" charset="0"/>
                          </a:endParaRPr>
                        </a:p>
                      </a:txBody>
                      <a:tcPr marL="58744" marR="58744" marT="0" marB="0"/>
                    </a:tc>
                    <a:extLst>
                      <a:ext uri="{0D108BD9-81ED-4DB2-BD59-A6C34878D82A}">
                        <a16:rowId xmlns:a16="http://schemas.microsoft.com/office/drawing/2014/main" val="4227374499"/>
                      </a:ext>
                    </a:extLst>
                  </a:tr>
                  <a:tr h="212027">
                    <a:tc>
                      <a:txBody>
                        <a:bodyPr/>
                        <a:lstStyle/>
                        <a:p>
                          <a:pPr algn="just">
                            <a:lnSpc>
                              <a:spcPct val="107000"/>
                            </a:lnSpc>
                            <a:spcBef>
                              <a:spcPts val="300"/>
                            </a:spcBef>
                            <a:spcAft>
                              <a:spcPts val="300"/>
                            </a:spcAft>
                          </a:pPr>
                          <a:r>
                            <a:rPr lang="en-US" sz="1400">
                              <a:effectLst/>
                            </a:rPr>
                            <a:t>Padang rumput, rumput rata-rata</a:t>
                          </a:r>
                          <a:endParaRPr lang="id-ID" sz="1400">
                            <a:effectLst/>
                            <a:latin typeface="Arial" panose="020B0604020202020204" pitchFamily="34" charset="0"/>
                            <a:ea typeface="MS Mincho"/>
                            <a:cs typeface="Times New Roman" panose="02020603050405020304" pitchFamily="18" charset="0"/>
                          </a:endParaRPr>
                        </a:p>
                      </a:txBody>
                      <a:tcPr marL="58744" marR="58744" marT="0" marB="0"/>
                    </a:tc>
                    <a:tc>
                      <a:txBody>
                        <a:bodyPr/>
                        <a:lstStyle/>
                        <a:p>
                          <a:pPr algn="just">
                            <a:lnSpc>
                              <a:spcPct val="107000"/>
                            </a:lnSpc>
                            <a:spcBef>
                              <a:spcPts val="300"/>
                            </a:spcBef>
                            <a:spcAft>
                              <a:spcPts val="300"/>
                            </a:spcAft>
                          </a:pPr>
                          <a:r>
                            <a:rPr lang="en-US" sz="1400">
                              <a:effectLst/>
                            </a:rPr>
                            <a:t>0,40</a:t>
                          </a:r>
                          <a:endParaRPr lang="id-ID" sz="1400">
                            <a:effectLst/>
                            <a:latin typeface="Arial" panose="020B0604020202020204" pitchFamily="34" charset="0"/>
                            <a:ea typeface="MS Mincho"/>
                            <a:cs typeface="Times New Roman" panose="02020603050405020304" pitchFamily="18" charset="0"/>
                          </a:endParaRPr>
                        </a:p>
                      </a:txBody>
                      <a:tcPr marL="58744" marR="58744" marT="0" marB="0"/>
                    </a:tc>
                    <a:extLst>
                      <a:ext uri="{0D108BD9-81ED-4DB2-BD59-A6C34878D82A}">
                        <a16:rowId xmlns:a16="http://schemas.microsoft.com/office/drawing/2014/main" val="1149304081"/>
                      </a:ext>
                    </a:extLst>
                  </a:tr>
                  <a:tr h="212027">
                    <a:tc>
                      <a:txBody>
                        <a:bodyPr/>
                        <a:lstStyle/>
                        <a:p>
                          <a:pPr algn="just">
                            <a:lnSpc>
                              <a:spcPct val="107000"/>
                            </a:lnSpc>
                            <a:spcBef>
                              <a:spcPts val="300"/>
                            </a:spcBef>
                            <a:spcAft>
                              <a:spcPts val="300"/>
                            </a:spcAft>
                          </a:pPr>
                          <a:r>
                            <a:rPr lang="en-US" sz="1400">
                              <a:effectLst/>
                            </a:rPr>
                            <a:t>Hutan</a:t>
                          </a:r>
                          <a:endParaRPr lang="id-ID" sz="1400">
                            <a:effectLst/>
                            <a:latin typeface="Arial" panose="020B0604020202020204" pitchFamily="34" charset="0"/>
                            <a:ea typeface="MS Mincho"/>
                            <a:cs typeface="Times New Roman" panose="02020603050405020304" pitchFamily="18" charset="0"/>
                          </a:endParaRPr>
                        </a:p>
                      </a:txBody>
                      <a:tcPr marL="58744" marR="58744" marT="0" marB="0"/>
                    </a:tc>
                    <a:tc>
                      <a:txBody>
                        <a:bodyPr/>
                        <a:lstStyle/>
                        <a:p>
                          <a:pPr algn="just">
                            <a:lnSpc>
                              <a:spcPct val="107000"/>
                            </a:lnSpc>
                            <a:spcBef>
                              <a:spcPts val="300"/>
                            </a:spcBef>
                            <a:spcAft>
                              <a:spcPts val="300"/>
                            </a:spcAft>
                          </a:pPr>
                          <a:r>
                            <a:rPr lang="en-US" sz="1400">
                              <a:effectLst/>
                            </a:rPr>
                            <a:t>0,60</a:t>
                          </a:r>
                          <a:endParaRPr lang="id-ID" sz="1400">
                            <a:effectLst/>
                            <a:latin typeface="Arial" panose="020B0604020202020204" pitchFamily="34" charset="0"/>
                            <a:ea typeface="MS Mincho"/>
                            <a:cs typeface="Times New Roman" panose="02020603050405020304" pitchFamily="18" charset="0"/>
                          </a:endParaRPr>
                        </a:p>
                      </a:txBody>
                      <a:tcPr marL="58744" marR="58744" marT="0" marB="0"/>
                    </a:tc>
                    <a:extLst>
                      <a:ext uri="{0D108BD9-81ED-4DB2-BD59-A6C34878D82A}">
                        <a16:rowId xmlns:a16="http://schemas.microsoft.com/office/drawing/2014/main" val="2675719705"/>
                      </a:ext>
                    </a:extLst>
                  </a:tr>
                  <a:tr h="668592">
                    <a:tc>
                      <a:txBody>
                        <a:bodyPr/>
                        <a:lstStyle/>
                        <a:p>
                          <a:pPr algn="just">
                            <a:lnSpc>
                              <a:spcPct val="107000"/>
                            </a:lnSpc>
                            <a:spcBef>
                              <a:spcPts val="300"/>
                            </a:spcBef>
                            <a:spcAft>
                              <a:spcPts val="300"/>
                            </a:spcAft>
                          </a:pPr>
                          <a:r>
                            <a:rPr lang="en-US" sz="1400">
                              <a:effectLst/>
                            </a:rPr>
                            <a:t>Semak, hutan konifer/rimba (coniferous forest) atau hutan gundul dengan sampah daun yang banyak</a:t>
                          </a:r>
                          <a:endParaRPr lang="id-ID" sz="1400">
                            <a:effectLst/>
                            <a:latin typeface="Arial" panose="020B0604020202020204" pitchFamily="34" charset="0"/>
                            <a:ea typeface="MS Mincho"/>
                            <a:cs typeface="Times New Roman" panose="02020603050405020304" pitchFamily="18" charset="0"/>
                          </a:endParaRPr>
                        </a:p>
                      </a:txBody>
                      <a:tcPr marL="58744" marR="58744" marT="0" marB="0"/>
                    </a:tc>
                    <a:tc>
                      <a:txBody>
                        <a:bodyPr/>
                        <a:lstStyle/>
                        <a:p>
                          <a:pPr algn="just">
                            <a:lnSpc>
                              <a:spcPct val="107000"/>
                            </a:lnSpc>
                            <a:spcBef>
                              <a:spcPts val="300"/>
                            </a:spcBef>
                            <a:spcAft>
                              <a:spcPts val="300"/>
                            </a:spcAft>
                          </a:pPr>
                          <a:r>
                            <a:rPr lang="en-US" sz="1400" dirty="0">
                              <a:effectLst/>
                            </a:rPr>
                            <a:t>0,80</a:t>
                          </a:r>
                          <a:endParaRPr lang="id-ID" sz="1400" dirty="0">
                            <a:effectLst/>
                            <a:latin typeface="Arial" panose="020B0604020202020204" pitchFamily="34" charset="0"/>
                            <a:ea typeface="MS Mincho"/>
                            <a:cs typeface="Times New Roman" panose="02020603050405020304" pitchFamily="18" charset="0"/>
                          </a:endParaRPr>
                        </a:p>
                      </a:txBody>
                      <a:tcPr marL="58744" marR="58744" marT="0" marB="0"/>
                    </a:tc>
                    <a:extLst>
                      <a:ext uri="{0D108BD9-81ED-4DB2-BD59-A6C34878D82A}">
                        <a16:rowId xmlns:a16="http://schemas.microsoft.com/office/drawing/2014/main" val="850500990"/>
                      </a:ext>
                    </a:extLst>
                  </a:tr>
                </a:tbl>
              </a:graphicData>
            </a:graphic>
          </p:graphicFrame>
        </mc:Fallback>
      </mc:AlternateContent>
    </p:spTree>
    <p:extLst>
      <p:ext uri="{BB962C8B-B14F-4D97-AF65-F5344CB8AC3E}">
        <p14:creationId xmlns:p14="http://schemas.microsoft.com/office/powerpoint/2010/main" val="414711008"/>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a:t>Metode </a:t>
            </a:r>
            <a:r>
              <a:rPr lang="en-US" b="1" dirty="0" err="1"/>
              <a:t>Kirpich</a:t>
            </a:r>
            <a:endParaRPr lang="id-ID" dirty="0"/>
          </a:p>
        </p:txBody>
      </p:sp>
      <mc:AlternateContent xmlns:mc="http://schemas.openxmlformats.org/markup-compatibility/2006" xmlns:a14="http://schemas.microsoft.com/office/drawing/2010/main">
        <mc:Choice Requires="a14">
          <p:sp>
            <p:nvSpPr>
              <p:cNvPr id="3" name="Content Placeholder 2"/>
              <p:cNvSpPr>
                <a:spLocks noGrp="1"/>
              </p:cNvSpPr>
              <p:nvPr>
                <p:ph sz="half" idx="1"/>
              </p:nvPr>
            </p:nvSpPr>
            <p:spPr>
              <a:xfrm>
                <a:off x="542298" y="2086707"/>
                <a:ext cx="4698358" cy="3599316"/>
              </a:xfrm>
            </p:spPr>
            <p:txBody>
              <a:bodyPr>
                <a:noAutofit/>
              </a:bodyPr>
              <a:lstStyle/>
              <a:p>
                <a:pPr>
                  <a:lnSpc>
                    <a:spcPct val="120000"/>
                  </a:lnSpc>
                </a:pPr>
                <a:r>
                  <a:rPr lang="en-US" dirty="0" err="1">
                    <a:latin typeface="Arial" panose="020B0604020202020204" pitchFamily="34" charset="0"/>
                    <a:cs typeface="Arial" panose="020B0604020202020204" pitchFamily="34" charset="0"/>
                  </a:rPr>
                  <a:t>Waktu</a:t>
                </a:r>
                <a:r>
                  <a:rPr lang="en-US" dirty="0">
                    <a:latin typeface="Arial" panose="020B0604020202020204" pitchFamily="34" charset="0"/>
                    <a:cs typeface="Arial" panose="020B0604020202020204" pitchFamily="34" charset="0"/>
                  </a:rPr>
                  <a:t> yang </a:t>
                </a:r>
                <a:r>
                  <a:rPr lang="en-US" dirty="0" err="1">
                    <a:latin typeface="Arial" panose="020B0604020202020204" pitchFamily="34" charset="0"/>
                    <a:cs typeface="Arial" panose="020B0604020202020204" pitchFamily="34" charset="0"/>
                  </a:rPr>
                  <a:t>diperlukan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oleh</a:t>
                </a:r>
                <a:r>
                  <a:rPr lang="en-US" dirty="0">
                    <a:latin typeface="Arial" panose="020B0604020202020204" pitchFamily="34" charset="0"/>
                    <a:cs typeface="Arial" panose="020B0604020202020204" pitchFamily="34" charset="0"/>
                  </a:rPr>
                  <a:t> air </a:t>
                </a:r>
                <a:r>
                  <a:rPr lang="en-US" dirty="0" err="1">
                    <a:latin typeface="Arial" panose="020B0604020202020204" pitchFamily="34" charset="0"/>
                    <a:cs typeface="Arial" panose="020B0604020202020204" pitchFamily="34" charset="0"/>
                  </a:rPr>
                  <a:t>untuk</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mengalir</a:t>
                </a:r>
                <a:r>
                  <a:rPr lang="en-US" dirty="0">
                    <a:latin typeface="Arial" panose="020B0604020202020204" pitchFamily="34" charset="0"/>
                    <a:cs typeface="Arial" panose="020B0604020202020204" pitchFamily="34" charset="0"/>
                  </a:rPr>
                  <a:t> di </a:t>
                </a:r>
                <a:r>
                  <a:rPr lang="en-US" dirty="0" err="1">
                    <a:latin typeface="Arial" panose="020B0604020202020204" pitchFamily="34" charset="0"/>
                    <a:cs typeface="Arial" panose="020B0604020202020204" pitchFamily="34" charset="0"/>
                  </a:rPr>
                  <a:t>sepanjang</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saluran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drainase</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sampai</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ke</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titik</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kontrol</a:t>
                </a:r>
                <a:r>
                  <a:rPr lang="en-US" dirty="0">
                    <a:latin typeface="Arial" panose="020B0604020202020204" pitchFamily="34" charset="0"/>
                    <a:cs typeface="Arial" panose="020B0604020202020204" pitchFamily="34" charset="0"/>
                  </a:rPr>
                  <a:t> yang </a:t>
                </a:r>
                <a:r>
                  <a:rPr lang="en-US" dirty="0" err="1">
                    <a:latin typeface="Arial" panose="020B0604020202020204" pitchFamily="34" charset="0"/>
                    <a:cs typeface="Arial" panose="020B0604020202020204" pitchFamily="34" charset="0"/>
                  </a:rPr>
                  <a:t>diperlukan</a:t>
                </a:r>
                <a:r>
                  <a:rPr lang="en-US" dirty="0">
                    <a:latin typeface="Arial" panose="020B0604020202020204" pitchFamily="34" charset="0"/>
                    <a:cs typeface="Arial" panose="020B0604020202020204" pitchFamily="34" charset="0"/>
                  </a:rPr>
                  <a:t> </a:t>
                </a:r>
                <a14:m>
                  <m:oMath xmlns:m="http://schemas.openxmlformats.org/officeDocument/2006/math">
                    <m:sSub>
                      <m:sSubPr>
                        <m:ctrlPr>
                          <a:rPr lang="id-ID" i="1">
                            <a:latin typeface="Cambria Math"/>
                          </a:rPr>
                        </m:ctrlPr>
                      </m:sSubPr>
                      <m:e>
                        <m:r>
                          <a:rPr lang="en-US" i="1">
                            <a:latin typeface="Cambria Math" panose="02040503050406030204" pitchFamily="18" charset="0"/>
                          </a:rPr>
                          <m:t>(</m:t>
                        </m:r>
                        <m:r>
                          <a:rPr lang="en-US" i="1">
                            <a:latin typeface="Cambria Math" panose="02040503050406030204" pitchFamily="18" charset="0"/>
                          </a:rPr>
                          <m:t>𝑡</m:t>
                        </m:r>
                      </m:e>
                      <m:sub>
                        <m:r>
                          <a:rPr lang="en-US" i="1">
                            <a:latin typeface="Cambria Math" panose="02040503050406030204" pitchFamily="18" charset="0"/>
                          </a:rPr>
                          <m:t>𝑐h</m:t>
                        </m:r>
                      </m:sub>
                    </m:sSub>
                    <m:r>
                      <a:rPr lang="en-US" i="1">
                        <a:latin typeface="Cambria Math" panose="02040503050406030204" pitchFamily="18" charset="0"/>
                      </a:rPr>
                      <m:t>)</m:t>
                    </m:r>
                  </m:oMath>
                </a14:m>
                <a:endParaRPr lang="id-ID" dirty="0">
                  <a:latin typeface="Arial" panose="020B0604020202020204" pitchFamily="34" charset="0"/>
                  <a:cs typeface="Arial" panose="020B0604020202020204" pitchFamily="34" charset="0"/>
                </a:endParaRPr>
              </a:p>
              <a:p>
                <a:pPr marL="0" indent="0">
                  <a:lnSpc>
                    <a:spcPct val="120000"/>
                  </a:lnSpc>
                  <a:buNone/>
                </a:pPr>
                <a14:m>
                  <m:oMathPara xmlns:m="http://schemas.openxmlformats.org/officeDocument/2006/math">
                    <m:oMathParaPr>
                      <m:jc m:val="centerGroup"/>
                    </m:oMathParaPr>
                    <m:oMath xmlns:m="http://schemas.openxmlformats.org/officeDocument/2006/math">
                      <m:sSub>
                        <m:sSubPr>
                          <m:ctrlPr>
                            <a:rPr lang="id-ID" i="1">
                              <a:latin typeface="Cambria Math"/>
                            </a:rPr>
                          </m:ctrlPr>
                        </m:sSubPr>
                        <m:e>
                          <m:r>
                            <a:rPr lang="en-US" i="1">
                              <a:latin typeface="Cambria Math" panose="02040503050406030204" pitchFamily="18" charset="0"/>
                            </a:rPr>
                            <m:t>𝑡</m:t>
                          </m:r>
                        </m:e>
                        <m:sub>
                          <m:r>
                            <a:rPr lang="en-US" i="1">
                              <a:latin typeface="Cambria Math" panose="02040503050406030204" pitchFamily="18" charset="0"/>
                            </a:rPr>
                            <m:t>𝑐h</m:t>
                          </m:r>
                        </m:sub>
                      </m:sSub>
                      <m:r>
                        <a:rPr lang="en-US">
                          <a:latin typeface="Cambria Math" panose="02040503050406030204" pitchFamily="18" charset="0"/>
                        </a:rPr>
                        <m:t>=</m:t>
                      </m:r>
                      <m:r>
                        <a:rPr lang="en-US" i="1">
                          <a:latin typeface="Cambria Math" panose="02040503050406030204" pitchFamily="18" charset="0"/>
                        </a:rPr>
                        <m:t>𝐾</m:t>
                      </m:r>
                      <m:sSup>
                        <m:sSupPr>
                          <m:ctrlPr>
                            <a:rPr lang="id-ID" i="1">
                              <a:latin typeface="Cambria Math"/>
                            </a:rPr>
                          </m:ctrlPr>
                        </m:sSupPr>
                        <m:e>
                          <m:r>
                            <a:rPr lang="en-US" i="1">
                              <a:latin typeface="Cambria Math" panose="02040503050406030204" pitchFamily="18" charset="0"/>
                            </a:rPr>
                            <m:t>𝐿</m:t>
                          </m:r>
                        </m:e>
                        <m:sup>
                          <m:r>
                            <a:rPr lang="en-US">
                              <a:latin typeface="Cambria Math" panose="02040503050406030204" pitchFamily="18" charset="0"/>
                            </a:rPr>
                            <m:t>0,77</m:t>
                          </m:r>
                        </m:sup>
                      </m:sSup>
                      <m:sSup>
                        <m:sSupPr>
                          <m:ctrlPr>
                            <a:rPr lang="id-ID" i="1">
                              <a:latin typeface="Cambria Math"/>
                            </a:rPr>
                          </m:ctrlPr>
                        </m:sSupPr>
                        <m:e>
                          <m:r>
                            <a:rPr lang="en-US" i="1">
                              <a:latin typeface="Cambria Math" panose="02040503050406030204" pitchFamily="18" charset="0"/>
                            </a:rPr>
                            <m:t>𝑆</m:t>
                          </m:r>
                        </m:e>
                        <m:sup>
                          <m:r>
                            <a:rPr lang="en-US" i="1">
                              <a:latin typeface="Cambria Math" panose="02040503050406030204" pitchFamily="18" charset="0"/>
                            </a:rPr>
                            <m:t>−</m:t>
                          </m:r>
                          <m:r>
                            <a:rPr lang="en-US">
                              <a:latin typeface="Cambria Math" panose="02040503050406030204" pitchFamily="18" charset="0"/>
                            </a:rPr>
                            <m:t>0,385</m:t>
                          </m:r>
                        </m:sup>
                      </m:sSup>
                    </m:oMath>
                  </m:oMathPara>
                </a14:m>
                <a:endParaRPr lang="id-ID" dirty="0">
                  <a:latin typeface="Arial" panose="020B0604020202020204" pitchFamily="34" charset="0"/>
                  <a:cs typeface="Arial" panose="020B0604020202020204" pitchFamily="34" charset="0"/>
                </a:endParaRPr>
              </a:p>
              <a:p>
                <a:pPr>
                  <a:lnSpc>
                    <a:spcPct val="120000"/>
                  </a:lnSpc>
                </a:pPr>
                <a14:m>
                  <m:oMath xmlns:m="http://schemas.openxmlformats.org/officeDocument/2006/math">
                    <m:r>
                      <a:rPr lang="en-US" i="1">
                        <a:latin typeface="Cambria Math" panose="02040503050406030204" pitchFamily="18" charset="0"/>
                      </a:rPr>
                      <m:t>𝐾</m:t>
                    </m:r>
                  </m:oMath>
                </a14:m>
                <a:r>
                  <a:rPr lang="en-US" dirty="0">
                    <a:latin typeface="Arial" panose="020B0604020202020204" pitchFamily="34" charset="0"/>
                    <a:cs typeface="Arial" panose="020B0604020202020204" pitchFamily="34" charset="0"/>
                  </a:rPr>
                  <a:t> = </a:t>
                </a:r>
                <a:r>
                  <a:rPr lang="en-US" dirty="0" err="1">
                    <a:latin typeface="Arial" panose="020B0604020202020204" pitchFamily="34" charset="0"/>
                    <a:cs typeface="Arial" panose="020B0604020202020204" pitchFamily="34" charset="0"/>
                  </a:rPr>
                  <a:t>Konstanta</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konversi</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satuan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untuk</a:t>
                </a:r>
                <a:r>
                  <a:rPr lang="en-US" dirty="0">
                    <a:latin typeface="Arial" panose="020B0604020202020204" pitchFamily="34" charset="0"/>
                    <a:cs typeface="Arial" panose="020B0604020202020204" pitchFamily="34" charset="0"/>
                  </a:rPr>
                  <a:t> SI, </a:t>
                </a:r>
                <a14:m>
                  <m:oMath xmlns:m="http://schemas.openxmlformats.org/officeDocument/2006/math">
                    <m:r>
                      <a:rPr lang="en-US" i="1">
                        <a:latin typeface="Cambria Math" panose="02040503050406030204" pitchFamily="18" charset="0"/>
                      </a:rPr>
                      <m:t>𝐾</m:t>
                    </m:r>
                    <m:r>
                      <a:rPr lang="en-US" i="1">
                        <a:latin typeface="Cambria Math" panose="02040503050406030204" pitchFamily="18" charset="0"/>
                      </a:rPr>
                      <m:t>=0,0195</m:t>
                    </m:r>
                  </m:oMath>
                </a14:m>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dan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untuk</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satuan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Inggris</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tradisional</a:t>
                </a:r>
                <a:r>
                  <a:rPr lang="en-US" dirty="0">
                    <a:latin typeface="Arial" panose="020B0604020202020204" pitchFamily="34" charset="0"/>
                    <a:cs typeface="Arial" panose="020B0604020202020204" pitchFamily="34" charset="0"/>
                  </a:rPr>
                  <a:t>), </a:t>
                </a:r>
                <a14:m>
                  <m:oMath xmlns:m="http://schemas.openxmlformats.org/officeDocument/2006/math">
                    <m:r>
                      <a:rPr lang="en-US" i="1">
                        <a:latin typeface="Cambria Math" panose="02040503050406030204" pitchFamily="18" charset="0"/>
                      </a:rPr>
                      <m:t>𝐾</m:t>
                    </m:r>
                    <m:r>
                      <a:rPr lang="en-US" i="1">
                        <a:latin typeface="Cambria Math" panose="02040503050406030204" pitchFamily="18" charset="0"/>
                      </a:rPr>
                      <m:t>=0,0078</m:t>
                    </m:r>
                  </m:oMath>
                </a14:m>
                <a:r>
                  <a:rPr lang="en-US" dirty="0">
                    <a:latin typeface="Arial" panose="020B0604020202020204" pitchFamily="34" charset="0"/>
                    <a:cs typeface="Arial" panose="020B0604020202020204" pitchFamily="34" charset="0"/>
                  </a:rPr>
                  <a:t>, </a:t>
                </a:r>
                <a14:m>
                  <m:oMath xmlns:m="http://schemas.openxmlformats.org/officeDocument/2006/math">
                    <m:r>
                      <a:rPr lang="en-US" i="1">
                        <a:latin typeface="Cambria Math" panose="02040503050406030204" pitchFamily="18" charset="0"/>
                      </a:rPr>
                      <m:t>𝐿</m:t>
                    </m:r>
                  </m:oMath>
                </a14:m>
                <a:r>
                  <a:rPr lang="en-US" dirty="0">
                    <a:latin typeface="Arial" panose="020B0604020202020204" pitchFamily="34" charset="0"/>
                    <a:cs typeface="Arial" panose="020B0604020202020204" pitchFamily="34" charset="0"/>
                  </a:rPr>
                  <a:t> = </a:t>
                </a:r>
                <a:r>
                  <a:rPr lang="en-US" dirty="0" err="1">
                    <a:latin typeface="Arial" panose="020B0604020202020204" pitchFamily="34" charset="0"/>
                    <a:cs typeface="Arial" panose="020B0604020202020204" pitchFamily="34" charset="0"/>
                  </a:rPr>
                  <a:t>Panjang</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Saluran</a:t>
                </a:r>
                <a:r>
                  <a:rPr lang="en-US" dirty="0">
                    <a:latin typeface="Arial" panose="020B0604020202020204" pitchFamily="34" charset="0"/>
                    <a:cs typeface="Arial" panose="020B0604020202020204" pitchFamily="34" charset="0"/>
                  </a:rPr>
                  <a:t> </a:t>
                </a:r>
                <a14:m>
                  <m:oMath xmlns:m="http://schemas.openxmlformats.org/officeDocument/2006/math">
                    <m:r>
                      <a:rPr lang="en-US" i="1">
                        <a:latin typeface="Cambria Math" panose="02040503050406030204" pitchFamily="18" charset="0"/>
                      </a:rPr>
                      <m:t>(</m:t>
                    </m:r>
                    <m:r>
                      <a:rPr lang="en-US" i="1">
                        <a:latin typeface="Cambria Math" panose="02040503050406030204" pitchFamily="18" charset="0"/>
                      </a:rPr>
                      <m:t>𝑓𝑡</m:t>
                    </m:r>
                    <m:r>
                      <a:rPr lang="en-US" i="1">
                        <a:latin typeface="Cambria Math" panose="02040503050406030204" pitchFamily="18" charset="0"/>
                      </a:rPr>
                      <m:t>)</m:t>
                    </m:r>
                  </m:oMath>
                </a14:m>
                <a:r>
                  <a:rPr lang="en-US" dirty="0">
                    <a:latin typeface="Arial" panose="020B0604020202020204" pitchFamily="34" charset="0"/>
                    <a:cs typeface="Arial" panose="020B0604020202020204" pitchFamily="34" charset="0"/>
                  </a:rPr>
                  <a:t> </a:t>
                </a:r>
                <a:endParaRPr lang="id-ID" dirty="0">
                  <a:latin typeface="Arial" panose="020B0604020202020204" pitchFamily="34" charset="0"/>
                  <a:cs typeface="Arial" panose="020B0604020202020204" pitchFamily="34" charset="0"/>
                </a:endParaRPr>
              </a:p>
            </p:txBody>
          </p:sp>
        </mc:Choice>
        <mc:Fallback xmlns="">
          <p:sp>
            <p:nvSpPr>
              <p:cNvPr id="3" name="Content Placeholder 2"/>
              <p:cNvSpPr>
                <a:spLocks noGrp="1" noRot="1" noChangeAspect="1" noMove="1" noResize="1" noEditPoints="1" noAdjustHandles="1" noChangeArrowheads="1" noChangeShapeType="1" noTextEdit="1"/>
              </p:cNvSpPr>
              <p:nvPr>
                <p:ph sz="half" idx="1"/>
              </p:nvPr>
            </p:nvSpPr>
            <p:spPr>
              <a:xfrm>
                <a:off x="542298" y="2086707"/>
                <a:ext cx="4698358" cy="3599316"/>
              </a:xfrm>
              <a:blipFill>
                <a:blip r:embed="rId2"/>
                <a:stretch>
                  <a:fillRect l="-1816" t="-338" r="-1946" b="-30964"/>
                </a:stretch>
              </a:blipFill>
            </p:spPr>
            <p:txBody>
              <a:bodyPr/>
              <a:lstStyle/>
              <a:p>
                <a:r>
                  <a:rPr lang="id-ID">
                    <a:noFill/>
                  </a:rPr>
                  <a:t> </a:t>
                </a:r>
              </a:p>
            </p:txBody>
          </p:sp>
        </mc:Fallback>
      </mc:AlternateContent>
      <mc:AlternateContent xmlns:mc="http://schemas.openxmlformats.org/markup-compatibility/2006" xmlns:a14="http://schemas.microsoft.com/office/drawing/2010/main">
        <mc:Choice Requires="a14">
          <p:sp>
            <p:nvSpPr>
              <p:cNvPr id="4" name="Content Placeholder 3"/>
              <p:cNvSpPr>
                <a:spLocks noGrp="1"/>
              </p:cNvSpPr>
              <p:nvPr>
                <p:ph sz="half" idx="2"/>
              </p:nvPr>
            </p:nvSpPr>
            <p:spPr>
              <a:xfrm>
                <a:off x="5487251" y="1549494"/>
                <a:ext cx="5197522" cy="3599316"/>
              </a:xfrm>
            </p:spPr>
            <p:txBody>
              <a:bodyPr>
                <a:noAutofit/>
              </a:bodyPr>
              <a:lstStyle/>
              <a:p>
                <a:pPr>
                  <a:lnSpc>
                    <a:spcPct val="120000"/>
                  </a:lnSpc>
                </a:pPr>
                <a:r>
                  <a:rPr lang="id-ID" sz="1800" dirty="0"/>
                  <a:t>DPU (2005c)</a:t>
                </a:r>
              </a:p>
              <a:p>
                <a:pPr marL="0" indent="0">
                  <a:lnSpc>
                    <a:spcPct val="120000"/>
                  </a:lnSpc>
                  <a:buNone/>
                </a:pPr>
                <a14:m>
                  <m:oMathPara xmlns:m="http://schemas.openxmlformats.org/officeDocument/2006/math">
                    <m:oMathParaPr>
                      <m:jc m:val="centerGroup"/>
                    </m:oMathParaPr>
                    <m:oMath xmlns:m="http://schemas.openxmlformats.org/officeDocument/2006/math">
                      <m:sSub>
                        <m:sSubPr>
                          <m:ctrlPr>
                            <a:rPr lang="id-ID" sz="1800" i="1">
                              <a:latin typeface="Cambria Math"/>
                            </a:rPr>
                          </m:ctrlPr>
                        </m:sSubPr>
                        <m:e>
                          <m:r>
                            <a:rPr lang="en-US" sz="1800" i="1">
                              <a:latin typeface="Cambria Math" panose="02040503050406030204" pitchFamily="18" charset="0"/>
                            </a:rPr>
                            <m:t>𝑡</m:t>
                          </m:r>
                        </m:e>
                        <m:sub>
                          <m:r>
                            <a:rPr lang="en-US" sz="1800">
                              <a:latin typeface="Cambria Math" panose="02040503050406030204" pitchFamily="18" charset="0"/>
                            </a:rPr>
                            <m:t>0</m:t>
                          </m:r>
                        </m:sub>
                      </m:sSub>
                      <m:r>
                        <a:rPr lang="en-US" sz="1800">
                          <a:latin typeface="Cambria Math" panose="02040503050406030204" pitchFamily="18" charset="0"/>
                        </a:rPr>
                        <m:t>=</m:t>
                      </m:r>
                      <m:sSup>
                        <m:sSupPr>
                          <m:ctrlPr>
                            <a:rPr lang="id-ID" sz="1800" i="1">
                              <a:latin typeface="Cambria Math"/>
                            </a:rPr>
                          </m:ctrlPr>
                        </m:sSupPr>
                        <m:e>
                          <m:d>
                            <m:dPr>
                              <m:begChr m:val="["/>
                              <m:endChr m:val="]"/>
                              <m:ctrlPr>
                                <a:rPr lang="id-ID" sz="1800" i="1">
                                  <a:latin typeface="Cambria Math"/>
                                </a:rPr>
                              </m:ctrlPr>
                            </m:dPr>
                            <m:e>
                              <m:f>
                                <m:fPr>
                                  <m:ctrlPr>
                                    <a:rPr lang="id-ID" sz="1800" i="1">
                                      <a:latin typeface="Cambria Math"/>
                                    </a:rPr>
                                  </m:ctrlPr>
                                </m:fPr>
                                <m:num>
                                  <m:r>
                                    <a:rPr lang="en-US" sz="1800">
                                      <a:latin typeface="Cambria Math" panose="02040503050406030204" pitchFamily="18" charset="0"/>
                                    </a:rPr>
                                    <m:t>2</m:t>
                                  </m:r>
                                </m:num>
                                <m:den>
                                  <m:r>
                                    <a:rPr lang="en-US" sz="1800">
                                      <a:latin typeface="Cambria Math" panose="02040503050406030204" pitchFamily="18" charset="0"/>
                                    </a:rPr>
                                    <m:t>3</m:t>
                                  </m:r>
                                </m:den>
                              </m:f>
                              <m:r>
                                <a:rPr lang="en-US" sz="1800">
                                  <a:latin typeface="Cambria Math" panose="02040503050406030204" pitchFamily="18" charset="0"/>
                                </a:rPr>
                                <m:t>3,28 </m:t>
                              </m:r>
                              <m:r>
                                <a:rPr lang="en-US" sz="1800" i="1">
                                  <a:latin typeface="Cambria Math" panose="02040503050406030204" pitchFamily="18" charset="0"/>
                                </a:rPr>
                                <m:t>𝐿</m:t>
                              </m:r>
                              <m:d>
                                <m:dPr>
                                  <m:ctrlPr>
                                    <a:rPr lang="id-ID" sz="1800" i="1">
                                      <a:latin typeface="Cambria Math"/>
                                    </a:rPr>
                                  </m:ctrlPr>
                                </m:dPr>
                                <m:e>
                                  <m:f>
                                    <m:fPr>
                                      <m:ctrlPr>
                                        <a:rPr lang="id-ID" sz="1800" i="1">
                                          <a:latin typeface="Cambria Math"/>
                                        </a:rPr>
                                      </m:ctrlPr>
                                    </m:fPr>
                                    <m:num>
                                      <m:r>
                                        <a:rPr lang="en-US" sz="1800" i="1">
                                          <a:latin typeface="Cambria Math" panose="02040503050406030204" pitchFamily="18" charset="0"/>
                                        </a:rPr>
                                        <m:t>𝑛</m:t>
                                      </m:r>
                                    </m:num>
                                    <m:den>
                                      <m:rad>
                                        <m:radPr>
                                          <m:degHide m:val="on"/>
                                          <m:ctrlPr>
                                            <a:rPr lang="id-ID" sz="1800" i="1">
                                              <a:latin typeface="Cambria Math"/>
                                            </a:rPr>
                                          </m:ctrlPr>
                                        </m:radPr>
                                        <m:deg/>
                                        <m:e>
                                          <m:r>
                                            <a:rPr lang="en-US" sz="1800" i="1">
                                              <a:latin typeface="Cambria Math" panose="02040503050406030204" pitchFamily="18" charset="0"/>
                                            </a:rPr>
                                            <m:t>𝑆</m:t>
                                          </m:r>
                                        </m:e>
                                      </m:rad>
                                    </m:den>
                                  </m:f>
                                </m:e>
                              </m:d>
                            </m:e>
                          </m:d>
                        </m:e>
                        <m:sup>
                          <m:r>
                            <a:rPr lang="en-US" sz="1800">
                              <a:latin typeface="Cambria Math" panose="02040503050406030204" pitchFamily="18" charset="0"/>
                            </a:rPr>
                            <m:t>0,467</m:t>
                          </m:r>
                        </m:sup>
                      </m:sSup>
                    </m:oMath>
                  </m:oMathPara>
                </a14:m>
                <a:endParaRPr lang="id-ID" sz="1800" dirty="0"/>
              </a:p>
              <a:p>
                <a:pPr marL="0" indent="0">
                  <a:lnSpc>
                    <a:spcPct val="120000"/>
                  </a:lnSpc>
                  <a:buNone/>
                </a:pPr>
                <a14:m>
                  <m:oMathPara xmlns:m="http://schemas.openxmlformats.org/officeDocument/2006/math">
                    <m:oMathParaPr>
                      <m:jc m:val="centerGroup"/>
                    </m:oMathParaPr>
                    <m:oMath xmlns:m="http://schemas.openxmlformats.org/officeDocument/2006/math">
                      <m:sSub>
                        <m:sSubPr>
                          <m:ctrlPr>
                            <a:rPr lang="id-ID" sz="1800" i="1">
                              <a:latin typeface="Cambria Math"/>
                            </a:rPr>
                          </m:ctrlPr>
                        </m:sSubPr>
                        <m:e>
                          <m:r>
                            <a:rPr lang="en-US" sz="1800" i="1">
                              <a:latin typeface="Cambria Math" panose="02040503050406030204" pitchFamily="18" charset="0"/>
                            </a:rPr>
                            <m:t>𝑡</m:t>
                          </m:r>
                        </m:e>
                        <m:sub>
                          <m:r>
                            <a:rPr lang="en-US" sz="1800" i="1">
                              <a:latin typeface="Cambria Math" panose="02040503050406030204" pitchFamily="18" charset="0"/>
                            </a:rPr>
                            <m:t>𝑑</m:t>
                          </m:r>
                        </m:sub>
                      </m:sSub>
                      <m:r>
                        <a:rPr lang="en-US" sz="1800">
                          <a:latin typeface="Cambria Math" panose="02040503050406030204" pitchFamily="18" charset="0"/>
                        </a:rPr>
                        <m:t>=</m:t>
                      </m:r>
                      <m:f>
                        <m:fPr>
                          <m:ctrlPr>
                            <a:rPr lang="id-ID" sz="1800" i="1">
                              <a:latin typeface="Cambria Math"/>
                            </a:rPr>
                          </m:ctrlPr>
                        </m:fPr>
                        <m:num>
                          <m:sSub>
                            <m:sSubPr>
                              <m:ctrlPr>
                                <a:rPr lang="id-ID" sz="1800" i="1">
                                  <a:latin typeface="Cambria Math"/>
                                </a:rPr>
                              </m:ctrlPr>
                            </m:sSubPr>
                            <m:e>
                              <m:r>
                                <a:rPr lang="en-US" sz="1800" i="1">
                                  <a:latin typeface="Cambria Math" panose="02040503050406030204" pitchFamily="18" charset="0"/>
                                </a:rPr>
                                <m:t>𝐿</m:t>
                              </m:r>
                            </m:e>
                            <m:sub>
                              <m:r>
                                <a:rPr lang="en-US" sz="1800" i="1">
                                  <a:latin typeface="Cambria Math" panose="02040503050406030204" pitchFamily="18" charset="0"/>
                                </a:rPr>
                                <m:t>𝑠</m:t>
                              </m:r>
                            </m:sub>
                          </m:sSub>
                        </m:num>
                        <m:den>
                          <m:r>
                            <a:rPr lang="en-US" sz="1800" i="1">
                              <a:latin typeface="Cambria Math" panose="02040503050406030204" pitchFamily="18" charset="0"/>
                            </a:rPr>
                            <m:t>𝑉</m:t>
                          </m:r>
                        </m:den>
                      </m:f>
                    </m:oMath>
                  </m:oMathPara>
                </a14:m>
                <a:endParaRPr lang="id-ID" sz="1800" dirty="0"/>
              </a:p>
              <a:p>
                <a:pPr>
                  <a:lnSpc>
                    <a:spcPct val="120000"/>
                  </a:lnSpc>
                </a:pPr>
                <a:r>
                  <a:rPr lang="en-US" sz="1800" dirty="0" err="1"/>
                  <a:t>Dimana</a:t>
                </a:r>
                <a:r>
                  <a:rPr lang="en-US" sz="1800" dirty="0"/>
                  <a:t>:</a:t>
                </a:r>
                <a:endParaRPr lang="id-ID" sz="1800" dirty="0"/>
              </a:p>
              <a:p>
                <a:pPr>
                  <a:lnSpc>
                    <a:spcPct val="120000"/>
                  </a:lnSpc>
                </a:pPr>
                <a14:m>
                  <m:oMath xmlns:m="http://schemas.openxmlformats.org/officeDocument/2006/math">
                    <m:sSub>
                      <m:sSubPr>
                        <m:ctrlPr>
                          <a:rPr lang="id-ID" sz="1800" i="1">
                            <a:latin typeface="Cambria Math"/>
                          </a:rPr>
                        </m:ctrlPr>
                      </m:sSubPr>
                      <m:e>
                        <m:r>
                          <a:rPr lang="en-US" sz="1800" i="1">
                            <a:latin typeface="Cambria Math" panose="02040503050406030204" pitchFamily="18" charset="0"/>
                          </a:rPr>
                          <m:t>𝑡</m:t>
                        </m:r>
                      </m:e>
                      <m:sub>
                        <m:r>
                          <a:rPr lang="en-US" sz="1800" i="1">
                            <a:latin typeface="Cambria Math" panose="02040503050406030204" pitchFamily="18" charset="0"/>
                          </a:rPr>
                          <m:t>0</m:t>
                        </m:r>
                      </m:sub>
                    </m:sSub>
                  </m:oMath>
                </a14:m>
                <a:r>
                  <a:rPr lang="id-ID" sz="1800" dirty="0"/>
                  <a:t>= </a:t>
                </a:r>
                <a:r>
                  <a:rPr lang="id-ID" sz="1800" dirty="0" err="1"/>
                  <a:t>inlet</a:t>
                </a:r>
                <a:r>
                  <a:rPr lang="id-ID" sz="1800" dirty="0"/>
                  <a:t> </a:t>
                </a:r>
                <a:r>
                  <a:rPr lang="id-ID" sz="1800" dirty="0" err="1"/>
                  <a:t>time</a:t>
                </a:r>
                <a:r>
                  <a:rPr lang="id-ID" sz="1800" dirty="0"/>
                  <a:t>, menit </a:t>
                </a:r>
              </a:p>
              <a:p>
                <a:pPr>
                  <a:lnSpc>
                    <a:spcPct val="120000"/>
                  </a:lnSpc>
                </a:pPr>
                <a14:m>
                  <m:oMath xmlns:m="http://schemas.openxmlformats.org/officeDocument/2006/math">
                    <m:sSub>
                      <m:sSubPr>
                        <m:ctrlPr>
                          <a:rPr lang="id-ID" sz="1800" i="1">
                            <a:latin typeface="Cambria Math"/>
                          </a:rPr>
                        </m:ctrlPr>
                      </m:sSubPr>
                      <m:e>
                        <m:r>
                          <a:rPr lang="en-US" sz="1800" i="1">
                            <a:latin typeface="Cambria Math" panose="02040503050406030204" pitchFamily="18" charset="0"/>
                          </a:rPr>
                          <m:t>𝑡</m:t>
                        </m:r>
                      </m:e>
                      <m:sub>
                        <m:r>
                          <a:rPr lang="en-US" sz="1800" i="1">
                            <a:latin typeface="Cambria Math" panose="02040503050406030204" pitchFamily="18" charset="0"/>
                          </a:rPr>
                          <m:t>𝑑</m:t>
                        </m:r>
                      </m:sub>
                    </m:sSub>
                  </m:oMath>
                </a14:m>
                <a:r>
                  <a:rPr lang="id-ID" sz="1800" dirty="0"/>
                  <a:t> = </a:t>
                </a:r>
                <a:r>
                  <a:rPr lang="id-ID" sz="1800" dirty="0" err="1"/>
                  <a:t>time</a:t>
                </a:r>
                <a:r>
                  <a:rPr lang="id-ID" sz="1800" dirty="0"/>
                  <a:t> </a:t>
                </a:r>
                <a:r>
                  <a:rPr lang="id-ID" sz="1800" dirty="0" err="1"/>
                  <a:t>of</a:t>
                </a:r>
                <a:r>
                  <a:rPr lang="id-ID" sz="1800" dirty="0"/>
                  <a:t> </a:t>
                </a:r>
                <a:r>
                  <a:rPr lang="id-ID" sz="1800" dirty="0" err="1"/>
                  <a:t>flow</a:t>
                </a:r>
                <a:r>
                  <a:rPr lang="id-ID" sz="1800" dirty="0"/>
                  <a:t>, menit</a:t>
                </a:r>
              </a:p>
              <a:p>
                <a:pPr>
                  <a:lnSpc>
                    <a:spcPct val="120000"/>
                  </a:lnSpc>
                </a:pPr>
                <a14:m>
                  <m:oMath xmlns:m="http://schemas.openxmlformats.org/officeDocument/2006/math">
                    <m:r>
                      <a:rPr lang="en-US" sz="1800" i="1">
                        <a:latin typeface="Cambria Math" panose="02040503050406030204" pitchFamily="18" charset="0"/>
                      </a:rPr>
                      <m:t>𝐿</m:t>
                    </m:r>
                  </m:oMath>
                </a14:m>
                <a:r>
                  <a:rPr lang="id-ID" sz="1800" dirty="0"/>
                  <a:t> = jarak dari titik terjauh di </a:t>
                </a:r>
                <a:r>
                  <a:rPr lang="id-ID" sz="1800" dirty="0" err="1"/>
                  <a:t>catchment</a:t>
                </a:r>
                <a:r>
                  <a:rPr lang="id-ID" sz="1800" dirty="0"/>
                  <a:t> area ke lokasi fasilitas drainase (</a:t>
                </a:r>
                <a:r>
                  <a:rPr lang="id-ID" sz="1800" dirty="0" err="1"/>
                  <a:t>inlet</a:t>
                </a:r>
                <a:r>
                  <a:rPr lang="id-ID" sz="1800" dirty="0"/>
                  <a:t>), </a:t>
                </a:r>
              </a:p>
              <a:p>
                <a:pPr>
                  <a:lnSpc>
                    <a:spcPct val="120000"/>
                  </a:lnSpc>
                </a:pPr>
                <a14:m>
                  <m:oMath xmlns:m="http://schemas.openxmlformats.org/officeDocument/2006/math">
                    <m:sSub>
                      <m:sSubPr>
                        <m:ctrlPr>
                          <a:rPr lang="id-ID" sz="1800" i="1">
                            <a:latin typeface="Cambria Math"/>
                          </a:rPr>
                        </m:ctrlPr>
                      </m:sSubPr>
                      <m:e>
                        <m:r>
                          <a:rPr lang="en-US" sz="1800" i="1">
                            <a:latin typeface="Cambria Math" panose="02040503050406030204" pitchFamily="18" charset="0"/>
                          </a:rPr>
                          <m:t>𝐿</m:t>
                        </m:r>
                      </m:e>
                      <m:sub>
                        <m:r>
                          <a:rPr lang="en-US" sz="1800" i="1">
                            <a:latin typeface="Cambria Math" panose="02040503050406030204" pitchFamily="18" charset="0"/>
                          </a:rPr>
                          <m:t>𝑠</m:t>
                        </m:r>
                      </m:sub>
                    </m:sSub>
                  </m:oMath>
                </a14:m>
                <a:r>
                  <a:rPr lang="id-ID" sz="1800" dirty="0"/>
                  <a:t> = panjang </a:t>
                </a:r>
                <a:r>
                  <a:rPr lang="id-ID" sz="1800" dirty="0" err="1"/>
                  <a:t>side</a:t>
                </a:r>
                <a:r>
                  <a:rPr lang="id-ID" sz="1800" dirty="0"/>
                  <a:t> </a:t>
                </a:r>
                <a:r>
                  <a:rPr lang="id-ID" sz="1800" dirty="0" err="1"/>
                  <a:t>ditch</a:t>
                </a:r>
                <a:r>
                  <a:rPr lang="id-ID" sz="1800" dirty="0"/>
                  <a:t>, mulai dari </a:t>
                </a:r>
                <a:r>
                  <a:rPr lang="id-ID" sz="1800" dirty="0" err="1"/>
                  <a:t>inlet</a:t>
                </a:r>
                <a:r>
                  <a:rPr lang="id-ID" sz="1800" dirty="0"/>
                  <a:t> sampai ke titik yang ditinjau (m)</a:t>
                </a:r>
              </a:p>
              <a:p>
                <a:pPr>
                  <a:lnSpc>
                    <a:spcPct val="120000"/>
                  </a:lnSpc>
                </a:pPr>
                <a14:m>
                  <m:oMath xmlns:m="http://schemas.openxmlformats.org/officeDocument/2006/math">
                    <m:r>
                      <a:rPr lang="en-US" sz="1800" i="1">
                        <a:latin typeface="Cambria Math" panose="02040503050406030204" pitchFamily="18" charset="0"/>
                      </a:rPr>
                      <m:t>𝑛</m:t>
                    </m:r>
                  </m:oMath>
                </a14:m>
                <a:r>
                  <a:rPr lang="id-ID" sz="1800" dirty="0"/>
                  <a:t> = koefisien hambatan (Tabel 4-6) </a:t>
                </a:r>
              </a:p>
              <a:p>
                <a:pPr>
                  <a:lnSpc>
                    <a:spcPct val="120000"/>
                  </a:lnSpc>
                </a:pPr>
                <a14:m>
                  <m:oMath xmlns:m="http://schemas.openxmlformats.org/officeDocument/2006/math">
                    <m:r>
                      <a:rPr lang="en-US" sz="1800" i="1">
                        <a:latin typeface="Cambria Math" panose="02040503050406030204" pitchFamily="18" charset="0"/>
                      </a:rPr>
                      <m:t>𝑆</m:t>
                    </m:r>
                  </m:oMath>
                </a14:m>
                <a:r>
                  <a:rPr lang="id-ID" sz="1800" dirty="0"/>
                  <a:t> = Kemiringan daerah </a:t>
                </a:r>
                <a:r>
                  <a:rPr lang="id-ID" sz="1800" dirty="0" err="1"/>
                  <a:t>pengallran</a:t>
                </a:r>
                <a:r>
                  <a:rPr lang="id-ID" sz="1800" dirty="0"/>
                  <a:t> (</a:t>
                </a:r>
                <a:r>
                  <a:rPr lang="id-ID" sz="1800" dirty="0" err="1"/>
                  <a:t>catchment</a:t>
                </a:r>
                <a:r>
                  <a:rPr lang="id-ID" sz="1800" dirty="0"/>
                  <a:t> area)</a:t>
                </a:r>
              </a:p>
              <a:p>
                <a:pPr>
                  <a:lnSpc>
                    <a:spcPct val="120000"/>
                  </a:lnSpc>
                </a:pPr>
                <a14:m>
                  <m:oMath xmlns:m="http://schemas.openxmlformats.org/officeDocument/2006/math">
                    <m:r>
                      <a:rPr lang="en-US" sz="1800" i="1">
                        <a:latin typeface="Cambria Math" panose="02040503050406030204" pitchFamily="18" charset="0"/>
                      </a:rPr>
                      <m:t>𝑉</m:t>
                    </m:r>
                  </m:oMath>
                </a14:m>
                <a:r>
                  <a:rPr lang="id-ID" sz="1800" dirty="0"/>
                  <a:t> = kecepatan rata-rata aliran melalui </a:t>
                </a:r>
                <a:r>
                  <a:rPr lang="id-ID" sz="1800" dirty="0" err="1"/>
                  <a:t>side</a:t>
                </a:r>
                <a:r>
                  <a:rPr lang="id-ID" sz="1800" dirty="0"/>
                  <a:t> </a:t>
                </a:r>
                <a:r>
                  <a:rPr lang="id-ID" sz="1800" dirty="0" err="1"/>
                  <a:t>ditch</a:t>
                </a:r>
                <a:r>
                  <a:rPr lang="id-ID" sz="1800" dirty="0"/>
                  <a:t> (</a:t>
                </a:r>
                <a:r>
                  <a:rPr lang="id-ID" sz="1800" dirty="0" err="1"/>
                  <a:t>mldetik</a:t>
                </a:r>
                <a:endParaRPr lang="id-ID" sz="1800" dirty="0"/>
              </a:p>
              <a:p>
                <a:pPr>
                  <a:lnSpc>
                    <a:spcPct val="120000"/>
                  </a:lnSpc>
                </a:pPr>
                <a:endParaRPr lang="id-ID" sz="1800" dirty="0"/>
              </a:p>
              <a:p>
                <a:pPr>
                  <a:lnSpc>
                    <a:spcPct val="120000"/>
                  </a:lnSpc>
                </a:pPr>
                <a:endParaRPr lang="id-ID" sz="1800" dirty="0"/>
              </a:p>
            </p:txBody>
          </p:sp>
        </mc:Choice>
        <mc:Fallback xmlns="">
          <p:sp>
            <p:nvSpPr>
              <p:cNvPr id="4" name="Content Placeholder 3"/>
              <p:cNvSpPr>
                <a:spLocks noGrp="1" noRot="1" noChangeAspect="1" noMove="1" noResize="1" noEditPoints="1" noAdjustHandles="1" noChangeArrowheads="1" noChangeShapeType="1" noTextEdit="1"/>
              </p:cNvSpPr>
              <p:nvPr>
                <p:ph sz="half" idx="2"/>
              </p:nvPr>
            </p:nvSpPr>
            <p:spPr>
              <a:xfrm>
                <a:off x="5487251" y="1549494"/>
                <a:ext cx="5197522" cy="3599316"/>
              </a:xfrm>
              <a:blipFill>
                <a:blip r:embed="rId3"/>
                <a:stretch>
                  <a:fillRect l="-703" t="-169" b="-91032"/>
                </a:stretch>
              </a:blipFill>
            </p:spPr>
            <p:txBody>
              <a:bodyPr/>
              <a:lstStyle/>
              <a:p>
                <a:r>
                  <a:rPr lang="id-ID">
                    <a:noFill/>
                  </a:rPr>
                  <a:t> </a:t>
                </a:r>
              </a:p>
            </p:txBody>
          </p:sp>
        </mc:Fallback>
      </mc:AlternateContent>
    </p:spTree>
    <p:extLst>
      <p:ext uri="{BB962C8B-B14F-4D97-AF65-F5344CB8AC3E}">
        <p14:creationId xmlns:p14="http://schemas.microsoft.com/office/powerpoint/2010/main" val="701877117"/>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t>Contoh</a:t>
            </a:r>
            <a:r>
              <a:rPr lang="en-US" b="1" dirty="0"/>
              <a:t> C4.8:</a:t>
            </a:r>
            <a:endParaRPr lang="id-ID" dirty="0"/>
          </a:p>
        </p:txBody>
      </p:sp>
      <p:sp>
        <p:nvSpPr>
          <p:cNvPr id="3" name="Content Placeholder 2"/>
          <p:cNvSpPr>
            <a:spLocks noGrp="1"/>
          </p:cNvSpPr>
          <p:nvPr>
            <p:ph sz="half" idx="1"/>
          </p:nvPr>
        </p:nvSpPr>
        <p:spPr>
          <a:solidFill>
            <a:schemeClr val="tx2"/>
          </a:solidFill>
        </p:spPr>
        <p:txBody>
          <a:bodyPr>
            <a:normAutofit fontScale="55000" lnSpcReduction="20000"/>
          </a:bodyPr>
          <a:lstStyle/>
          <a:p>
            <a:pPr>
              <a:lnSpc>
                <a:spcPct val="120000"/>
              </a:lnSpc>
            </a:pPr>
            <a:r>
              <a:rPr lang="en-US" dirty="0" err="1">
                <a:solidFill>
                  <a:schemeClr val="bg1"/>
                </a:solidFill>
              </a:rPr>
              <a:t>Desain</a:t>
            </a:r>
            <a:r>
              <a:rPr lang="en-US" dirty="0">
                <a:solidFill>
                  <a:schemeClr val="bg1"/>
                </a:solidFill>
              </a:rPr>
              <a:t> </a:t>
            </a:r>
            <a:r>
              <a:rPr lang="en-US" dirty="0" err="1">
                <a:solidFill>
                  <a:schemeClr val="bg1"/>
                </a:solidFill>
              </a:rPr>
              <a:t>hidrolika</a:t>
            </a:r>
            <a:r>
              <a:rPr lang="en-US" dirty="0">
                <a:solidFill>
                  <a:schemeClr val="bg1"/>
                </a:solidFill>
              </a:rPr>
              <a:t> </a:t>
            </a:r>
            <a:r>
              <a:rPr lang="en-US" dirty="0" err="1">
                <a:solidFill>
                  <a:schemeClr val="bg1"/>
                </a:solidFill>
              </a:rPr>
              <a:t>diperlukan</a:t>
            </a:r>
            <a:r>
              <a:rPr lang="en-US" dirty="0">
                <a:solidFill>
                  <a:schemeClr val="bg1"/>
                </a:solidFill>
              </a:rPr>
              <a:t> </a:t>
            </a:r>
            <a:r>
              <a:rPr lang="en-US" dirty="0" err="1">
                <a:solidFill>
                  <a:schemeClr val="bg1"/>
                </a:solidFill>
              </a:rPr>
              <a:t>untuk</a:t>
            </a:r>
            <a:r>
              <a:rPr lang="en-US" dirty="0">
                <a:solidFill>
                  <a:schemeClr val="bg1"/>
                </a:solidFill>
              </a:rPr>
              <a:t> </a:t>
            </a:r>
            <a:r>
              <a:rPr lang="en-US" dirty="0" err="1">
                <a:solidFill>
                  <a:schemeClr val="bg1"/>
                </a:solidFill>
              </a:rPr>
              <a:t>mengalirkan</a:t>
            </a:r>
            <a:r>
              <a:rPr lang="en-US" dirty="0">
                <a:solidFill>
                  <a:schemeClr val="bg1"/>
                </a:solidFill>
              </a:rPr>
              <a:t> </a:t>
            </a:r>
            <a:r>
              <a:rPr lang="en-US" dirty="0" err="1">
                <a:solidFill>
                  <a:schemeClr val="bg1"/>
                </a:solidFill>
              </a:rPr>
              <a:t>limpasan</a:t>
            </a:r>
            <a:r>
              <a:rPr lang="en-US" dirty="0">
                <a:solidFill>
                  <a:schemeClr val="bg1"/>
                </a:solidFill>
              </a:rPr>
              <a:t> </a:t>
            </a:r>
            <a:r>
              <a:rPr lang="en-US" dirty="0" err="1">
                <a:solidFill>
                  <a:schemeClr val="bg1"/>
                </a:solidFill>
              </a:rPr>
              <a:t>dari</a:t>
            </a:r>
            <a:r>
              <a:rPr lang="en-US" dirty="0">
                <a:solidFill>
                  <a:schemeClr val="bg1"/>
                </a:solidFill>
              </a:rPr>
              <a:t> </a:t>
            </a:r>
            <a:r>
              <a:rPr lang="en-US" dirty="0" err="1">
                <a:solidFill>
                  <a:schemeClr val="bg1"/>
                </a:solidFill>
              </a:rPr>
              <a:t>daerah</a:t>
            </a:r>
            <a:r>
              <a:rPr lang="en-US" dirty="0">
                <a:solidFill>
                  <a:schemeClr val="bg1"/>
                </a:solidFill>
              </a:rPr>
              <a:t> </a:t>
            </a:r>
            <a:r>
              <a:rPr lang="en-US" dirty="0" err="1">
                <a:solidFill>
                  <a:schemeClr val="bg1"/>
                </a:solidFill>
              </a:rPr>
              <a:t>aliran</a:t>
            </a:r>
            <a:r>
              <a:rPr lang="en-US" dirty="0">
                <a:solidFill>
                  <a:schemeClr val="bg1"/>
                </a:solidFill>
              </a:rPr>
              <a:t> </a:t>
            </a:r>
            <a:r>
              <a:rPr lang="en-US" dirty="0" err="1">
                <a:solidFill>
                  <a:schemeClr val="bg1"/>
                </a:solidFill>
              </a:rPr>
              <a:t>sungai</a:t>
            </a:r>
            <a:r>
              <a:rPr lang="en-US" dirty="0">
                <a:solidFill>
                  <a:schemeClr val="bg1"/>
                </a:solidFill>
              </a:rPr>
              <a:t> </a:t>
            </a:r>
            <a:r>
              <a:rPr lang="en-US" dirty="0" err="1">
                <a:solidFill>
                  <a:schemeClr val="bg1"/>
                </a:solidFill>
              </a:rPr>
              <a:t>kecil</a:t>
            </a:r>
            <a:r>
              <a:rPr lang="en-US" dirty="0">
                <a:solidFill>
                  <a:schemeClr val="bg1"/>
                </a:solidFill>
              </a:rPr>
              <a:t> </a:t>
            </a:r>
            <a:r>
              <a:rPr lang="en-US" dirty="0" err="1">
                <a:solidFill>
                  <a:schemeClr val="bg1"/>
                </a:solidFill>
              </a:rPr>
              <a:t>dengan</a:t>
            </a:r>
            <a:r>
              <a:rPr lang="en-US" dirty="0">
                <a:solidFill>
                  <a:schemeClr val="bg1"/>
                </a:solidFill>
              </a:rPr>
              <a:t> </a:t>
            </a:r>
            <a:r>
              <a:rPr lang="en-US" dirty="0" err="1">
                <a:solidFill>
                  <a:schemeClr val="bg1"/>
                </a:solidFill>
              </a:rPr>
              <a:t>luas</a:t>
            </a:r>
            <a:r>
              <a:rPr lang="en-US" dirty="0">
                <a:solidFill>
                  <a:schemeClr val="bg1"/>
                </a:solidFill>
              </a:rPr>
              <a:t> </a:t>
            </a:r>
            <a:r>
              <a:rPr lang="en-US" dirty="0" err="1">
                <a:solidFill>
                  <a:schemeClr val="bg1"/>
                </a:solidFill>
              </a:rPr>
              <a:t>drainase</a:t>
            </a:r>
            <a:r>
              <a:rPr lang="en-US" dirty="0">
                <a:solidFill>
                  <a:schemeClr val="bg1"/>
                </a:solidFill>
              </a:rPr>
              <a:t> 130 Ha. </a:t>
            </a:r>
            <a:r>
              <a:rPr lang="en-US" dirty="0" err="1">
                <a:solidFill>
                  <a:schemeClr val="bg1"/>
                </a:solidFill>
              </a:rPr>
              <a:t>Berdasarkan</a:t>
            </a:r>
            <a:r>
              <a:rPr lang="en-US" dirty="0">
                <a:solidFill>
                  <a:schemeClr val="bg1"/>
                </a:solidFill>
              </a:rPr>
              <a:t> </a:t>
            </a:r>
            <a:r>
              <a:rPr lang="en-US" dirty="0" err="1">
                <a:solidFill>
                  <a:schemeClr val="bg1"/>
                </a:solidFill>
              </a:rPr>
              <a:t>pemeriksaan</a:t>
            </a:r>
            <a:r>
              <a:rPr lang="en-US" dirty="0">
                <a:solidFill>
                  <a:schemeClr val="bg1"/>
                </a:solidFill>
              </a:rPr>
              <a:t> </a:t>
            </a:r>
            <a:r>
              <a:rPr lang="en-US" dirty="0" err="1">
                <a:solidFill>
                  <a:schemeClr val="bg1"/>
                </a:solidFill>
              </a:rPr>
              <a:t>lapangan</a:t>
            </a:r>
            <a:r>
              <a:rPr lang="en-US" dirty="0">
                <a:solidFill>
                  <a:schemeClr val="bg1"/>
                </a:solidFill>
              </a:rPr>
              <a:t> </a:t>
            </a:r>
            <a:r>
              <a:rPr lang="en-US" dirty="0" err="1">
                <a:solidFill>
                  <a:schemeClr val="bg1"/>
                </a:solidFill>
              </a:rPr>
              <a:t>dan</a:t>
            </a:r>
            <a:r>
              <a:rPr lang="en-US" dirty="0">
                <a:solidFill>
                  <a:schemeClr val="bg1"/>
                </a:solidFill>
              </a:rPr>
              <a:t> </a:t>
            </a:r>
            <a:r>
              <a:rPr lang="en-US" dirty="0" err="1">
                <a:solidFill>
                  <a:schemeClr val="bg1"/>
                </a:solidFill>
              </a:rPr>
              <a:t>peta</a:t>
            </a:r>
            <a:r>
              <a:rPr lang="en-US" dirty="0">
                <a:solidFill>
                  <a:schemeClr val="bg1"/>
                </a:solidFill>
              </a:rPr>
              <a:t> </a:t>
            </a:r>
            <a:r>
              <a:rPr lang="en-US" dirty="0" err="1">
                <a:solidFill>
                  <a:schemeClr val="bg1"/>
                </a:solidFill>
              </a:rPr>
              <a:t>topografi</a:t>
            </a:r>
            <a:r>
              <a:rPr lang="en-US" dirty="0">
                <a:solidFill>
                  <a:schemeClr val="bg1"/>
                </a:solidFill>
              </a:rPr>
              <a:t>, </a:t>
            </a:r>
            <a:r>
              <a:rPr lang="en-US" dirty="0" err="1">
                <a:solidFill>
                  <a:schemeClr val="bg1"/>
                </a:solidFill>
              </a:rPr>
              <a:t>panjang</a:t>
            </a:r>
            <a:r>
              <a:rPr lang="en-US" dirty="0">
                <a:solidFill>
                  <a:schemeClr val="bg1"/>
                </a:solidFill>
              </a:rPr>
              <a:t> </a:t>
            </a:r>
            <a:r>
              <a:rPr lang="en-US" dirty="0" err="1">
                <a:solidFill>
                  <a:schemeClr val="bg1"/>
                </a:solidFill>
              </a:rPr>
              <a:t>pengaliran</a:t>
            </a:r>
            <a:r>
              <a:rPr lang="en-US" dirty="0">
                <a:solidFill>
                  <a:schemeClr val="bg1"/>
                </a:solidFill>
              </a:rPr>
              <a:t> air </a:t>
            </a:r>
            <a:r>
              <a:rPr lang="en-US" dirty="0" err="1">
                <a:solidFill>
                  <a:schemeClr val="bg1"/>
                </a:solidFill>
              </a:rPr>
              <a:t>dalam</a:t>
            </a:r>
            <a:r>
              <a:rPr lang="en-US" dirty="0">
                <a:solidFill>
                  <a:schemeClr val="bg1"/>
                </a:solidFill>
              </a:rPr>
              <a:t> DAS </a:t>
            </a:r>
            <a:r>
              <a:rPr lang="en-US" dirty="0" err="1">
                <a:solidFill>
                  <a:schemeClr val="bg1"/>
                </a:solidFill>
              </a:rPr>
              <a:t>dari</a:t>
            </a:r>
            <a:r>
              <a:rPr lang="en-US" dirty="0">
                <a:solidFill>
                  <a:schemeClr val="bg1"/>
                </a:solidFill>
              </a:rPr>
              <a:t> outlet DAS (</a:t>
            </a:r>
            <a:r>
              <a:rPr lang="en-US" dirty="0" err="1">
                <a:solidFill>
                  <a:schemeClr val="bg1"/>
                </a:solidFill>
              </a:rPr>
              <a:t>titik</a:t>
            </a:r>
            <a:r>
              <a:rPr lang="en-US" dirty="0">
                <a:solidFill>
                  <a:schemeClr val="bg1"/>
                </a:solidFill>
              </a:rPr>
              <a:t> </a:t>
            </a:r>
            <a:r>
              <a:rPr lang="en-US" dirty="0" err="1">
                <a:solidFill>
                  <a:schemeClr val="bg1"/>
                </a:solidFill>
              </a:rPr>
              <a:t>rencana</a:t>
            </a:r>
            <a:r>
              <a:rPr lang="en-US" dirty="0">
                <a:solidFill>
                  <a:schemeClr val="bg1"/>
                </a:solidFill>
              </a:rPr>
              <a:t>) </a:t>
            </a:r>
            <a:r>
              <a:rPr lang="en-US" dirty="0" err="1">
                <a:solidFill>
                  <a:schemeClr val="bg1"/>
                </a:solidFill>
              </a:rPr>
              <a:t>ke</a:t>
            </a:r>
            <a:r>
              <a:rPr lang="en-US" dirty="0">
                <a:solidFill>
                  <a:schemeClr val="bg1"/>
                </a:solidFill>
              </a:rPr>
              <a:t> </a:t>
            </a:r>
            <a:r>
              <a:rPr lang="en-US" dirty="0" err="1">
                <a:solidFill>
                  <a:schemeClr val="bg1"/>
                </a:solidFill>
              </a:rPr>
              <a:t>titik</a:t>
            </a:r>
            <a:r>
              <a:rPr lang="en-US" dirty="0">
                <a:solidFill>
                  <a:schemeClr val="bg1"/>
                </a:solidFill>
              </a:rPr>
              <a:t> </a:t>
            </a:r>
            <a:r>
              <a:rPr lang="en-US" dirty="0" err="1">
                <a:solidFill>
                  <a:schemeClr val="bg1"/>
                </a:solidFill>
              </a:rPr>
              <a:t>terjauh</a:t>
            </a:r>
            <a:r>
              <a:rPr lang="en-US" dirty="0">
                <a:solidFill>
                  <a:schemeClr val="bg1"/>
                </a:solidFill>
              </a:rPr>
              <a:t> DAS </a:t>
            </a:r>
            <a:r>
              <a:rPr lang="en-US" dirty="0" err="1">
                <a:solidFill>
                  <a:schemeClr val="bg1"/>
                </a:solidFill>
              </a:rPr>
              <a:t>adalah</a:t>
            </a:r>
            <a:r>
              <a:rPr lang="en-US" dirty="0">
                <a:solidFill>
                  <a:schemeClr val="bg1"/>
                </a:solidFill>
              </a:rPr>
              <a:t> 1610 meter. </a:t>
            </a:r>
            <a:r>
              <a:rPr lang="en-US" dirty="0" err="1">
                <a:solidFill>
                  <a:schemeClr val="bg1"/>
                </a:solidFill>
              </a:rPr>
              <a:t>Elevasi</a:t>
            </a:r>
            <a:r>
              <a:rPr lang="en-US" dirty="0">
                <a:solidFill>
                  <a:schemeClr val="bg1"/>
                </a:solidFill>
              </a:rPr>
              <a:t> di outlet </a:t>
            </a:r>
            <a:r>
              <a:rPr lang="en-US" dirty="0" err="1">
                <a:solidFill>
                  <a:schemeClr val="bg1"/>
                </a:solidFill>
              </a:rPr>
              <a:t>adalah</a:t>
            </a:r>
            <a:r>
              <a:rPr lang="en-US" dirty="0">
                <a:solidFill>
                  <a:schemeClr val="bg1"/>
                </a:solidFill>
              </a:rPr>
              <a:t> 213 meter. Dari </a:t>
            </a:r>
            <a:r>
              <a:rPr lang="en-US" dirty="0" err="1">
                <a:solidFill>
                  <a:schemeClr val="bg1"/>
                </a:solidFill>
              </a:rPr>
              <a:t>peta</a:t>
            </a:r>
            <a:r>
              <a:rPr lang="en-US" dirty="0">
                <a:solidFill>
                  <a:schemeClr val="bg1"/>
                </a:solidFill>
              </a:rPr>
              <a:t> </a:t>
            </a:r>
            <a:r>
              <a:rPr lang="en-US" dirty="0" err="1">
                <a:solidFill>
                  <a:schemeClr val="bg1"/>
                </a:solidFill>
              </a:rPr>
              <a:t>topografi</a:t>
            </a:r>
            <a:r>
              <a:rPr lang="en-US" dirty="0">
                <a:solidFill>
                  <a:schemeClr val="bg1"/>
                </a:solidFill>
              </a:rPr>
              <a:t>, </a:t>
            </a:r>
            <a:r>
              <a:rPr lang="en-US" dirty="0" err="1">
                <a:solidFill>
                  <a:schemeClr val="bg1"/>
                </a:solidFill>
              </a:rPr>
              <a:t>ketinggian</a:t>
            </a:r>
            <a:r>
              <a:rPr lang="en-US" dirty="0">
                <a:solidFill>
                  <a:schemeClr val="bg1"/>
                </a:solidFill>
              </a:rPr>
              <a:t> di </a:t>
            </a:r>
            <a:r>
              <a:rPr lang="en-US" dirty="0" err="1">
                <a:solidFill>
                  <a:schemeClr val="bg1"/>
                </a:solidFill>
              </a:rPr>
              <a:t>sepanjang</a:t>
            </a:r>
            <a:r>
              <a:rPr lang="en-US" dirty="0">
                <a:solidFill>
                  <a:schemeClr val="bg1"/>
                </a:solidFill>
              </a:rPr>
              <a:t> </a:t>
            </a:r>
            <a:r>
              <a:rPr lang="en-US" dirty="0" err="1">
                <a:solidFill>
                  <a:schemeClr val="bg1"/>
                </a:solidFill>
              </a:rPr>
              <a:t>saluran</a:t>
            </a:r>
            <a:r>
              <a:rPr lang="en-US" dirty="0">
                <a:solidFill>
                  <a:schemeClr val="bg1"/>
                </a:solidFill>
              </a:rPr>
              <a:t> </a:t>
            </a:r>
            <a:r>
              <a:rPr lang="en-US" dirty="0" err="1">
                <a:solidFill>
                  <a:schemeClr val="bg1"/>
                </a:solidFill>
              </a:rPr>
              <a:t>utama</a:t>
            </a:r>
            <a:r>
              <a:rPr lang="en-US" dirty="0">
                <a:solidFill>
                  <a:schemeClr val="bg1"/>
                </a:solidFill>
              </a:rPr>
              <a:t> </a:t>
            </a:r>
            <a:r>
              <a:rPr lang="en-US" dirty="0" err="1">
                <a:solidFill>
                  <a:schemeClr val="bg1"/>
                </a:solidFill>
              </a:rPr>
              <a:t>pada</a:t>
            </a:r>
            <a:r>
              <a:rPr lang="en-US" dirty="0">
                <a:solidFill>
                  <a:schemeClr val="bg1"/>
                </a:solidFill>
              </a:rPr>
              <a:t> </a:t>
            </a:r>
            <a:r>
              <a:rPr lang="en-US" dirty="0" err="1">
                <a:solidFill>
                  <a:schemeClr val="bg1"/>
                </a:solidFill>
              </a:rPr>
              <a:t>titik</a:t>
            </a:r>
            <a:r>
              <a:rPr lang="en-US" dirty="0">
                <a:solidFill>
                  <a:schemeClr val="bg1"/>
                </a:solidFill>
              </a:rPr>
              <a:t> </a:t>
            </a:r>
            <a:r>
              <a:rPr lang="en-US" dirty="0" err="1">
                <a:solidFill>
                  <a:schemeClr val="bg1"/>
                </a:solidFill>
              </a:rPr>
              <a:t>terjauh</a:t>
            </a:r>
            <a:r>
              <a:rPr lang="en-US" dirty="0">
                <a:solidFill>
                  <a:schemeClr val="bg1"/>
                </a:solidFill>
              </a:rPr>
              <a:t> di </a:t>
            </a:r>
            <a:r>
              <a:rPr lang="en-US" dirty="0" err="1">
                <a:solidFill>
                  <a:schemeClr val="bg1"/>
                </a:solidFill>
              </a:rPr>
              <a:t>dalam</a:t>
            </a:r>
            <a:r>
              <a:rPr lang="en-US" dirty="0">
                <a:solidFill>
                  <a:schemeClr val="bg1"/>
                </a:solidFill>
              </a:rPr>
              <a:t> DAS </a:t>
            </a:r>
            <a:r>
              <a:rPr lang="en-US" dirty="0" err="1">
                <a:solidFill>
                  <a:schemeClr val="bg1"/>
                </a:solidFill>
              </a:rPr>
              <a:t>diperkirakan</a:t>
            </a:r>
            <a:r>
              <a:rPr lang="en-US" dirty="0">
                <a:solidFill>
                  <a:schemeClr val="bg1"/>
                </a:solidFill>
              </a:rPr>
              <a:t> 228 meter. </a:t>
            </a:r>
            <a:r>
              <a:rPr lang="en-US" dirty="0" err="1">
                <a:solidFill>
                  <a:schemeClr val="bg1"/>
                </a:solidFill>
              </a:rPr>
              <a:t>Analis</a:t>
            </a:r>
            <a:r>
              <a:rPr lang="en-US" dirty="0">
                <a:solidFill>
                  <a:schemeClr val="bg1"/>
                </a:solidFill>
              </a:rPr>
              <a:t> </a:t>
            </a:r>
            <a:r>
              <a:rPr lang="en-US" dirty="0" err="1">
                <a:solidFill>
                  <a:schemeClr val="bg1"/>
                </a:solidFill>
              </a:rPr>
              <a:t>mengasumsikan</a:t>
            </a:r>
            <a:r>
              <a:rPr lang="en-US" dirty="0">
                <a:solidFill>
                  <a:schemeClr val="bg1"/>
                </a:solidFill>
              </a:rPr>
              <a:t> </a:t>
            </a:r>
            <a:r>
              <a:rPr lang="en-US" dirty="0" err="1">
                <a:solidFill>
                  <a:schemeClr val="bg1"/>
                </a:solidFill>
              </a:rPr>
              <a:t>bahwa</a:t>
            </a:r>
            <a:r>
              <a:rPr lang="en-US" dirty="0">
                <a:solidFill>
                  <a:schemeClr val="bg1"/>
                </a:solidFill>
              </a:rPr>
              <a:t> </a:t>
            </a:r>
            <a:r>
              <a:rPr lang="en-US" dirty="0" err="1">
                <a:solidFill>
                  <a:schemeClr val="bg1"/>
                </a:solidFill>
              </a:rPr>
              <a:t>aliran</a:t>
            </a:r>
            <a:r>
              <a:rPr lang="en-US" dirty="0">
                <a:solidFill>
                  <a:schemeClr val="bg1"/>
                </a:solidFill>
              </a:rPr>
              <a:t> </a:t>
            </a:r>
            <a:r>
              <a:rPr lang="en-US" dirty="0" err="1">
                <a:solidFill>
                  <a:schemeClr val="bg1"/>
                </a:solidFill>
              </a:rPr>
              <a:t>permukaan</a:t>
            </a:r>
            <a:r>
              <a:rPr lang="en-US" dirty="0">
                <a:solidFill>
                  <a:schemeClr val="bg1"/>
                </a:solidFill>
              </a:rPr>
              <a:t> </a:t>
            </a:r>
            <a:r>
              <a:rPr lang="en-US" dirty="0" err="1">
                <a:solidFill>
                  <a:schemeClr val="bg1"/>
                </a:solidFill>
              </a:rPr>
              <a:t>akan</a:t>
            </a:r>
            <a:r>
              <a:rPr lang="en-US" dirty="0">
                <a:solidFill>
                  <a:schemeClr val="bg1"/>
                </a:solidFill>
              </a:rPr>
              <a:t> </a:t>
            </a:r>
            <a:r>
              <a:rPr lang="en-US" dirty="0" err="1">
                <a:solidFill>
                  <a:schemeClr val="bg1"/>
                </a:solidFill>
              </a:rPr>
              <a:t>memiliki</a:t>
            </a:r>
            <a:r>
              <a:rPr lang="en-US" dirty="0">
                <a:solidFill>
                  <a:schemeClr val="bg1"/>
                </a:solidFill>
              </a:rPr>
              <a:t> </a:t>
            </a:r>
            <a:r>
              <a:rPr lang="en-US" dirty="0" err="1">
                <a:solidFill>
                  <a:schemeClr val="bg1"/>
                </a:solidFill>
              </a:rPr>
              <a:t>kontribusi</a:t>
            </a:r>
            <a:r>
              <a:rPr lang="en-US" dirty="0">
                <a:solidFill>
                  <a:schemeClr val="bg1"/>
                </a:solidFill>
              </a:rPr>
              <a:t> yang </a:t>
            </a:r>
            <a:r>
              <a:rPr lang="en-US" dirty="0" err="1">
                <a:solidFill>
                  <a:schemeClr val="bg1"/>
                </a:solidFill>
              </a:rPr>
              <a:t>cukup</a:t>
            </a:r>
            <a:r>
              <a:rPr lang="en-US" dirty="0">
                <a:solidFill>
                  <a:schemeClr val="bg1"/>
                </a:solidFill>
              </a:rPr>
              <a:t> </a:t>
            </a:r>
            <a:r>
              <a:rPr lang="en-US" dirty="0" err="1">
                <a:solidFill>
                  <a:schemeClr val="bg1"/>
                </a:solidFill>
              </a:rPr>
              <a:t>dengan</a:t>
            </a:r>
            <a:r>
              <a:rPr lang="en-US" dirty="0">
                <a:solidFill>
                  <a:schemeClr val="bg1"/>
                </a:solidFill>
              </a:rPr>
              <a:t> </a:t>
            </a:r>
            <a:r>
              <a:rPr lang="en-US" dirty="0" err="1">
                <a:solidFill>
                  <a:schemeClr val="bg1"/>
                </a:solidFill>
              </a:rPr>
              <a:t>waktu</a:t>
            </a:r>
            <a:r>
              <a:rPr lang="en-US" dirty="0">
                <a:solidFill>
                  <a:schemeClr val="bg1"/>
                </a:solidFill>
              </a:rPr>
              <a:t> </a:t>
            </a:r>
            <a:r>
              <a:rPr lang="en-US" dirty="0" err="1">
                <a:solidFill>
                  <a:schemeClr val="bg1"/>
                </a:solidFill>
              </a:rPr>
              <a:t>konsentrasi</a:t>
            </a:r>
            <a:r>
              <a:rPr lang="en-US" dirty="0">
                <a:solidFill>
                  <a:schemeClr val="bg1"/>
                </a:solidFill>
              </a:rPr>
              <a:t> </a:t>
            </a:r>
            <a:r>
              <a:rPr lang="en-US" dirty="0" err="1">
                <a:solidFill>
                  <a:schemeClr val="bg1"/>
                </a:solidFill>
              </a:rPr>
              <a:t>untuk</a:t>
            </a:r>
            <a:r>
              <a:rPr lang="en-US" dirty="0">
                <a:solidFill>
                  <a:schemeClr val="bg1"/>
                </a:solidFill>
              </a:rPr>
              <a:t> DAS. </a:t>
            </a:r>
            <a:r>
              <a:rPr lang="en-US" dirty="0" err="1">
                <a:solidFill>
                  <a:schemeClr val="bg1"/>
                </a:solidFill>
              </a:rPr>
              <a:t>Analis</a:t>
            </a:r>
            <a:r>
              <a:rPr lang="en-US" dirty="0">
                <a:solidFill>
                  <a:schemeClr val="bg1"/>
                </a:solidFill>
              </a:rPr>
              <a:t> </a:t>
            </a:r>
            <a:r>
              <a:rPr lang="en-US" dirty="0" err="1">
                <a:solidFill>
                  <a:schemeClr val="bg1"/>
                </a:solidFill>
              </a:rPr>
              <a:t>memperkirakan</a:t>
            </a:r>
            <a:r>
              <a:rPr lang="en-US" dirty="0">
                <a:solidFill>
                  <a:schemeClr val="bg1"/>
                </a:solidFill>
              </a:rPr>
              <a:t> </a:t>
            </a:r>
            <a:r>
              <a:rPr lang="en-US" dirty="0" err="1">
                <a:solidFill>
                  <a:schemeClr val="bg1"/>
                </a:solidFill>
              </a:rPr>
              <a:t>bahwa</a:t>
            </a:r>
            <a:r>
              <a:rPr lang="en-US" dirty="0">
                <a:solidFill>
                  <a:schemeClr val="bg1"/>
                </a:solidFill>
              </a:rPr>
              <a:t> </a:t>
            </a:r>
            <a:r>
              <a:rPr lang="en-US" dirty="0" err="1">
                <a:solidFill>
                  <a:schemeClr val="bg1"/>
                </a:solidFill>
              </a:rPr>
              <a:t>panjang</a:t>
            </a:r>
            <a:r>
              <a:rPr lang="en-US" dirty="0">
                <a:solidFill>
                  <a:schemeClr val="bg1"/>
                </a:solidFill>
              </a:rPr>
              <a:t> </a:t>
            </a:r>
            <a:r>
              <a:rPr lang="en-US" dirty="0" err="1">
                <a:solidFill>
                  <a:schemeClr val="bg1"/>
                </a:solidFill>
              </a:rPr>
              <a:t>aliran</a:t>
            </a:r>
            <a:r>
              <a:rPr lang="en-US" dirty="0">
                <a:solidFill>
                  <a:schemeClr val="bg1"/>
                </a:solidFill>
              </a:rPr>
              <a:t> </a:t>
            </a:r>
            <a:r>
              <a:rPr lang="en-US" dirty="0" err="1">
                <a:solidFill>
                  <a:schemeClr val="bg1"/>
                </a:solidFill>
              </a:rPr>
              <a:t>permukaan</a:t>
            </a:r>
            <a:r>
              <a:rPr lang="en-US" dirty="0">
                <a:solidFill>
                  <a:schemeClr val="bg1"/>
                </a:solidFill>
              </a:rPr>
              <a:t> </a:t>
            </a:r>
            <a:r>
              <a:rPr lang="en-US" dirty="0" err="1">
                <a:solidFill>
                  <a:schemeClr val="bg1"/>
                </a:solidFill>
              </a:rPr>
              <a:t>sekitar</a:t>
            </a:r>
            <a:r>
              <a:rPr lang="en-US" dirty="0">
                <a:solidFill>
                  <a:schemeClr val="bg1"/>
                </a:solidFill>
              </a:rPr>
              <a:t> 150 meter </a:t>
            </a:r>
            <a:r>
              <a:rPr lang="en-US" dirty="0" err="1">
                <a:solidFill>
                  <a:schemeClr val="bg1"/>
                </a:solidFill>
              </a:rPr>
              <a:t>dan</a:t>
            </a:r>
            <a:r>
              <a:rPr lang="en-US" dirty="0">
                <a:solidFill>
                  <a:schemeClr val="bg1"/>
                </a:solidFill>
              </a:rPr>
              <a:t> </a:t>
            </a:r>
            <a:r>
              <a:rPr lang="en-US" dirty="0" err="1">
                <a:solidFill>
                  <a:schemeClr val="bg1"/>
                </a:solidFill>
              </a:rPr>
              <a:t>kemiringan</a:t>
            </a:r>
            <a:r>
              <a:rPr lang="en-US" dirty="0">
                <a:solidFill>
                  <a:schemeClr val="bg1"/>
                </a:solidFill>
              </a:rPr>
              <a:t> </a:t>
            </a:r>
            <a:r>
              <a:rPr lang="en-US" dirty="0" err="1">
                <a:solidFill>
                  <a:schemeClr val="bg1"/>
                </a:solidFill>
              </a:rPr>
              <a:t>untuk</a:t>
            </a:r>
            <a:r>
              <a:rPr lang="en-US" dirty="0">
                <a:solidFill>
                  <a:schemeClr val="bg1"/>
                </a:solidFill>
              </a:rPr>
              <a:t> </a:t>
            </a:r>
            <a:r>
              <a:rPr lang="en-US" dirty="0" err="1">
                <a:solidFill>
                  <a:schemeClr val="bg1"/>
                </a:solidFill>
              </a:rPr>
              <a:t>aliran</a:t>
            </a:r>
            <a:r>
              <a:rPr lang="en-US" dirty="0">
                <a:solidFill>
                  <a:schemeClr val="bg1"/>
                </a:solidFill>
              </a:rPr>
              <a:t> </a:t>
            </a:r>
            <a:r>
              <a:rPr lang="en-US" dirty="0" err="1">
                <a:solidFill>
                  <a:schemeClr val="bg1"/>
                </a:solidFill>
              </a:rPr>
              <a:t>permukaan</a:t>
            </a:r>
            <a:r>
              <a:rPr lang="en-US" dirty="0">
                <a:solidFill>
                  <a:schemeClr val="bg1"/>
                </a:solidFill>
              </a:rPr>
              <a:t> </a:t>
            </a:r>
            <a:r>
              <a:rPr lang="en-US" dirty="0" err="1">
                <a:solidFill>
                  <a:schemeClr val="bg1"/>
                </a:solidFill>
              </a:rPr>
              <a:t>adalah</a:t>
            </a:r>
            <a:r>
              <a:rPr lang="en-US" dirty="0">
                <a:solidFill>
                  <a:schemeClr val="bg1"/>
                </a:solidFill>
              </a:rPr>
              <a:t> 2 </a:t>
            </a:r>
            <a:r>
              <a:rPr lang="en-US" dirty="0" err="1">
                <a:solidFill>
                  <a:schemeClr val="bg1"/>
                </a:solidFill>
              </a:rPr>
              <a:t>persen</a:t>
            </a:r>
            <a:r>
              <a:rPr lang="en-US" dirty="0">
                <a:solidFill>
                  <a:schemeClr val="bg1"/>
                </a:solidFill>
              </a:rPr>
              <a:t>. Daerah </a:t>
            </a:r>
            <a:r>
              <a:rPr lang="en-US" dirty="0" err="1">
                <a:solidFill>
                  <a:schemeClr val="bg1"/>
                </a:solidFill>
              </a:rPr>
              <a:t>aliran</a:t>
            </a:r>
            <a:r>
              <a:rPr lang="en-US" dirty="0">
                <a:solidFill>
                  <a:schemeClr val="bg1"/>
                </a:solidFill>
              </a:rPr>
              <a:t> </a:t>
            </a:r>
            <a:r>
              <a:rPr lang="en-US" dirty="0" err="1">
                <a:solidFill>
                  <a:schemeClr val="bg1"/>
                </a:solidFill>
              </a:rPr>
              <a:t>merupakan</a:t>
            </a:r>
            <a:r>
              <a:rPr lang="en-US" dirty="0">
                <a:solidFill>
                  <a:schemeClr val="bg1"/>
                </a:solidFill>
              </a:rPr>
              <a:t> </a:t>
            </a:r>
            <a:r>
              <a:rPr lang="en-US" dirty="0" err="1">
                <a:solidFill>
                  <a:schemeClr val="bg1"/>
                </a:solidFill>
              </a:rPr>
              <a:t>permukaan</a:t>
            </a:r>
            <a:r>
              <a:rPr lang="en-US" dirty="0">
                <a:solidFill>
                  <a:schemeClr val="bg1"/>
                </a:solidFill>
              </a:rPr>
              <a:t> </a:t>
            </a:r>
            <a:r>
              <a:rPr lang="en-US" dirty="0" err="1">
                <a:solidFill>
                  <a:schemeClr val="bg1"/>
                </a:solidFill>
              </a:rPr>
              <a:t>dengan</a:t>
            </a:r>
            <a:r>
              <a:rPr lang="en-US" dirty="0">
                <a:solidFill>
                  <a:schemeClr val="bg1"/>
                </a:solidFill>
              </a:rPr>
              <a:t> </a:t>
            </a:r>
            <a:r>
              <a:rPr lang="en-US" dirty="0" err="1">
                <a:solidFill>
                  <a:schemeClr val="bg1"/>
                </a:solidFill>
              </a:rPr>
              <a:t>rumput</a:t>
            </a:r>
            <a:r>
              <a:rPr lang="en-US" dirty="0">
                <a:solidFill>
                  <a:schemeClr val="bg1"/>
                </a:solidFill>
              </a:rPr>
              <a:t> rata (</a:t>
            </a:r>
            <a:r>
              <a:rPr lang="en-US" dirty="0" err="1">
                <a:solidFill>
                  <a:schemeClr val="bg1"/>
                </a:solidFill>
              </a:rPr>
              <a:t>Gambar</a:t>
            </a:r>
            <a:r>
              <a:rPr lang="en-US" dirty="0">
                <a:solidFill>
                  <a:schemeClr val="bg1"/>
                </a:solidFill>
              </a:rPr>
              <a:t> 4.2). </a:t>
            </a:r>
            <a:r>
              <a:rPr lang="en-US" dirty="0" err="1">
                <a:solidFill>
                  <a:schemeClr val="bg1"/>
                </a:solidFill>
              </a:rPr>
              <a:t>Hitung</a:t>
            </a:r>
            <a:r>
              <a:rPr lang="en-US" dirty="0">
                <a:solidFill>
                  <a:schemeClr val="bg1"/>
                </a:solidFill>
              </a:rPr>
              <a:t> </a:t>
            </a:r>
            <a:r>
              <a:rPr lang="en-US" dirty="0" err="1">
                <a:solidFill>
                  <a:schemeClr val="bg1"/>
                </a:solidFill>
              </a:rPr>
              <a:t>waktu</a:t>
            </a:r>
            <a:r>
              <a:rPr lang="en-US" dirty="0">
                <a:solidFill>
                  <a:schemeClr val="bg1"/>
                </a:solidFill>
              </a:rPr>
              <a:t> </a:t>
            </a:r>
            <a:r>
              <a:rPr lang="en-US" dirty="0" err="1">
                <a:solidFill>
                  <a:schemeClr val="bg1"/>
                </a:solidFill>
              </a:rPr>
              <a:t>konsentrasi</a:t>
            </a:r>
            <a:r>
              <a:rPr lang="en-US" dirty="0">
                <a:solidFill>
                  <a:schemeClr val="bg1"/>
                </a:solidFill>
              </a:rPr>
              <a:t> </a:t>
            </a:r>
            <a:r>
              <a:rPr lang="en-US" dirty="0" err="1">
                <a:solidFill>
                  <a:schemeClr val="bg1"/>
                </a:solidFill>
              </a:rPr>
              <a:t>limpasan</a:t>
            </a:r>
            <a:r>
              <a:rPr lang="en-US" dirty="0">
                <a:solidFill>
                  <a:schemeClr val="bg1"/>
                </a:solidFill>
              </a:rPr>
              <a:t> </a:t>
            </a:r>
            <a:r>
              <a:rPr lang="en-US" dirty="0" err="1">
                <a:solidFill>
                  <a:schemeClr val="bg1"/>
                </a:solidFill>
              </a:rPr>
              <a:t>permukaan</a:t>
            </a:r>
            <a:r>
              <a:rPr lang="en-US" dirty="0">
                <a:solidFill>
                  <a:schemeClr val="bg1"/>
                </a:solidFill>
              </a:rPr>
              <a:t> </a:t>
            </a:r>
            <a:r>
              <a:rPr lang="en-US" dirty="0" err="1">
                <a:solidFill>
                  <a:schemeClr val="bg1"/>
                </a:solidFill>
              </a:rPr>
              <a:t>dan</a:t>
            </a:r>
            <a:r>
              <a:rPr lang="en-US" dirty="0">
                <a:solidFill>
                  <a:schemeClr val="bg1"/>
                </a:solidFill>
              </a:rPr>
              <a:t> </a:t>
            </a:r>
            <a:r>
              <a:rPr lang="en-US" dirty="0" err="1">
                <a:solidFill>
                  <a:schemeClr val="bg1"/>
                </a:solidFill>
              </a:rPr>
              <a:t>saluran</a:t>
            </a:r>
            <a:r>
              <a:rPr lang="en-US" dirty="0">
                <a:solidFill>
                  <a:schemeClr val="bg1"/>
                </a:solidFill>
              </a:rPr>
              <a:t> </a:t>
            </a:r>
            <a:r>
              <a:rPr lang="en-US" dirty="0" err="1">
                <a:solidFill>
                  <a:schemeClr val="bg1"/>
                </a:solidFill>
              </a:rPr>
              <a:t>untuk</a:t>
            </a:r>
            <a:r>
              <a:rPr lang="en-US" dirty="0">
                <a:solidFill>
                  <a:schemeClr val="bg1"/>
                </a:solidFill>
              </a:rPr>
              <a:t> </a:t>
            </a:r>
            <a:r>
              <a:rPr lang="en-US" dirty="0" err="1">
                <a:solidFill>
                  <a:schemeClr val="bg1"/>
                </a:solidFill>
              </a:rPr>
              <a:t>sampai</a:t>
            </a:r>
            <a:r>
              <a:rPr lang="en-US" dirty="0">
                <a:solidFill>
                  <a:schemeClr val="bg1"/>
                </a:solidFill>
              </a:rPr>
              <a:t> </a:t>
            </a:r>
            <a:r>
              <a:rPr lang="en-US" dirty="0" err="1">
                <a:solidFill>
                  <a:schemeClr val="bg1"/>
                </a:solidFill>
              </a:rPr>
              <a:t>ke</a:t>
            </a:r>
            <a:r>
              <a:rPr lang="en-US" dirty="0">
                <a:solidFill>
                  <a:schemeClr val="bg1"/>
                </a:solidFill>
              </a:rPr>
              <a:t> outlet </a:t>
            </a:r>
            <a:r>
              <a:rPr lang="en-US" dirty="0" err="1">
                <a:solidFill>
                  <a:schemeClr val="bg1"/>
                </a:solidFill>
              </a:rPr>
              <a:t>rencana</a:t>
            </a:r>
            <a:r>
              <a:rPr lang="en-US" dirty="0">
                <a:solidFill>
                  <a:schemeClr val="bg1"/>
                </a:solidFill>
              </a:rPr>
              <a:t>.</a:t>
            </a:r>
            <a:endParaRPr lang="id-ID" dirty="0">
              <a:solidFill>
                <a:schemeClr val="bg1"/>
              </a:solidFill>
            </a:endParaRPr>
          </a:p>
          <a:p>
            <a:pPr>
              <a:lnSpc>
                <a:spcPct val="120000"/>
              </a:lnSpc>
            </a:pPr>
            <a:endParaRPr lang="id-ID" dirty="0">
              <a:solidFill>
                <a:schemeClr val="bg1"/>
              </a:solidFill>
            </a:endParaRPr>
          </a:p>
        </p:txBody>
      </p:sp>
      <mc:AlternateContent xmlns:mc="http://schemas.openxmlformats.org/markup-compatibility/2006" xmlns:a14="http://schemas.microsoft.com/office/drawing/2010/main">
        <mc:Choice Requires="a14">
          <p:sp>
            <p:nvSpPr>
              <p:cNvPr id="4" name="Content Placeholder 3"/>
              <p:cNvSpPr>
                <a:spLocks noGrp="1"/>
              </p:cNvSpPr>
              <p:nvPr>
                <p:ph sz="half" idx="2"/>
              </p:nvPr>
            </p:nvSpPr>
            <p:spPr>
              <a:solidFill>
                <a:schemeClr val="tx2"/>
              </a:solidFill>
            </p:spPr>
            <p:txBody>
              <a:bodyPr>
                <a:normAutofit fontScale="55000" lnSpcReduction="20000"/>
              </a:bodyPr>
              <a:lstStyle/>
              <a:p>
                <a:r>
                  <a:rPr lang="en-US" b="1" dirty="0">
                    <a:solidFill>
                      <a:schemeClr val="bg1"/>
                    </a:solidFill>
                  </a:rPr>
                  <a:t>Penyelesaian:</a:t>
                </a:r>
                <a:endParaRPr lang="id-ID" b="1" dirty="0">
                  <a:solidFill>
                    <a:schemeClr val="bg1"/>
                  </a:solidFill>
                </a:endParaRPr>
              </a:p>
              <a:p>
                <a14:m>
                  <m:oMath xmlns:m="http://schemas.openxmlformats.org/officeDocument/2006/math">
                    <m:r>
                      <a:rPr lang="en-US" i="1">
                        <a:solidFill>
                          <a:schemeClr val="bg1"/>
                        </a:solidFill>
                        <a:latin typeface="Cambria Math" panose="02040503050406030204" pitchFamily="18" charset="0"/>
                      </a:rPr>
                      <m:t>𝐿</m:t>
                    </m:r>
                    <m:r>
                      <a:rPr lang="en-US" i="1">
                        <a:solidFill>
                          <a:schemeClr val="bg1"/>
                        </a:solidFill>
                        <a:latin typeface="Cambria Math" panose="02040503050406030204" pitchFamily="18" charset="0"/>
                      </a:rPr>
                      <m:t>=150 </m:t>
                    </m:r>
                    <m:r>
                      <a:rPr lang="en-US" i="1">
                        <a:solidFill>
                          <a:schemeClr val="bg1"/>
                        </a:solidFill>
                        <a:latin typeface="Cambria Math" panose="02040503050406030204" pitchFamily="18" charset="0"/>
                      </a:rPr>
                      <m:t>𝑚</m:t>
                    </m:r>
                  </m:oMath>
                </a14:m>
                <a:r>
                  <a:rPr lang="en-US" dirty="0">
                    <a:solidFill>
                      <a:schemeClr val="bg1"/>
                    </a:solidFill>
                  </a:rPr>
                  <a:t>; </a:t>
                </a:r>
                <a14:m>
                  <m:oMath xmlns:m="http://schemas.openxmlformats.org/officeDocument/2006/math">
                    <m:r>
                      <a:rPr lang="en-US" i="1">
                        <a:solidFill>
                          <a:schemeClr val="bg1"/>
                        </a:solidFill>
                        <a:latin typeface="Cambria Math" panose="02040503050406030204" pitchFamily="18" charset="0"/>
                      </a:rPr>
                      <m:t>𝑁</m:t>
                    </m:r>
                    <m:r>
                      <a:rPr lang="en-US" i="1">
                        <a:solidFill>
                          <a:schemeClr val="bg1"/>
                        </a:solidFill>
                        <a:latin typeface="Cambria Math" panose="02040503050406030204" pitchFamily="18" charset="0"/>
                      </a:rPr>
                      <m:t>=0,4 </m:t>
                    </m:r>
                    <m:r>
                      <a:rPr lang="en-US" i="1">
                        <a:solidFill>
                          <a:schemeClr val="bg1"/>
                        </a:solidFill>
                        <a:latin typeface="Cambria Math" panose="02040503050406030204" pitchFamily="18" charset="0"/>
                      </a:rPr>
                      <m:t>𝑚</m:t>
                    </m:r>
                  </m:oMath>
                </a14:m>
                <a:r>
                  <a:rPr lang="en-US" dirty="0">
                    <a:solidFill>
                      <a:schemeClr val="bg1"/>
                    </a:solidFill>
                  </a:rPr>
                  <a:t>; </a:t>
                </a:r>
                <a14:m>
                  <m:oMath xmlns:m="http://schemas.openxmlformats.org/officeDocument/2006/math">
                    <m:r>
                      <a:rPr lang="en-US" i="1">
                        <a:solidFill>
                          <a:schemeClr val="bg1"/>
                        </a:solidFill>
                        <a:latin typeface="Cambria Math" panose="02040503050406030204" pitchFamily="18" charset="0"/>
                      </a:rPr>
                      <m:t>𝑆</m:t>
                    </m:r>
                    <m:r>
                      <a:rPr lang="en-US" i="1">
                        <a:solidFill>
                          <a:schemeClr val="bg1"/>
                        </a:solidFill>
                        <a:latin typeface="Cambria Math" panose="02040503050406030204" pitchFamily="18" charset="0"/>
                      </a:rPr>
                      <m:t>=0,02 </m:t>
                    </m:r>
                    <m:r>
                      <a:rPr lang="en-US" i="1">
                        <a:solidFill>
                          <a:schemeClr val="bg1"/>
                        </a:solidFill>
                        <a:latin typeface="Cambria Math" panose="02040503050406030204" pitchFamily="18" charset="0"/>
                      </a:rPr>
                      <m:t>𝑚</m:t>
                    </m:r>
                  </m:oMath>
                </a14:m>
                <a:r>
                  <a:rPr lang="en-US" dirty="0">
                    <a:solidFill>
                      <a:schemeClr val="bg1"/>
                    </a:solidFill>
                  </a:rPr>
                  <a:t>, </a:t>
                </a:r>
                <a:r>
                  <a:rPr lang="en-US" dirty="0" err="1">
                    <a:solidFill>
                      <a:schemeClr val="bg1"/>
                    </a:solidFill>
                  </a:rPr>
                  <a:t>menggunakan</a:t>
                </a:r>
                <a:r>
                  <a:rPr lang="en-US" dirty="0">
                    <a:solidFill>
                      <a:schemeClr val="bg1"/>
                    </a:solidFill>
                  </a:rPr>
                  <a:t> </a:t>
                </a:r>
                <a:r>
                  <a:rPr lang="en-US" dirty="0" err="1">
                    <a:solidFill>
                      <a:schemeClr val="bg1"/>
                    </a:solidFill>
                  </a:rPr>
                  <a:t>Persamaab</a:t>
                </a:r>
                <a:r>
                  <a:rPr lang="en-US" dirty="0">
                    <a:solidFill>
                      <a:schemeClr val="bg1"/>
                    </a:solidFill>
                  </a:rPr>
                  <a:t> </a:t>
                </a:r>
                <a:r>
                  <a:rPr lang="en-US" dirty="0" err="1">
                    <a:solidFill>
                      <a:schemeClr val="bg1"/>
                    </a:solidFill>
                  </a:rPr>
                  <a:t>Kerby</a:t>
                </a:r>
                <a:r>
                  <a:rPr lang="en-US" dirty="0">
                    <a:solidFill>
                      <a:schemeClr val="bg1"/>
                    </a:solidFill>
                  </a:rPr>
                  <a:t>:</a:t>
                </a:r>
                <a:endParaRPr lang="id-ID" dirty="0">
                  <a:solidFill>
                    <a:schemeClr val="bg1"/>
                  </a:solidFill>
                </a:endParaRPr>
              </a:p>
              <a:p>
                <a14:m>
                  <m:oMath xmlns:m="http://schemas.openxmlformats.org/officeDocument/2006/math">
                    <m:sSub>
                      <m:sSubPr>
                        <m:ctrlPr>
                          <a:rPr lang="id-ID" i="1">
                            <a:solidFill>
                              <a:schemeClr val="bg1"/>
                            </a:solidFill>
                            <a:latin typeface="Cambria Math"/>
                          </a:rPr>
                        </m:ctrlPr>
                      </m:sSubPr>
                      <m:e>
                        <m:r>
                          <a:rPr lang="en-US" i="1">
                            <a:solidFill>
                              <a:schemeClr val="bg1"/>
                            </a:solidFill>
                            <a:latin typeface="Cambria Math" panose="02040503050406030204" pitchFamily="18" charset="0"/>
                          </a:rPr>
                          <m:t>𝑡</m:t>
                        </m:r>
                      </m:e>
                      <m:sub>
                        <m:r>
                          <a:rPr lang="en-US" i="1">
                            <a:solidFill>
                              <a:schemeClr val="bg1"/>
                            </a:solidFill>
                            <a:latin typeface="Cambria Math" panose="02040503050406030204" pitchFamily="18" charset="0"/>
                          </a:rPr>
                          <m:t>𝑜𝑣</m:t>
                        </m:r>
                      </m:sub>
                    </m:sSub>
                    <m:r>
                      <a:rPr lang="en-US">
                        <a:solidFill>
                          <a:schemeClr val="bg1"/>
                        </a:solidFill>
                        <a:latin typeface="Cambria Math" panose="02040503050406030204" pitchFamily="18" charset="0"/>
                      </a:rPr>
                      <m:t>=</m:t>
                    </m:r>
                    <m:r>
                      <a:rPr lang="en-US" i="1">
                        <a:solidFill>
                          <a:schemeClr val="bg1"/>
                        </a:solidFill>
                        <a:latin typeface="Cambria Math" panose="02040503050406030204" pitchFamily="18" charset="0"/>
                      </a:rPr>
                      <m:t>𝐾</m:t>
                    </m:r>
                    <m:sSup>
                      <m:sSupPr>
                        <m:ctrlPr>
                          <a:rPr lang="id-ID" i="1">
                            <a:solidFill>
                              <a:schemeClr val="bg1"/>
                            </a:solidFill>
                            <a:latin typeface="Cambria Math"/>
                          </a:rPr>
                        </m:ctrlPr>
                      </m:sSupPr>
                      <m:e>
                        <m:r>
                          <a:rPr lang="en-US" i="1">
                            <a:solidFill>
                              <a:schemeClr val="bg1"/>
                            </a:solidFill>
                            <a:latin typeface="Cambria Math" panose="02040503050406030204" pitchFamily="18" charset="0"/>
                          </a:rPr>
                          <m:t>(</m:t>
                        </m:r>
                        <m:r>
                          <a:rPr lang="en-US" i="1">
                            <a:solidFill>
                              <a:schemeClr val="bg1"/>
                            </a:solidFill>
                            <a:latin typeface="Cambria Math" panose="02040503050406030204" pitchFamily="18" charset="0"/>
                          </a:rPr>
                          <m:t>𝐿𝑁</m:t>
                        </m:r>
                        <m:r>
                          <a:rPr lang="en-US" i="1">
                            <a:solidFill>
                              <a:schemeClr val="bg1"/>
                            </a:solidFill>
                            <a:latin typeface="Cambria Math" panose="02040503050406030204" pitchFamily="18" charset="0"/>
                          </a:rPr>
                          <m:t>)</m:t>
                        </m:r>
                      </m:e>
                      <m:sup>
                        <m:r>
                          <a:rPr lang="en-US" i="1">
                            <a:solidFill>
                              <a:schemeClr val="bg1"/>
                            </a:solidFill>
                            <a:latin typeface="Cambria Math" panose="02040503050406030204" pitchFamily="18" charset="0"/>
                          </a:rPr>
                          <m:t>0,467</m:t>
                        </m:r>
                      </m:sup>
                    </m:sSup>
                    <m:sSup>
                      <m:sSupPr>
                        <m:ctrlPr>
                          <a:rPr lang="id-ID" i="1">
                            <a:solidFill>
                              <a:schemeClr val="bg1"/>
                            </a:solidFill>
                            <a:latin typeface="Cambria Math"/>
                          </a:rPr>
                        </m:ctrlPr>
                      </m:sSupPr>
                      <m:e>
                        <m:r>
                          <a:rPr lang="en-US" i="1">
                            <a:solidFill>
                              <a:schemeClr val="bg1"/>
                            </a:solidFill>
                            <a:latin typeface="Cambria Math" panose="02040503050406030204" pitchFamily="18" charset="0"/>
                          </a:rPr>
                          <m:t>𝑆</m:t>
                        </m:r>
                      </m:e>
                      <m:sup>
                        <m:r>
                          <a:rPr lang="en-US" i="1">
                            <a:solidFill>
                              <a:schemeClr val="bg1"/>
                            </a:solidFill>
                            <a:latin typeface="Cambria Math" panose="02040503050406030204" pitchFamily="18" charset="0"/>
                          </a:rPr>
                          <m:t>−0,235</m:t>
                        </m:r>
                      </m:sup>
                    </m:sSup>
                    <m:r>
                      <a:rPr lang="en-US" i="1">
                        <a:solidFill>
                          <a:schemeClr val="bg1"/>
                        </a:solidFill>
                        <a:latin typeface="Cambria Math" panose="02040503050406030204" pitchFamily="18" charset="0"/>
                      </a:rPr>
                      <m:t>=1,44</m:t>
                    </m:r>
                    <m:sSup>
                      <m:sSupPr>
                        <m:ctrlPr>
                          <a:rPr lang="id-ID" i="1">
                            <a:solidFill>
                              <a:schemeClr val="bg1"/>
                            </a:solidFill>
                            <a:latin typeface="Cambria Math"/>
                          </a:rPr>
                        </m:ctrlPr>
                      </m:sSupPr>
                      <m:e>
                        <m:r>
                          <a:rPr lang="en-US" i="1">
                            <a:solidFill>
                              <a:schemeClr val="bg1"/>
                            </a:solidFill>
                            <a:latin typeface="Cambria Math" panose="02040503050406030204" pitchFamily="18" charset="0"/>
                          </a:rPr>
                          <m:t>[(150)(0,4)]</m:t>
                        </m:r>
                      </m:e>
                      <m:sup>
                        <m:r>
                          <a:rPr lang="en-US" i="1">
                            <a:solidFill>
                              <a:schemeClr val="bg1"/>
                            </a:solidFill>
                            <a:latin typeface="Cambria Math" panose="02040503050406030204" pitchFamily="18" charset="0"/>
                          </a:rPr>
                          <m:t>0,467</m:t>
                        </m:r>
                      </m:sup>
                    </m:sSup>
                    <m:sSup>
                      <m:sSupPr>
                        <m:ctrlPr>
                          <a:rPr lang="id-ID" i="1">
                            <a:solidFill>
                              <a:schemeClr val="bg1"/>
                            </a:solidFill>
                            <a:latin typeface="Cambria Math"/>
                          </a:rPr>
                        </m:ctrlPr>
                      </m:sSupPr>
                      <m:e>
                        <m:r>
                          <a:rPr lang="en-US" i="1">
                            <a:solidFill>
                              <a:schemeClr val="bg1"/>
                            </a:solidFill>
                            <a:latin typeface="Cambria Math" panose="02040503050406030204" pitchFamily="18" charset="0"/>
                          </a:rPr>
                          <m:t>(0,02)</m:t>
                        </m:r>
                      </m:e>
                      <m:sup>
                        <m:r>
                          <a:rPr lang="en-US" i="1">
                            <a:solidFill>
                              <a:schemeClr val="bg1"/>
                            </a:solidFill>
                            <a:latin typeface="Cambria Math" panose="02040503050406030204" pitchFamily="18" charset="0"/>
                          </a:rPr>
                          <m:t>−0,235</m:t>
                        </m:r>
                      </m:sup>
                    </m:sSup>
                    <m:r>
                      <a:rPr lang="en-US" i="1">
                        <a:solidFill>
                          <a:schemeClr val="bg1"/>
                        </a:solidFill>
                        <a:latin typeface="Cambria Math" panose="02040503050406030204" pitchFamily="18" charset="0"/>
                      </a:rPr>
                      <m:t>=24,435 </m:t>
                    </m:r>
                    <m:r>
                      <a:rPr lang="en-US" i="1">
                        <a:solidFill>
                          <a:schemeClr val="bg1"/>
                        </a:solidFill>
                        <a:latin typeface="Cambria Math" panose="02040503050406030204" pitchFamily="18" charset="0"/>
                      </a:rPr>
                      <m:t>𝑚𝑒𝑛𝑖𝑡</m:t>
                    </m:r>
                  </m:oMath>
                </a14:m>
                <a:endParaRPr lang="id-ID" dirty="0">
                  <a:solidFill>
                    <a:schemeClr val="bg1"/>
                  </a:solidFill>
                </a:endParaRPr>
              </a:p>
              <a:p>
                <a:r>
                  <a:rPr lang="en-US" dirty="0" err="1">
                    <a:solidFill>
                      <a:schemeClr val="bg1"/>
                    </a:solidFill>
                  </a:rPr>
                  <a:t>Kemiringan</a:t>
                </a:r>
                <a:r>
                  <a:rPr lang="en-US" dirty="0">
                    <a:solidFill>
                      <a:schemeClr val="bg1"/>
                    </a:solidFill>
                  </a:rPr>
                  <a:t> DAS</a:t>
                </a:r>
                <a:endParaRPr lang="id-ID" dirty="0">
                  <a:solidFill>
                    <a:schemeClr val="bg1"/>
                  </a:solidFill>
                </a:endParaRPr>
              </a:p>
              <a:p>
                <a14:m>
                  <m:oMath xmlns:m="http://schemas.openxmlformats.org/officeDocument/2006/math">
                    <m:r>
                      <a:rPr lang="en-US" i="1">
                        <a:solidFill>
                          <a:schemeClr val="bg1"/>
                        </a:solidFill>
                        <a:latin typeface="Cambria Math" panose="02040503050406030204" pitchFamily="18" charset="0"/>
                      </a:rPr>
                      <m:t>𝑆</m:t>
                    </m:r>
                    <m:r>
                      <a:rPr lang="en-US">
                        <a:solidFill>
                          <a:schemeClr val="bg1"/>
                        </a:solidFill>
                        <a:latin typeface="Cambria Math" panose="02040503050406030204" pitchFamily="18" charset="0"/>
                      </a:rPr>
                      <m:t>=</m:t>
                    </m:r>
                    <m:f>
                      <m:fPr>
                        <m:ctrlPr>
                          <a:rPr lang="id-ID" i="1">
                            <a:solidFill>
                              <a:schemeClr val="bg1"/>
                            </a:solidFill>
                            <a:latin typeface="Cambria Math"/>
                          </a:rPr>
                        </m:ctrlPr>
                      </m:fPr>
                      <m:num>
                        <m:r>
                          <a:rPr lang="en-US">
                            <a:solidFill>
                              <a:schemeClr val="bg1"/>
                            </a:solidFill>
                            <a:latin typeface="Cambria Math" panose="02040503050406030204" pitchFamily="18" charset="0"/>
                          </a:rPr>
                          <m:t>228</m:t>
                        </m:r>
                        <m:r>
                          <a:rPr lang="en-US" i="1">
                            <a:solidFill>
                              <a:schemeClr val="bg1"/>
                            </a:solidFill>
                            <a:latin typeface="Cambria Math" panose="02040503050406030204" pitchFamily="18" charset="0"/>
                          </a:rPr>
                          <m:t>−</m:t>
                        </m:r>
                        <m:r>
                          <a:rPr lang="en-US">
                            <a:solidFill>
                              <a:schemeClr val="bg1"/>
                            </a:solidFill>
                            <a:latin typeface="Cambria Math" panose="02040503050406030204" pitchFamily="18" charset="0"/>
                          </a:rPr>
                          <m:t>213</m:t>
                        </m:r>
                      </m:num>
                      <m:den>
                        <m:r>
                          <a:rPr lang="en-US">
                            <a:solidFill>
                              <a:schemeClr val="bg1"/>
                            </a:solidFill>
                            <a:latin typeface="Cambria Math" panose="02040503050406030204" pitchFamily="18" charset="0"/>
                          </a:rPr>
                          <m:t>1610</m:t>
                        </m:r>
                      </m:den>
                    </m:f>
                    <m:r>
                      <a:rPr lang="en-US">
                        <a:solidFill>
                          <a:schemeClr val="bg1"/>
                        </a:solidFill>
                        <a:latin typeface="Cambria Math" panose="02040503050406030204" pitchFamily="18" charset="0"/>
                      </a:rPr>
                      <m:t>=0,009317 ~1%</m:t>
                    </m:r>
                  </m:oMath>
                </a14:m>
                <a:endParaRPr lang="id-ID" dirty="0">
                  <a:solidFill>
                    <a:schemeClr val="bg1"/>
                  </a:solidFill>
                </a:endParaRPr>
              </a:p>
              <a:p>
                <a:r>
                  <a:rPr lang="en-US" dirty="0" err="1">
                    <a:solidFill>
                      <a:schemeClr val="bg1"/>
                    </a:solidFill>
                  </a:rPr>
                  <a:t>Nilai</a:t>
                </a:r>
                <a:r>
                  <a:rPr lang="en-US" dirty="0">
                    <a:solidFill>
                      <a:schemeClr val="bg1"/>
                    </a:solidFill>
                  </a:rPr>
                  <a:t> </a:t>
                </a:r>
                <a:r>
                  <a:rPr lang="en-US" dirty="0" err="1">
                    <a:solidFill>
                      <a:schemeClr val="bg1"/>
                    </a:solidFill>
                  </a:rPr>
                  <a:t>untuk</a:t>
                </a:r>
                <a:r>
                  <a:rPr lang="en-US" dirty="0">
                    <a:solidFill>
                      <a:schemeClr val="bg1"/>
                    </a:solidFill>
                  </a:rPr>
                  <a:t> </a:t>
                </a:r>
                <a:r>
                  <a:rPr lang="en-US" dirty="0" err="1">
                    <a:solidFill>
                      <a:schemeClr val="bg1"/>
                    </a:solidFill>
                  </a:rPr>
                  <a:t>kemiringan</a:t>
                </a:r>
                <a:r>
                  <a:rPr lang="en-US" dirty="0">
                    <a:solidFill>
                      <a:schemeClr val="bg1"/>
                    </a:solidFill>
                  </a:rPr>
                  <a:t> </a:t>
                </a:r>
                <a:r>
                  <a:rPr lang="en-US" dirty="0" err="1">
                    <a:solidFill>
                      <a:schemeClr val="bg1"/>
                    </a:solidFill>
                  </a:rPr>
                  <a:t>dan</a:t>
                </a:r>
                <a:r>
                  <a:rPr lang="en-US" dirty="0">
                    <a:solidFill>
                      <a:schemeClr val="bg1"/>
                    </a:solidFill>
                  </a:rPr>
                  <a:t> </a:t>
                </a:r>
                <a:r>
                  <a:rPr lang="en-US" dirty="0" err="1">
                    <a:solidFill>
                      <a:schemeClr val="bg1"/>
                    </a:solidFill>
                  </a:rPr>
                  <a:t>panjang</a:t>
                </a:r>
                <a:r>
                  <a:rPr lang="en-US" dirty="0">
                    <a:solidFill>
                      <a:schemeClr val="bg1"/>
                    </a:solidFill>
                  </a:rPr>
                  <a:t> </a:t>
                </a:r>
                <a:r>
                  <a:rPr lang="en-US" dirty="0" err="1">
                    <a:solidFill>
                      <a:schemeClr val="bg1"/>
                    </a:solidFill>
                  </a:rPr>
                  <a:t>saluran</a:t>
                </a:r>
                <a:r>
                  <a:rPr lang="en-US" dirty="0">
                    <a:solidFill>
                      <a:schemeClr val="bg1"/>
                    </a:solidFill>
                  </a:rPr>
                  <a:t> yang </a:t>
                </a:r>
                <a:r>
                  <a:rPr lang="en-US" dirty="0" err="1">
                    <a:solidFill>
                      <a:schemeClr val="bg1"/>
                    </a:solidFill>
                  </a:rPr>
                  <a:t>digunakan</a:t>
                </a:r>
                <a:r>
                  <a:rPr lang="en-US" dirty="0">
                    <a:solidFill>
                      <a:schemeClr val="bg1"/>
                    </a:solidFill>
                  </a:rPr>
                  <a:t> </a:t>
                </a:r>
                <a:r>
                  <a:rPr lang="en-US" dirty="0" err="1">
                    <a:solidFill>
                      <a:schemeClr val="bg1"/>
                    </a:solidFill>
                  </a:rPr>
                  <a:t>dalam</a:t>
                </a:r>
                <a:r>
                  <a:rPr lang="en-US" dirty="0">
                    <a:solidFill>
                      <a:schemeClr val="bg1"/>
                    </a:solidFill>
                  </a:rPr>
                  <a:t> </a:t>
                </a:r>
                <a:r>
                  <a:rPr lang="en-US" dirty="0" err="1">
                    <a:solidFill>
                      <a:schemeClr val="bg1"/>
                    </a:solidFill>
                  </a:rPr>
                  <a:t>persamaan</a:t>
                </a:r>
                <a:r>
                  <a:rPr lang="en-US" dirty="0">
                    <a:solidFill>
                      <a:schemeClr val="bg1"/>
                    </a:solidFill>
                  </a:rPr>
                  <a:t> </a:t>
                </a:r>
                <a:r>
                  <a:rPr lang="en-US" dirty="0" err="1">
                    <a:solidFill>
                      <a:schemeClr val="bg1"/>
                    </a:solidFill>
                  </a:rPr>
                  <a:t>Kirpich</a:t>
                </a:r>
                <a:r>
                  <a:rPr lang="en-US" dirty="0">
                    <a:solidFill>
                      <a:schemeClr val="bg1"/>
                    </a:solidFill>
                  </a:rPr>
                  <a:t>,</a:t>
                </a:r>
                <a:endParaRPr lang="id-ID" dirty="0">
                  <a:solidFill>
                    <a:schemeClr val="bg1"/>
                  </a:solidFill>
                </a:endParaRPr>
              </a:p>
              <a:p>
                <a14:m>
                  <m:oMath xmlns:m="http://schemas.openxmlformats.org/officeDocument/2006/math">
                    <m:sSub>
                      <m:sSubPr>
                        <m:ctrlPr>
                          <a:rPr lang="id-ID" i="1">
                            <a:solidFill>
                              <a:schemeClr val="bg1"/>
                            </a:solidFill>
                            <a:latin typeface="Cambria Math"/>
                          </a:rPr>
                        </m:ctrlPr>
                      </m:sSubPr>
                      <m:e>
                        <m:r>
                          <a:rPr lang="en-US" i="1">
                            <a:solidFill>
                              <a:schemeClr val="bg1"/>
                            </a:solidFill>
                            <a:latin typeface="Cambria Math" panose="02040503050406030204" pitchFamily="18" charset="0"/>
                          </a:rPr>
                          <m:t>𝑡</m:t>
                        </m:r>
                      </m:e>
                      <m:sub>
                        <m:r>
                          <a:rPr lang="en-US" i="1">
                            <a:solidFill>
                              <a:schemeClr val="bg1"/>
                            </a:solidFill>
                            <a:latin typeface="Cambria Math" panose="02040503050406030204" pitchFamily="18" charset="0"/>
                          </a:rPr>
                          <m:t>𝑐h</m:t>
                        </m:r>
                      </m:sub>
                    </m:sSub>
                    <m:r>
                      <a:rPr lang="en-US">
                        <a:solidFill>
                          <a:schemeClr val="bg1"/>
                        </a:solidFill>
                        <a:latin typeface="Cambria Math" panose="02040503050406030204" pitchFamily="18" charset="0"/>
                      </a:rPr>
                      <m:t>=</m:t>
                    </m:r>
                    <m:r>
                      <a:rPr lang="en-US" i="1">
                        <a:solidFill>
                          <a:schemeClr val="bg1"/>
                        </a:solidFill>
                        <a:latin typeface="Cambria Math" panose="02040503050406030204" pitchFamily="18" charset="0"/>
                      </a:rPr>
                      <m:t>𝐾</m:t>
                    </m:r>
                    <m:sSup>
                      <m:sSupPr>
                        <m:ctrlPr>
                          <a:rPr lang="id-ID" i="1">
                            <a:solidFill>
                              <a:schemeClr val="bg1"/>
                            </a:solidFill>
                            <a:latin typeface="Cambria Math"/>
                          </a:rPr>
                        </m:ctrlPr>
                      </m:sSupPr>
                      <m:e>
                        <m:r>
                          <a:rPr lang="en-US" i="1">
                            <a:solidFill>
                              <a:schemeClr val="bg1"/>
                            </a:solidFill>
                            <a:latin typeface="Cambria Math" panose="02040503050406030204" pitchFamily="18" charset="0"/>
                          </a:rPr>
                          <m:t>𝐿</m:t>
                        </m:r>
                      </m:e>
                      <m:sup>
                        <m:r>
                          <a:rPr lang="en-US">
                            <a:solidFill>
                              <a:schemeClr val="bg1"/>
                            </a:solidFill>
                            <a:latin typeface="Cambria Math" panose="02040503050406030204" pitchFamily="18" charset="0"/>
                          </a:rPr>
                          <m:t>0,77</m:t>
                        </m:r>
                      </m:sup>
                    </m:sSup>
                    <m:sSup>
                      <m:sSupPr>
                        <m:ctrlPr>
                          <a:rPr lang="id-ID" i="1">
                            <a:solidFill>
                              <a:schemeClr val="bg1"/>
                            </a:solidFill>
                            <a:latin typeface="Cambria Math"/>
                          </a:rPr>
                        </m:ctrlPr>
                      </m:sSupPr>
                      <m:e>
                        <m:r>
                          <a:rPr lang="en-US" i="1">
                            <a:solidFill>
                              <a:schemeClr val="bg1"/>
                            </a:solidFill>
                            <a:latin typeface="Cambria Math" panose="02040503050406030204" pitchFamily="18" charset="0"/>
                          </a:rPr>
                          <m:t>𝑆</m:t>
                        </m:r>
                      </m:e>
                      <m:sup>
                        <m:r>
                          <a:rPr lang="en-US" i="1">
                            <a:solidFill>
                              <a:schemeClr val="bg1"/>
                            </a:solidFill>
                            <a:latin typeface="Cambria Math" panose="02040503050406030204" pitchFamily="18" charset="0"/>
                          </a:rPr>
                          <m:t>−</m:t>
                        </m:r>
                        <m:r>
                          <a:rPr lang="en-US">
                            <a:solidFill>
                              <a:schemeClr val="bg1"/>
                            </a:solidFill>
                            <a:latin typeface="Cambria Math" panose="02040503050406030204" pitchFamily="18" charset="0"/>
                          </a:rPr>
                          <m:t>0,385</m:t>
                        </m:r>
                      </m:sup>
                    </m:sSup>
                  </m:oMath>
                </a14:m>
                <a:r>
                  <a:rPr lang="en-US" dirty="0">
                    <a:solidFill>
                      <a:schemeClr val="bg1"/>
                    </a:solidFill>
                  </a:rPr>
                  <a:t> </a:t>
                </a:r>
                <a:r>
                  <a:rPr lang="en-US" dirty="0" err="1">
                    <a:solidFill>
                      <a:schemeClr val="bg1"/>
                    </a:solidFill>
                  </a:rPr>
                  <a:t>atau</a:t>
                </a:r>
                <a:r>
                  <a:rPr lang="en-US" dirty="0">
                    <a:solidFill>
                      <a:schemeClr val="bg1"/>
                    </a:solidFill>
                  </a:rPr>
                  <a:t> </a:t>
                </a:r>
                <a:r>
                  <a:rPr lang="en-US" dirty="0" err="1">
                    <a:solidFill>
                      <a:schemeClr val="bg1"/>
                    </a:solidFill>
                  </a:rPr>
                  <a:t>untuk</a:t>
                </a:r>
                <a:r>
                  <a:rPr lang="en-US" dirty="0">
                    <a:solidFill>
                      <a:schemeClr val="bg1"/>
                    </a:solidFill>
                  </a:rPr>
                  <a:t> </a:t>
                </a:r>
                <a:r>
                  <a:rPr lang="en-US" dirty="0" err="1">
                    <a:solidFill>
                      <a:schemeClr val="bg1"/>
                    </a:solidFill>
                  </a:rPr>
                  <a:t>satuan</a:t>
                </a:r>
                <a:r>
                  <a:rPr lang="en-US" dirty="0">
                    <a:solidFill>
                      <a:schemeClr val="bg1"/>
                    </a:solidFill>
                  </a:rPr>
                  <a:t> SI, </a:t>
                </a:r>
                <a14:m>
                  <m:oMath xmlns:m="http://schemas.openxmlformats.org/officeDocument/2006/math">
                    <m:r>
                      <a:rPr lang="en-US" i="1">
                        <a:solidFill>
                          <a:schemeClr val="bg1"/>
                        </a:solidFill>
                        <a:latin typeface="Cambria Math" panose="02040503050406030204" pitchFamily="18" charset="0"/>
                      </a:rPr>
                      <m:t>𝐾</m:t>
                    </m:r>
                    <m:r>
                      <a:rPr lang="en-US" i="1">
                        <a:solidFill>
                          <a:schemeClr val="bg1"/>
                        </a:solidFill>
                        <a:latin typeface="Cambria Math" panose="02040503050406030204" pitchFamily="18" charset="0"/>
                      </a:rPr>
                      <m:t>=0,0195</m:t>
                    </m:r>
                  </m:oMath>
                </a14:m>
                <a:endParaRPr lang="id-ID" dirty="0">
                  <a:solidFill>
                    <a:schemeClr val="bg1"/>
                  </a:solidFill>
                </a:endParaRPr>
              </a:p>
              <a:p>
                <a14:m>
                  <m:oMath xmlns:m="http://schemas.openxmlformats.org/officeDocument/2006/math">
                    <m:sSub>
                      <m:sSubPr>
                        <m:ctrlPr>
                          <a:rPr lang="id-ID" i="1">
                            <a:solidFill>
                              <a:schemeClr val="bg1"/>
                            </a:solidFill>
                            <a:latin typeface="Cambria Math"/>
                          </a:rPr>
                        </m:ctrlPr>
                      </m:sSubPr>
                      <m:e>
                        <m:r>
                          <a:rPr lang="en-US" i="1">
                            <a:solidFill>
                              <a:schemeClr val="bg1"/>
                            </a:solidFill>
                            <a:latin typeface="Cambria Math" panose="02040503050406030204" pitchFamily="18" charset="0"/>
                          </a:rPr>
                          <m:t>𝑡</m:t>
                        </m:r>
                      </m:e>
                      <m:sub>
                        <m:r>
                          <a:rPr lang="en-US" i="1">
                            <a:solidFill>
                              <a:schemeClr val="bg1"/>
                            </a:solidFill>
                            <a:latin typeface="Cambria Math" panose="02040503050406030204" pitchFamily="18" charset="0"/>
                          </a:rPr>
                          <m:t>𝑐h</m:t>
                        </m:r>
                      </m:sub>
                    </m:sSub>
                    <m:r>
                      <a:rPr lang="en-US">
                        <a:solidFill>
                          <a:schemeClr val="bg1"/>
                        </a:solidFill>
                        <a:latin typeface="Cambria Math" panose="02040503050406030204" pitchFamily="18" charset="0"/>
                      </a:rPr>
                      <m:t>=</m:t>
                    </m:r>
                    <m:r>
                      <a:rPr lang="en-US" i="1">
                        <a:solidFill>
                          <a:schemeClr val="bg1"/>
                        </a:solidFill>
                        <a:latin typeface="Cambria Math" panose="02040503050406030204" pitchFamily="18" charset="0"/>
                      </a:rPr>
                      <m:t>0,0195</m:t>
                    </m:r>
                    <m:sSup>
                      <m:sSupPr>
                        <m:ctrlPr>
                          <a:rPr lang="id-ID" i="1">
                            <a:solidFill>
                              <a:schemeClr val="bg1"/>
                            </a:solidFill>
                            <a:latin typeface="Cambria Math"/>
                          </a:rPr>
                        </m:ctrlPr>
                      </m:sSupPr>
                      <m:e>
                        <m:r>
                          <a:rPr lang="en-US" i="1">
                            <a:solidFill>
                              <a:schemeClr val="bg1"/>
                            </a:solidFill>
                            <a:latin typeface="Cambria Math" panose="02040503050406030204" pitchFamily="18" charset="0"/>
                          </a:rPr>
                          <m:t>𝐿</m:t>
                        </m:r>
                      </m:e>
                      <m:sup>
                        <m:r>
                          <a:rPr lang="en-US">
                            <a:solidFill>
                              <a:schemeClr val="bg1"/>
                            </a:solidFill>
                            <a:latin typeface="Cambria Math" panose="02040503050406030204" pitchFamily="18" charset="0"/>
                          </a:rPr>
                          <m:t>0,77</m:t>
                        </m:r>
                      </m:sup>
                    </m:sSup>
                    <m:sSup>
                      <m:sSupPr>
                        <m:ctrlPr>
                          <a:rPr lang="id-ID" i="1">
                            <a:solidFill>
                              <a:schemeClr val="bg1"/>
                            </a:solidFill>
                            <a:latin typeface="Cambria Math"/>
                          </a:rPr>
                        </m:ctrlPr>
                      </m:sSupPr>
                      <m:e>
                        <m:r>
                          <a:rPr lang="en-US" i="1">
                            <a:solidFill>
                              <a:schemeClr val="bg1"/>
                            </a:solidFill>
                            <a:latin typeface="Cambria Math" panose="02040503050406030204" pitchFamily="18" charset="0"/>
                          </a:rPr>
                          <m:t>𝑆</m:t>
                        </m:r>
                      </m:e>
                      <m:sup>
                        <m:r>
                          <a:rPr lang="en-US" i="1">
                            <a:solidFill>
                              <a:schemeClr val="bg1"/>
                            </a:solidFill>
                            <a:latin typeface="Cambria Math" panose="02040503050406030204" pitchFamily="18" charset="0"/>
                          </a:rPr>
                          <m:t>−</m:t>
                        </m:r>
                        <m:r>
                          <a:rPr lang="en-US">
                            <a:solidFill>
                              <a:schemeClr val="bg1"/>
                            </a:solidFill>
                            <a:latin typeface="Cambria Math" panose="02040503050406030204" pitchFamily="18" charset="0"/>
                          </a:rPr>
                          <m:t>0,385</m:t>
                        </m:r>
                      </m:sup>
                    </m:sSup>
                    <m:r>
                      <a:rPr lang="en-US" i="1">
                        <a:solidFill>
                          <a:schemeClr val="bg1"/>
                        </a:solidFill>
                        <a:latin typeface="Cambria Math" panose="02040503050406030204" pitchFamily="18" charset="0"/>
                      </a:rPr>
                      <m:t>=0,0195</m:t>
                    </m:r>
                    <m:sSup>
                      <m:sSupPr>
                        <m:ctrlPr>
                          <a:rPr lang="id-ID" i="1">
                            <a:solidFill>
                              <a:schemeClr val="bg1"/>
                            </a:solidFill>
                            <a:latin typeface="Cambria Math"/>
                          </a:rPr>
                        </m:ctrlPr>
                      </m:sSupPr>
                      <m:e>
                        <m:r>
                          <a:rPr lang="en-US" i="1">
                            <a:solidFill>
                              <a:schemeClr val="bg1"/>
                            </a:solidFill>
                            <a:latin typeface="Cambria Math" panose="02040503050406030204" pitchFamily="18" charset="0"/>
                          </a:rPr>
                          <m:t>(1610)</m:t>
                        </m:r>
                      </m:e>
                      <m:sup>
                        <m:r>
                          <a:rPr lang="en-US">
                            <a:solidFill>
                              <a:schemeClr val="bg1"/>
                            </a:solidFill>
                            <a:latin typeface="Cambria Math" panose="02040503050406030204" pitchFamily="18" charset="0"/>
                          </a:rPr>
                          <m:t>0,77</m:t>
                        </m:r>
                      </m:sup>
                    </m:sSup>
                    <m:sSup>
                      <m:sSupPr>
                        <m:ctrlPr>
                          <a:rPr lang="id-ID" i="1">
                            <a:solidFill>
                              <a:schemeClr val="bg1"/>
                            </a:solidFill>
                            <a:latin typeface="Cambria Math"/>
                          </a:rPr>
                        </m:ctrlPr>
                      </m:sSupPr>
                      <m:e>
                        <m:r>
                          <a:rPr lang="en-US" i="1">
                            <a:solidFill>
                              <a:schemeClr val="bg1"/>
                            </a:solidFill>
                            <a:latin typeface="Cambria Math" panose="02040503050406030204" pitchFamily="18" charset="0"/>
                          </a:rPr>
                          <m:t>(0,009317)</m:t>
                        </m:r>
                      </m:e>
                      <m:sup>
                        <m:r>
                          <a:rPr lang="en-US" i="1">
                            <a:solidFill>
                              <a:schemeClr val="bg1"/>
                            </a:solidFill>
                            <a:latin typeface="Cambria Math" panose="02040503050406030204" pitchFamily="18" charset="0"/>
                          </a:rPr>
                          <m:t>−</m:t>
                        </m:r>
                        <m:r>
                          <a:rPr lang="en-US">
                            <a:solidFill>
                              <a:schemeClr val="bg1"/>
                            </a:solidFill>
                            <a:latin typeface="Cambria Math" panose="02040503050406030204" pitchFamily="18" charset="0"/>
                          </a:rPr>
                          <m:t>0,385</m:t>
                        </m:r>
                      </m:sup>
                    </m:sSup>
                    <m:r>
                      <a:rPr lang="en-US" i="1">
                        <a:solidFill>
                          <a:schemeClr val="bg1"/>
                        </a:solidFill>
                        <a:latin typeface="Cambria Math" panose="02040503050406030204" pitchFamily="18" charset="0"/>
                      </a:rPr>
                      <m:t>=34, 763 </m:t>
                    </m:r>
                    <m:r>
                      <a:rPr lang="en-US" i="1">
                        <a:solidFill>
                          <a:schemeClr val="bg1"/>
                        </a:solidFill>
                        <a:latin typeface="Cambria Math" panose="02040503050406030204" pitchFamily="18" charset="0"/>
                      </a:rPr>
                      <m:t>𝑚𝑒𝑛𝑖𝑡</m:t>
                    </m:r>
                  </m:oMath>
                </a14:m>
                <a:endParaRPr lang="id-ID" dirty="0">
                  <a:solidFill>
                    <a:schemeClr val="bg1"/>
                  </a:solidFill>
                </a:endParaRPr>
              </a:p>
              <a:p>
                <a:r>
                  <a:rPr lang="en-US" dirty="0" err="1">
                    <a:solidFill>
                      <a:schemeClr val="bg1"/>
                    </a:solidFill>
                  </a:rPr>
                  <a:t>Sehingga</a:t>
                </a:r>
                <a:r>
                  <a:rPr lang="en-US" dirty="0">
                    <a:solidFill>
                      <a:schemeClr val="bg1"/>
                    </a:solidFill>
                  </a:rPr>
                  <a:t> total </a:t>
                </a:r>
                <a:r>
                  <a:rPr lang="en-US" dirty="0" err="1">
                    <a:solidFill>
                      <a:schemeClr val="bg1"/>
                    </a:solidFill>
                  </a:rPr>
                  <a:t>waktu</a:t>
                </a:r>
                <a:r>
                  <a:rPr lang="en-US" dirty="0">
                    <a:solidFill>
                      <a:schemeClr val="bg1"/>
                    </a:solidFill>
                  </a:rPr>
                  <a:t> </a:t>
                </a:r>
                <a:r>
                  <a:rPr lang="en-US" dirty="0" err="1">
                    <a:solidFill>
                      <a:schemeClr val="bg1"/>
                    </a:solidFill>
                  </a:rPr>
                  <a:t>konsentrasi</a:t>
                </a:r>
                <a:r>
                  <a:rPr lang="en-US" dirty="0">
                    <a:solidFill>
                      <a:schemeClr val="bg1"/>
                    </a:solidFill>
                  </a:rPr>
                  <a:t> </a:t>
                </a:r>
                <a:r>
                  <a:rPr lang="en-US" dirty="0" err="1">
                    <a:solidFill>
                      <a:schemeClr val="bg1"/>
                    </a:solidFill>
                  </a:rPr>
                  <a:t>adalah</a:t>
                </a:r>
                <a:endParaRPr lang="id-ID" dirty="0">
                  <a:solidFill>
                    <a:schemeClr val="bg1"/>
                  </a:solidFill>
                </a:endParaRPr>
              </a:p>
              <a:p>
                <a14:m>
                  <m:oMath xmlns:m="http://schemas.openxmlformats.org/officeDocument/2006/math">
                    <m:sSub>
                      <m:sSubPr>
                        <m:ctrlPr>
                          <a:rPr lang="id-ID" i="1">
                            <a:solidFill>
                              <a:schemeClr val="bg1"/>
                            </a:solidFill>
                            <a:latin typeface="Cambria Math"/>
                          </a:rPr>
                        </m:ctrlPr>
                      </m:sSubPr>
                      <m:e>
                        <m:r>
                          <a:rPr lang="en-US" i="1">
                            <a:solidFill>
                              <a:schemeClr val="bg1"/>
                            </a:solidFill>
                            <a:latin typeface="Cambria Math" panose="02040503050406030204" pitchFamily="18" charset="0"/>
                          </a:rPr>
                          <m:t>𝑡</m:t>
                        </m:r>
                      </m:e>
                      <m:sub>
                        <m:r>
                          <a:rPr lang="en-US" i="1">
                            <a:solidFill>
                              <a:schemeClr val="bg1"/>
                            </a:solidFill>
                            <a:latin typeface="Cambria Math" panose="02040503050406030204" pitchFamily="18" charset="0"/>
                          </a:rPr>
                          <m:t>𝑐</m:t>
                        </m:r>
                      </m:sub>
                    </m:sSub>
                    <m:r>
                      <a:rPr lang="en-US">
                        <a:solidFill>
                          <a:schemeClr val="bg1"/>
                        </a:solidFill>
                        <a:latin typeface="Cambria Math" panose="02040503050406030204" pitchFamily="18" charset="0"/>
                      </a:rPr>
                      <m:t>=</m:t>
                    </m:r>
                    <m:sSub>
                      <m:sSubPr>
                        <m:ctrlPr>
                          <a:rPr lang="id-ID" i="1">
                            <a:solidFill>
                              <a:schemeClr val="bg1"/>
                            </a:solidFill>
                            <a:latin typeface="Cambria Math"/>
                          </a:rPr>
                        </m:ctrlPr>
                      </m:sSubPr>
                      <m:e>
                        <m:sSub>
                          <m:sSubPr>
                            <m:ctrlPr>
                              <a:rPr lang="id-ID" i="1">
                                <a:solidFill>
                                  <a:schemeClr val="bg1"/>
                                </a:solidFill>
                                <a:latin typeface="Cambria Math"/>
                              </a:rPr>
                            </m:ctrlPr>
                          </m:sSubPr>
                          <m:e>
                            <m:r>
                              <a:rPr lang="en-US" i="1">
                                <a:solidFill>
                                  <a:schemeClr val="bg1"/>
                                </a:solidFill>
                                <a:latin typeface="Cambria Math" panose="02040503050406030204" pitchFamily="18" charset="0"/>
                              </a:rPr>
                              <m:t>𝑡</m:t>
                            </m:r>
                          </m:e>
                          <m:sub>
                            <m:r>
                              <m:rPr>
                                <m:sty m:val="p"/>
                              </m:rPr>
                              <a:rPr lang="en-US">
                                <a:solidFill>
                                  <a:schemeClr val="bg1"/>
                                </a:solidFill>
                                <a:latin typeface="Cambria Math" panose="02040503050406030204" pitchFamily="18" charset="0"/>
                              </a:rPr>
                              <m:t>ov</m:t>
                            </m:r>
                          </m:sub>
                        </m:sSub>
                        <m:r>
                          <a:rPr lang="en-US">
                            <a:solidFill>
                              <a:schemeClr val="bg1"/>
                            </a:solidFill>
                            <a:latin typeface="Cambria Math" panose="02040503050406030204" pitchFamily="18" charset="0"/>
                          </a:rPr>
                          <m:t>+</m:t>
                        </m:r>
                        <m:r>
                          <a:rPr lang="en-US" i="1">
                            <a:solidFill>
                              <a:schemeClr val="bg1"/>
                            </a:solidFill>
                            <a:latin typeface="Cambria Math" panose="02040503050406030204" pitchFamily="18" charset="0"/>
                          </a:rPr>
                          <m:t>𝑡</m:t>
                        </m:r>
                      </m:e>
                      <m:sub>
                        <m:r>
                          <a:rPr lang="en-US" i="1">
                            <a:solidFill>
                              <a:schemeClr val="bg1"/>
                            </a:solidFill>
                            <a:latin typeface="Cambria Math" panose="02040503050406030204" pitchFamily="18" charset="0"/>
                          </a:rPr>
                          <m:t>𝑐h</m:t>
                        </m:r>
                      </m:sub>
                    </m:sSub>
                    <m:r>
                      <a:rPr lang="en-US" i="1">
                        <a:solidFill>
                          <a:schemeClr val="bg1"/>
                        </a:solidFill>
                        <a:latin typeface="Cambria Math" panose="02040503050406030204" pitchFamily="18" charset="0"/>
                      </a:rPr>
                      <m:t>=24,435+34,763=59,2 </m:t>
                    </m:r>
                    <m:r>
                      <a:rPr lang="en-US" i="1">
                        <a:solidFill>
                          <a:schemeClr val="bg1"/>
                        </a:solidFill>
                        <a:latin typeface="Cambria Math" panose="02040503050406030204" pitchFamily="18" charset="0"/>
                      </a:rPr>
                      <m:t>𝑚𝑒𝑛𝑖𝑡</m:t>
                    </m:r>
                  </m:oMath>
                </a14:m>
                <a:endParaRPr lang="id-ID" dirty="0">
                  <a:solidFill>
                    <a:schemeClr val="bg1"/>
                  </a:solidFill>
                </a:endParaRPr>
              </a:p>
              <a:p>
                <a:endParaRPr lang="id-ID" dirty="0">
                  <a:solidFill>
                    <a:schemeClr val="bg1"/>
                  </a:solidFill>
                </a:endParaRPr>
              </a:p>
            </p:txBody>
          </p:sp>
        </mc:Choice>
        <mc:Fallback xmlns="">
          <p:sp>
            <p:nvSpPr>
              <p:cNvPr id="4" name="Content Placeholder 3"/>
              <p:cNvSpPr>
                <a:spLocks noGrp="1" noRot="1" noChangeAspect="1" noMove="1" noResize="1" noEditPoints="1" noAdjustHandles="1" noChangeArrowheads="1" noChangeShapeType="1" noTextEdit="1"/>
              </p:cNvSpPr>
              <p:nvPr>
                <p:ph sz="half" idx="2"/>
              </p:nvPr>
            </p:nvSpPr>
            <p:spPr>
              <a:blipFill>
                <a:blip r:embed="rId2"/>
                <a:stretch>
                  <a:fillRect l="-130" t="-1692"/>
                </a:stretch>
              </a:blipFill>
            </p:spPr>
            <p:txBody>
              <a:bodyPr/>
              <a:lstStyle/>
              <a:p>
                <a:r>
                  <a:rPr lang="id-ID">
                    <a:noFill/>
                  </a:rPr>
                  <a:t> </a:t>
                </a:r>
              </a:p>
            </p:txBody>
          </p:sp>
        </mc:Fallback>
      </mc:AlternateContent>
      <p:pic>
        <p:nvPicPr>
          <p:cNvPr id="5" name="Picture 4"/>
          <p:cNvPicPr/>
          <p:nvPr/>
        </p:nvPicPr>
        <p:blipFill rotWithShape="1">
          <a:blip r:embed="rId3" cstate="print">
            <a:extLst>
              <a:ext uri="{28A0092B-C50C-407E-A947-70E740481C1C}">
                <a14:useLocalDpi xmlns:a14="http://schemas.microsoft.com/office/drawing/2010/main" val="0"/>
              </a:ext>
            </a:extLst>
          </a:blip>
          <a:srcRect t="15632"/>
          <a:stretch/>
        </p:blipFill>
        <p:spPr bwMode="auto">
          <a:xfrm>
            <a:off x="3781077" y="264295"/>
            <a:ext cx="7201149" cy="2072578"/>
          </a:xfrm>
          <a:prstGeom prst="rect">
            <a:avLst/>
          </a:prstGeom>
          <a:noFill/>
          <a:ln>
            <a:noFill/>
          </a:ln>
          <a:extLst>
            <a:ext uri="{53640926-AAD7-44D8-BBD7-CCE9431645EC}">
              <a14:shadowObscured xmlns:a14="http://schemas.microsoft.com/office/drawing/2010/main"/>
            </a:ext>
          </a:extLst>
        </p:spPr>
      </p:pic>
      <p:sp>
        <p:nvSpPr>
          <p:cNvPr id="6" name="Rectangle 5"/>
          <p:cNvSpPr/>
          <p:nvPr/>
        </p:nvSpPr>
        <p:spPr>
          <a:xfrm>
            <a:off x="6415139" y="383896"/>
            <a:ext cx="4365041" cy="307777"/>
          </a:xfrm>
          <a:prstGeom prst="rect">
            <a:avLst/>
          </a:prstGeom>
        </p:spPr>
        <p:txBody>
          <a:bodyPr wrap="none">
            <a:spAutoFit/>
          </a:bodyPr>
          <a:lstStyle/>
          <a:p>
            <a:pPr algn="ctr">
              <a:spcAft>
                <a:spcPts val="0"/>
              </a:spcAft>
            </a:pPr>
            <a:r>
              <a:rPr lang="en-US" sz="1400" dirty="0" err="1">
                <a:solidFill>
                  <a:srgbClr val="000000"/>
                </a:solidFill>
                <a:latin typeface="Arial" panose="020B0604020202020204" pitchFamily="34" charset="0"/>
                <a:ea typeface="Times New Roman" panose="02020603050405020304" pitchFamily="18" charset="0"/>
                <a:cs typeface="Calibri" panose="020F0502020204030204" pitchFamily="34" charset="0"/>
              </a:rPr>
              <a:t>Gambar</a:t>
            </a:r>
            <a:r>
              <a:rPr lang="en-US" sz="1400" dirty="0">
                <a:solidFill>
                  <a:srgbClr val="000000"/>
                </a:solidFill>
                <a:latin typeface="Arial" panose="020B0604020202020204" pitchFamily="34" charset="0"/>
                <a:ea typeface="Times New Roman" panose="02020603050405020304" pitchFamily="18" charset="0"/>
                <a:cs typeface="Calibri" panose="020F0502020204030204" pitchFamily="34" charset="0"/>
              </a:rPr>
              <a:t> C4.</a:t>
            </a:r>
            <a:r>
              <a:rPr lang="id-ID" sz="1400" dirty="0">
                <a:solidFill>
                  <a:srgbClr val="000000"/>
                </a:solidFill>
                <a:latin typeface="Arial" panose="020B0604020202020204" pitchFamily="34" charset="0"/>
                <a:ea typeface="Times New Roman" panose="02020603050405020304" pitchFamily="18" charset="0"/>
                <a:cs typeface="Calibri" panose="020F0502020204030204" pitchFamily="34" charset="0"/>
              </a:rPr>
              <a:t>2</a:t>
            </a:r>
            <a:r>
              <a:rPr lang="en-US" sz="1400" dirty="0">
                <a:solidFill>
                  <a:srgbClr val="000000"/>
                </a:solidFill>
                <a:latin typeface="Arial" panose="020B0604020202020204" pitchFamily="34" charset="0"/>
                <a:ea typeface="Times New Roman" panose="02020603050405020304" pitchFamily="18" charset="0"/>
                <a:cs typeface="Calibri" panose="020F0502020204030204" pitchFamily="34" charset="0"/>
              </a:rPr>
              <a:t>: </a:t>
            </a:r>
            <a:r>
              <a:rPr lang="en-US" sz="1400" dirty="0" err="1">
                <a:solidFill>
                  <a:srgbClr val="000000"/>
                </a:solidFill>
                <a:latin typeface="Arial" panose="020B0604020202020204" pitchFamily="34" charset="0"/>
                <a:ea typeface="Times New Roman" panose="02020603050405020304" pitchFamily="18" charset="0"/>
                <a:cs typeface="Calibri" panose="020F0502020204030204" pitchFamily="34" charset="0"/>
              </a:rPr>
              <a:t>Contoh</a:t>
            </a:r>
            <a:r>
              <a:rPr lang="en-US" sz="1400" dirty="0">
                <a:solidFill>
                  <a:srgbClr val="000000"/>
                </a:solidFill>
                <a:latin typeface="Arial" panose="020B0604020202020204" pitchFamily="34" charset="0"/>
                <a:ea typeface="Times New Roman" panose="02020603050405020304" pitchFamily="18" charset="0"/>
                <a:cs typeface="Calibri" panose="020F0502020204030204" pitchFamily="34" charset="0"/>
              </a:rPr>
              <a:t> </a:t>
            </a:r>
            <a:r>
              <a:rPr lang="en-US" sz="1400" dirty="0" err="1">
                <a:solidFill>
                  <a:srgbClr val="000000"/>
                </a:solidFill>
                <a:latin typeface="Arial" panose="020B0604020202020204" pitchFamily="34" charset="0"/>
                <a:ea typeface="Times New Roman" panose="02020603050405020304" pitchFamily="18" charset="0"/>
                <a:cs typeface="Calibri" panose="020F0502020204030204" pitchFamily="34" charset="0"/>
              </a:rPr>
              <a:t>Aplikasi</a:t>
            </a:r>
            <a:r>
              <a:rPr lang="en-US" sz="1400" dirty="0">
                <a:solidFill>
                  <a:srgbClr val="000000"/>
                </a:solidFill>
                <a:latin typeface="Arial" panose="020B0604020202020204" pitchFamily="34" charset="0"/>
                <a:ea typeface="Times New Roman" panose="02020603050405020304" pitchFamily="18" charset="0"/>
                <a:cs typeface="Calibri" panose="020F0502020204030204" pitchFamily="34" charset="0"/>
              </a:rPr>
              <a:t> </a:t>
            </a:r>
            <a:r>
              <a:rPr lang="en-US" sz="1400" dirty="0" err="1">
                <a:solidFill>
                  <a:srgbClr val="000000"/>
                </a:solidFill>
                <a:latin typeface="Arial" panose="020B0604020202020204" pitchFamily="34" charset="0"/>
                <a:ea typeface="Times New Roman" panose="02020603050405020304" pitchFamily="18" charset="0"/>
                <a:cs typeface="Calibri" panose="020F0502020204030204" pitchFamily="34" charset="0"/>
              </a:rPr>
              <a:t>Metode</a:t>
            </a:r>
            <a:r>
              <a:rPr lang="en-US" sz="1400" dirty="0">
                <a:solidFill>
                  <a:srgbClr val="000000"/>
                </a:solidFill>
                <a:latin typeface="Arial" panose="020B0604020202020204" pitchFamily="34" charset="0"/>
                <a:ea typeface="Times New Roman" panose="02020603050405020304" pitchFamily="18" charset="0"/>
                <a:cs typeface="Calibri" panose="020F0502020204030204" pitchFamily="34" charset="0"/>
              </a:rPr>
              <a:t> </a:t>
            </a:r>
            <a:r>
              <a:rPr lang="en-US" sz="1400" dirty="0" err="1">
                <a:solidFill>
                  <a:srgbClr val="000000"/>
                </a:solidFill>
                <a:latin typeface="Arial" panose="020B0604020202020204" pitchFamily="34" charset="0"/>
                <a:ea typeface="Times New Roman" panose="02020603050405020304" pitchFamily="18" charset="0"/>
                <a:cs typeface="Calibri" panose="020F0502020204030204" pitchFamily="34" charset="0"/>
              </a:rPr>
              <a:t>Kerby-Kirpich</a:t>
            </a:r>
            <a:endParaRPr lang="id-ID" sz="1400" dirty="0">
              <a:latin typeface="Arial" panose="020B0604020202020204" pitchFamily="34" charset="0"/>
              <a:ea typeface="Times New Roman" panose="02020603050405020304" pitchFamily="18" charset="0"/>
              <a:cs typeface="Calibri" panose="020F0502020204030204" pitchFamily="34" charset="0"/>
            </a:endParaRPr>
          </a:p>
        </p:txBody>
      </p:sp>
    </p:spTree>
    <p:extLst>
      <p:ext uri="{BB962C8B-B14F-4D97-AF65-F5344CB8AC3E}">
        <p14:creationId xmlns:p14="http://schemas.microsoft.com/office/powerpoint/2010/main" val="4118213465"/>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Kala </a:t>
            </a:r>
            <a:r>
              <a:rPr lang="en-US" b="1" dirty="0" err="1"/>
              <a:t>Ulang</a:t>
            </a:r>
            <a:endParaRPr lang="id-ID" dirty="0"/>
          </a:p>
        </p:txBody>
      </p:sp>
      <p:sp>
        <p:nvSpPr>
          <p:cNvPr id="3" name="Content Placeholder 2"/>
          <p:cNvSpPr>
            <a:spLocks noGrp="1"/>
          </p:cNvSpPr>
          <p:nvPr>
            <p:ph sz="half" idx="1"/>
          </p:nvPr>
        </p:nvSpPr>
        <p:spPr>
          <a:xfrm>
            <a:off x="680320" y="2336873"/>
            <a:ext cx="9007144" cy="2545678"/>
          </a:xfrm>
        </p:spPr>
        <p:txBody>
          <a:bodyPr>
            <a:normAutofit fontScale="92500" lnSpcReduction="20000"/>
          </a:bodyPr>
          <a:lstStyle/>
          <a:p>
            <a:r>
              <a:rPr lang="en-US" dirty="0"/>
              <a:t>Kala </a:t>
            </a:r>
            <a:r>
              <a:rPr lang="en-US" dirty="0" err="1"/>
              <a:t>ulang</a:t>
            </a:r>
            <a:r>
              <a:rPr lang="en-US" dirty="0"/>
              <a:t> yang </a:t>
            </a:r>
            <a:r>
              <a:rPr lang="en-US" dirty="0" err="1"/>
              <a:t>dipakai</a:t>
            </a:r>
            <a:r>
              <a:rPr lang="en-US" dirty="0"/>
              <a:t> </a:t>
            </a:r>
            <a:r>
              <a:rPr lang="en-US" dirty="0" err="1"/>
              <a:t>berdasarkan</a:t>
            </a:r>
            <a:r>
              <a:rPr lang="en-US" dirty="0"/>
              <a:t> </a:t>
            </a:r>
            <a:r>
              <a:rPr lang="en-US" dirty="0" err="1"/>
              <a:t>luas</a:t>
            </a:r>
            <a:r>
              <a:rPr lang="en-US" dirty="0"/>
              <a:t> </a:t>
            </a:r>
            <a:r>
              <a:rPr lang="en-US" dirty="0" err="1"/>
              <a:t>daerah</a:t>
            </a:r>
            <a:r>
              <a:rPr lang="en-US" dirty="0"/>
              <a:t> </a:t>
            </a:r>
            <a:r>
              <a:rPr lang="en-US" dirty="0" err="1"/>
              <a:t>pengaliran</a:t>
            </a:r>
            <a:r>
              <a:rPr lang="en-US" dirty="0"/>
              <a:t> </a:t>
            </a:r>
            <a:r>
              <a:rPr lang="en-US" dirty="0" err="1"/>
              <a:t>saluran</a:t>
            </a:r>
            <a:r>
              <a:rPr lang="en-US" dirty="0"/>
              <a:t> </a:t>
            </a:r>
            <a:r>
              <a:rPr lang="en-US" dirty="0" err="1"/>
              <a:t>dan</a:t>
            </a:r>
            <a:r>
              <a:rPr lang="en-US" dirty="0"/>
              <a:t> </a:t>
            </a:r>
            <a:r>
              <a:rPr lang="en-US" dirty="0" err="1"/>
              <a:t>jenis</a:t>
            </a:r>
            <a:r>
              <a:rPr lang="en-US" dirty="0"/>
              <a:t> </a:t>
            </a:r>
            <a:r>
              <a:rPr lang="en-US" dirty="0" err="1"/>
              <a:t>kota</a:t>
            </a:r>
            <a:r>
              <a:rPr lang="en-US" dirty="0"/>
              <a:t> yang </a:t>
            </a:r>
            <a:r>
              <a:rPr lang="en-US" dirty="0" err="1"/>
              <a:t>akan</a:t>
            </a:r>
            <a:r>
              <a:rPr lang="en-US" dirty="0"/>
              <a:t> </a:t>
            </a:r>
            <a:r>
              <a:rPr lang="en-US" dirty="0" err="1"/>
              <a:t>direncanakan</a:t>
            </a:r>
            <a:r>
              <a:rPr lang="en-US" dirty="0"/>
              <a:t> </a:t>
            </a:r>
            <a:r>
              <a:rPr lang="en-US" dirty="0" err="1"/>
              <a:t>sistem</a:t>
            </a:r>
            <a:r>
              <a:rPr lang="en-US" dirty="0"/>
              <a:t> </a:t>
            </a:r>
            <a:r>
              <a:rPr lang="en-US" dirty="0" err="1"/>
              <a:t>drainasenya</a:t>
            </a:r>
            <a:r>
              <a:rPr lang="en-US" dirty="0"/>
              <a:t>, </a:t>
            </a:r>
            <a:r>
              <a:rPr lang="en-US" dirty="0" err="1"/>
              <a:t>seperti</a:t>
            </a:r>
            <a:r>
              <a:rPr lang="en-US" dirty="0"/>
              <a:t> </a:t>
            </a:r>
            <a:r>
              <a:rPr lang="en-US" dirty="0" err="1"/>
              <a:t>terlihat</a:t>
            </a:r>
            <a:r>
              <a:rPr lang="en-US" dirty="0"/>
              <a:t> </a:t>
            </a:r>
            <a:r>
              <a:rPr lang="en-US" dirty="0" err="1"/>
              <a:t>dalam</a:t>
            </a:r>
            <a:r>
              <a:rPr lang="en-US" dirty="0"/>
              <a:t> </a:t>
            </a:r>
            <a:r>
              <a:rPr lang="en-US" dirty="0" err="1"/>
              <a:t>Tabel</a:t>
            </a:r>
            <a:r>
              <a:rPr lang="en-US" dirty="0"/>
              <a:t> 4.16. </a:t>
            </a:r>
            <a:endParaRPr lang="id-ID" dirty="0"/>
          </a:p>
          <a:p>
            <a:r>
              <a:rPr lang="en-US" dirty="0" err="1"/>
              <a:t>Untuk</a:t>
            </a:r>
            <a:r>
              <a:rPr lang="en-US" dirty="0"/>
              <a:t> </a:t>
            </a:r>
            <a:r>
              <a:rPr lang="en-US" dirty="0" err="1"/>
              <a:t>bangunan</a:t>
            </a:r>
            <a:r>
              <a:rPr lang="en-US" dirty="0"/>
              <a:t> </a:t>
            </a:r>
            <a:r>
              <a:rPr lang="en-US" dirty="0" err="1"/>
              <a:t>pelengkap</a:t>
            </a:r>
            <a:r>
              <a:rPr lang="en-US" dirty="0"/>
              <a:t> </a:t>
            </a:r>
            <a:r>
              <a:rPr lang="en-US" dirty="0" err="1"/>
              <a:t>dipakai</a:t>
            </a:r>
            <a:r>
              <a:rPr lang="en-US" dirty="0"/>
              <a:t> kala </a:t>
            </a:r>
            <a:r>
              <a:rPr lang="en-US" dirty="0" err="1"/>
              <a:t>ulang</a:t>
            </a:r>
            <a:r>
              <a:rPr lang="en-US" dirty="0"/>
              <a:t> yang </a:t>
            </a:r>
            <a:r>
              <a:rPr lang="en-US" dirty="0" err="1"/>
              <a:t>sama</a:t>
            </a:r>
            <a:r>
              <a:rPr lang="en-US" dirty="0"/>
              <a:t> </a:t>
            </a:r>
            <a:r>
              <a:rPr lang="en-US" dirty="0" err="1"/>
              <a:t>dengan</a:t>
            </a:r>
            <a:r>
              <a:rPr lang="en-US" dirty="0"/>
              <a:t> </a:t>
            </a:r>
            <a:r>
              <a:rPr lang="en-US" dirty="0" err="1"/>
              <a:t>sistem</a:t>
            </a:r>
            <a:r>
              <a:rPr lang="en-US" dirty="0"/>
              <a:t> </a:t>
            </a:r>
            <a:r>
              <a:rPr lang="en-US" dirty="0" err="1"/>
              <a:t>saluran</a:t>
            </a:r>
            <a:r>
              <a:rPr lang="en-US" dirty="0"/>
              <a:t> di mana </a:t>
            </a:r>
            <a:r>
              <a:rPr lang="en-US" dirty="0" err="1"/>
              <a:t>bangunan</a:t>
            </a:r>
            <a:r>
              <a:rPr lang="en-US" dirty="0"/>
              <a:t> </a:t>
            </a:r>
            <a:r>
              <a:rPr lang="en-US" dirty="0" err="1"/>
              <a:t>pelengkap</a:t>
            </a:r>
            <a:r>
              <a:rPr lang="en-US" dirty="0"/>
              <a:t> </a:t>
            </a:r>
            <a:r>
              <a:rPr lang="en-US" dirty="0" err="1"/>
              <a:t>ini</a:t>
            </a:r>
            <a:r>
              <a:rPr lang="en-US" dirty="0"/>
              <a:t> </a:t>
            </a:r>
            <a:r>
              <a:rPr lang="en-US" dirty="0" err="1"/>
              <a:t>berada</a:t>
            </a:r>
            <a:r>
              <a:rPr lang="en-US" dirty="0"/>
              <a:t> </a:t>
            </a:r>
            <a:r>
              <a:rPr lang="en-US" dirty="0" err="1"/>
              <a:t>ditambah</a:t>
            </a:r>
            <a:r>
              <a:rPr lang="en-US" dirty="0"/>
              <a:t> 10% debit </a:t>
            </a:r>
            <a:r>
              <a:rPr lang="en-US" dirty="0" err="1"/>
              <a:t>saluran</a:t>
            </a:r>
            <a:r>
              <a:rPr lang="en-US" dirty="0"/>
              <a:t>.</a:t>
            </a:r>
            <a:endParaRPr lang="id-ID" dirty="0"/>
          </a:p>
          <a:p>
            <a:r>
              <a:rPr lang="en-US" dirty="0" err="1"/>
              <a:t>Perhitungan</a:t>
            </a:r>
            <a:r>
              <a:rPr lang="en-US" dirty="0"/>
              <a:t> </a:t>
            </a:r>
            <a:r>
              <a:rPr lang="en-US" dirty="0" err="1"/>
              <a:t>curah</a:t>
            </a:r>
            <a:r>
              <a:rPr lang="en-US" dirty="0"/>
              <a:t> </a:t>
            </a:r>
            <a:r>
              <a:rPr lang="en-US" dirty="0" err="1"/>
              <a:t>hujan</a:t>
            </a:r>
            <a:r>
              <a:rPr lang="en-US" dirty="0"/>
              <a:t> </a:t>
            </a:r>
            <a:r>
              <a:rPr lang="en-US" dirty="0" err="1"/>
              <a:t>berdasarkan</a:t>
            </a:r>
            <a:r>
              <a:rPr lang="en-US" dirty="0"/>
              <a:t> data </a:t>
            </a:r>
            <a:r>
              <a:rPr lang="en-US" dirty="0" err="1"/>
              <a:t>hidrologi</a:t>
            </a:r>
            <a:r>
              <a:rPr lang="en-US" dirty="0"/>
              <a:t> minimal 10 </a:t>
            </a:r>
            <a:r>
              <a:rPr lang="en-US" dirty="0" err="1"/>
              <a:t>tahun</a:t>
            </a:r>
            <a:r>
              <a:rPr lang="en-US" dirty="0"/>
              <a:t> </a:t>
            </a:r>
            <a:r>
              <a:rPr lang="en-US" dirty="0" err="1"/>
              <a:t>terakhir</a:t>
            </a:r>
            <a:r>
              <a:rPr lang="en-US" dirty="0"/>
              <a:t> (</a:t>
            </a:r>
            <a:r>
              <a:rPr lang="en-US" dirty="0" err="1"/>
              <a:t>mengacu</a:t>
            </a:r>
            <a:r>
              <a:rPr lang="en-US" dirty="0"/>
              <a:t> </a:t>
            </a:r>
            <a:r>
              <a:rPr lang="en-US" dirty="0" err="1"/>
              <a:t>pada</a:t>
            </a:r>
            <a:r>
              <a:rPr lang="en-US" dirty="0"/>
              <a:t> </a:t>
            </a:r>
            <a:r>
              <a:rPr lang="en-US" dirty="0" err="1"/>
              <a:t>tata</a:t>
            </a:r>
            <a:r>
              <a:rPr lang="en-US" dirty="0"/>
              <a:t> </a:t>
            </a:r>
            <a:r>
              <a:rPr lang="en-US" dirty="0" err="1"/>
              <a:t>cara</a:t>
            </a:r>
            <a:r>
              <a:rPr lang="en-US" dirty="0"/>
              <a:t> </a:t>
            </a:r>
            <a:r>
              <a:rPr lang="en-US" dirty="0" err="1"/>
              <a:t>analisis</a:t>
            </a:r>
            <a:r>
              <a:rPr lang="en-US" dirty="0"/>
              <a:t> </a:t>
            </a:r>
            <a:r>
              <a:rPr lang="en-US" dirty="0" err="1"/>
              <a:t>curah</a:t>
            </a:r>
            <a:r>
              <a:rPr lang="en-US" dirty="0"/>
              <a:t> </a:t>
            </a:r>
            <a:r>
              <a:rPr lang="en-US" dirty="0" err="1"/>
              <a:t>hujan</a:t>
            </a:r>
            <a:r>
              <a:rPr lang="en-US" dirty="0"/>
              <a:t> </a:t>
            </a:r>
            <a:r>
              <a:rPr lang="en-US" dirty="0" err="1"/>
              <a:t>drainase</a:t>
            </a:r>
            <a:r>
              <a:rPr lang="en-US" dirty="0"/>
              <a:t> </a:t>
            </a:r>
            <a:r>
              <a:rPr lang="en-US" dirty="0" err="1"/>
              <a:t>perkotaan</a:t>
            </a:r>
            <a:r>
              <a:rPr lang="en-US" dirty="0"/>
              <a:t>).</a:t>
            </a:r>
            <a:endParaRPr lang="id-ID" dirty="0"/>
          </a:p>
          <a:p>
            <a:endParaRPr lang="id-ID" dirty="0"/>
          </a:p>
        </p:txBody>
      </p:sp>
      <p:graphicFrame>
        <p:nvGraphicFramePr>
          <p:cNvPr id="5" name="Content Placeholder 4"/>
          <p:cNvGraphicFramePr>
            <a:graphicFrameLocks noGrp="1"/>
          </p:cNvGraphicFramePr>
          <p:nvPr>
            <p:ph sz="half" idx="2"/>
            <p:extLst>
              <p:ext uri="{D42A27DB-BD31-4B8C-83A1-F6EECF244321}">
                <p14:modId xmlns:p14="http://schemas.microsoft.com/office/powerpoint/2010/main" val="1008860663"/>
              </p:ext>
            </p:extLst>
          </p:nvPr>
        </p:nvGraphicFramePr>
        <p:xfrm>
          <a:off x="953338" y="4882551"/>
          <a:ext cx="8389070" cy="1826453"/>
        </p:xfrm>
        <a:graphic>
          <a:graphicData uri="http://schemas.openxmlformats.org/drawingml/2006/table">
            <a:tbl>
              <a:tblPr firstRow="1" firstCol="1" bandRow="1">
                <a:tableStyleId>{7DF18680-E054-41AD-8BC1-D1AEF772440D}</a:tableStyleId>
              </a:tblPr>
              <a:tblGrid>
                <a:gridCol w="1677442">
                  <a:extLst>
                    <a:ext uri="{9D8B030D-6E8A-4147-A177-3AD203B41FA5}">
                      <a16:colId xmlns="" xmlns:a16="http://schemas.microsoft.com/office/drawing/2014/main" val="1280646174"/>
                    </a:ext>
                  </a:extLst>
                </a:gridCol>
                <a:gridCol w="1677442">
                  <a:extLst>
                    <a:ext uri="{9D8B030D-6E8A-4147-A177-3AD203B41FA5}">
                      <a16:colId xmlns="" xmlns:a16="http://schemas.microsoft.com/office/drawing/2014/main" val="194281964"/>
                    </a:ext>
                  </a:extLst>
                </a:gridCol>
                <a:gridCol w="1677442">
                  <a:extLst>
                    <a:ext uri="{9D8B030D-6E8A-4147-A177-3AD203B41FA5}">
                      <a16:colId xmlns="" xmlns:a16="http://schemas.microsoft.com/office/drawing/2014/main" val="2996598437"/>
                    </a:ext>
                  </a:extLst>
                </a:gridCol>
                <a:gridCol w="1678372">
                  <a:extLst>
                    <a:ext uri="{9D8B030D-6E8A-4147-A177-3AD203B41FA5}">
                      <a16:colId xmlns="" xmlns:a16="http://schemas.microsoft.com/office/drawing/2014/main" val="188333801"/>
                    </a:ext>
                  </a:extLst>
                </a:gridCol>
                <a:gridCol w="1678372">
                  <a:extLst>
                    <a:ext uri="{9D8B030D-6E8A-4147-A177-3AD203B41FA5}">
                      <a16:colId xmlns="" xmlns:a16="http://schemas.microsoft.com/office/drawing/2014/main" val="3324763054"/>
                    </a:ext>
                  </a:extLst>
                </a:gridCol>
              </a:tblGrid>
              <a:tr h="133871">
                <a:tc rowSpan="2">
                  <a:txBody>
                    <a:bodyPr/>
                    <a:lstStyle/>
                    <a:p>
                      <a:pPr algn="just">
                        <a:lnSpc>
                          <a:spcPct val="107000"/>
                        </a:lnSpc>
                        <a:spcBef>
                          <a:spcPts val="300"/>
                        </a:spcBef>
                        <a:spcAft>
                          <a:spcPts val="300"/>
                        </a:spcAft>
                      </a:pPr>
                      <a:r>
                        <a:rPr lang="en-US" sz="1600" dirty="0" err="1">
                          <a:solidFill>
                            <a:schemeClr val="bg1"/>
                          </a:solidFill>
                          <a:effectLst/>
                        </a:rPr>
                        <a:t>Tipologi</a:t>
                      </a:r>
                      <a:r>
                        <a:rPr lang="en-US" sz="1600" dirty="0">
                          <a:solidFill>
                            <a:schemeClr val="bg1"/>
                          </a:solidFill>
                          <a:effectLst/>
                        </a:rPr>
                        <a:t> Kota</a:t>
                      </a:r>
                      <a:endParaRPr lang="id-ID" sz="1600" dirty="0">
                        <a:solidFill>
                          <a:schemeClr val="bg1"/>
                        </a:solidFill>
                        <a:effectLst/>
                        <a:latin typeface="Arial" panose="020B0604020202020204" pitchFamily="34" charset="0"/>
                        <a:ea typeface="MS Mincho"/>
                        <a:cs typeface="Times New Roman" panose="02020603050405020304" pitchFamily="18" charset="0"/>
                      </a:endParaRPr>
                    </a:p>
                  </a:txBody>
                  <a:tcPr marL="56301" marR="56301" marT="0" marB="0"/>
                </a:tc>
                <a:tc gridSpan="4">
                  <a:txBody>
                    <a:bodyPr/>
                    <a:lstStyle/>
                    <a:p>
                      <a:pPr algn="ctr">
                        <a:lnSpc>
                          <a:spcPct val="107000"/>
                        </a:lnSpc>
                        <a:spcBef>
                          <a:spcPts val="300"/>
                        </a:spcBef>
                        <a:spcAft>
                          <a:spcPts val="300"/>
                        </a:spcAft>
                      </a:pPr>
                      <a:r>
                        <a:rPr lang="en-US" sz="1600" dirty="0">
                          <a:solidFill>
                            <a:schemeClr val="bg1"/>
                          </a:solidFill>
                          <a:effectLst/>
                        </a:rPr>
                        <a:t>Daerah </a:t>
                      </a:r>
                      <a:r>
                        <a:rPr lang="en-US" sz="1600" dirty="0" err="1">
                          <a:solidFill>
                            <a:schemeClr val="bg1"/>
                          </a:solidFill>
                          <a:effectLst/>
                        </a:rPr>
                        <a:t>Tangkapan</a:t>
                      </a:r>
                      <a:r>
                        <a:rPr lang="en-US" sz="1600" dirty="0">
                          <a:solidFill>
                            <a:schemeClr val="bg1"/>
                          </a:solidFill>
                          <a:effectLst/>
                        </a:rPr>
                        <a:t> Air (Ha)</a:t>
                      </a:r>
                      <a:endParaRPr lang="id-ID" sz="1600" dirty="0">
                        <a:solidFill>
                          <a:schemeClr val="bg1"/>
                        </a:solidFill>
                        <a:effectLst/>
                        <a:latin typeface="Arial" panose="020B0604020202020204" pitchFamily="34" charset="0"/>
                        <a:ea typeface="MS Mincho"/>
                        <a:cs typeface="Times New Roman" panose="02020603050405020304" pitchFamily="18" charset="0"/>
                      </a:endParaRPr>
                    </a:p>
                  </a:txBody>
                  <a:tcPr marL="56301" marR="56301" marT="0" marB="0"/>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 xmlns:a16="http://schemas.microsoft.com/office/drawing/2014/main" val="286645906"/>
                  </a:ext>
                </a:extLst>
              </a:tr>
              <a:tr h="133871">
                <a:tc vMerge="1">
                  <a:txBody>
                    <a:bodyPr/>
                    <a:lstStyle/>
                    <a:p>
                      <a:endParaRPr lang="id-ID"/>
                    </a:p>
                  </a:txBody>
                  <a:tcPr/>
                </a:tc>
                <a:tc>
                  <a:txBody>
                    <a:bodyPr/>
                    <a:lstStyle/>
                    <a:p>
                      <a:pPr algn="ctr">
                        <a:lnSpc>
                          <a:spcPct val="107000"/>
                        </a:lnSpc>
                        <a:spcBef>
                          <a:spcPts val="300"/>
                        </a:spcBef>
                        <a:spcAft>
                          <a:spcPts val="300"/>
                        </a:spcAft>
                      </a:pPr>
                      <a:r>
                        <a:rPr lang="en-US" sz="1600" dirty="0">
                          <a:solidFill>
                            <a:schemeClr val="bg1"/>
                          </a:solidFill>
                          <a:effectLst/>
                        </a:rPr>
                        <a:t>&lt;10</a:t>
                      </a:r>
                      <a:endParaRPr lang="id-ID" sz="1600" dirty="0">
                        <a:solidFill>
                          <a:schemeClr val="bg1"/>
                        </a:solidFill>
                        <a:effectLst/>
                        <a:latin typeface="Arial" panose="020B0604020202020204" pitchFamily="34" charset="0"/>
                        <a:ea typeface="MS Mincho"/>
                        <a:cs typeface="Times New Roman" panose="02020603050405020304" pitchFamily="18" charset="0"/>
                      </a:endParaRPr>
                    </a:p>
                  </a:txBody>
                  <a:tcPr marL="56301" marR="56301" marT="0" marB="0"/>
                </a:tc>
                <a:tc>
                  <a:txBody>
                    <a:bodyPr/>
                    <a:lstStyle/>
                    <a:p>
                      <a:pPr algn="ctr">
                        <a:lnSpc>
                          <a:spcPct val="107000"/>
                        </a:lnSpc>
                        <a:spcBef>
                          <a:spcPts val="300"/>
                        </a:spcBef>
                        <a:spcAft>
                          <a:spcPts val="300"/>
                        </a:spcAft>
                      </a:pPr>
                      <a:r>
                        <a:rPr lang="en-US" sz="1600">
                          <a:solidFill>
                            <a:schemeClr val="bg1"/>
                          </a:solidFill>
                          <a:effectLst/>
                        </a:rPr>
                        <a:t>- 100</a:t>
                      </a:r>
                      <a:endParaRPr lang="id-ID" sz="1600">
                        <a:solidFill>
                          <a:schemeClr val="bg1"/>
                        </a:solidFill>
                        <a:effectLst/>
                        <a:latin typeface="Arial" panose="020B0604020202020204" pitchFamily="34" charset="0"/>
                        <a:ea typeface="MS Mincho"/>
                        <a:cs typeface="Times New Roman" panose="02020603050405020304" pitchFamily="18" charset="0"/>
                      </a:endParaRPr>
                    </a:p>
                  </a:txBody>
                  <a:tcPr marL="56301" marR="56301" marT="0" marB="0"/>
                </a:tc>
                <a:tc>
                  <a:txBody>
                    <a:bodyPr/>
                    <a:lstStyle/>
                    <a:p>
                      <a:pPr algn="ctr">
                        <a:lnSpc>
                          <a:spcPct val="107000"/>
                        </a:lnSpc>
                        <a:spcBef>
                          <a:spcPts val="300"/>
                        </a:spcBef>
                        <a:spcAft>
                          <a:spcPts val="300"/>
                        </a:spcAft>
                      </a:pPr>
                      <a:r>
                        <a:rPr lang="en-US" sz="1600">
                          <a:solidFill>
                            <a:schemeClr val="bg1"/>
                          </a:solidFill>
                          <a:effectLst/>
                        </a:rPr>
                        <a:t>101 – 500</a:t>
                      </a:r>
                      <a:endParaRPr lang="id-ID" sz="1600">
                        <a:solidFill>
                          <a:schemeClr val="bg1"/>
                        </a:solidFill>
                        <a:effectLst/>
                        <a:latin typeface="Arial" panose="020B0604020202020204" pitchFamily="34" charset="0"/>
                        <a:ea typeface="MS Mincho"/>
                        <a:cs typeface="Times New Roman" panose="02020603050405020304" pitchFamily="18" charset="0"/>
                      </a:endParaRPr>
                    </a:p>
                  </a:txBody>
                  <a:tcPr marL="56301" marR="56301" marT="0" marB="0"/>
                </a:tc>
                <a:tc>
                  <a:txBody>
                    <a:bodyPr/>
                    <a:lstStyle/>
                    <a:p>
                      <a:pPr algn="ctr">
                        <a:lnSpc>
                          <a:spcPct val="107000"/>
                        </a:lnSpc>
                        <a:spcBef>
                          <a:spcPts val="300"/>
                        </a:spcBef>
                        <a:spcAft>
                          <a:spcPts val="300"/>
                        </a:spcAft>
                      </a:pPr>
                      <a:r>
                        <a:rPr lang="en-US" sz="1600">
                          <a:solidFill>
                            <a:schemeClr val="bg1"/>
                          </a:solidFill>
                          <a:effectLst/>
                        </a:rPr>
                        <a:t>&gt;500</a:t>
                      </a:r>
                      <a:endParaRPr lang="id-ID" sz="1600">
                        <a:solidFill>
                          <a:schemeClr val="bg1"/>
                        </a:solidFill>
                        <a:effectLst/>
                        <a:latin typeface="Arial" panose="020B0604020202020204" pitchFamily="34" charset="0"/>
                        <a:ea typeface="MS Mincho"/>
                        <a:cs typeface="Times New Roman" panose="02020603050405020304" pitchFamily="18" charset="0"/>
                      </a:endParaRPr>
                    </a:p>
                  </a:txBody>
                  <a:tcPr marL="56301" marR="56301" marT="0" marB="0"/>
                </a:tc>
                <a:extLst>
                  <a:ext uri="{0D108BD9-81ED-4DB2-BD59-A6C34878D82A}">
                    <a16:rowId xmlns="" xmlns:a16="http://schemas.microsoft.com/office/drawing/2014/main" val="825160445"/>
                  </a:ext>
                </a:extLst>
              </a:tr>
              <a:tr h="133871">
                <a:tc>
                  <a:txBody>
                    <a:bodyPr/>
                    <a:lstStyle/>
                    <a:p>
                      <a:pPr algn="just">
                        <a:lnSpc>
                          <a:spcPct val="107000"/>
                        </a:lnSpc>
                        <a:spcBef>
                          <a:spcPts val="300"/>
                        </a:spcBef>
                        <a:spcAft>
                          <a:spcPts val="300"/>
                        </a:spcAft>
                      </a:pPr>
                      <a:r>
                        <a:rPr lang="en-US" sz="1600">
                          <a:solidFill>
                            <a:schemeClr val="bg1"/>
                          </a:solidFill>
                          <a:effectLst/>
                        </a:rPr>
                        <a:t>Kota Metropolitan</a:t>
                      </a:r>
                      <a:endParaRPr lang="id-ID" sz="1600">
                        <a:solidFill>
                          <a:schemeClr val="bg1"/>
                        </a:solidFill>
                        <a:effectLst/>
                        <a:latin typeface="Arial" panose="020B0604020202020204" pitchFamily="34" charset="0"/>
                        <a:ea typeface="MS Mincho"/>
                        <a:cs typeface="Times New Roman" panose="02020603050405020304" pitchFamily="18" charset="0"/>
                      </a:endParaRPr>
                    </a:p>
                  </a:txBody>
                  <a:tcPr marL="56301" marR="56301" marT="0" marB="0"/>
                </a:tc>
                <a:tc>
                  <a:txBody>
                    <a:bodyPr/>
                    <a:lstStyle/>
                    <a:p>
                      <a:pPr algn="ctr">
                        <a:lnSpc>
                          <a:spcPct val="107000"/>
                        </a:lnSpc>
                        <a:spcBef>
                          <a:spcPts val="300"/>
                        </a:spcBef>
                        <a:spcAft>
                          <a:spcPts val="300"/>
                        </a:spcAft>
                      </a:pPr>
                      <a:r>
                        <a:rPr lang="en-US" sz="1600" dirty="0">
                          <a:solidFill>
                            <a:schemeClr val="bg1"/>
                          </a:solidFill>
                          <a:effectLst/>
                        </a:rPr>
                        <a:t>2 </a:t>
                      </a:r>
                      <a:r>
                        <a:rPr lang="en-US" sz="1600" dirty="0" err="1">
                          <a:solidFill>
                            <a:schemeClr val="bg1"/>
                          </a:solidFill>
                          <a:effectLst/>
                        </a:rPr>
                        <a:t>Tahun</a:t>
                      </a:r>
                      <a:endParaRPr lang="id-ID" sz="1600" dirty="0">
                        <a:solidFill>
                          <a:schemeClr val="bg1"/>
                        </a:solidFill>
                        <a:effectLst/>
                        <a:latin typeface="Arial" panose="020B0604020202020204" pitchFamily="34" charset="0"/>
                        <a:ea typeface="MS Mincho"/>
                        <a:cs typeface="Times New Roman" panose="02020603050405020304" pitchFamily="18" charset="0"/>
                      </a:endParaRPr>
                    </a:p>
                  </a:txBody>
                  <a:tcPr marL="56301" marR="56301" marT="0" marB="0"/>
                </a:tc>
                <a:tc>
                  <a:txBody>
                    <a:bodyPr/>
                    <a:lstStyle/>
                    <a:p>
                      <a:pPr algn="ctr">
                        <a:lnSpc>
                          <a:spcPct val="107000"/>
                        </a:lnSpc>
                        <a:spcBef>
                          <a:spcPts val="300"/>
                        </a:spcBef>
                        <a:spcAft>
                          <a:spcPts val="300"/>
                        </a:spcAft>
                      </a:pPr>
                      <a:r>
                        <a:rPr lang="en-US" sz="1600">
                          <a:solidFill>
                            <a:schemeClr val="bg1"/>
                          </a:solidFill>
                          <a:effectLst/>
                        </a:rPr>
                        <a:t>2 – 5 Tahun</a:t>
                      </a:r>
                      <a:endParaRPr lang="id-ID" sz="1600">
                        <a:solidFill>
                          <a:schemeClr val="bg1"/>
                        </a:solidFill>
                        <a:effectLst/>
                        <a:latin typeface="Arial" panose="020B0604020202020204" pitchFamily="34" charset="0"/>
                        <a:ea typeface="MS Mincho"/>
                        <a:cs typeface="Times New Roman" panose="02020603050405020304" pitchFamily="18" charset="0"/>
                      </a:endParaRPr>
                    </a:p>
                  </a:txBody>
                  <a:tcPr marL="56301" marR="56301" marT="0" marB="0"/>
                </a:tc>
                <a:tc>
                  <a:txBody>
                    <a:bodyPr/>
                    <a:lstStyle/>
                    <a:p>
                      <a:pPr algn="ctr">
                        <a:lnSpc>
                          <a:spcPct val="107000"/>
                        </a:lnSpc>
                        <a:spcBef>
                          <a:spcPts val="300"/>
                        </a:spcBef>
                        <a:spcAft>
                          <a:spcPts val="300"/>
                        </a:spcAft>
                      </a:pPr>
                      <a:r>
                        <a:rPr lang="en-US" sz="1600" dirty="0">
                          <a:solidFill>
                            <a:schemeClr val="bg1"/>
                          </a:solidFill>
                          <a:effectLst/>
                        </a:rPr>
                        <a:t>2 – 10 </a:t>
                      </a:r>
                      <a:r>
                        <a:rPr lang="en-US" sz="1600" dirty="0" err="1">
                          <a:solidFill>
                            <a:schemeClr val="bg1"/>
                          </a:solidFill>
                          <a:effectLst/>
                        </a:rPr>
                        <a:t>Tahun</a:t>
                      </a:r>
                      <a:endParaRPr lang="id-ID" sz="1600" dirty="0">
                        <a:solidFill>
                          <a:schemeClr val="bg1"/>
                        </a:solidFill>
                        <a:effectLst/>
                        <a:latin typeface="Arial" panose="020B0604020202020204" pitchFamily="34" charset="0"/>
                        <a:ea typeface="MS Mincho"/>
                        <a:cs typeface="Times New Roman" panose="02020603050405020304" pitchFamily="18" charset="0"/>
                      </a:endParaRPr>
                    </a:p>
                  </a:txBody>
                  <a:tcPr marL="56301" marR="56301" marT="0" marB="0"/>
                </a:tc>
                <a:tc>
                  <a:txBody>
                    <a:bodyPr/>
                    <a:lstStyle/>
                    <a:p>
                      <a:pPr algn="ctr">
                        <a:lnSpc>
                          <a:spcPct val="107000"/>
                        </a:lnSpc>
                        <a:spcBef>
                          <a:spcPts val="300"/>
                        </a:spcBef>
                        <a:spcAft>
                          <a:spcPts val="300"/>
                        </a:spcAft>
                      </a:pPr>
                      <a:r>
                        <a:rPr lang="en-US" sz="1600">
                          <a:solidFill>
                            <a:schemeClr val="bg1"/>
                          </a:solidFill>
                          <a:effectLst/>
                        </a:rPr>
                        <a:t>10 – 25 Tahun</a:t>
                      </a:r>
                      <a:endParaRPr lang="id-ID" sz="1600">
                        <a:solidFill>
                          <a:schemeClr val="bg1"/>
                        </a:solidFill>
                        <a:effectLst/>
                        <a:latin typeface="Arial" panose="020B0604020202020204" pitchFamily="34" charset="0"/>
                        <a:ea typeface="MS Mincho"/>
                        <a:cs typeface="Times New Roman" panose="02020603050405020304" pitchFamily="18" charset="0"/>
                      </a:endParaRPr>
                    </a:p>
                  </a:txBody>
                  <a:tcPr marL="56301" marR="56301" marT="0" marB="0"/>
                </a:tc>
                <a:extLst>
                  <a:ext uri="{0D108BD9-81ED-4DB2-BD59-A6C34878D82A}">
                    <a16:rowId xmlns="" xmlns:a16="http://schemas.microsoft.com/office/drawing/2014/main" val="2402893209"/>
                  </a:ext>
                </a:extLst>
              </a:tr>
              <a:tr h="133871">
                <a:tc>
                  <a:txBody>
                    <a:bodyPr/>
                    <a:lstStyle/>
                    <a:p>
                      <a:pPr algn="just">
                        <a:lnSpc>
                          <a:spcPct val="107000"/>
                        </a:lnSpc>
                        <a:spcBef>
                          <a:spcPts val="300"/>
                        </a:spcBef>
                        <a:spcAft>
                          <a:spcPts val="300"/>
                        </a:spcAft>
                      </a:pPr>
                      <a:r>
                        <a:rPr lang="en-US" sz="1600">
                          <a:solidFill>
                            <a:schemeClr val="bg1"/>
                          </a:solidFill>
                          <a:effectLst/>
                        </a:rPr>
                        <a:t>Kota Besar</a:t>
                      </a:r>
                      <a:endParaRPr lang="id-ID" sz="1600">
                        <a:solidFill>
                          <a:schemeClr val="bg1"/>
                        </a:solidFill>
                        <a:effectLst/>
                        <a:latin typeface="Arial" panose="020B0604020202020204" pitchFamily="34" charset="0"/>
                        <a:ea typeface="MS Mincho"/>
                        <a:cs typeface="Times New Roman" panose="02020603050405020304" pitchFamily="18" charset="0"/>
                      </a:endParaRPr>
                    </a:p>
                  </a:txBody>
                  <a:tcPr marL="56301" marR="56301" marT="0" marB="0"/>
                </a:tc>
                <a:tc>
                  <a:txBody>
                    <a:bodyPr/>
                    <a:lstStyle/>
                    <a:p>
                      <a:pPr algn="ctr">
                        <a:lnSpc>
                          <a:spcPct val="107000"/>
                        </a:lnSpc>
                        <a:spcBef>
                          <a:spcPts val="300"/>
                        </a:spcBef>
                        <a:spcAft>
                          <a:spcPts val="300"/>
                        </a:spcAft>
                      </a:pPr>
                      <a:r>
                        <a:rPr lang="en-US" sz="1600" dirty="0">
                          <a:solidFill>
                            <a:schemeClr val="bg1"/>
                          </a:solidFill>
                          <a:effectLst/>
                        </a:rPr>
                        <a:t>2 </a:t>
                      </a:r>
                      <a:r>
                        <a:rPr lang="en-US" sz="1600" dirty="0" err="1">
                          <a:solidFill>
                            <a:schemeClr val="bg1"/>
                          </a:solidFill>
                          <a:effectLst/>
                        </a:rPr>
                        <a:t>Tahun</a:t>
                      </a:r>
                      <a:endParaRPr lang="id-ID" sz="1600" dirty="0">
                        <a:solidFill>
                          <a:schemeClr val="bg1"/>
                        </a:solidFill>
                        <a:effectLst/>
                        <a:latin typeface="Arial" panose="020B0604020202020204" pitchFamily="34" charset="0"/>
                        <a:ea typeface="MS Mincho"/>
                        <a:cs typeface="Times New Roman" panose="02020603050405020304" pitchFamily="18" charset="0"/>
                      </a:endParaRPr>
                    </a:p>
                  </a:txBody>
                  <a:tcPr marL="56301" marR="56301" marT="0" marB="0"/>
                </a:tc>
                <a:tc>
                  <a:txBody>
                    <a:bodyPr/>
                    <a:lstStyle/>
                    <a:p>
                      <a:pPr algn="ctr">
                        <a:lnSpc>
                          <a:spcPct val="107000"/>
                        </a:lnSpc>
                        <a:spcBef>
                          <a:spcPts val="300"/>
                        </a:spcBef>
                        <a:spcAft>
                          <a:spcPts val="300"/>
                        </a:spcAft>
                      </a:pPr>
                      <a:r>
                        <a:rPr lang="en-US" sz="1600" dirty="0">
                          <a:solidFill>
                            <a:schemeClr val="bg1"/>
                          </a:solidFill>
                          <a:effectLst/>
                        </a:rPr>
                        <a:t>2 – 5 </a:t>
                      </a:r>
                      <a:r>
                        <a:rPr lang="en-US" sz="1600" dirty="0" err="1">
                          <a:solidFill>
                            <a:schemeClr val="bg1"/>
                          </a:solidFill>
                          <a:effectLst/>
                        </a:rPr>
                        <a:t>Tahun</a:t>
                      </a:r>
                      <a:r>
                        <a:rPr lang="en-US" sz="1600" dirty="0">
                          <a:solidFill>
                            <a:schemeClr val="bg1"/>
                          </a:solidFill>
                          <a:effectLst/>
                        </a:rPr>
                        <a:t> </a:t>
                      </a:r>
                      <a:endParaRPr lang="id-ID" sz="1600" dirty="0">
                        <a:solidFill>
                          <a:schemeClr val="bg1"/>
                        </a:solidFill>
                        <a:effectLst/>
                        <a:latin typeface="Arial" panose="020B0604020202020204" pitchFamily="34" charset="0"/>
                        <a:ea typeface="MS Mincho"/>
                        <a:cs typeface="Times New Roman" panose="02020603050405020304" pitchFamily="18" charset="0"/>
                      </a:endParaRPr>
                    </a:p>
                  </a:txBody>
                  <a:tcPr marL="56301" marR="56301" marT="0" marB="0"/>
                </a:tc>
                <a:tc>
                  <a:txBody>
                    <a:bodyPr/>
                    <a:lstStyle/>
                    <a:p>
                      <a:pPr algn="ctr">
                        <a:lnSpc>
                          <a:spcPct val="107000"/>
                        </a:lnSpc>
                        <a:spcBef>
                          <a:spcPts val="300"/>
                        </a:spcBef>
                        <a:spcAft>
                          <a:spcPts val="300"/>
                        </a:spcAft>
                      </a:pPr>
                      <a:r>
                        <a:rPr lang="en-US" sz="1600">
                          <a:solidFill>
                            <a:schemeClr val="bg1"/>
                          </a:solidFill>
                          <a:effectLst/>
                        </a:rPr>
                        <a:t>2 – 5 Tahun </a:t>
                      </a:r>
                      <a:endParaRPr lang="id-ID" sz="1600">
                        <a:solidFill>
                          <a:schemeClr val="bg1"/>
                        </a:solidFill>
                        <a:effectLst/>
                        <a:latin typeface="Arial" panose="020B0604020202020204" pitchFamily="34" charset="0"/>
                        <a:ea typeface="MS Mincho"/>
                        <a:cs typeface="Times New Roman" panose="02020603050405020304" pitchFamily="18" charset="0"/>
                      </a:endParaRPr>
                    </a:p>
                  </a:txBody>
                  <a:tcPr marL="56301" marR="56301" marT="0" marB="0"/>
                </a:tc>
                <a:tc>
                  <a:txBody>
                    <a:bodyPr/>
                    <a:lstStyle/>
                    <a:p>
                      <a:pPr algn="ctr">
                        <a:lnSpc>
                          <a:spcPct val="107000"/>
                        </a:lnSpc>
                        <a:spcBef>
                          <a:spcPts val="300"/>
                        </a:spcBef>
                        <a:spcAft>
                          <a:spcPts val="300"/>
                        </a:spcAft>
                      </a:pPr>
                      <a:r>
                        <a:rPr lang="en-US" sz="1600">
                          <a:solidFill>
                            <a:schemeClr val="bg1"/>
                          </a:solidFill>
                          <a:effectLst/>
                        </a:rPr>
                        <a:t>5 – 20 Tahun</a:t>
                      </a:r>
                      <a:endParaRPr lang="id-ID" sz="1600">
                        <a:solidFill>
                          <a:schemeClr val="bg1"/>
                        </a:solidFill>
                        <a:effectLst/>
                        <a:latin typeface="Arial" panose="020B0604020202020204" pitchFamily="34" charset="0"/>
                        <a:ea typeface="MS Mincho"/>
                        <a:cs typeface="Times New Roman" panose="02020603050405020304" pitchFamily="18" charset="0"/>
                      </a:endParaRPr>
                    </a:p>
                  </a:txBody>
                  <a:tcPr marL="56301" marR="56301" marT="0" marB="0"/>
                </a:tc>
                <a:extLst>
                  <a:ext uri="{0D108BD9-81ED-4DB2-BD59-A6C34878D82A}">
                    <a16:rowId xmlns="" xmlns:a16="http://schemas.microsoft.com/office/drawing/2014/main" val="3872630521"/>
                  </a:ext>
                </a:extLst>
              </a:tr>
              <a:tr h="133871">
                <a:tc>
                  <a:txBody>
                    <a:bodyPr/>
                    <a:lstStyle/>
                    <a:p>
                      <a:pPr algn="just">
                        <a:lnSpc>
                          <a:spcPct val="107000"/>
                        </a:lnSpc>
                        <a:spcBef>
                          <a:spcPts val="300"/>
                        </a:spcBef>
                        <a:spcAft>
                          <a:spcPts val="300"/>
                        </a:spcAft>
                      </a:pPr>
                      <a:r>
                        <a:rPr lang="en-US" sz="1600">
                          <a:solidFill>
                            <a:schemeClr val="bg1"/>
                          </a:solidFill>
                          <a:effectLst/>
                        </a:rPr>
                        <a:t>Kota Sedang</a:t>
                      </a:r>
                      <a:endParaRPr lang="id-ID" sz="1600">
                        <a:solidFill>
                          <a:schemeClr val="bg1"/>
                        </a:solidFill>
                        <a:effectLst/>
                        <a:latin typeface="Arial" panose="020B0604020202020204" pitchFamily="34" charset="0"/>
                        <a:ea typeface="MS Mincho"/>
                        <a:cs typeface="Times New Roman" panose="02020603050405020304" pitchFamily="18" charset="0"/>
                      </a:endParaRPr>
                    </a:p>
                  </a:txBody>
                  <a:tcPr marL="56301" marR="56301" marT="0" marB="0"/>
                </a:tc>
                <a:tc>
                  <a:txBody>
                    <a:bodyPr/>
                    <a:lstStyle/>
                    <a:p>
                      <a:pPr algn="ctr">
                        <a:lnSpc>
                          <a:spcPct val="107000"/>
                        </a:lnSpc>
                        <a:spcBef>
                          <a:spcPts val="300"/>
                        </a:spcBef>
                        <a:spcAft>
                          <a:spcPts val="300"/>
                        </a:spcAft>
                      </a:pPr>
                      <a:r>
                        <a:rPr lang="en-US" sz="1600">
                          <a:solidFill>
                            <a:schemeClr val="bg1"/>
                          </a:solidFill>
                          <a:effectLst/>
                        </a:rPr>
                        <a:t>2 Tahun</a:t>
                      </a:r>
                      <a:endParaRPr lang="id-ID" sz="1600">
                        <a:solidFill>
                          <a:schemeClr val="bg1"/>
                        </a:solidFill>
                        <a:effectLst/>
                        <a:latin typeface="Arial" panose="020B0604020202020204" pitchFamily="34" charset="0"/>
                        <a:ea typeface="MS Mincho"/>
                        <a:cs typeface="Times New Roman" panose="02020603050405020304" pitchFamily="18" charset="0"/>
                      </a:endParaRPr>
                    </a:p>
                  </a:txBody>
                  <a:tcPr marL="56301" marR="56301" marT="0" marB="0"/>
                </a:tc>
                <a:tc>
                  <a:txBody>
                    <a:bodyPr/>
                    <a:lstStyle/>
                    <a:p>
                      <a:pPr algn="ctr">
                        <a:lnSpc>
                          <a:spcPct val="107000"/>
                        </a:lnSpc>
                        <a:spcBef>
                          <a:spcPts val="300"/>
                        </a:spcBef>
                        <a:spcAft>
                          <a:spcPts val="300"/>
                        </a:spcAft>
                      </a:pPr>
                      <a:r>
                        <a:rPr lang="en-US" sz="1600" dirty="0">
                          <a:solidFill>
                            <a:schemeClr val="bg1"/>
                          </a:solidFill>
                          <a:effectLst/>
                        </a:rPr>
                        <a:t>2 – 5 </a:t>
                      </a:r>
                      <a:r>
                        <a:rPr lang="en-US" sz="1600" dirty="0" err="1">
                          <a:solidFill>
                            <a:schemeClr val="bg1"/>
                          </a:solidFill>
                          <a:effectLst/>
                        </a:rPr>
                        <a:t>Tahun</a:t>
                      </a:r>
                      <a:endParaRPr lang="id-ID" sz="1600" dirty="0">
                        <a:solidFill>
                          <a:schemeClr val="bg1"/>
                        </a:solidFill>
                        <a:effectLst/>
                        <a:latin typeface="Arial" panose="020B0604020202020204" pitchFamily="34" charset="0"/>
                        <a:ea typeface="MS Mincho"/>
                        <a:cs typeface="Times New Roman" panose="02020603050405020304" pitchFamily="18" charset="0"/>
                      </a:endParaRPr>
                    </a:p>
                  </a:txBody>
                  <a:tcPr marL="56301" marR="56301" marT="0" marB="0"/>
                </a:tc>
                <a:tc>
                  <a:txBody>
                    <a:bodyPr/>
                    <a:lstStyle/>
                    <a:p>
                      <a:pPr algn="ctr">
                        <a:lnSpc>
                          <a:spcPct val="107000"/>
                        </a:lnSpc>
                        <a:spcBef>
                          <a:spcPts val="300"/>
                        </a:spcBef>
                        <a:spcAft>
                          <a:spcPts val="300"/>
                        </a:spcAft>
                      </a:pPr>
                      <a:r>
                        <a:rPr lang="en-US" sz="1600">
                          <a:solidFill>
                            <a:schemeClr val="bg1"/>
                          </a:solidFill>
                          <a:effectLst/>
                        </a:rPr>
                        <a:t>2 – 5 Tahun</a:t>
                      </a:r>
                      <a:endParaRPr lang="id-ID" sz="1600">
                        <a:solidFill>
                          <a:schemeClr val="bg1"/>
                        </a:solidFill>
                        <a:effectLst/>
                        <a:latin typeface="Arial" panose="020B0604020202020204" pitchFamily="34" charset="0"/>
                        <a:ea typeface="MS Mincho"/>
                        <a:cs typeface="Times New Roman" panose="02020603050405020304" pitchFamily="18" charset="0"/>
                      </a:endParaRPr>
                    </a:p>
                  </a:txBody>
                  <a:tcPr marL="56301" marR="56301" marT="0" marB="0"/>
                </a:tc>
                <a:tc>
                  <a:txBody>
                    <a:bodyPr/>
                    <a:lstStyle/>
                    <a:p>
                      <a:pPr algn="ctr">
                        <a:lnSpc>
                          <a:spcPct val="107000"/>
                        </a:lnSpc>
                        <a:spcBef>
                          <a:spcPts val="300"/>
                        </a:spcBef>
                        <a:spcAft>
                          <a:spcPts val="300"/>
                        </a:spcAft>
                      </a:pPr>
                      <a:r>
                        <a:rPr lang="en-US" sz="1600">
                          <a:solidFill>
                            <a:schemeClr val="bg1"/>
                          </a:solidFill>
                          <a:effectLst/>
                        </a:rPr>
                        <a:t>5 – 10 Tahun </a:t>
                      </a:r>
                      <a:endParaRPr lang="id-ID" sz="1600">
                        <a:solidFill>
                          <a:schemeClr val="bg1"/>
                        </a:solidFill>
                        <a:effectLst/>
                        <a:latin typeface="Arial" panose="020B0604020202020204" pitchFamily="34" charset="0"/>
                        <a:ea typeface="MS Mincho"/>
                        <a:cs typeface="Times New Roman" panose="02020603050405020304" pitchFamily="18" charset="0"/>
                      </a:endParaRPr>
                    </a:p>
                  </a:txBody>
                  <a:tcPr marL="56301" marR="56301" marT="0" marB="0"/>
                </a:tc>
                <a:extLst>
                  <a:ext uri="{0D108BD9-81ED-4DB2-BD59-A6C34878D82A}">
                    <a16:rowId xmlns="" xmlns:a16="http://schemas.microsoft.com/office/drawing/2014/main" val="3880272545"/>
                  </a:ext>
                </a:extLst>
              </a:tr>
              <a:tr h="133871">
                <a:tc>
                  <a:txBody>
                    <a:bodyPr/>
                    <a:lstStyle/>
                    <a:p>
                      <a:pPr algn="just">
                        <a:lnSpc>
                          <a:spcPct val="107000"/>
                        </a:lnSpc>
                        <a:spcBef>
                          <a:spcPts val="300"/>
                        </a:spcBef>
                        <a:spcAft>
                          <a:spcPts val="300"/>
                        </a:spcAft>
                      </a:pPr>
                      <a:r>
                        <a:rPr lang="en-US" sz="1600">
                          <a:solidFill>
                            <a:schemeClr val="bg1"/>
                          </a:solidFill>
                          <a:effectLst/>
                        </a:rPr>
                        <a:t>Kota Kecil</a:t>
                      </a:r>
                      <a:endParaRPr lang="id-ID" sz="1600">
                        <a:solidFill>
                          <a:schemeClr val="bg1"/>
                        </a:solidFill>
                        <a:effectLst/>
                        <a:latin typeface="Arial" panose="020B0604020202020204" pitchFamily="34" charset="0"/>
                        <a:ea typeface="MS Mincho"/>
                        <a:cs typeface="Times New Roman" panose="02020603050405020304" pitchFamily="18" charset="0"/>
                      </a:endParaRPr>
                    </a:p>
                  </a:txBody>
                  <a:tcPr marL="56301" marR="56301" marT="0" marB="0"/>
                </a:tc>
                <a:tc>
                  <a:txBody>
                    <a:bodyPr/>
                    <a:lstStyle/>
                    <a:p>
                      <a:pPr algn="ctr">
                        <a:lnSpc>
                          <a:spcPct val="107000"/>
                        </a:lnSpc>
                        <a:spcBef>
                          <a:spcPts val="300"/>
                        </a:spcBef>
                        <a:spcAft>
                          <a:spcPts val="300"/>
                        </a:spcAft>
                      </a:pPr>
                      <a:r>
                        <a:rPr lang="en-US" sz="1600">
                          <a:solidFill>
                            <a:schemeClr val="bg1"/>
                          </a:solidFill>
                          <a:effectLst/>
                        </a:rPr>
                        <a:t>2 Tahun</a:t>
                      </a:r>
                      <a:endParaRPr lang="id-ID" sz="1600">
                        <a:solidFill>
                          <a:schemeClr val="bg1"/>
                        </a:solidFill>
                        <a:effectLst/>
                        <a:latin typeface="Arial" panose="020B0604020202020204" pitchFamily="34" charset="0"/>
                        <a:ea typeface="MS Mincho"/>
                        <a:cs typeface="Times New Roman" panose="02020603050405020304" pitchFamily="18" charset="0"/>
                      </a:endParaRPr>
                    </a:p>
                  </a:txBody>
                  <a:tcPr marL="56301" marR="56301" marT="0" marB="0"/>
                </a:tc>
                <a:tc>
                  <a:txBody>
                    <a:bodyPr/>
                    <a:lstStyle/>
                    <a:p>
                      <a:pPr algn="ctr">
                        <a:lnSpc>
                          <a:spcPct val="107000"/>
                        </a:lnSpc>
                        <a:spcBef>
                          <a:spcPts val="300"/>
                        </a:spcBef>
                        <a:spcAft>
                          <a:spcPts val="300"/>
                        </a:spcAft>
                      </a:pPr>
                      <a:r>
                        <a:rPr lang="en-US" sz="1600" dirty="0">
                          <a:solidFill>
                            <a:schemeClr val="bg1"/>
                          </a:solidFill>
                          <a:effectLst/>
                        </a:rPr>
                        <a:t>2 </a:t>
                      </a:r>
                      <a:r>
                        <a:rPr lang="en-US" sz="1600" dirty="0" err="1">
                          <a:solidFill>
                            <a:schemeClr val="bg1"/>
                          </a:solidFill>
                          <a:effectLst/>
                        </a:rPr>
                        <a:t>Tahun</a:t>
                      </a:r>
                      <a:endParaRPr lang="id-ID" sz="1600" dirty="0">
                        <a:solidFill>
                          <a:schemeClr val="bg1"/>
                        </a:solidFill>
                        <a:effectLst/>
                        <a:latin typeface="Arial" panose="020B0604020202020204" pitchFamily="34" charset="0"/>
                        <a:ea typeface="MS Mincho"/>
                        <a:cs typeface="Times New Roman" panose="02020603050405020304" pitchFamily="18" charset="0"/>
                      </a:endParaRPr>
                    </a:p>
                  </a:txBody>
                  <a:tcPr marL="56301" marR="56301" marT="0" marB="0"/>
                </a:tc>
                <a:tc>
                  <a:txBody>
                    <a:bodyPr/>
                    <a:lstStyle/>
                    <a:p>
                      <a:pPr algn="ctr">
                        <a:lnSpc>
                          <a:spcPct val="107000"/>
                        </a:lnSpc>
                        <a:spcBef>
                          <a:spcPts val="300"/>
                        </a:spcBef>
                        <a:spcAft>
                          <a:spcPts val="300"/>
                        </a:spcAft>
                      </a:pPr>
                      <a:r>
                        <a:rPr lang="en-US" sz="1600" dirty="0" err="1">
                          <a:solidFill>
                            <a:schemeClr val="bg1"/>
                          </a:solidFill>
                          <a:effectLst/>
                        </a:rPr>
                        <a:t>Tahun</a:t>
                      </a:r>
                      <a:endParaRPr lang="id-ID" sz="1600" dirty="0">
                        <a:solidFill>
                          <a:schemeClr val="bg1"/>
                        </a:solidFill>
                        <a:effectLst/>
                        <a:latin typeface="Arial" panose="020B0604020202020204" pitchFamily="34" charset="0"/>
                        <a:ea typeface="MS Mincho"/>
                        <a:cs typeface="Times New Roman" panose="02020603050405020304" pitchFamily="18" charset="0"/>
                      </a:endParaRPr>
                    </a:p>
                  </a:txBody>
                  <a:tcPr marL="56301" marR="56301" marT="0" marB="0"/>
                </a:tc>
                <a:tc>
                  <a:txBody>
                    <a:bodyPr/>
                    <a:lstStyle/>
                    <a:p>
                      <a:pPr algn="ctr">
                        <a:lnSpc>
                          <a:spcPct val="107000"/>
                        </a:lnSpc>
                        <a:spcBef>
                          <a:spcPts val="300"/>
                        </a:spcBef>
                        <a:spcAft>
                          <a:spcPts val="300"/>
                        </a:spcAft>
                      </a:pPr>
                      <a:r>
                        <a:rPr lang="en-US" sz="1600" dirty="0">
                          <a:solidFill>
                            <a:schemeClr val="bg1"/>
                          </a:solidFill>
                          <a:effectLst/>
                        </a:rPr>
                        <a:t>2 – 10 </a:t>
                      </a:r>
                      <a:r>
                        <a:rPr lang="en-US" sz="1600" dirty="0" err="1">
                          <a:solidFill>
                            <a:schemeClr val="bg1"/>
                          </a:solidFill>
                          <a:effectLst/>
                        </a:rPr>
                        <a:t>Tahun</a:t>
                      </a:r>
                      <a:r>
                        <a:rPr lang="en-US" sz="1600" dirty="0">
                          <a:solidFill>
                            <a:schemeClr val="bg1"/>
                          </a:solidFill>
                          <a:effectLst/>
                        </a:rPr>
                        <a:t> </a:t>
                      </a:r>
                      <a:endParaRPr lang="id-ID" sz="1600" dirty="0">
                        <a:solidFill>
                          <a:schemeClr val="bg1"/>
                        </a:solidFill>
                        <a:effectLst/>
                        <a:latin typeface="Arial" panose="020B0604020202020204" pitchFamily="34" charset="0"/>
                        <a:ea typeface="MS Mincho"/>
                        <a:cs typeface="Times New Roman" panose="02020603050405020304" pitchFamily="18" charset="0"/>
                      </a:endParaRPr>
                    </a:p>
                  </a:txBody>
                  <a:tcPr marL="56301" marR="56301" marT="0" marB="0"/>
                </a:tc>
                <a:extLst>
                  <a:ext uri="{0D108BD9-81ED-4DB2-BD59-A6C34878D82A}">
                    <a16:rowId xmlns="" xmlns:a16="http://schemas.microsoft.com/office/drawing/2014/main" val="3443655490"/>
                  </a:ext>
                </a:extLst>
              </a:tr>
            </a:tbl>
          </a:graphicData>
        </a:graphic>
      </p:graphicFrame>
    </p:spTree>
    <p:extLst>
      <p:ext uri="{BB962C8B-B14F-4D97-AF65-F5344CB8AC3E}">
        <p14:creationId xmlns:p14="http://schemas.microsoft.com/office/powerpoint/2010/main" val="380725918"/>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6"/>
          <p:cNvPicPr>
            <a:picLocks noGrp="1" noChangeAspect="1"/>
          </p:cNvPicPr>
          <p:nvPr>
            <p:ph type="pic" idx="4294967295"/>
          </p:nvPr>
        </p:nvPicPr>
        <p:blipFill>
          <a:blip r:embed="rId2"/>
          <a:srcRect t="8359" b="8359"/>
          <a:stretch>
            <a:fillRect/>
          </a:stretch>
        </p:blipFill>
        <p:spPr>
          <a:xfrm>
            <a:off x="4169414" y="1751897"/>
            <a:ext cx="4635221" cy="3074176"/>
          </a:xfrm>
          <a:prstGeom prst="rect">
            <a:avLst/>
          </a:prstGeom>
        </p:spPr>
      </p:pic>
      <p:sp>
        <p:nvSpPr>
          <p:cNvPr id="9" name="Title 8"/>
          <p:cNvSpPr>
            <a:spLocks noGrp="1"/>
          </p:cNvSpPr>
          <p:nvPr>
            <p:ph type="title"/>
          </p:nvPr>
        </p:nvSpPr>
        <p:spPr/>
        <p:txBody>
          <a:bodyPr/>
          <a:lstStyle/>
          <a:p>
            <a:r>
              <a:rPr lang="id-ID" dirty="0"/>
              <a:t>NEXT: </a:t>
            </a:r>
            <a:r>
              <a:rPr lang="id-ID"/>
              <a:t>TOPIC</a:t>
            </a:r>
            <a:r>
              <a:rPr lang="id-ID" smtClean="0"/>
              <a:t>:</a:t>
            </a:r>
            <a:endParaRPr lang="id-ID" dirty="0"/>
          </a:p>
        </p:txBody>
      </p:sp>
    </p:spTree>
    <p:extLst>
      <p:ext uri="{BB962C8B-B14F-4D97-AF65-F5344CB8AC3E}">
        <p14:creationId xmlns:p14="http://schemas.microsoft.com/office/powerpoint/2010/main" val="3280863011"/>
      </p:ext>
    </p:extLst>
  </p:cSld>
  <p:clrMapOvr>
    <a:masterClrMapping/>
  </p:clrMapOvr>
</p:sld>
</file>

<file path=ppt/theme/theme1.xml><?xml version="1.0" encoding="utf-8"?>
<a:theme xmlns:a="http://schemas.openxmlformats.org/drawingml/2006/main" name="Berlin">
  <a:themeElements>
    <a:clrScheme name="Berlin">
      <a:dk1>
        <a:sysClr val="windowText" lastClr="000000"/>
      </a:dk1>
      <a:lt1>
        <a:sysClr val="window" lastClr="FFFFFF"/>
      </a:lt1>
      <a:dk2>
        <a:srgbClr val="1F8094"/>
      </a:dk2>
      <a:lt2>
        <a:srgbClr val="E7E6E6"/>
      </a:lt2>
      <a:accent1>
        <a:srgbClr val="39CDE7"/>
      </a:accent1>
      <a:accent2>
        <a:srgbClr val="60DE72"/>
      </a:accent2>
      <a:accent3>
        <a:srgbClr val="DDCC64"/>
      </a:accent3>
      <a:accent4>
        <a:srgbClr val="F49D50"/>
      </a:accent4>
      <a:accent5>
        <a:srgbClr val="E44951"/>
      </a:accent5>
      <a:accent6>
        <a:srgbClr val="D666F9"/>
      </a:accent6>
      <a:hlink>
        <a:srgbClr val="4BF7ED"/>
      </a:hlink>
      <a:folHlink>
        <a:srgbClr val="95E9F4"/>
      </a:folHlink>
    </a:clrScheme>
    <a:fontScheme name="Berlin">
      <a:majorFont>
        <a:latin typeface="Trebuchet MS"/>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rebuchet MS"/>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erlin">
      <a:fillStyleLst>
        <a:solidFill>
          <a:schemeClr val="phClr"/>
        </a:solidFill>
        <a:gradFill rotWithShape="1">
          <a:gsLst>
            <a:gs pos="0">
              <a:schemeClr val="phClr">
                <a:tint val="60000"/>
                <a:satMod val="100000"/>
                <a:lumMod val="110000"/>
              </a:schemeClr>
            </a:gs>
            <a:gs pos="100000">
              <a:schemeClr val="phClr">
                <a:tint val="70000"/>
                <a:satMod val="100000"/>
                <a:lumMod val="100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6000"/>
                <a:shade val="100000"/>
                <a:hueMod val="92000"/>
                <a:satMod val="200000"/>
                <a:lumMod val="128000"/>
              </a:schemeClr>
            </a:gs>
            <a:gs pos="50000">
              <a:schemeClr val="phClr">
                <a:shade val="100000"/>
                <a:hueMod val="100000"/>
                <a:satMod val="110000"/>
                <a:lumMod val="130000"/>
              </a:schemeClr>
            </a:gs>
            <a:gs pos="100000">
              <a:schemeClr val="phClr">
                <a:shade val="78000"/>
                <a:hueMod val="118000"/>
                <a:satMod val="120000"/>
                <a:lumMod val="69000"/>
              </a:schemeClr>
            </a:gs>
          </a:gsLst>
          <a:lin ang="2520000" scaled="0"/>
        </a:gradFill>
      </a:bgFillStyleLst>
    </a:fmtScheme>
  </a:themeElements>
  <a:objectDefaults/>
  <a:extraClrSchemeLst/>
  <a:extLst>
    <a:ext uri="{05A4C25C-085E-4340-85A3-A5531E510DB2}">
      <thm15:themeFamily xmlns="" xmlns:thm15="http://schemas.microsoft.com/office/thememl/2012/main" name="Berlin" id="{7B5DBA9E-B069-418E-9360-A61BDD0615A4}" vid="{C7DC10E3-4FF5-456B-A359-A0F378C1E5F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TM04033917[[fn=Berlin]]</Template>
  <TotalTime>794</TotalTime>
  <Words>8074</Words>
  <Application>Microsoft Office PowerPoint</Application>
  <PresentationFormat>Custom</PresentationFormat>
  <Paragraphs>2018</Paragraphs>
  <Slides>63</Slides>
  <Notes>1</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63</vt:i4>
      </vt:variant>
    </vt:vector>
  </HeadingPairs>
  <TitlesOfParts>
    <vt:vector size="65" baseType="lpstr">
      <vt:lpstr>Berlin</vt:lpstr>
      <vt:lpstr>Worksheet</vt:lpstr>
      <vt:lpstr>PowerPoint Presentation</vt:lpstr>
      <vt:lpstr>Analisa Hidrologi</vt:lpstr>
      <vt:lpstr>RPS</vt:lpstr>
      <vt:lpstr>Drainase Jalan</vt:lpstr>
      <vt:lpstr>PowerPoint Presentation</vt:lpstr>
      <vt:lpstr>Konsep drainase Indonesia</vt:lpstr>
      <vt:lpstr>Sistem drainase jalan</vt:lpstr>
      <vt:lpstr>Perencanaan drainase permukaan </vt:lpstr>
      <vt:lpstr>Analisis</vt:lpstr>
      <vt:lpstr>Hidrologi</vt:lpstr>
      <vt:lpstr>Siklus hidrologi</vt:lpstr>
      <vt:lpstr>Siklus Hidrologi</vt:lpstr>
      <vt:lpstr>Waterbasin/Catchment Area</vt:lpstr>
      <vt:lpstr>Bentuk DAS</vt:lpstr>
      <vt:lpstr>Faktor-faktor utama</vt:lpstr>
      <vt:lpstr>Karakteristik Meteorology</vt:lpstr>
      <vt:lpstr>Data Hidrologi</vt:lpstr>
      <vt:lpstr>Data curah hujan</vt:lpstr>
      <vt:lpstr>Durasi hujan (t)</vt:lpstr>
      <vt:lpstr>Intensitas Curah Hujan</vt:lpstr>
      <vt:lpstr>Persamaan Empiris Intensitas CH</vt:lpstr>
      <vt:lpstr>Persamaan Empiris Intensitas CH</vt:lpstr>
      <vt:lpstr>Persamaan Empiris Intensitas CH</vt:lpstr>
      <vt:lpstr>Persamaan Empiris Intensitas CH</vt:lpstr>
      <vt:lpstr>Intensitas CH (Lanjutan)</vt:lpstr>
      <vt:lpstr>Analisa Data Curah hujan</vt:lpstr>
      <vt:lpstr>Rata-Rata aritmatika (Arithmatic Mean)</vt:lpstr>
      <vt:lpstr>Cara Poligon Thiessen</vt:lpstr>
      <vt:lpstr>Cara Isohyet</vt:lpstr>
      <vt:lpstr>Limpasan Permukaan (Surface run off)</vt:lpstr>
      <vt:lpstr>Data Daerah Aliran Sungai (Catchtment Area)</vt:lpstr>
      <vt:lpstr>Analisa Frekuensi Curah Hujan</vt:lpstr>
      <vt:lpstr>Metode </vt:lpstr>
      <vt:lpstr>Metode Distribusi Normal (1)</vt:lpstr>
      <vt:lpstr>Metode Distribusi Normal (2)</vt:lpstr>
      <vt:lpstr>Tabel 4.1:  Wilayah Luas Dibawah Kurva Normal</vt:lpstr>
      <vt:lpstr>Tabel 4.1:  Wilayah Luas Dibawah Kurva Normal</vt:lpstr>
      <vt:lpstr>Tabel 4.1:  Wilayah Luas Dibawah Kurva Normal</vt:lpstr>
      <vt:lpstr>Contoh C4.2:</vt:lpstr>
      <vt:lpstr>Penyelesaian:</vt:lpstr>
      <vt:lpstr>Peluang curah hujannya lebih dari 2250 mm/tahun</vt:lpstr>
      <vt:lpstr>Peluang curah hujannya berkisar antara 1200 dan 2400 mm/tahun</vt:lpstr>
      <vt:lpstr>Probabilitas</vt:lpstr>
      <vt:lpstr>Tabel 4.4:  Nilai Variabel Reduksi Gauss (Bonnier, 1980)</vt:lpstr>
      <vt:lpstr>Contoh C4.3:</vt:lpstr>
      <vt:lpstr>Metode Distribusi Gumbel Type I</vt:lpstr>
      <vt:lpstr>Tabel 4.5:  Nilai Variabel Reduksi Gumbel (Bonnier, 1980; Soewarno, 1995)</vt:lpstr>
      <vt:lpstr>Tabel 4.7:  Hubungan Antara, Y_n, nilai rata-rata dari reduksi variat dan S_n, deviasi standar dari reduksi variat dengan Jumlah Data (Bonnier, 1980; Soewarno, 1995)</vt:lpstr>
      <vt:lpstr>Contoh C4.4:</vt:lpstr>
      <vt:lpstr>Penyelesaian:</vt:lpstr>
      <vt:lpstr>Contoh Soal</vt:lpstr>
      <vt:lpstr>METODE LAINNYA............</vt:lpstr>
      <vt:lpstr>Kurva Intensitas Durasi Frekwensi (IDF) curah hujan</vt:lpstr>
      <vt:lpstr>Tabel 4.13: Hubungan durasi dan prosentase curah hujan harian menurut Weduwen dan Rumus Mononobe (DPU, 2005c)</vt:lpstr>
      <vt:lpstr>Mebuat IDF</vt:lpstr>
      <vt:lpstr>Data Debit</vt:lpstr>
      <vt:lpstr>Waktu konsentrasi </vt:lpstr>
      <vt:lpstr>Metode Kerby-Kirpich</vt:lpstr>
      <vt:lpstr>Metode Kerby </vt:lpstr>
      <vt:lpstr>Metode Kirpich</vt:lpstr>
      <vt:lpstr>Contoh C4.8:</vt:lpstr>
      <vt:lpstr>Kala Ulang</vt:lpstr>
      <vt:lpstr>NEXT: TOPIC:</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Infrastruktur Jalan &amp; Jembatan</dc:title>
  <dc:creator>Tri Mulyono</dc:creator>
  <cp:lastModifiedBy>Windows User</cp:lastModifiedBy>
  <cp:revision>52</cp:revision>
  <dcterms:created xsi:type="dcterms:W3CDTF">2016-12-01T13:48:22Z</dcterms:created>
  <dcterms:modified xsi:type="dcterms:W3CDTF">2020-09-01T10:52:43Z</dcterms:modified>
</cp:coreProperties>
</file>