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45D471-2017-4C2F-A740-FE5DFA938EC2}" type="datetimeFigureOut">
              <a:rPr lang="en-US" smtClean="0"/>
              <a:pPr/>
              <a:t>9/27/2017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B4C7040-2D3A-4423-AC69-7A9C47E565D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EXERCISES ON MORPHEMES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1. Analyze the words below by stating:</a:t>
            </a:r>
          </a:p>
          <a:p>
            <a:pPr marL="514350" indent="-514350">
              <a:buAutoNum type="alphaLcPeriod"/>
            </a:pPr>
            <a:r>
              <a:rPr lang="en-US" dirty="0" smtClean="0"/>
              <a:t>How many morphemes the word has</a:t>
            </a:r>
          </a:p>
          <a:p>
            <a:pPr marL="514350" indent="-514350">
              <a:buAutoNum type="alphaLcPeriod"/>
            </a:pPr>
            <a:r>
              <a:rPr lang="en-US" dirty="0" smtClean="0"/>
              <a:t>What types of morphemes (free/bound)</a:t>
            </a:r>
          </a:p>
          <a:p>
            <a:pPr marL="514350" indent="-514350">
              <a:buAutoNum type="alphaLcPeriod"/>
            </a:pPr>
            <a:r>
              <a:rPr lang="en-US" dirty="0" smtClean="0"/>
              <a:t>What type of affixes (prefix/suffix)</a:t>
            </a:r>
          </a:p>
          <a:p>
            <a:pPr marL="514350" indent="-514350">
              <a:buAutoNum type="alphaLcPeriod"/>
            </a:pPr>
            <a:r>
              <a:rPr lang="en-US" dirty="0" smtClean="0"/>
              <a:t>What the stem/base is</a:t>
            </a:r>
          </a:p>
          <a:p>
            <a:pPr marL="514350" indent="-514350"/>
            <a:r>
              <a:rPr lang="en-US" dirty="0" smtClean="0"/>
              <a:t>incompletely, misidentifying, disestablishment, denationalization, </a:t>
            </a:r>
            <a:r>
              <a:rPr lang="en-US" dirty="0" smtClean="0"/>
              <a:t>dependability, </a:t>
            </a:r>
            <a:r>
              <a:rPr lang="en-US" dirty="0" smtClean="0"/>
              <a:t>displacement, disrespectfully, fruitlessness, </a:t>
            </a:r>
            <a:r>
              <a:rPr lang="en-US" dirty="0" smtClean="0"/>
              <a:t>powerlessness</a:t>
            </a:r>
            <a:r>
              <a:rPr lang="en-US" dirty="0" smtClean="0"/>
              <a:t>, </a:t>
            </a:r>
            <a:r>
              <a:rPr lang="en-US" dirty="0" err="1" smtClean="0"/>
              <a:t>demagnetizability</a:t>
            </a:r>
            <a:r>
              <a:rPr lang="en-US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56</Words>
  <Application>Microsoft Office PowerPoint</Application>
  <PresentationFormat>On-screen Show (4:3)</PresentationFormat>
  <Paragraphs>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Concourse</vt:lpstr>
      <vt:lpstr>EXERCISES ON MORPHEMES 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EXERCISES</dc:title>
  <dc:creator>USER</dc:creator>
  <cp:lastModifiedBy>USER</cp:lastModifiedBy>
  <cp:revision>7</cp:revision>
  <dcterms:created xsi:type="dcterms:W3CDTF">2016-09-29T16:34:05Z</dcterms:created>
  <dcterms:modified xsi:type="dcterms:W3CDTF">2017-09-27T11:53:47Z</dcterms:modified>
</cp:coreProperties>
</file>