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1.xml" ContentType="application/vnd.openxmlformats-officedocument.presentationml.notesSlide+xml"/>
  <Override PartName="/ppt/diagrams/colors2.xml" ContentType="application/vnd.openxmlformats-officedocument.drawingml.diagramColors+xml"/>
  <Override PartName="/ppt/notesSlides/notesSlide2.xml" ContentType="application/vnd.openxmlformats-officedocument.presentationml.notesSlide+xml"/>
  <Override PartName="/ppt/diagrams/drawing2.xml" ContentType="application/vnd.ms-office.drawingml.diagramDrawing+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quickStyle2.xml" ContentType="application/vnd.openxmlformats-officedocument.drawingml.diagramStyl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Default Extension="gif" ContentType="image/gif"/>
  <Override PartName="/ppt/diagrams/layout1.xml" ContentType="application/vnd.openxmlformats-officedocument.drawingml.diagramLayout+xml"/>
  <Override PartName="/ppt/diagrams/data2.xml" ContentType="application/vnd.openxmlformats-officedocument.drawingml.diagramData+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7" r:id="rId2"/>
    <p:sldId id="258" r:id="rId3"/>
    <p:sldId id="259" r:id="rId4"/>
    <p:sldId id="260" r:id="rId5"/>
    <p:sldId id="261" r:id="rId6"/>
    <p:sldId id="262" r:id="rId7"/>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55" d="100"/>
          <a:sy n="55" d="100"/>
        </p:scale>
        <p:origin x="-102" y="-31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CCDDC5-C71D-44BB-A4B8-071E0384CC5C}"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id-ID"/>
        </a:p>
      </dgm:t>
    </dgm:pt>
    <dgm:pt modelId="{D48CAF02-3888-465E-9CCA-ACC62CB05CE7}">
      <dgm:prSet phldrT="[Text]"/>
      <dgm:spPr>
        <a:solidFill>
          <a:schemeClr val="accent2">
            <a:lumMod val="40000"/>
            <a:lumOff val="60000"/>
          </a:schemeClr>
        </a:solidFill>
      </dgm:spPr>
      <dgm:t>
        <a:bodyPr/>
        <a:lstStyle/>
        <a:p>
          <a:r>
            <a:rPr lang="id-ID" dirty="0" smtClean="0"/>
            <a:t>1</a:t>
          </a:r>
          <a:endParaRPr lang="id-ID" dirty="0"/>
        </a:p>
      </dgm:t>
    </dgm:pt>
    <dgm:pt modelId="{8AA0528A-3A82-4714-A503-8E9B2C0E03A2}" type="parTrans" cxnId="{5ADD15E7-99B9-4927-9BC3-FD2C6BD5A0AF}">
      <dgm:prSet/>
      <dgm:spPr/>
      <dgm:t>
        <a:bodyPr/>
        <a:lstStyle/>
        <a:p>
          <a:endParaRPr lang="id-ID"/>
        </a:p>
      </dgm:t>
    </dgm:pt>
    <dgm:pt modelId="{FFBAB1A2-DBF0-4520-9C0E-C3080A7569A0}" type="sibTrans" cxnId="{5ADD15E7-99B9-4927-9BC3-FD2C6BD5A0AF}">
      <dgm:prSet/>
      <dgm:spPr/>
      <dgm:t>
        <a:bodyPr/>
        <a:lstStyle/>
        <a:p>
          <a:endParaRPr lang="id-ID"/>
        </a:p>
      </dgm:t>
    </dgm:pt>
    <dgm:pt modelId="{70174980-DB01-430E-AD35-A1012BBDD3BB}">
      <dgm:prSet phldrT="[Text]"/>
      <dgm:spPr>
        <a:solidFill>
          <a:schemeClr val="accent2">
            <a:lumMod val="40000"/>
            <a:lumOff val="60000"/>
          </a:schemeClr>
        </a:solidFill>
      </dgm:spPr>
      <dgm:t>
        <a:bodyPr/>
        <a:lstStyle/>
        <a:p>
          <a:r>
            <a:rPr lang="id-ID" dirty="0" smtClean="0"/>
            <a:t>2</a:t>
          </a:r>
          <a:endParaRPr lang="id-ID" dirty="0"/>
        </a:p>
      </dgm:t>
    </dgm:pt>
    <dgm:pt modelId="{D99F1EA4-B794-4324-8E61-48A5F97AA819}" type="parTrans" cxnId="{F9C93ED1-7D68-4B70-8A3F-CF900E1A397F}">
      <dgm:prSet/>
      <dgm:spPr/>
      <dgm:t>
        <a:bodyPr/>
        <a:lstStyle/>
        <a:p>
          <a:endParaRPr lang="id-ID"/>
        </a:p>
      </dgm:t>
    </dgm:pt>
    <dgm:pt modelId="{705F9409-EB83-4C6A-B0A6-A09B483E85FB}" type="sibTrans" cxnId="{F9C93ED1-7D68-4B70-8A3F-CF900E1A397F}">
      <dgm:prSet/>
      <dgm:spPr/>
      <dgm:t>
        <a:bodyPr/>
        <a:lstStyle/>
        <a:p>
          <a:endParaRPr lang="id-ID"/>
        </a:p>
      </dgm:t>
    </dgm:pt>
    <dgm:pt modelId="{1F954505-F2CB-409F-B5E0-DED7345508D1}">
      <dgm:prSet phldrT="[Text]"/>
      <dgm:spPr>
        <a:solidFill>
          <a:schemeClr val="accent2">
            <a:lumMod val="60000"/>
            <a:lumOff val="40000"/>
          </a:schemeClr>
        </a:solidFill>
      </dgm:spPr>
      <dgm:t>
        <a:bodyPr/>
        <a:lstStyle/>
        <a:p>
          <a:r>
            <a:rPr lang="id-ID" dirty="0" smtClean="0"/>
            <a:t>3</a:t>
          </a:r>
          <a:endParaRPr lang="id-ID" dirty="0"/>
        </a:p>
      </dgm:t>
    </dgm:pt>
    <dgm:pt modelId="{A9E1DCE5-3CF8-4E4C-9822-1D23F8D1EAAC}" type="parTrans" cxnId="{FBCAFEB1-A95D-4DD9-A035-2B535848BF5B}">
      <dgm:prSet/>
      <dgm:spPr/>
      <dgm:t>
        <a:bodyPr/>
        <a:lstStyle/>
        <a:p>
          <a:endParaRPr lang="id-ID"/>
        </a:p>
      </dgm:t>
    </dgm:pt>
    <dgm:pt modelId="{CCADFBD8-A46A-4BB4-B9ED-E7922131B096}" type="sibTrans" cxnId="{FBCAFEB1-A95D-4DD9-A035-2B535848BF5B}">
      <dgm:prSet/>
      <dgm:spPr/>
      <dgm:t>
        <a:bodyPr/>
        <a:lstStyle/>
        <a:p>
          <a:endParaRPr lang="id-ID"/>
        </a:p>
      </dgm:t>
    </dgm:pt>
    <dgm:pt modelId="{FD60C1D0-8660-4A4D-9976-3A1DBA8763C3}">
      <dgm:prSet custT="1"/>
      <dgm:spPr>
        <a:solidFill>
          <a:schemeClr val="accent5">
            <a:lumMod val="40000"/>
            <a:lumOff val="60000"/>
            <a:alpha val="90000"/>
          </a:schemeClr>
        </a:solidFill>
      </dgm:spPr>
      <dgm:t>
        <a:bodyPr/>
        <a:lstStyle/>
        <a:p>
          <a:r>
            <a:rPr lang="id-ID" sz="2800" dirty="0" smtClean="0">
              <a:latin typeface="Agency FB" pitchFamily="34" charset="0"/>
            </a:rPr>
            <a:t>memberitahukan dan melaporkan (</a:t>
          </a:r>
          <a:r>
            <a:rPr lang="id-ID" sz="2800" i="1" dirty="0" smtClean="0">
              <a:latin typeface="Agency FB" pitchFamily="34" charset="0"/>
            </a:rPr>
            <a:t>to inform</a:t>
          </a:r>
          <a:r>
            <a:rPr lang="id-ID" sz="2800" dirty="0" smtClean="0">
              <a:latin typeface="Agency FB" pitchFamily="34" charset="0"/>
            </a:rPr>
            <a:t>), </a:t>
          </a:r>
          <a:endParaRPr lang="id-ID" sz="2800" dirty="0">
            <a:latin typeface="Agency FB" pitchFamily="34" charset="0"/>
          </a:endParaRPr>
        </a:p>
      </dgm:t>
    </dgm:pt>
    <dgm:pt modelId="{B5CE03D6-F1E6-44ED-A1A1-A8868A694091}" type="parTrans" cxnId="{6C7FFBC6-4367-4074-A15F-A02328C4F53A}">
      <dgm:prSet/>
      <dgm:spPr/>
      <dgm:t>
        <a:bodyPr/>
        <a:lstStyle/>
        <a:p>
          <a:endParaRPr lang="id-ID"/>
        </a:p>
      </dgm:t>
    </dgm:pt>
    <dgm:pt modelId="{4275BB8F-4976-4853-A7E1-812C044456FB}" type="sibTrans" cxnId="{6C7FFBC6-4367-4074-A15F-A02328C4F53A}">
      <dgm:prSet/>
      <dgm:spPr/>
      <dgm:t>
        <a:bodyPr/>
        <a:lstStyle/>
        <a:p>
          <a:endParaRPr lang="id-ID"/>
        </a:p>
      </dgm:t>
    </dgm:pt>
    <dgm:pt modelId="{F88F2962-5112-4F30-8055-C286A9E742BA}">
      <dgm:prSet custT="1"/>
      <dgm:spPr>
        <a:solidFill>
          <a:schemeClr val="accent5">
            <a:lumMod val="40000"/>
            <a:lumOff val="60000"/>
            <a:alpha val="90000"/>
          </a:schemeClr>
        </a:solidFill>
      </dgm:spPr>
      <dgm:t>
        <a:bodyPr/>
        <a:lstStyle/>
        <a:p>
          <a:r>
            <a:rPr lang="id-ID" sz="2800" dirty="0" smtClean="0">
              <a:latin typeface="Agency FB" pitchFamily="34" charset="0"/>
            </a:rPr>
            <a:t>menjamu dan menghibur (</a:t>
          </a:r>
          <a:r>
            <a:rPr lang="id-ID" sz="2800" i="1" dirty="0" smtClean="0">
              <a:latin typeface="Agency FB" pitchFamily="34" charset="0"/>
            </a:rPr>
            <a:t>to entertain</a:t>
          </a:r>
          <a:r>
            <a:rPr lang="id-ID" sz="2800" dirty="0" smtClean="0">
              <a:latin typeface="Agency FB" pitchFamily="34" charset="0"/>
            </a:rPr>
            <a:t>), </a:t>
          </a:r>
          <a:endParaRPr lang="id-ID" sz="2800" dirty="0">
            <a:latin typeface="Agency FB" pitchFamily="34" charset="0"/>
          </a:endParaRPr>
        </a:p>
      </dgm:t>
    </dgm:pt>
    <dgm:pt modelId="{ABFB82D7-5936-4AC6-9834-21FD5DE8F3CA}" type="parTrans" cxnId="{809D8AC7-EAF7-49BF-8E27-1C4A3C8507AE}">
      <dgm:prSet/>
      <dgm:spPr/>
      <dgm:t>
        <a:bodyPr/>
        <a:lstStyle/>
        <a:p>
          <a:endParaRPr lang="id-ID"/>
        </a:p>
      </dgm:t>
    </dgm:pt>
    <dgm:pt modelId="{D7B51C2D-A733-463F-9C4D-63AF8C24912D}" type="sibTrans" cxnId="{809D8AC7-EAF7-49BF-8E27-1C4A3C8507AE}">
      <dgm:prSet/>
      <dgm:spPr/>
      <dgm:t>
        <a:bodyPr/>
        <a:lstStyle/>
        <a:p>
          <a:endParaRPr lang="id-ID"/>
        </a:p>
      </dgm:t>
    </dgm:pt>
    <dgm:pt modelId="{F3DAEBF6-D11B-4EB3-B375-43ED51A76239}">
      <dgm:prSet custT="1"/>
      <dgm:spPr>
        <a:solidFill>
          <a:schemeClr val="accent5">
            <a:lumMod val="40000"/>
            <a:lumOff val="60000"/>
            <a:alpha val="90000"/>
          </a:schemeClr>
        </a:solidFill>
      </dgm:spPr>
      <dgm:t>
        <a:bodyPr/>
        <a:lstStyle/>
        <a:p>
          <a:r>
            <a:rPr lang="id-ID" sz="2400" dirty="0" smtClean="0">
              <a:latin typeface="Agency FB" pitchFamily="34" charset="0"/>
            </a:rPr>
            <a:t>serta untuk membujuk, mengajak, mendesak dan meyakinkan (</a:t>
          </a:r>
          <a:r>
            <a:rPr lang="id-ID" sz="2400" i="1" dirty="0" smtClean="0">
              <a:latin typeface="Agency FB" pitchFamily="34" charset="0"/>
            </a:rPr>
            <a:t>to persuade</a:t>
          </a:r>
          <a:r>
            <a:rPr lang="id-ID" sz="2400" dirty="0" smtClean="0">
              <a:latin typeface="Agency FB" pitchFamily="34" charset="0"/>
            </a:rPr>
            <a:t>).</a:t>
          </a:r>
          <a:endParaRPr lang="id-ID" sz="2400" dirty="0">
            <a:latin typeface="Agency FB" pitchFamily="34" charset="0"/>
          </a:endParaRPr>
        </a:p>
      </dgm:t>
    </dgm:pt>
    <dgm:pt modelId="{6101F08D-E934-414B-8FB1-E72C401CB29A}" type="parTrans" cxnId="{6A3A11B4-0AA5-4339-961B-E0C40353FBC4}">
      <dgm:prSet/>
      <dgm:spPr/>
      <dgm:t>
        <a:bodyPr/>
        <a:lstStyle/>
        <a:p>
          <a:endParaRPr lang="id-ID"/>
        </a:p>
      </dgm:t>
    </dgm:pt>
    <dgm:pt modelId="{25FE5FF9-AF24-48D0-A911-1B88F0CD690E}" type="sibTrans" cxnId="{6A3A11B4-0AA5-4339-961B-E0C40353FBC4}">
      <dgm:prSet/>
      <dgm:spPr/>
      <dgm:t>
        <a:bodyPr/>
        <a:lstStyle/>
        <a:p>
          <a:endParaRPr lang="id-ID"/>
        </a:p>
      </dgm:t>
    </dgm:pt>
    <dgm:pt modelId="{C11BABBE-5B2A-4BAA-A129-97498C837A5B}" type="pres">
      <dgm:prSet presAssocID="{3DCCDDC5-C71D-44BB-A4B8-071E0384CC5C}" presName="linearFlow" presStyleCnt="0">
        <dgm:presLayoutVars>
          <dgm:dir/>
          <dgm:animLvl val="lvl"/>
          <dgm:resizeHandles val="exact"/>
        </dgm:presLayoutVars>
      </dgm:prSet>
      <dgm:spPr/>
      <dgm:t>
        <a:bodyPr/>
        <a:lstStyle/>
        <a:p>
          <a:endParaRPr lang="en-US"/>
        </a:p>
      </dgm:t>
    </dgm:pt>
    <dgm:pt modelId="{FFD0466D-7073-4229-947D-142FBB9C5780}" type="pres">
      <dgm:prSet presAssocID="{D48CAF02-3888-465E-9CCA-ACC62CB05CE7}" presName="composite" presStyleCnt="0"/>
      <dgm:spPr/>
    </dgm:pt>
    <dgm:pt modelId="{E1DBE2F0-E87F-40C3-AE47-D05E8BF3105D}" type="pres">
      <dgm:prSet presAssocID="{D48CAF02-3888-465E-9CCA-ACC62CB05CE7}" presName="parentText" presStyleLbl="alignNode1" presStyleIdx="0" presStyleCnt="3">
        <dgm:presLayoutVars>
          <dgm:chMax val="1"/>
          <dgm:bulletEnabled val="1"/>
        </dgm:presLayoutVars>
      </dgm:prSet>
      <dgm:spPr/>
      <dgm:t>
        <a:bodyPr/>
        <a:lstStyle/>
        <a:p>
          <a:endParaRPr lang="en-US"/>
        </a:p>
      </dgm:t>
    </dgm:pt>
    <dgm:pt modelId="{2D6CA2E3-BFD4-43FF-86A7-41605579444E}" type="pres">
      <dgm:prSet presAssocID="{D48CAF02-3888-465E-9CCA-ACC62CB05CE7}" presName="descendantText" presStyleLbl="alignAcc1" presStyleIdx="0" presStyleCnt="3" custLinFactNeighborX="-611" custLinFactNeighborY="7341">
        <dgm:presLayoutVars>
          <dgm:bulletEnabled val="1"/>
        </dgm:presLayoutVars>
      </dgm:prSet>
      <dgm:spPr/>
      <dgm:t>
        <a:bodyPr/>
        <a:lstStyle/>
        <a:p>
          <a:endParaRPr lang="id-ID"/>
        </a:p>
      </dgm:t>
    </dgm:pt>
    <dgm:pt modelId="{1DD17F47-EF9D-479C-9ED7-C282B2C5D756}" type="pres">
      <dgm:prSet presAssocID="{FFBAB1A2-DBF0-4520-9C0E-C3080A7569A0}" presName="sp" presStyleCnt="0"/>
      <dgm:spPr/>
    </dgm:pt>
    <dgm:pt modelId="{BC706F93-5DD7-4C22-A46B-B486E2928CA0}" type="pres">
      <dgm:prSet presAssocID="{70174980-DB01-430E-AD35-A1012BBDD3BB}" presName="composite" presStyleCnt="0"/>
      <dgm:spPr/>
    </dgm:pt>
    <dgm:pt modelId="{5A187AA9-8F0A-4447-97E1-C9526B770DF2}" type="pres">
      <dgm:prSet presAssocID="{70174980-DB01-430E-AD35-A1012BBDD3BB}" presName="parentText" presStyleLbl="alignNode1" presStyleIdx="1" presStyleCnt="3">
        <dgm:presLayoutVars>
          <dgm:chMax val="1"/>
          <dgm:bulletEnabled val="1"/>
        </dgm:presLayoutVars>
      </dgm:prSet>
      <dgm:spPr/>
      <dgm:t>
        <a:bodyPr/>
        <a:lstStyle/>
        <a:p>
          <a:endParaRPr lang="en-US"/>
        </a:p>
      </dgm:t>
    </dgm:pt>
    <dgm:pt modelId="{7424D150-4D00-42D3-B96A-D32DA7B90B9B}" type="pres">
      <dgm:prSet presAssocID="{70174980-DB01-430E-AD35-A1012BBDD3BB}" presName="descendantText" presStyleLbl="alignAcc1" presStyleIdx="1" presStyleCnt="3" custLinFactNeighborX="-611" custLinFactNeighborY="653">
        <dgm:presLayoutVars>
          <dgm:bulletEnabled val="1"/>
        </dgm:presLayoutVars>
      </dgm:prSet>
      <dgm:spPr/>
      <dgm:t>
        <a:bodyPr/>
        <a:lstStyle/>
        <a:p>
          <a:endParaRPr lang="id-ID"/>
        </a:p>
      </dgm:t>
    </dgm:pt>
    <dgm:pt modelId="{1C94ED8A-2064-4295-B6AC-822393344D01}" type="pres">
      <dgm:prSet presAssocID="{705F9409-EB83-4C6A-B0A6-A09B483E85FB}" presName="sp" presStyleCnt="0"/>
      <dgm:spPr/>
    </dgm:pt>
    <dgm:pt modelId="{60F9D15A-B901-42A8-BE36-2DD4FAE2BDB7}" type="pres">
      <dgm:prSet presAssocID="{1F954505-F2CB-409F-B5E0-DED7345508D1}" presName="composite" presStyleCnt="0"/>
      <dgm:spPr/>
    </dgm:pt>
    <dgm:pt modelId="{2CDD46AD-3CAF-43BE-B205-C16CCD1E7A7D}" type="pres">
      <dgm:prSet presAssocID="{1F954505-F2CB-409F-B5E0-DED7345508D1}" presName="parentText" presStyleLbl="alignNode1" presStyleIdx="2" presStyleCnt="3">
        <dgm:presLayoutVars>
          <dgm:chMax val="1"/>
          <dgm:bulletEnabled val="1"/>
        </dgm:presLayoutVars>
      </dgm:prSet>
      <dgm:spPr/>
      <dgm:t>
        <a:bodyPr/>
        <a:lstStyle/>
        <a:p>
          <a:endParaRPr lang="en-US"/>
        </a:p>
      </dgm:t>
    </dgm:pt>
    <dgm:pt modelId="{841B4A6D-52B2-4FCC-8EC5-47157434AB3E}" type="pres">
      <dgm:prSet presAssocID="{1F954505-F2CB-409F-B5E0-DED7345508D1}" presName="descendantText" presStyleLbl="alignAcc1" presStyleIdx="2" presStyleCnt="3">
        <dgm:presLayoutVars>
          <dgm:bulletEnabled val="1"/>
        </dgm:presLayoutVars>
      </dgm:prSet>
      <dgm:spPr/>
      <dgm:t>
        <a:bodyPr/>
        <a:lstStyle/>
        <a:p>
          <a:endParaRPr lang="id-ID"/>
        </a:p>
      </dgm:t>
    </dgm:pt>
  </dgm:ptLst>
  <dgm:cxnLst>
    <dgm:cxn modelId="{6323FC06-F292-47F7-B261-67FA4383355A}" type="presOf" srcId="{F3DAEBF6-D11B-4EB3-B375-43ED51A76239}" destId="{841B4A6D-52B2-4FCC-8EC5-47157434AB3E}" srcOrd="0" destOrd="0" presId="urn:microsoft.com/office/officeart/2005/8/layout/chevron2"/>
    <dgm:cxn modelId="{B661E792-4EC1-4762-987B-9B7E96D8272D}" type="presOf" srcId="{1F954505-F2CB-409F-B5E0-DED7345508D1}" destId="{2CDD46AD-3CAF-43BE-B205-C16CCD1E7A7D}" srcOrd="0" destOrd="0" presId="urn:microsoft.com/office/officeart/2005/8/layout/chevron2"/>
    <dgm:cxn modelId="{F9C93ED1-7D68-4B70-8A3F-CF900E1A397F}" srcId="{3DCCDDC5-C71D-44BB-A4B8-071E0384CC5C}" destId="{70174980-DB01-430E-AD35-A1012BBDD3BB}" srcOrd="1" destOrd="0" parTransId="{D99F1EA4-B794-4324-8E61-48A5F97AA819}" sibTransId="{705F9409-EB83-4C6A-B0A6-A09B483E85FB}"/>
    <dgm:cxn modelId="{98E4E8BD-5134-4DBA-BA28-E30DF6A02208}" type="presOf" srcId="{70174980-DB01-430E-AD35-A1012BBDD3BB}" destId="{5A187AA9-8F0A-4447-97E1-C9526B770DF2}" srcOrd="0" destOrd="0" presId="urn:microsoft.com/office/officeart/2005/8/layout/chevron2"/>
    <dgm:cxn modelId="{6A3A11B4-0AA5-4339-961B-E0C40353FBC4}" srcId="{1F954505-F2CB-409F-B5E0-DED7345508D1}" destId="{F3DAEBF6-D11B-4EB3-B375-43ED51A76239}" srcOrd="0" destOrd="0" parTransId="{6101F08D-E934-414B-8FB1-E72C401CB29A}" sibTransId="{25FE5FF9-AF24-48D0-A911-1B88F0CD690E}"/>
    <dgm:cxn modelId="{1D7F8999-7E1E-483B-B119-1CC3087BF178}" type="presOf" srcId="{FD60C1D0-8660-4A4D-9976-3A1DBA8763C3}" destId="{2D6CA2E3-BFD4-43FF-86A7-41605579444E}" srcOrd="0" destOrd="0" presId="urn:microsoft.com/office/officeart/2005/8/layout/chevron2"/>
    <dgm:cxn modelId="{809D8AC7-EAF7-49BF-8E27-1C4A3C8507AE}" srcId="{70174980-DB01-430E-AD35-A1012BBDD3BB}" destId="{F88F2962-5112-4F30-8055-C286A9E742BA}" srcOrd="0" destOrd="0" parTransId="{ABFB82D7-5936-4AC6-9834-21FD5DE8F3CA}" sibTransId="{D7B51C2D-A733-463F-9C4D-63AF8C24912D}"/>
    <dgm:cxn modelId="{633DB218-1226-4D0F-BB09-714F32231489}" type="presOf" srcId="{F88F2962-5112-4F30-8055-C286A9E742BA}" destId="{7424D150-4D00-42D3-B96A-D32DA7B90B9B}" srcOrd="0" destOrd="0" presId="urn:microsoft.com/office/officeart/2005/8/layout/chevron2"/>
    <dgm:cxn modelId="{FBCAFEB1-A95D-4DD9-A035-2B535848BF5B}" srcId="{3DCCDDC5-C71D-44BB-A4B8-071E0384CC5C}" destId="{1F954505-F2CB-409F-B5E0-DED7345508D1}" srcOrd="2" destOrd="0" parTransId="{A9E1DCE5-3CF8-4E4C-9822-1D23F8D1EAAC}" sibTransId="{CCADFBD8-A46A-4BB4-B9ED-E7922131B096}"/>
    <dgm:cxn modelId="{E6F084C2-5EFC-4C60-A84B-585E2D1AAF4B}" type="presOf" srcId="{D48CAF02-3888-465E-9CCA-ACC62CB05CE7}" destId="{E1DBE2F0-E87F-40C3-AE47-D05E8BF3105D}" srcOrd="0" destOrd="0" presId="urn:microsoft.com/office/officeart/2005/8/layout/chevron2"/>
    <dgm:cxn modelId="{E11599F0-0283-488F-ADE0-8265702116EA}" type="presOf" srcId="{3DCCDDC5-C71D-44BB-A4B8-071E0384CC5C}" destId="{C11BABBE-5B2A-4BAA-A129-97498C837A5B}" srcOrd="0" destOrd="0" presId="urn:microsoft.com/office/officeart/2005/8/layout/chevron2"/>
    <dgm:cxn modelId="{6C7FFBC6-4367-4074-A15F-A02328C4F53A}" srcId="{D48CAF02-3888-465E-9CCA-ACC62CB05CE7}" destId="{FD60C1D0-8660-4A4D-9976-3A1DBA8763C3}" srcOrd="0" destOrd="0" parTransId="{B5CE03D6-F1E6-44ED-A1A1-A8868A694091}" sibTransId="{4275BB8F-4976-4853-A7E1-812C044456FB}"/>
    <dgm:cxn modelId="{5ADD15E7-99B9-4927-9BC3-FD2C6BD5A0AF}" srcId="{3DCCDDC5-C71D-44BB-A4B8-071E0384CC5C}" destId="{D48CAF02-3888-465E-9CCA-ACC62CB05CE7}" srcOrd="0" destOrd="0" parTransId="{8AA0528A-3A82-4714-A503-8E9B2C0E03A2}" sibTransId="{FFBAB1A2-DBF0-4520-9C0E-C3080A7569A0}"/>
    <dgm:cxn modelId="{BB15A16B-7630-4B1A-B1A4-F36F5AC43D0F}" type="presParOf" srcId="{C11BABBE-5B2A-4BAA-A129-97498C837A5B}" destId="{FFD0466D-7073-4229-947D-142FBB9C5780}" srcOrd="0" destOrd="0" presId="urn:microsoft.com/office/officeart/2005/8/layout/chevron2"/>
    <dgm:cxn modelId="{B4EB19EF-1C64-4C8E-A4D0-9AE254E74700}" type="presParOf" srcId="{FFD0466D-7073-4229-947D-142FBB9C5780}" destId="{E1DBE2F0-E87F-40C3-AE47-D05E8BF3105D}" srcOrd="0" destOrd="0" presId="urn:microsoft.com/office/officeart/2005/8/layout/chevron2"/>
    <dgm:cxn modelId="{5D96B524-4646-48C9-B336-3007A86F1F97}" type="presParOf" srcId="{FFD0466D-7073-4229-947D-142FBB9C5780}" destId="{2D6CA2E3-BFD4-43FF-86A7-41605579444E}" srcOrd="1" destOrd="0" presId="urn:microsoft.com/office/officeart/2005/8/layout/chevron2"/>
    <dgm:cxn modelId="{3AA65172-B551-4320-96D5-6C6773B86911}" type="presParOf" srcId="{C11BABBE-5B2A-4BAA-A129-97498C837A5B}" destId="{1DD17F47-EF9D-479C-9ED7-C282B2C5D756}" srcOrd="1" destOrd="0" presId="urn:microsoft.com/office/officeart/2005/8/layout/chevron2"/>
    <dgm:cxn modelId="{65DEDD12-1A18-4E02-8323-FB8AB2C6AA0C}" type="presParOf" srcId="{C11BABBE-5B2A-4BAA-A129-97498C837A5B}" destId="{BC706F93-5DD7-4C22-A46B-B486E2928CA0}" srcOrd="2" destOrd="0" presId="urn:microsoft.com/office/officeart/2005/8/layout/chevron2"/>
    <dgm:cxn modelId="{B0597790-5D3A-45ED-937E-7C8609DC82E1}" type="presParOf" srcId="{BC706F93-5DD7-4C22-A46B-B486E2928CA0}" destId="{5A187AA9-8F0A-4447-97E1-C9526B770DF2}" srcOrd="0" destOrd="0" presId="urn:microsoft.com/office/officeart/2005/8/layout/chevron2"/>
    <dgm:cxn modelId="{3E5BBA0D-3995-4DF9-98B6-7066D7E3A6FF}" type="presParOf" srcId="{BC706F93-5DD7-4C22-A46B-B486E2928CA0}" destId="{7424D150-4D00-42D3-B96A-D32DA7B90B9B}" srcOrd="1" destOrd="0" presId="urn:microsoft.com/office/officeart/2005/8/layout/chevron2"/>
    <dgm:cxn modelId="{91FA6DC2-EA35-48BE-9C39-95AF42FC3279}" type="presParOf" srcId="{C11BABBE-5B2A-4BAA-A129-97498C837A5B}" destId="{1C94ED8A-2064-4295-B6AC-822393344D01}" srcOrd="3" destOrd="0" presId="urn:microsoft.com/office/officeart/2005/8/layout/chevron2"/>
    <dgm:cxn modelId="{CCA42B76-883C-43AA-891D-D7192729947E}" type="presParOf" srcId="{C11BABBE-5B2A-4BAA-A129-97498C837A5B}" destId="{60F9D15A-B901-42A8-BE36-2DD4FAE2BDB7}" srcOrd="4" destOrd="0" presId="urn:microsoft.com/office/officeart/2005/8/layout/chevron2"/>
    <dgm:cxn modelId="{9AEBAAAC-AA3D-4DE3-A592-4FDE2F244A30}" type="presParOf" srcId="{60F9D15A-B901-42A8-BE36-2DD4FAE2BDB7}" destId="{2CDD46AD-3CAF-43BE-B205-C16CCD1E7A7D}" srcOrd="0" destOrd="0" presId="urn:microsoft.com/office/officeart/2005/8/layout/chevron2"/>
    <dgm:cxn modelId="{73F45968-271D-44F5-94E6-240B5414D0EA}" type="presParOf" srcId="{60F9D15A-B901-42A8-BE36-2DD4FAE2BDB7}" destId="{841B4A6D-52B2-4FCC-8EC5-47157434AB3E}" srcOrd="1" destOrd="0" presId="urn:microsoft.com/office/officeart/2005/8/layout/chevron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D17FC5B-9EC6-4773-942D-C4F47372D9AF}"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id-ID"/>
        </a:p>
      </dgm:t>
    </dgm:pt>
    <dgm:pt modelId="{46DAF262-EB64-4CED-ADBB-5BA2E1D0CA8C}">
      <dgm:prSet phldrT="[Text]" custT="1"/>
      <dgm:spPr>
        <a:solidFill>
          <a:schemeClr val="accent2">
            <a:lumMod val="75000"/>
          </a:schemeClr>
        </a:solidFill>
      </dgm:spPr>
      <dgm:t>
        <a:bodyPr/>
        <a:lstStyle/>
        <a:p>
          <a:r>
            <a:rPr lang="id-ID" sz="2000" dirty="0" smtClean="0">
              <a:latin typeface="Algerian" pitchFamily="82" charset="0"/>
            </a:rPr>
            <a:t>1</a:t>
          </a:r>
          <a:endParaRPr lang="id-ID" sz="2000" dirty="0">
            <a:latin typeface="Algerian" pitchFamily="82" charset="0"/>
          </a:endParaRPr>
        </a:p>
      </dgm:t>
    </dgm:pt>
    <dgm:pt modelId="{A1FFFB68-641F-43AB-B27B-70CF2F2A58C3}" type="parTrans" cxnId="{F7077D3B-E1B6-40B7-A859-5196D1F5D9A9}">
      <dgm:prSet/>
      <dgm:spPr/>
      <dgm:t>
        <a:bodyPr/>
        <a:lstStyle/>
        <a:p>
          <a:endParaRPr lang="id-ID" sz="2000">
            <a:latin typeface="Algerian" pitchFamily="82" charset="0"/>
          </a:endParaRPr>
        </a:p>
      </dgm:t>
    </dgm:pt>
    <dgm:pt modelId="{E23FC1A8-6FB8-427F-941B-B751E5FFCBD9}" type="sibTrans" cxnId="{F7077D3B-E1B6-40B7-A859-5196D1F5D9A9}">
      <dgm:prSet/>
      <dgm:spPr/>
      <dgm:t>
        <a:bodyPr/>
        <a:lstStyle/>
        <a:p>
          <a:endParaRPr lang="id-ID" sz="2000">
            <a:latin typeface="Algerian" pitchFamily="82" charset="0"/>
          </a:endParaRPr>
        </a:p>
      </dgm:t>
    </dgm:pt>
    <dgm:pt modelId="{6F017BF5-DF31-4191-8C2B-6BAFBD4BEAAF}">
      <dgm:prSet phldrT="[Text]" custT="1"/>
      <dgm:spPr>
        <a:solidFill>
          <a:schemeClr val="accent2">
            <a:lumMod val="75000"/>
          </a:schemeClr>
        </a:solidFill>
      </dgm:spPr>
      <dgm:t>
        <a:bodyPr/>
        <a:lstStyle/>
        <a:p>
          <a:r>
            <a:rPr lang="id-ID" sz="2000" dirty="0" smtClean="0">
              <a:latin typeface="Algerian" pitchFamily="82" charset="0"/>
            </a:rPr>
            <a:t>2</a:t>
          </a:r>
          <a:endParaRPr lang="id-ID" sz="2000" dirty="0">
            <a:latin typeface="Algerian" pitchFamily="82" charset="0"/>
          </a:endParaRPr>
        </a:p>
      </dgm:t>
    </dgm:pt>
    <dgm:pt modelId="{57541040-FBE2-4BAA-9CF1-CF5E23EAA56B}" type="parTrans" cxnId="{E04F95A2-6774-437A-AD7C-2945523F4052}">
      <dgm:prSet/>
      <dgm:spPr/>
      <dgm:t>
        <a:bodyPr/>
        <a:lstStyle/>
        <a:p>
          <a:endParaRPr lang="id-ID" sz="2000">
            <a:latin typeface="Algerian" pitchFamily="82" charset="0"/>
          </a:endParaRPr>
        </a:p>
      </dgm:t>
    </dgm:pt>
    <dgm:pt modelId="{9DAE5ECE-EF99-4468-8EDA-22B6AF6FE8A5}" type="sibTrans" cxnId="{E04F95A2-6774-437A-AD7C-2945523F4052}">
      <dgm:prSet/>
      <dgm:spPr/>
      <dgm:t>
        <a:bodyPr/>
        <a:lstStyle/>
        <a:p>
          <a:endParaRPr lang="id-ID" sz="2000">
            <a:latin typeface="Algerian" pitchFamily="82" charset="0"/>
          </a:endParaRPr>
        </a:p>
      </dgm:t>
    </dgm:pt>
    <dgm:pt modelId="{EA69599C-3C14-4EB3-B4D6-57C68F6F640B}">
      <dgm:prSet phldrT="[Text]" custT="1"/>
      <dgm:spPr>
        <a:solidFill>
          <a:schemeClr val="accent2">
            <a:lumMod val="75000"/>
          </a:schemeClr>
        </a:solidFill>
      </dgm:spPr>
      <dgm:t>
        <a:bodyPr/>
        <a:lstStyle/>
        <a:p>
          <a:r>
            <a:rPr lang="id-ID" sz="2000" dirty="0" smtClean="0">
              <a:latin typeface="Algerian" pitchFamily="82" charset="0"/>
            </a:rPr>
            <a:t>3</a:t>
          </a:r>
          <a:endParaRPr lang="id-ID" sz="2000" dirty="0">
            <a:latin typeface="Algerian" pitchFamily="82" charset="0"/>
          </a:endParaRPr>
        </a:p>
      </dgm:t>
    </dgm:pt>
    <dgm:pt modelId="{170531DB-3CF9-4EF3-BC3F-17FFE0C56F24}" type="parTrans" cxnId="{945BE610-9DDD-4A84-8923-951BCEE46F7F}">
      <dgm:prSet/>
      <dgm:spPr/>
      <dgm:t>
        <a:bodyPr/>
        <a:lstStyle/>
        <a:p>
          <a:endParaRPr lang="id-ID" sz="2000">
            <a:latin typeface="Algerian" pitchFamily="82" charset="0"/>
          </a:endParaRPr>
        </a:p>
      </dgm:t>
    </dgm:pt>
    <dgm:pt modelId="{31333000-58AC-4DD7-AB23-6F0D21477408}" type="sibTrans" cxnId="{945BE610-9DDD-4A84-8923-951BCEE46F7F}">
      <dgm:prSet/>
      <dgm:spPr/>
      <dgm:t>
        <a:bodyPr/>
        <a:lstStyle/>
        <a:p>
          <a:endParaRPr lang="id-ID" sz="2000">
            <a:latin typeface="Algerian" pitchFamily="82" charset="0"/>
          </a:endParaRPr>
        </a:p>
      </dgm:t>
    </dgm:pt>
    <dgm:pt modelId="{5ED4F96B-E398-42E4-86EE-1341C07CF1C5}">
      <dgm:prSet custT="1"/>
      <dgm:spPr>
        <a:solidFill>
          <a:schemeClr val="accent6">
            <a:lumMod val="75000"/>
            <a:alpha val="90000"/>
          </a:schemeClr>
        </a:solidFill>
      </dgm:spPr>
      <dgm:t>
        <a:bodyPr/>
        <a:lstStyle/>
        <a:p>
          <a:r>
            <a:rPr lang="id-ID" sz="2000" dirty="0" smtClean="0">
              <a:latin typeface="Algerian" pitchFamily="82" charset="0"/>
            </a:rPr>
            <a:t>Untuk meyakinkan pendengar </a:t>
          </a:r>
          <a:endParaRPr lang="id-ID" sz="2000" dirty="0">
            <a:latin typeface="Algerian" pitchFamily="82" charset="0"/>
          </a:endParaRPr>
        </a:p>
      </dgm:t>
    </dgm:pt>
    <dgm:pt modelId="{E4330EE6-7482-4A80-91C1-35DF39985FCD}" type="parTrans" cxnId="{B8DBD724-5D43-4B74-A54A-2AFB071B982D}">
      <dgm:prSet/>
      <dgm:spPr/>
      <dgm:t>
        <a:bodyPr/>
        <a:lstStyle/>
        <a:p>
          <a:endParaRPr lang="id-ID" sz="2000">
            <a:latin typeface="Algerian" pitchFamily="82" charset="0"/>
          </a:endParaRPr>
        </a:p>
      </dgm:t>
    </dgm:pt>
    <dgm:pt modelId="{F72128DC-4000-4CCA-B5E5-12004AD45FC5}" type="sibTrans" cxnId="{B8DBD724-5D43-4B74-A54A-2AFB071B982D}">
      <dgm:prSet/>
      <dgm:spPr/>
      <dgm:t>
        <a:bodyPr/>
        <a:lstStyle/>
        <a:p>
          <a:endParaRPr lang="id-ID" sz="2000">
            <a:latin typeface="Algerian" pitchFamily="82" charset="0"/>
          </a:endParaRPr>
        </a:p>
      </dgm:t>
    </dgm:pt>
    <dgm:pt modelId="{9AB8CA00-1A14-4FDB-A8B4-57F62403BCA6}">
      <dgm:prSet custT="1"/>
      <dgm:spPr>
        <a:solidFill>
          <a:schemeClr val="accent6">
            <a:lumMod val="75000"/>
            <a:alpha val="90000"/>
          </a:schemeClr>
        </a:solidFill>
      </dgm:spPr>
      <dgm:t>
        <a:bodyPr/>
        <a:lstStyle/>
        <a:p>
          <a:r>
            <a:rPr lang="id-ID" sz="2000" dirty="0" smtClean="0">
              <a:latin typeface="Algerian" pitchFamily="82" charset="0"/>
            </a:rPr>
            <a:t>Menghendaki tindakan atau reaksi fisik  pendengar</a:t>
          </a:r>
          <a:endParaRPr lang="id-ID" sz="2000" dirty="0">
            <a:latin typeface="Algerian" pitchFamily="82" charset="0"/>
          </a:endParaRPr>
        </a:p>
      </dgm:t>
    </dgm:pt>
    <dgm:pt modelId="{B79F64EB-84D3-461B-87CC-F5A91D601788}" type="parTrans" cxnId="{F4B52245-904D-44C3-9FD6-9EAD34044CCF}">
      <dgm:prSet/>
      <dgm:spPr/>
      <dgm:t>
        <a:bodyPr/>
        <a:lstStyle/>
        <a:p>
          <a:endParaRPr lang="id-ID" sz="2000">
            <a:latin typeface="Algerian" pitchFamily="82" charset="0"/>
          </a:endParaRPr>
        </a:p>
      </dgm:t>
    </dgm:pt>
    <dgm:pt modelId="{908184D4-E1EB-411A-BEAC-E6AFF49F99C3}" type="sibTrans" cxnId="{F4B52245-904D-44C3-9FD6-9EAD34044CCF}">
      <dgm:prSet/>
      <dgm:spPr/>
      <dgm:t>
        <a:bodyPr/>
        <a:lstStyle/>
        <a:p>
          <a:endParaRPr lang="id-ID" sz="2000">
            <a:latin typeface="Algerian" pitchFamily="82" charset="0"/>
          </a:endParaRPr>
        </a:p>
      </dgm:t>
    </dgm:pt>
    <dgm:pt modelId="{D60F647E-FACB-4536-930B-DBC77DB7BA12}">
      <dgm:prSet custT="1"/>
      <dgm:spPr>
        <a:solidFill>
          <a:schemeClr val="accent6">
            <a:lumMod val="75000"/>
            <a:alpha val="90000"/>
          </a:schemeClr>
        </a:solidFill>
      </dgm:spPr>
      <dgm:t>
        <a:bodyPr/>
        <a:lstStyle/>
        <a:p>
          <a:r>
            <a:rPr lang="id-ID" sz="2000" smtClean="0">
              <a:latin typeface="Algerian" pitchFamily="82" charset="0"/>
            </a:rPr>
            <a:t>Memberitahukan, dan menyenangkan para pendengar</a:t>
          </a:r>
          <a:endParaRPr lang="id-ID" sz="2000">
            <a:latin typeface="Algerian" pitchFamily="82" charset="0"/>
          </a:endParaRPr>
        </a:p>
      </dgm:t>
    </dgm:pt>
    <dgm:pt modelId="{20BECEFD-6E8E-406E-9B37-30036669CAC3}" type="parTrans" cxnId="{722F5802-12C2-4430-A092-DEAE59DBC8D1}">
      <dgm:prSet/>
      <dgm:spPr/>
      <dgm:t>
        <a:bodyPr/>
        <a:lstStyle/>
        <a:p>
          <a:endParaRPr lang="id-ID" sz="2000">
            <a:latin typeface="Algerian" pitchFamily="82" charset="0"/>
          </a:endParaRPr>
        </a:p>
      </dgm:t>
    </dgm:pt>
    <dgm:pt modelId="{4B0B6BD4-EC41-41AA-997A-E3398C665AD2}" type="sibTrans" cxnId="{722F5802-12C2-4430-A092-DEAE59DBC8D1}">
      <dgm:prSet/>
      <dgm:spPr/>
      <dgm:t>
        <a:bodyPr/>
        <a:lstStyle/>
        <a:p>
          <a:endParaRPr lang="id-ID" sz="2000">
            <a:latin typeface="Algerian" pitchFamily="82" charset="0"/>
          </a:endParaRPr>
        </a:p>
      </dgm:t>
    </dgm:pt>
    <dgm:pt modelId="{8A1C0D03-61D2-4AEB-89F6-6D991561237B}" type="pres">
      <dgm:prSet presAssocID="{FD17FC5B-9EC6-4773-942D-C4F47372D9AF}" presName="Name0" presStyleCnt="0">
        <dgm:presLayoutVars>
          <dgm:dir/>
          <dgm:animLvl val="lvl"/>
          <dgm:resizeHandles val="exact"/>
        </dgm:presLayoutVars>
      </dgm:prSet>
      <dgm:spPr/>
      <dgm:t>
        <a:bodyPr/>
        <a:lstStyle/>
        <a:p>
          <a:endParaRPr lang="en-US"/>
        </a:p>
      </dgm:t>
    </dgm:pt>
    <dgm:pt modelId="{93F46895-24AF-4A57-9897-59C0C09FDDCC}" type="pres">
      <dgm:prSet presAssocID="{46DAF262-EB64-4CED-ADBB-5BA2E1D0CA8C}" presName="linNode" presStyleCnt="0"/>
      <dgm:spPr/>
    </dgm:pt>
    <dgm:pt modelId="{B5F395A4-3475-43D5-A93B-B3A993CC55E7}" type="pres">
      <dgm:prSet presAssocID="{46DAF262-EB64-4CED-ADBB-5BA2E1D0CA8C}" presName="parentText" presStyleLbl="node1" presStyleIdx="0" presStyleCnt="3" custScaleX="75696" custScaleY="80854">
        <dgm:presLayoutVars>
          <dgm:chMax val="1"/>
          <dgm:bulletEnabled val="1"/>
        </dgm:presLayoutVars>
      </dgm:prSet>
      <dgm:spPr/>
      <dgm:t>
        <a:bodyPr/>
        <a:lstStyle/>
        <a:p>
          <a:endParaRPr lang="en-US"/>
        </a:p>
      </dgm:t>
    </dgm:pt>
    <dgm:pt modelId="{AD45E3CB-038D-487D-A8C1-ABBD90895AF8}" type="pres">
      <dgm:prSet presAssocID="{46DAF262-EB64-4CED-ADBB-5BA2E1D0CA8C}" presName="descendantText" presStyleLbl="alignAccFollowNode1" presStyleIdx="0" presStyleCnt="3" custScaleX="91796" custScaleY="87774" custLinFactNeighborX="-349" custLinFactNeighborY="-2568">
        <dgm:presLayoutVars>
          <dgm:bulletEnabled val="1"/>
        </dgm:presLayoutVars>
      </dgm:prSet>
      <dgm:spPr/>
      <dgm:t>
        <a:bodyPr/>
        <a:lstStyle/>
        <a:p>
          <a:endParaRPr lang="en-US"/>
        </a:p>
      </dgm:t>
    </dgm:pt>
    <dgm:pt modelId="{70C5E781-7585-4600-BC76-F7E130981791}" type="pres">
      <dgm:prSet presAssocID="{E23FC1A8-6FB8-427F-941B-B751E5FFCBD9}" presName="sp" presStyleCnt="0"/>
      <dgm:spPr/>
    </dgm:pt>
    <dgm:pt modelId="{1D86C120-AC74-4942-AE52-4030B0CB263F}" type="pres">
      <dgm:prSet presAssocID="{6F017BF5-DF31-4191-8C2B-6BAFBD4BEAAF}" presName="linNode" presStyleCnt="0"/>
      <dgm:spPr/>
    </dgm:pt>
    <dgm:pt modelId="{6AA89A59-490B-44B1-99C8-58179ADA4E40}" type="pres">
      <dgm:prSet presAssocID="{6F017BF5-DF31-4191-8C2B-6BAFBD4BEAAF}" presName="parentText" presStyleLbl="node1" presStyleIdx="1" presStyleCnt="3" custScaleX="75696" custScaleY="73845">
        <dgm:presLayoutVars>
          <dgm:chMax val="1"/>
          <dgm:bulletEnabled val="1"/>
        </dgm:presLayoutVars>
      </dgm:prSet>
      <dgm:spPr/>
      <dgm:t>
        <a:bodyPr/>
        <a:lstStyle/>
        <a:p>
          <a:endParaRPr lang="en-US"/>
        </a:p>
      </dgm:t>
    </dgm:pt>
    <dgm:pt modelId="{1342C758-F487-49BD-AEB1-DE3E52F56FF0}" type="pres">
      <dgm:prSet presAssocID="{6F017BF5-DF31-4191-8C2B-6BAFBD4BEAAF}" presName="descendantText" presStyleLbl="alignAccFollowNode1" presStyleIdx="1" presStyleCnt="3" custScaleX="91404" custScaleY="82549" custLinFactNeighborX="0" custLinFactNeighborY="-3662">
        <dgm:presLayoutVars>
          <dgm:bulletEnabled val="1"/>
        </dgm:presLayoutVars>
      </dgm:prSet>
      <dgm:spPr/>
      <dgm:t>
        <a:bodyPr/>
        <a:lstStyle/>
        <a:p>
          <a:endParaRPr lang="en-US"/>
        </a:p>
      </dgm:t>
    </dgm:pt>
    <dgm:pt modelId="{FCFFE000-0544-485C-A422-5FAE88A70453}" type="pres">
      <dgm:prSet presAssocID="{9DAE5ECE-EF99-4468-8EDA-22B6AF6FE8A5}" presName="sp" presStyleCnt="0"/>
      <dgm:spPr/>
    </dgm:pt>
    <dgm:pt modelId="{DAEB3C83-8122-4E79-B711-C1E782ED4BCE}" type="pres">
      <dgm:prSet presAssocID="{EA69599C-3C14-4EB3-B4D6-57C68F6F640B}" presName="linNode" presStyleCnt="0"/>
      <dgm:spPr/>
    </dgm:pt>
    <dgm:pt modelId="{7A54C26D-6B71-4317-9CA2-50E947D4161E}" type="pres">
      <dgm:prSet presAssocID="{EA69599C-3C14-4EB3-B4D6-57C68F6F640B}" presName="parentText" presStyleLbl="node1" presStyleIdx="2" presStyleCnt="3" custScaleX="75696" custScaleY="61863">
        <dgm:presLayoutVars>
          <dgm:chMax val="1"/>
          <dgm:bulletEnabled val="1"/>
        </dgm:presLayoutVars>
      </dgm:prSet>
      <dgm:spPr/>
      <dgm:t>
        <a:bodyPr/>
        <a:lstStyle/>
        <a:p>
          <a:endParaRPr lang="en-US"/>
        </a:p>
      </dgm:t>
    </dgm:pt>
    <dgm:pt modelId="{B9648DC5-702B-43A8-B7B7-1E6AED288D46}" type="pres">
      <dgm:prSet presAssocID="{EA69599C-3C14-4EB3-B4D6-57C68F6F640B}" presName="descendantText" presStyleLbl="alignAccFollowNode1" presStyleIdx="2" presStyleCnt="3" custScaleX="91403" custScaleY="67285">
        <dgm:presLayoutVars>
          <dgm:bulletEnabled val="1"/>
        </dgm:presLayoutVars>
      </dgm:prSet>
      <dgm:spPr/>
      <dgm:t>
        <a:bodyPr/>
        <a:lstStyle/>
        <a:p>
          <a:endParaRPr lang="en-US"/>
        </a:p>
      </dgm:t>
    </dgm:pt>
  </dgm:ptLst>
  <dgm:cxnLst>
    <dgm:cxn modelId="{945BE610-9DDD-4A84-8923-951BCEE46F7F}" srcId="{FD17FC5B-9EC6-4773-942D-C4F47372D9AF}" destId="{EA69599C-3C14-4EB3-B4D6-57C68F6F640B}" srcOrd="2" destOrd="0" parTransId="{170531DB-3CF9-4EF3-BC3F-17FFE0C56F24}" sibTransId="{31333000-58AC-4DD7-AB23-6F0D21477408}"/>
    <dgm:cxn modelId="{EFCC950B-D74B-412A-8DE4-660A57988B83}" type="presOf" srcId="{5ED4F96B-E398-42E4-86EE-1341C07CF1C5}" destId="{AD45E3CB-038D-487D-A8C1-ABBD90895AF8}" srcOrd="0" destOrd="0" presId="urn:microsoft.com/office/officeart/2005/8/layout/vList5"/>
    <dgm:cxn modelId="{B8DBD724-5D43-4B74-A54A-2AFB071B982D}" srcId="{46DAF262-EB64-4CED-ADBB-5BA2E1D0CA8C}" destId="{5ED4F96B-E398-42E4-86EE-1341C07CF1C5}" srcOrd="0" destOrd="0" parTransId="{E4330EE6-7482-4A80-91C1-35DF39985FCD}" sibTransId="{F72128DC-4000-4CCA-B5E5-12004AD45FC5}"/>
    <dgm:cxn modelId="{1B35628D-6DE4-40C4-99F3-163AF0C47D99}" type="presOf" srcId="{46DAF262-EB64-4CED-ADBB-5BA2E1D0CA8C}" destId="{B5F395A4-3475-43D5-A93B-B3A993CC55E7}" srcOrd="0" destOrd="0" presId="urn:microsoft.com/office/officeart/2005/8/layout/vList5"/>
    <dgm:cxn modelId="{E04F95A2-6774-437A-AD7C-2945523F4052}" srcId="{FD17FC5B-9EC6-4773-942D-C4F47372D9AF}" destId="{6F017BF5-DF31-4191-8C2B-6BAFBD4BEAAF}" srcOrd="1" destOrd="0" parTransId="{57541040-FBE2-4BAA-9CF1-CF5E23EAA56B}" sibTransId="{9DAE5ECE-EF99-4468-8EDA-22B6AF6FE8A5}"/>
    <dgm:cxn modelId="{14A23765-19B1-4D00-AF03-54BEE4757888}" type="presOf" srcId="{EA69599C-3C14-4EB3-B4D6-57C68F6F640B}" destId="{7A54C26D-6B71-4317-9CA2-50E947D4161E}" srcOrd="0" destOrd="0" presId="urn:microsoft.com/office/officeart/2005/8/layout/vList5"/>
    <dgm:cxn modelId="{B02DB3E3-E7DD-44F5-9F30-3F6D762CF80B}" type="presOf" srcId="{FD17FC5B-9EC6-4773-942D-C4F47372D9AF}" destId="{8A1C0D03-61D2-4AEB-89F6-6D991561237B}" srcOrd="0" destOrd="0" presId="urn:microsoft.com/office/officeart/2005/8/layout/vList5"/>
    <dgm:cxn modelId="{F7077D3B-E1B6-40B7-A859-5196D1F5D9A9}" srcId="{FD17FC5B-9EC6-4773-942D-C4F47372D9AF}" destId="{46DAF262-EB64-4CED-ADBB-5BA2E1D0CA8C}" srcOrd="0" destOrd="0" parTransId="{A1FFFB68-641F-43AB-B27B-70CF2F2A58C3}" sibTransId="{E23FC1A8-6FB8-427F-941B-B751E5FFCBD9}"/>
    <dgm:cxn modelId="{C51EF5AF-D1D4-447D-8D92-B1E9A0049DFA}" type="presOf" srcId="{6F017BF5-DF31-4191-8C2B-6BAFBD4BEAAF}" destId="{6AA89A59-490B-44B1-99C8-58179ADA4E40}" srcOrd="0" destOrd="0" presId="urn:microsoft.com/office/officeart/2005/8/layout/vList5"/>
    <dgm:cxn modelId="{6F02B91F-0908-4901-91B3-0EC4E758BAB2}" type="presOf" srcId="{9AB8CA00-1A14-4FDB-A8B4-57F62403BCA6}" destId="{1342C758-F487-49BD-AEB1-DE3E52F56FF0}" srcOrd="0" destOrd="0" presId="urn:microsoft.com/office/officeart/2005/8/layout/vList5"/>
    <dgm:cxn modelId="{98E08A0D-CE10-48E6-81A8-8ED77135B553}" type="presOf" srcId="{D60F647E-FACB-4536-930B-DBC77DB7BA12}" destId="{B9648DC5-702B-43A8-B7B7-1E6AED288D46}" srcOrd="0" destOrd="0" presId="urn:microsoft.com/office/officeart/2005/8/layout/vList5"/>
    <dgm:cxn modelId="{F4B52245-904D-44C3-9FD6-9EAD34044CCF}" srcId="{6F017BF5-DF31-4191-8C2B-6BAFBD4BEAAF}" destId="{9AB8CA00-1A14-4FDB-A8B4-57F62403BCA6}" srcOrd="0" destOrd="0" parTransId="{B79F64EB-84D3-461B-87CC-F5A91D601788}" sibTransId="{908184D4-E1EB-411A-BEAC-E6AFF49F99C3}"/>
    <dgm:cxn modelId="{722F5802-12C2-4430-A092-DEAE59DBC8D1}" srcId="{EA69599C-3C14-4EB3-B4D6-57C68F6F640B}" destId="{D60F647E-FACB-4536-930B-DBC77DB7BA12}" srcOrd="0" destOrd="0" parTransId="{20BECEFD-6E8E-406E-9B37-30036669CAC3}" sibTransId="{4B0B6BD4-EC41-41AA-997A-E3398C665AD2}"/>
    <dgm:cxn modelId="{A926BD52-BE62-4982-A060-AE51883EBF70}" type="presParOf" srcId="{8A1C0D03-61D2-4AEB-89F6-6D991561237B}" destId="{93F46895-24AF-4A57-9897-59C0C09FDDCC}" srcOrd="0" destOrd="0" presId="urn:microsoft.com/office/officeart/2005/8/layout/vList5"/>
    <dgm:cxn modelId="{52F362FD-48D6-4333-A9AC-D6296CF50FBE}" type="presParOf" srcId="{93F46895-24AF-4A57-9897-59C0C09FDDCC}" destId="{B5F395A4-3475-43D5-A93B-B3A993CC55E7}" srcOrd="0" destOrd="0" presId="urn:microsoft.com/office/officeart/2005/8/layout/vList5"/>
    <dgm:cxn modelId="{EC30CB6F-1FF4-4F40-9713-3F95BC72E53B}" type="presParOf" srcId="{93F46895-24AF-4A57-9897-59C0C09FDDCC}" destId="{AD45E3CB-038D-487D-A8C1-ABBD90895AF8}" srcOrd="1" destOrd="0" presId="urn:microsoft.com/office/officeart/2005/8/layout/vList5"/>
    <dgm:cxn modelId="{CDCD860D-2F27-4CE8-9181-06946281DB02}" type="presParOf" srcId="{8A1C0D03-61D2-4AEB-89F6-6D991561237B}" destId="{70C5E781-7585-4600-BC76-F7E130981791}" srcOrd="1" destOrd="0" presId="urn:microsoft.com/office/officeart/2005/8/layout/vList5"/>
    <dgm:cxn modelId="{351231E7-BA2D-4EC6-A0E7-AF87DE0D8332}" type="presParOf" srcId="{8A1C0D03-61D2-4AEB-89F6-6D991561237B}" destId="{1D86C120-AC74-4942-AE52-4030B0CB263F}" srcOrd="2" destOrd="0" presId="urn:microsoft.com/office/officeart/2005/8/layout/vList5"/>
    <dgm:cxn modelId="{01186F01-4871-413C-9647-8BFC25F53973}" type="presParOf" srcId="{1D86C120-AC74-4942-AE52-4030B0CB263F}" destId="{6AA89A59-490B-44B1-99C8-58179ADA4E40}" srcOrd="0" destOrd="0" presId="urn:microsoft.com/office/officeart/2005/8/layout/vList5"/>
    <dgm:cxn modelId="{AEFF61F4-748F-45CA-9370-DC88A3BA4317}" type="presParOf" srcId="{1D86C120-AC74-4942-AE52-4030B0CB263F}" destId="{1342C758-F487-49BD-AEB1-DE3E52F56FF0}" srcOrd="1" destOrd="0" presId="urn:microsoft.com/office/officeart/2005/8/layout/vList5"/>
    <dgm:cxn modelId="{7A0A1C11-B7B9-484E-A741-6B7412F7E0F6}" type="presParOf" srcId="{8A1C0D03-61D2-4AEB-89F6-6D991561237B}" destId="{FCFFE000-0544-485C-A422-5FAE88A70453}" srcOrd="3" destOrd="0" presId="urn:microsoft.com/office/officeart/2005/8/layout/vList5"/>
    <dgm:cxn modelId="{6CDC8B2F-2F3A-497F-B039-5BA66B518344}" type="presParOf" srcId="{8A1C0D03-61D2-4AEB-89F6-6D991561237B}" destId="{DAEB3C83-8122-4E79-B711-C1E782ED4BCE}" srcOrd="4" destOrd="0" presId="urn:microsoft.com/office/officeart/2005/8/layout/vList5"/>
    <dgm:cxn modelId="{2CE9F5B9-A86F-4DB3-AF34-FCED97000082}" type="presParOf" srcId="{DAEB3C83-8122-4E79-B711-C1E782ED4BCE}" destId="{7A54C26D-6B71-4317-9CA2-50E947D4161E}" srcOrd="0" destOrd="0" presId="urn:microsoft.com/office/officeart/2005/8/layout/vList5"/>
    <dgm:cxn modelId="{31A0D0A8-E5C6-4894-928E-C60466FF51D3}" type="presParOf" srcId="{DAEB3C83-8122-4E79-B711-C1E782ED4BCE}" destId="{B9648DC5-702B-43A8-B7B7-1E6AED288D46}" srcOrd="1" destOrd="0" presId="urn:microsoft.com/office/officeart/2005/8/layout/vList5"/>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DBE2F0-E87F-40C3-AE47-D05E8BF3105D}">
      <dsp:nvSpPr>
        <dsp:cNvPr id="0" name=""/>
        <dsp:cNvSpPr/>
      </dsp:nvSpPr>
      <dsp:spPr>
        <a:xfrm rot="5400000">
          <a:off x="-222646" y="223826"/>
          <a:ext cx="1484312" cy="1039018"/>
        </a:xfrm>
        <a:prstGeom prst="chevron">
          <a:avLst/>
        </a:prstGeom>
        <a:solidFill>
          <a:schemeClr val="accent2">
            <a:lumMod val="40000"/>
            <a:lumOff val="6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r>
            <a:rPr lang="id-ID" sz="2900" kern="1200" dirty="0" smtClean="0"/>
            <a:t>1</a:t>
          </a:r>
          <a:endParaRPr lang="id-ID" sz="2900" kern="1200" dirty="0"/>
        </a:p>
      </dsp:txBody>
      <dsp:txXfrm rot="-5400000">
        <a:off x="1" y="520688"/>
        <a:ext cx="1039018" cy="445294"/>
      </dsp:txXfrm>
    </dsp:sp>
    <dsp:sp modelId="{2D6CA2E3-BFD4-43FF-86A7-41605579444E}">
      <dsp:nvSpPr>
        <dsp:cNvPr id="0" name=""/>
        <dsp:cNvSpPr/>
      </dsp:nvSpPr>
      <dsp:spPr>
        <a:xfrm rot="5400000">
          <a:off x="3054209" y="-1974082"/>
          <a:ext cx="964803" cy="5056981"/>
        </a:xfrm>
        <a:prstGeom prst="round2SameRect">
          <a:avLst/>
        </a:prstGeom>
        <a:solidFill>
          <a:schemeClr val="accent5">
            <a:lumMod val="40000"/>
            <a:lumOff val="6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id-ID" sz="2800" kern="1200" dirty="0" smtClean="0">
              <a:latin typeface="Agency FB" pitchFamily="34" charset="0"/>
            </a:rPr>
            <a:t>memberitahukan dan melaporkan (</a:t>
          </a:r>
          <a:r>
            <a:rPr lang="id-ID" sz="2800" i="1" kern="1200" dirty="0" smtClean="0">
              <a:latin typeface="Agency FB" pitchFamily="34" charset="0"/>
            </a:rPr>
            <a:t>to inform</a:t>
          </a:r>
          <a:r>
            <a:rPr lang="id-ID" sz="2800" kern="1200" dirty="0" smtClean="0">
              <a:latin typeface="Agency FB" pitchFamily="34" charset="0"/>
            </a:rPr>
            <a:t>), </a:t>
          </a:r>
          <a:endParaRPr lang="id-ID" sz="2800" kern="1200" dirty="0">
            <a:latin typeface="Agency FB" pitchFamily="34" charset="0"/>
          </a:endParaRPr>
        </a:p>
      </dsp:txBody>
      <dsp:txXfrm rot="-5400000">
        <a:off x="1008120" y="119105"/>
        <a:ext cx="5009883" cy="870607"/>
      </dsp:txXfrm>
    </dsp:sp>
    <dsp:sp modelId="{5A187AA9-8F0A-4447-97E1-C9526B770DF2}">
      <dsp:nvSpPr>
        <dsp:cNvPr id="0" name=""/>
        <dsp:cNvSpPr/>
      </dsp:nvSpPr>
      <dsp:spPr>
        <a:xfrm rot="5400000">
          <a:off x="-222646" y="1512490"/>
          <a:ext cx="1484312" cy="1039018"/>
        </a:xfrm>
        <a:prstGeom prst="chevron">
          <a:avLst/>
        </a:prstGeom>
        <a:solidFill>
          <a:schemeClr val="accent2">
            <a:lumMod val="40000"/>
            <a:lumOff val="6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r>
            <a:rPr lang="id-ID" sz="2900" kern="1200" dirty="0" smtClean="0"/>
            <a:t>2</a:t>
          </a:r>
          <a:endParaRPr lang="id-ID" sz="2900" kern="1200" dirty="0"/>
        </a:p>
      </dsp:txBody>
      <dsp:txXfrm rot="-5400000">
        <a:off x="1" y="1809352"/>
        <a:ext cx="1039018" cy="445294"/>
      </dsp:txXfrm>
    </dsp:sp>
    <dsp:sp modelId="{7424D150-4D00-42D3-B96A-D32DA7B90B9B}">
      <dsp:nvSpPr>
        <dsp:cNvPr id="0" name=""/>
        <dsp:cNvSpPr/>
      </dsp:nvSpPr>
      <dsp:spPr>
        <a:xfrm rot="5400000">
          <a:off x="3054209" y="-749945"/>
          <a:ext cx="964803" cy="5056981"/>
        </a:xfrm>
        <a:prstGeom prst="round2SameRect">
          <a:avLst/>
        </a:prstGeom>
        <a:solidFill>
          <a:schemeClr val="accent5">
            <a:lumMod val="40000"/>
            <a:lumOff val="6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id-ID" sz="2800" kern="1200" dirty="0" smtClean="0">
              <a:latin typeface="Agency FB" pitchFamily="34" charset="0"/>
            </a:rPr>
            <a:t>menjamu dan menghibur (</a:t>
          </a:r>
          <a:r>
            <a:rPr lang="id-ID" sz="2800" i="1" kern="1200" dirty="0" smtClean="0">
              <a:latin typeface="Agency FB" pitchFamily="34" charset="0"/>
            </a:rPr>
            <a:t>to entertain</a:t>
          </a:r>
          <a:r>
            <a:rPr lang="id-ID" sz="2800" kern="1200" dirty="0" smtClean="0">
              <a:latin typeface="Agency FB" pitchFamily="34" charset="0"/>
            </a:rPr>
            <a:t>), </a:t>
          </a:r>
          <a:endParaRPr lang="id-ID" sz="2800" kern="1200" dirty="0">
            <a:latin typeface="Agency FB" pitchFamily="34" charset="0"/>
          </a:endParaRPr>
        </a:p>
      </dsp:txBody>
      <dsp:txXfrm rot="-5400000">
        <a:off x="1008120" y="1343242"/>
        <a:ext cx="5009883" cy="870607"/>
      </dsp:txXfrm>
    </dsp:sp>
    <dsp:sp modelId="{2CDD46AD-3CAF-43BE-B205-C16CCD1E7A7D}">
      <dsp:nvSpPr>
        <dsp:cNvPr id="0" name=""/>
        <dsp:cNvSpPr/>
      </dsp:nvSpPr>
      <dsp:spPr>
        <a:xfrm rot="5400000">
          <a:off x="-222646" y="2801154"/>
          <a:ext cx="1484312" cy="1039018"/>
        </a:xfrm>
        <a:prstGeom prst="chevron">
          <a:avLst/>
        </a:prstGeom>
        <a:solidFill>
          <a:schemeClr val="accent2">
            <a:lumMod val="60000"/>
            <a:lumOff val="4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r>
            <a:rPr lang="id-ID" sz="2900" kern="1200" dirty="0" smtClean="0"/>
            <a:t>3</a:t>
          </a:r>
          <a:endParaRPr lang="id-ID" sz="2900" kern="1200" dirty="0"/>
        </a:p>
      </dsp:txBody>
      <dsp:txXfrm rot="-5400000">
        <a:off x="1" y="3098016"/>
        <a:ext cx="1039018" cy="445294"/>
      </dsp:txXfrm>
    </dsp:sp>
    <dsp:sp modelId="{841B4A6D-52B2-4FCC-8EC5-47157434AB3E}">
      <dsp:nvSpPr>
        <dsp:cNvPr id="0" name=""/>
        <dsp:cNvSpPr/>
      </dsp:nvSpPr>
      <dsp:spPr>
        <a:xfrm rot="5400000">
          <a:off x="3085107" y="532418"/>
          <a:ext cx="964803" cy="5056981"/>
        </a:xfrm>
        <a:prstGeom prst="round2SameRect">
          <a:avLst/>
        </a:prstGeom>
        <a:solidFill>
          <a:schemeClr val="accent5">
            <a:lumMod val="40000"/>
            <a:lumOff val="6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id-ID" sz="2400" kern="1200" dirty="0" smtClean="0">
              <a:latin typeface="Agency FB" pitchFamily="34" charset="0"/>
            </a:rPr>
            <a:t>serta untuk membujuk, mengajak, mendesak dan meyakinkan (</a:t>
          </a:r>
          <a:r>
            <a:rPr lang="id-ID" sz="2400" i="1" kern="1200" dirty="0" smtClean="0">
              <a:latin typeface="Agency FB" pitchFamily="34" charset="0"/>
            </a:rPr>
            <a:t>to persuade</a:t>
          </a:r>
          <a:r>
            <a:rPr lang="id-ID" sz="2400" kern="1200" dirty="0" smtClean="0">
              <a:latin typeface="Agency FB" pitchFamily="34" charset="0"/>
            </a:rPr>
            <a:t>).</a:t>
          </a:r>
          <a:endParaRPr lang="id-ID" sz="2400" kern="1200" dirty="0">
            <a:latin typeface="Agency FB" pitchFamily="34" charset="0"/>
          </a:endParaRPr>
        </a:p>
      </dsp:txBody>
      <dsp:txXfrm rot="-5400000">
        <a:off x="1039018" y="2625605"/>
        <a:ext cx="5009883" cy="87060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45E3CB-038D-487D-A8C1-ABBD90895AF8}">
      <dsp:nvSpPr>
        <dsp:cNvPr id="0" name=""/>
        <dsp:cNvSpPr/>
      </dsp:nvSpPr>
      <dsp:spPr>
        <a:xfrm rot="5400000">
          <a:off x="4525126" y="-1649296"/>
          <a:ext cx="1401279" cy="4834843"/>
        </a:xfrm>
        <a:prstGeom prst="round2SameRect">
          <a:avLst/>
        </a:prstGeom>
        <a:solidFill>
          <a:schemeClr val="accent6">
            <a:lumMod val="75000"/>
            <a:alpha val="9000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id-ID" sz="2000" kern="1200" dirty="0" smtClean="0">
              <a:latin typeface="Algerian" pitchFamily="82" charset="0"/>
            </a:rPr>
            <a:t>Untuk meyakinkan pendengar </a:t>
          </a:r>
          <a:endParaRPr lang="id-ID" sz="2000" kern="1200" dirty="0">
            <a:latin typeface="Algerian" pitchFamily="82" charset="0"/>
          </a:endParaRPr>
        </a:p>
      </dsp:txBody>
      <dsp:txXfrm rot="-5400000">
        <a:off x="2808345" y="135890"/>
        <a:ext cx="4766438" cy="1264469"/>
      </dsp:txXfrm>
    </dsp:sp>
    <dsp:sp modelId="{B5F395A4-3475-43D5-A93B-B3A993CC55E7}">
      <dsp:nvSpPr>
        <dsp:cNvPr id="0" name=""/>
        <dsp:cNvSpPr/>
      </dsp:nvSpPr>
      <dsp:spPr>
        <a:xfrm>
          <a:off x="576071" y="2370"/>
          <a:ext cx="2242612" cy="1613504"/>
        </a:xfrm>
        <a:prstGeom prst="round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id-ID" sz="2000" kern="1200" dirty="0" smtClean="0">
              <a:latin typeface="Algerian" pitchFamily="82" charset="0"/>
            </a:rPr>
            <a:t>1</a:t>
          </a:r>
          <a:endParaRPr lang="id-ID" sz="2000" kern="1200" dirty="0">
            <a:latin typeface="Algerian" pitchFamily="82" charset="0"/>
          </a:endParaRPr>
        </a:p>
      </dsp:txBody>
      <dsp:txXfrm>
        <a:off x="654836" y="81135"/>
        <a:ext cx="2085082" cy="1455974"/>
      </dsp:txXfrm>
    </dsp:sp>
    <dsp:sp modelId="{1342C758-F487-49BD-AEB1-DE3E52F56FF0}">
      <dsp:nvSpPr>
        <dsp:cNvPr id="0" name=""/>
        <dsp:cNvSpPr/>
      </dsp:nvSpPr>
      <dsp:spPr>
        <a:xfrm rot="5400000">
          <a:off x="4566850" y="-13089"/>
          <a:ext cx="1317864" cy="4814197"/>
        </a:xfrm>
        <a:prstGeom prst="round2SameRect">
          <a:avLst/>
        </a:prstGeom>
        <a:solidFill>
          <a:schemeClr val="accent6">
            <a:lumMod val="75000"/>
            <a:alpha val="9000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id-ID" sz="2000" kern="1200" dirty="0" smtClean="0">
              <a:latin typeface="Algerian" pitchFamily="82" charset="0"/>
            </a:rPr>
            <a:t>Menghendaki tindakan atau reaksi fisik  pendengar</a:t>
          </a:r>
          <a:endParaRPr lang="id-ID" sz="2000" kern="1200" dirty="0">
            <a:latin typeface="Algerian" pitchFamily="82" charset="0"/>
          </a:endParaRPr>
        </a:p>
      </dsp:txBody>
      <dsp:txXfrm rot="-5400000">
        <a:off x="2818684" y="1799411"/>
        <a:ext cx="4749864" cy="1189198"/>
      </dsp:txXfrm>
    </dsp:sp>
    <dsp:sp modelId="{6AA89A59-490B-44B1-99C8-58179ADA4E40}">
      <dsp:nvSpPr>
        <dsp:cNvPr id="0" name=""/>
        <dsp:cNvSpPr/>
      </dsp:nvSpPr>
      <dsp:spPr>
        <a:xfrm>
          <a:off x="576071" y="1715654"/>
          <a:ext cx="2242612" cy="1473634"/>
        </a:xfrm>
        <a:prstGeom prst="round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id-ID" sz="2000" kern="1200" dirty="0" smtClean="0">
              <a:latin typeface="Algerian" pitchFamily="82" charset="0"/>
            </a:rPr>
            <a:t>2</a:t>
          </a:r>
          <a:endParaRPr lang="id-ID" sz="2000" kern="1200" dirty="0">
            <a:latin typeface="Algerian" pitchFamily="82" charset="0"/>
          </a:endParaRPr>
        </a:p>
      </dsp:txBody>
      <dsp:txXfrm>
        <a:off x="648008" y="1787591"/>
        <a:ext cx="2098738" cy="1329760"/>
      </dsp:txXfrm>
    </dsp:sp>
    <dsp:sp modelId="{B9648DC5-702B-43A8-B7B7-1E6AED288D46}">
      <dsp:nvSpPr>
        <dsp:cNvPr id="0" name=""/>
        <dsp:cNvSpPr/>
      </dsp:nvSpPr>
      <dsp:spPr>
        <a:xfrm rot="5400000">
          <a:off x="4688666" y="1499257"/>
          <a:ext cx="1074179" cy="4814144"/>
        </a:xfrm>
        <a:prstGeom prst="round2SameRect">
          <a:avLst/>
        </a:prstGeom>
        <a:solidFill>
          <a:schemeClr val="accent6">
            <a:lumMod val="75000"/>
            <a:alpha val="9000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id-ID" sz="2000" kern="1200" smtClean="0">
              <a:latin typeface="Algerian" pitchFamily="82" charset="0"/>
            </a:rPr>
            <a:t>Memberitahukan, dan menyenangkan para pendengar</a:t>
          </a:r>
          <a:endParaRPr lang="id-ID" sz="2000" kern="1200">
            <a:latin typeface="Algerian" pitchFamily="82" charset="0"/>
          </a:endParaRPr>
        </a:p>
      </dsp:txBody>
      <dsp:txXfrm rot="-5400000">
        <a:off x="2818684" y="3421677"/>
        <a:ext cx="4761707" cy="969305"/>
      </dsp:txXfrm>
    </dsp:sp>
    <dsp:sp modelId="{7A54C26D-6B71-4317-9CA2-50E947D4161E}">
      <dsp:nvSpPr>
        <dsp:cNvPr id="0" name=""/>
        <dsp:cNvSpPr/>
      </dsp:nvSpPr>
      <dsp:spPr>
        <a:xfrm>
          <a:off x="576071" y="3289068"/>
          <a:ext cx="2242612" cy="1234524"/>
        </a:xfrm>
        <a:prstGeom prst="round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id-ID" sz="2000" kern="1200" dirty="0" smtClean="0">
              <a:latin typeface="Algerian" pitchFamily="82" charset="0"/>
            </a:rPr>
            <a:t>3</a:t>
          </a:r>
          <a:endParaRPr lang="id-ID" sz="2000" kern="1200" dirty="0">
            <a:latin typeface="Algerian" pitchFamily="82" charset="0"/>
          </a:endParaRPr>
        </a:p>
      </dsp:txBody>
      <dsp:txXfrm>
        <a:off x="636335" y="3349332"/>
        <a:ext cx="2122084" cy="1113996"/>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5F7237-B84B-4BF9-9D69-6243A5301106}" type="datetimeFigureOut">
              <a:rPr lang="id-ID" smtClean="0"/>
              <a:pPr/>
              <a:t>31/10/2018</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E4F258-D7A7-48BE-A4FD-CF27981A9126}" type="slidenum">
              <a:rPr lang="id-ID" smtClean="0"/>
              <a:pPr/>
              <a:t>‹#›</a:t>
            </a:fld>
            <a:endParaRPr lang="id-ID"/>
          </a:p>
        </p:txBody>
      </p:sp>
    </p:spTree>
    <p:extLst>
      <p:ext uri="{BB962C8B-B14F-4D97-AF65-F5344CB8AC3E}">
        <p14:creationId xmlns:p14="http://schemas.microsoft.com/office/powerpoint/2010/main" xmlns="" val="3185078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E3E4F258-D7A7-48BE-A4FD-CF27981A9126}" type="slidenum">
              <a:rPr lang="id-ID" smtClean="0"/>
              <a:pPr/>
              <a:t>2</a:t>
            </a:fld>
            <a:endParaRPr lang="id-ID"/>
          </a:p>
        </p:txBody>
      </p:sp>
    </p:spTree>
    <p:extLst>
      <p:ext uri="{BB962C8B-B14F-4D97-AF65-F5344CB8AC3E}">
        <p14:creationId xmlns:p14="http://schemas.microsoft.com/office/powerpoint/2010/main" xmlns="" val="14732230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E3E4F258-D7A7-48BE-A4FD-CF27981A9126}" type="slidenum">
              <a:rPr lang="id-ID" smtClean="0"/>
              <a:pPr/>
              <a:t>3</a:t>
            </a:fld>
            <a:endParaRPr lang="id-ID"/>
          </a:p>
        </p:txBody>
      </p:sp>
    </p:spTree>
    <p:extLst>
      <p:ext uri="{BB962C8B-B14F-4D97-AF65-F5344CB8AC3E}">
        <p14:creationId xmlns:p14="http://schemas.microsoft.com/office/powerpoint/2010/main" xmlns="" val="1146747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420799E7-3524-4421-9CAE-E0025B975895}" type="datetimeFigureOut">
              <a:rPr lang="id-ID" smtClean="0"/>
              <a:pPr/>
              <a:t>31/10/2018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396F7ACF-C5D0-4E8B-A586-221A4615700F}" type="slidenum">
              <a:rPr lang="id-ID" smtClean="0"/>
              <a:pPr/>
              <a:t>‹#›</a:t>
            </a:fld>
            <a:endParaRPr lang="id-ID"/>
          </a:p>
        </p:txBody>
      </p:sp>
    </p:spTree>
    <p:extLst>
      <p:ext uri="{BB962C8B-B14F-4D97-AF65-F5344CB8AC3E}">
        <p14:creationId xmlns:p14="http://schemas.microsoft.com/office/powerpoint/2010/main" xmlns="" val="1301112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420799E7-3524-4421-9CAE-E0025B975895}" type="datetimeFigureOut">
              <a:rPr lang="id-ID" smtClean="0"/>
              <a:pPr/>
              <a:t>31/10/2018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396F7ACF-C5D0-4E8B-A586-221A4615700F}" type="slidenum">
              <a:rPr lang="id-ID" smtClean="0"/>
              <a:pPr/>
              <a:t>‹#›</a:t>
            </a:fld>
            <a:endParaRPr lang="id-ID"/>
          </a:p>
        </p:txBody>
      </p:sp>
    </p:spTree>
    <p:extLst>
      <p:ext uri="{BB962C8B-B14F-4D97-AF65-F5344CB8AC3E}">
        <p14:creationId xmlns:p14="http://schemas.microsoft.com/office/powerpoint/2010/main" xmlns="" val="155019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0799E7-3524-4421-9CAE-E0025B975895}" type="datetimeFigureOut">
              <a:rPr lang="id-ID" smtClean="0"/>
              <a:pPr/>
              <a:t>31/10/2018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396F7ACF-C5D0-4E8B-A586-221A4615700F}" type="slidenum">
              <a:rPr lang="id-ID" smtClean="0"/>
              <a:pPr/>
              <a:t>‹#›</a:t>
            </a:fld>
            <a:endParaRPr lang="id-ID"/>
          </a:p>
        </p:txBody>
      </p:sp>
    </p:spTree>
    <p:extLst>
      <p:ext uri="{BB962C8B-B14F-4D97-AF65-F5344CB8AC3E}">
        <p14:creationId xmlns:p14="http://schemas.microsoft.com/office/powerpoint/2010/main" xmlns="" val="15998934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420799E7-3524-4421-9CAE-E0025B975895}" type="datetimeFigureOut">
              <a:rPr lang="id-ID" smtClean="0"/>
              <a:pPr/>
              <a:t>31/10/2018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396F7ACF-C5D0-4E8B-A586-221A4615700F}" type="slidenum">
              <a:rPr lang="id-ID" smtClean="0"/>
              <a:pPr/>
              <a:t>‹#›</a:t>
            </a:fld>
            <a:endParaRPr lang="id-ID"/>
          </a:p>
        </p:txBody>
      </p:sp>
    </p:spTree>
    <p:extLst>
      <p:ext uri="{BB962C8B-B14F-4D97-AF65-F5344CB8AC3E}">
        <p14:creationId xmlns:p14="http://schemas.microsoft.com/office/powerpoint/2010/main" xmlns="" val="3767873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420799E7-3524-4421-9CAE-E0025B975895}" type="datetimeFigureOut">
              <a:rPr lang="id-ID" smtClean="0"/>
              <a:pPr/>
              <a:t>31/10/2018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396F7ACF-C5D0-4E8B-A586-221A4615700F}" type="slidenum">
              <a:rPr lang="id-ID" smtClean="0"/>
              <a:pPr/>
              <a:t>‹#›</a:t>
            </a:fld>
            <a:endParaRPr lang="id-ID"/>
          </a:p>
        </p:txBody>
      </p:sp>
    </p:spTree>
    <p:extLst>
      <p:ext uri="{BB962C8B-B14F-4D97-AF65-F5344CB8AC3E}">
        <p14:creationId xmlns:p14="http://schemas.microsoft.com/office/powerpoint/2010/main" xmlns="" val="41493197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420799E7-3524-4421-9CAE-E0025B975895}" type="datetimeFigureOut">
              <a:rPr lang="id-ID" smtClean="0"/>
              <a:pPr/>
              <a:t>31/10/2018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396F7ACF-C5D0-4E8B-A586-221A4615700F}" type="slidenum">
              <a:rPr lang="id-ID" smtClean="0"/>
              <a:pPr/>
              <a:t>‹#›</a:t>
            </a:fld>
            <a:endParaRPr lang="id-ID"/>
          </a:p>
        </p:txBody>
      </p:sp>
    </p:spTree>
    <p:extLst>
      <p:ext uri="{BB962C8B-B14F-4D97-AF65-F5344CB8AC3E}">
        <p14:creationId xmlns:p14="http://schemas.microsoft.com/office/powerpoint/2010/main" xmlns="" val="2340753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0799E7-3524-4421-9CAE-E0025B975895}" type="datetimeFigureOut">
              <a:rPr lang="id-ID" smtClean="0"/>
              <a:pPr/>
              <a:t>31/10/2018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396F7ACF-C5D0-4E8B-A586-221A4615700F}" type="slidenum">
              <a:rPr lang="id-ID" smtClean="0"/>
              <a:pPr/>
              <a:t>‹#›</a:t>
            </a:fld>
            <a:endParaRPr lang="id-ID"/>
          </a:p>
        </p:txBody>
      </p:sp>
    </p:spTree>
    <p:extLst>
      <p:ext uri="{BB962C8B-B14F-4D97-AF65-F5344CB8AC3E}">
        <p14:creationId xmlns:p14="http://schemas.microsoft.com/office/powerpoint/2010/main" xmlns="" val="23889229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0799E7-3524-4421-9CAE-E0025B975895}" type="datetimeFigureOut">
              <a:rPr lang="id-ID" smtClean="0"/>
              <a:pPr/>
              <a:t>31/10/2018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396F7ACF-C5D0-4E8B-A586-221A4615700F}" type="slidenum">
              <a:rPr lang="id-ID" smtClean="0"/>
              <a:pPr/>
              <a:t>‹#›</a:t>
            </a:fld>
            <a:endParaRPr lang="id-ID"/>
          </a:p>
        </p:txBody>
      </p:sp>
    </p:spTree>
    <p:extLst>
      <p:ext uri="{BB962C8B-B14F-4D97-AF65-F5344CB8AC3E}">
        <p14:creationId xmlns:p14="http://schemas.microsoft.com/office/powerpoint/2010/main" xmlns="" val="1197850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0799E7-3524-4421-9CAE-E0025B975895}" type="datetimeFigureOut">
              <a:rPr lang="id-ID" smtClean="0"/>
              <a:pPr/>
              <a:t>31/10/2018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396F7ACF-C5D0-4E8B-A586-221A4615700F}" type="slidenum">
              <a:rPr lang="id-ID" smtClean="0"/>
              <a:pPr/>
              <a:t>‹#›</a:t>
            </a:fld>
            <a:endParaRPr lang="id-ID"/>
          </a:p>
        </p:txBody>
      </p:sp>
    </p:spTree>
    <p:extLst>
      <p:ext uri="{BB962C8B-B14F-4D97-AF65-F5344CB8AC3E}">
        <p14:creationId xmlns:p14="http://schemas.microsoft.com/office/powerpoint/2010/main" xmlns="" val="3917483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420799E7-3524-4421-9CAE-E0025B975895}" type="datetimeFigureOut">
              <a:rPr lang="id-ID" smtClean="0"/>
              <a:pPr/>
              <a:t>31/10/2018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396F7ACF-C5D0-4E8B-A586-221A4615700F}" type="slidenum">
              <a:rPr lang="id-ID" smtClean="0"/>
              <a:pPr/>
              <a:t>‹#›</a:t>
            </a:fld>
            <a:endParaRPr lang="id-ID"/>
          </a:p>
        </p:txBody>
      </p:sp>
    </p:spTree>
    <p:extLst>
      <p:ext uri="{BB962C8B-B14F-4D97-AF65-F5344CB8AC3E}">
        <p14:creationId xmlns:p14="http://schemas.microsoft.com/office/powerpoint/2010/main" xmlns="" val="42356215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420799E7-3524-4421-9CAE-E0025B975895}" type="datetimeFigureOut">
              <a:rPr lang="id-ID" smtClean="0"/>
              <a:pPr/>
              <a:t>31/10/2018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396F7ACF-C5D0-4E8B-A586-221A4615700F}" type="slidenum">
              <a:rPr lang="id-ID" smtClean="0"/>
              <a:pPr/>
              <a:t>‹#›</a:t>
            </a:fld>
            <a:endParaRPr lang="id-ID"/>
          </a:p>
        </p:txBody>
      </p:sp>
    </p:spTree>
    <p:extLst>
      <p:ext uri="{BB962C8B-B14F-4D97-AF65-F5344CB8AC3E}">
        <p14:creationId xmlns:p14="http://schemas.microsoft.com/office/powerpoint/2010/main" xmlns="" val="41165876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0799E7-3524-4421-9CAE-E0025B975895}" type="datetimeFigureOut">
              <a:rPr lang="id-ID" smtClean="0"/>
              <a:pPr/>
              <a:t>31/10/2018</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6F7ACF-C5D0-4E8B-A586-221A4615700F}" type="slidenum">
              <a:rPr lang="id-ID" smtClean="0"/>
              <a:pPr/>
              <a:t>‹#›</a:t>
            </a:fld>
            <a:endParaRPr lang="id-ID"/>
          </a:p>
        </p:txBody>
      </p:sp>
    </p:spTree>
    <p:extLst>
      <p:ext uri="{BB962C8B-B14F-4D97-AF65-F5344CB8AC3E}">
        <p14:creationId xmlns:p14="http://schemas.microsoft.com/office/powerpoint/2010/main" xmlns="" val="5472870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jpeg"/><Relationship Id="rId7" Type="http://schemas.openxmlformats.org/officeDocument/2006/relationships/diagramColors" Target="../diagrams/colors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smtClean="0"/>
              <a:t> </a:t>
            </a:r>
            <a:r>
              <a:rPr lang="id-ID" dirty="0" smtClean="0">
                <a:latin typeface="Agency FB" pitchFamily="34" charset="0"/>
              </a:rPr>
              <a:t>Tujuan Berbicara Menurut para Ahli</a:t>
            </a:r>
            <a:endParaRPr lang="id-ID" dirty="0">
              <a:latin typeface="Agency FB" pitchFamily="34" charset="0"/>
            </a:endParaRPr>
          </a:p>
        </p:txBody>
      </p:sp>
      <p:sp>
        <p:nvSpPr>
          <p:cNvPr id="3" name="Content Placeholder 2"/>
          <p:cNvSpPr>
            <a:spLocks noGrp="1"/>
          </p:cNvSpPr>
          <p:nvPr>
            <p:ph idx="1"/>
          </p:nvPr>
        </p:nvSpPr>
        <p:spPr>
          <a:xfrm>
            <a:off x="179512" y="1268760"/>
            <a:ext cx="8507288" cy="5589240"/>
          </a:xfrm>
        </p:spPr>
        <p:txBody>
          <a:bodyPr/>
          <a:lstStyle/>
          <a:p>
            <a:pPr marL="0" indent="0">
              <a:buNone/>
            </a:pPr>
            <a:r>
              <a:rPr lang="id-ID" dirty="0"/>
              <a:t>	</a:t>
            </a:r>
            <a:r>
              <a:rPr lang="id-ID" dirty="0" smtClean="0"/>
              <a:t>			</a:t>
            </a:r>
            <a:r>
              <a:rPr lang="id-ID" sz="4000" dirty="0" smtClean="0">
                <a:latin typeface="Agency FB" pitchFamily="34" charset="0"/>
              </a:rPr>
              <a:t>TARIGAN</a:t>
            </a:r>
            <a:endParaRPr lang="id-ID" sz="4000" dirty="0">
              <a:latin typeface="Agency FB" pitchFamily="34" charset="0"/>
            </a:endParaRPr>
          </a:p>
          <a:p>
            <a:pPr marL="0" indent="0">
              <a:buNone/>
            </a:pPr>
            <a:r>
              <a:rPr lang="id-ID" dirty="0" smtClean="0"/>
              <a:t> </a:t>
            </a:r>
            <a:endParaRPr lang="id-ID" dirty="0"/>
          </a:p>
        </p:txBody>
      </p:sp>
      <p:graphicFrame>
        <p:nvGraphicFramePr>
          <p:cNvPr id="8" name="Diagram 7"/>
          <p:cNvGraphicFramePr/>
          <p:nvPr>
            <p:extLst>
              <p:ext uri="{D42A27DB-BD31-4B8C-83A1-F6EECF244321}">
                <p14:modId xmlns:p14="http://schemas.microsoft.com/office/powerpoint/2010/main" xmlns="" val="3816182237"/>
              </p:ext>
            </p:extLst>
          </p:nvPr>
        </p:nvGraphicFramePr>
        <p:xfrm>
          <a:off x="1043608" y="2276872"/>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2777696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8" grpId="0">
        <p:bldAsOne/>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3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4" name="Up Ribbon 3"/>
          <p:cNvSpPr/>
          <p:nvPr/>
        </p:nvSpPr>
        <p:spPr>
          <a:xfrm>
            <a:off x="1259632" y="260648"/>
            <a:ext cx="6696744" cy="1260720"/>
          </a:xfrm>
          <a:prstGeom prst="ribbon2">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chemeClr val="tx1"/>
                </a:solidFill>
              </a:rPr>
              <a:t>Gorys Keraf dalam St. Y. Slamet dan Amir (1996: 46-47) </a:t>
            </a:r>
            <a:endParaRPr lang="id-ID" dirty="0">
              <a:solidFill>
                <a:schemeClr val="tx1"/>
              </a:solidFill>
            </a:endParaRPr>
          </a:p>
        </p:txBody>
      </p:sp>
      <p:graphicFrame>
        <p:nvGraphicFramePr>
          <p:cNvPr id="12" name="Content Placeholder 11"/>
          <p:cNvGraphicFramePr>
            <a:graphicFrameLocks noGrp="1"/>
          </p:cNvGraphicFramePr>
          <p:nvPr>
            <p:ph idx="1"/>
            <p:extLst>
              <p:ext uri="{D42A27DB-BD31-4B8C-83A1-F6EECF244321}">
                <p14:modId xmlns:p14="http://schemas.microsoft.com/office/powerpoint/2010/main" xmlns="" val="715592252"/>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2499042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8" presetClass="entr" presetSubtype="12"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strips(downLeft)">
                                      <p:cBhvr>
                                        <p:cTn id="2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12"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3528" y="0"/>
            <a:ext cx="8424936" cy="1484784"/>
          </a:xfrm>
        </p:spPr>
        <p:txBody>
          <a:bodyPr>
            <a:normAutofit fontScale="90000"/>
          </a:bodyPr>
          <a:lstStyle/>
          <a:p>
            <a:r>
              <a:rPr lang="id-ID" dirty="0" smtClean="0"/>
              <a:t> </a:t>
            </a:r>
            <a:br>
              <a:rPr lang="id-ID" dirty="0" smtClean="0"/>
            </a:br>
            <a:r>
              <a:rPr lang="id-ID" dirty="0" smtClean="0"/>
              <a:t/>
            </a:r>
            <a:br>
              <a:rPr lang="id-ID" dirty="0" smtClean="0"/>
            </a:br>
            <a:r>
              <a:rPr lang="id-ID" sz="3100" dirty="0" smtClean="0">
                <a:solidFill>
                  <a:schemeClr val="tx1">
                    <a:lumMod val="95000"/>
                    <a:lumOff val="5000"/>
                  </a:schemeClr>
                </a:solidFill>
                <a:latin typeface="Algerian" pitchFamily="82" charset="0"/>
              </a:rPr>
              <a:t>Tim LBB SS</a:t>
            </a:r>
            <a:br>
              <a:rPr lang="id-ID" sz="3100" dirty="0" smtClean="0">
                <a:solidFill>
                  <a:schemeClr val="tx1">
                    <a:lumMod val="95000"/>
                    <a:lumOff val="5000"/>
                  </a:schemeClr>
                </a:solidFill>
                <a:latin typeface="Algerian" pitchFamily="82" charset="0"/>
              </a:rPr>
            </a:br>
            <a:r>
              <a:rPr lang="id-ID" sz="3100" dirty="0" smtClean="0">
                <a:solidFill>
                  <a:schemeClr val="tx1">
                    <a:lumMod val="95000"/>
                    <a:lumOff val="5000"/>
                  </a:schemeClr>
                </a:solidFill>
                <a:latin typeface="Algerian" pitchFamily="82" charset="0"/>
              </a:rPr>
              <a:t>C Intersolusi (2006:84) </a:t>
            </a:r>
            <a:r>
              <a:rPr lang="id-ID" sz="3100" dirty="0" smtClean="0">
                <a:solidFill>
                  <a:schemeClr val="tx1">
                    <a:lumMod val="95000"/>
                    <a:lumOff val="5000"/>
                  </a:schemeClr>
                </a:solidFill>
              </a:rPr>
              <a:t/>
            </a:r>
            <a:br>
              <a:rPr lang="id-ID" sz="3100" dirty="0" smtClean="0">
                <a:solidFill>
                  <a:schemeClr val="tx1">
                    <a:lumMod val="95000"/>
                    <a:lumOff val="5000"/>
                  </a:schemeClr>
                </a:solidFill>
              </a:rPr>
            </a:br>
            <a:endParaRPr lang="id-ID" sz="3100" dirty="0">
              <a:solidFill>
                <a:schemeClr val="tx1">
                  <a:lumMod val="95000"/>
                  <a:lumOff val="5000"/>
                </a:schemeClr>
              </a:solidFill>
            </a:endParaRPr>
          </a:p>
        </p:txBody>
      </p:sp>
      <p:sp>
        <p:nvSpPr>
          <p:cNvPr id="3" name="Content Placeholder 2"/>
          <p:cNvSpPr>
            <a:spLocks noGrp="1"/>
          </p:cNvSpPr>
          <p:nvPr>
            <p:ph idx="1"/>
          </p:nvPr>
        </p:nvSpPr>
        <p:spPr/>
        <p:txBody>
          <a:bodyPr/>
          <a:lstStyle/>
          <a:p>
            <a:pPr marL="514350" indent="-514350">
              <a:buAutoNum type="arabicParenBoth"/>
            </a:pPr>
            <a:endParaRPr lang="id-ID" dirty="0" smtClean="0">
              <a:latin typeface="Algerian" pitchFamily="82" charset="0"/>
            </a:endParaRPr>
          </a:p>
          <a:p>
            <a:pPr marL="514350" indent="-514350">
              <a:buAutoNum type="arabicParenBoth"/>
            </a:pPr>
            <a:endParaRPr lang="id-ID" dirty="0">
              <a:latin typeface="Algerian" pitchFamily="82" charset="0"/>
            </a:endParaRPr>
          </a:p>
          <a:p>
            <a:pPr marL="514350" indent="-514350">
              <a:buAutoNum type="arabicParenBoth"/>
            </a:pPr>
            <a:r>
              <a:rPr lang="id-ID" dirty="0" smtClean="0">
                <a:latin typeface="Algerian" pitchFamily="82" charset="0"/>
              </a:rPr>
              <a:t>Memberitahukan sesuatu kepada pendengar, </a:t>
            </a:r>
          </a:p>
          <a:p>
            <a:pPr marL="514350" indent="-514350">
              <a:buAutoNum type="arabicParenBoth"/>
            </a:pPr>
            <a:r>
              <a:rPr lang="id-ID" dirty="0" smtClean="0">
                <a:latin typeface="Algerian" pitchFamily="82" charset="0"/>
              </a:rPr>
              <a:t>Meyakinkan atau mempengaruhi pendengar, dan </a:t>
            </a:r>
          </a:p>
          <a:p>
            <a:pPr marL="514350" indent="-514350">
              <a:buAutoNum type="arabicParenBoth"/>
            </a:pPr>
            <a:r>
              <a:rPr lang="id-ID" dirty="0" smtClean="0">
                <a:latin typeface="Algerian" pitchFamily="82" charset="0"/>
              </a:rPr>
              <a:t>Menghibur pendengar. </a:t>
            </a:r>
          </a:p>
          <a:p>
            <a:endParaRPr lang="id-ID" dirty="0"/>
          </a:p>
        </p:txBody>
      </p:sp>
    </p:spTree>
    <p:extLst>
      <p:ext uri="{BB962C8B-B14F-4D97-AF65-F5344CB8AC3E}">
        <p14:creationId xmlns:p14="http://schemas.microsoft.com/office/powerpoint/2010/main" xmlns="" val="4037980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heel(1)">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1)">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blipFill>
            <a:blip r:embed="rId3"/>
            <a:stretch>
              <a:fillRect/>
            </a:stretch>
          </a:blipFill>
        </p:spPr>
        <p:txBody>
          <a:bodyPr>
            <a:noAutofit/>
          </a:bodyPr>
          <a:lstStyle/>
          <a:p>
            <a:r>
              <a:rPr lang="id-ID" sz="4000" dirty="0" smtClean="0">
                <a:latin typeface="Agency FB" pitchFamily="34" charset="0"/>
              </a:rPr>
              <a:t>Tujuan berbicara secara umum dapat dibedakan atas lima golongan, yakni :</a:t>
            </a:r>
            <a:endParaRPr lang="id-ID" sz="4000" dirty="0">
              <a:latin typeface="Agency FB" pitchFamily="34" charset="0"/>
            </a:endParaRPr>
          </a:p>
        </p:txBody>
      </p:sp>
      <p:sp>
        <p:nvSpPr>
          <p:cNvPr id="5" name="Content Placeholder 4"/>
          <p:cNvSpPr>
            <a:spLocks noGrp="1"/>
          </p:cNvSpPr>
          <p:nvPr>
            <p:ph idx="1"/>
          </p:nvPr>
        </p:nvSpPr>
        <p:spPr>
          <a:xfrm>
            <a:off x="0" y="1600200"/>
            <a:ext cx="9144000" cy="5257800"/>
          </a:xfrm>
          <a:blipFill>
            <a:blip r:embed="rId4"/>
            <a:stretch>
              <a:fillRect/>
            </a:stretch>
          </a:blipFill>
        </p:spPr>
        <p:txBody>
          <a:bodyPr>
            <a:normAutofit fontScale="85000" lnSpcReduction="10000"/>
          </a:bodyPr>
          <a:lstStyle/>
          <a:p>
            <a:pPr marL="514350" lvl="0" indent="-514350" fontAlgn="base">
              <a:buNone/>
            </a:pPr>
            <a:r>
              <a:rPr lang="id-ID" dirty="0" smtClean="0"/>
              <a:t>A. 	</a:t>
            </a:r>
            <a:r>
              <a:rPr lang="id-ID" sz="2900" dirty="0" smtClean="0"/>
              <a:t>Menghibur</a:t>
            </a:r>
          </a:p>
          <a:p>
            <a:pPr marL="514350" lvl="0" indent="-514350" fontAlgn="base">
              <a:buNone/>
            </a:pPr>
            <a:r>
              <a:rPr lang="id-ID" sz="2900" dirty="0" smtClean="0"/>
              <a:t>	Untuk menghibur para pendengar, pembicara harus menarik perhatian pendengar dengan berbagai cara, seperti humor, spontanitas, kisah-kisah jenaka, petualangan dan sebagainya. </a:t>
            </a:r>
          </a:p>
          <a:p>
            <a:pPr marL="514350" lvl="0" indent="-514350" fontAlgn="base">
              <a:buNone/>
            </a:pPr>
            <a:endParaRPr lang="id-ID" sz="2900" dirty="0" smtClean="0"/>
          </a:p>
          <a:p>
            <a:pPr marL="514350" lvl="0" indent="-514350" fontAlgn="base">
              <a:buNone/>
            </a:pPr>
            <a:r>
              <a:rPr lang="id-ID" sz="2900" dirty="0" smtClean="0"/>
              <a:t>B. 	Menginformasikan</a:t>
            </a:r>
          </a:p>
          <a:p>
            <a:pPr fontAlgn="base">
              <a:buNone/>
            </a:pPr>
            <a:r>
              <a:rPr lang="id-ID" sz="2900" dirty="0" smtClean="0"/>
              <a:t>	   Berbicara dengan tujuan menginformasikan, untuk melaporkan              	dilaksanakan bila seseorang ingin :</a:t>
            </a:r>
          </a:p>
          <a:p>
            <a:pPr marL="914400" lvl="1" indent="-514350" fontAlgn="base">
              <a:buFont typeface="+mj-lt"/>
              <a:buAutoNum type="arabicPeriod"/>
            </a:pPr>
            <a:r>
              <a:rPr lang="id-ID" sz="2900" dirty="0" smtClean="0"/>
              <a:t>Menjelasakan suatu proses</a:t>
            </a:r>
          </a:p>
          <a:p>
            <a:pPr marL="914400" lvl="1" indent="-514350" fontAlgn="base">
              <a:buFont typeface="+mj-lt"/>
              <a:buAutoNum type="arabicPeriod"/>
            </a:pPr>
            <a:r>
              <a:rPr lang="id-ID" sz="2900" dirty="0" smtClean="0"/>
              <a:t>Menguraikan, menfsirkan, atau menginterpretasikan sesuatu</a:t>
            </a:r>
          </a:p>
          <a:p>
            <a:pPr marL="914400" lvl="1" indent="-514350" fontAlgn="base">
              <a:buFont typeface="+mj-lt"/>
              <a:buAutoNum type="arabicPeriod"/>
            </a:pPr>
            <a:r>
              <a:rPr lang="id-ID" sz="2900" dirty="0" smtClean="0"/>
              <a:t>Memberi, menyebarkan, atau menanamkan pengetahuan</a:t>
            </a:r>
          </a:p>
          <a:p>
            <a:pPr marL="914400" lvl="1" indent="-514350" fontAlgn="base">
              <a:buFont typeface="+mj-lt"/>
              <a:buAutoNum type="arabicPeriod"/>
            </a:pPr>
            <a:r>
              <a:rPr lang="id-ID" sz="2900" dirty="0" smtClean="0"/>
              <a:t>Menjelaskan kaitan, hubungan, relasi antara benda, hal atau pristiwa</a:t>
            </a:r>
          </a:p>
          <a:p>
            <a:endParaRPr lang="id-ID" dirty="0"/>
          </a:p>
        </p:txBody>
      </p:sp>
    </p:spTree>
    <p:extLst>
      <p:ext uri="{BB962C8B-B14F-4D97-AF65-F5344CB8AC3E}">
        <p14:creationId xmlns:p14="http://schemas.microsoft.com/office/powerpoint/2010/main" xmlns="" val="3452162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2" presetClass="entr" presetSubtype="4" fill="hold" grpId="0" nodeType="clickEffect">
                                  <p:stCondLst>
                                    <p:cond delay="0"/>
                                  </p:stCondLst>
                                  <p:childTnLst>
                                    <p:set>
                                      <p:cBhvr>
                                        <p:cTn id="13" dur="1" fill="hold">
                                          <p:stCondLst>
                                            <p:cond delay="0"/>
                                          </p:stCondLst>
                                        </p:cTn>
                                        <p:tgtEl>
                                          <p:spTgt spid="5">
                                            <p:bg/>
                                          </p:spTgt>
                                        </p:tgtEl>
                                        <p:attrNameLst>
                                          <p:attrName>style.visibility</p:attrName>
                                        </p:attrNameLst>
                                      </p:cBhvr>
                                      <p:to>
                                        <p:strVal val="visible"/>
                                      </p:to>
                                    </p:set>
                                    <p:anim calcmode="lin" valueType="num">
                                      <p:cBhvr additive="base">
                                        <p:cTn id="14" dur="500"/>
                                        <p:tgtEl>
                                          <p:spTgt spid="5">
                                            <p:bg/>
                                          </p:spTgt>
                                        </p:tgtEl>
                                        <p:attrNameLst>
                                          <p:attrName>ppt_y</p:attrName>
                                        </p:attrNameLst>
                                      </p:cBhvr>
                                      <p:tavLst>
                                        <p:tav tm="0">
                                          <p:val>
                                            <p:strVal val="#ppt_y+#ppt_h*1.125000"/>
                                          </p:val>
                                        </p:tav>
                                        <p:tav tm="100000">
                                          <p:val>
                                            <p:strVal val="#ppt_y"/>
                                          </p:val>
                                        </p:tav>
                                      </p:tavLst>
                                    </p:anim>
                                    <p:animEffect transition="in" filter="wipe(up)">
                                      <p:cBhvr>
                                        <p:cTn id="15" dur="500"/>
                                        <p:tgtEl>
                                          <p:spTgt spid="5">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5">
                                            <p:txEl>
                                              <p:pRg st="0" end="0"/>
                                            </p:txEl>
                                          </p:spTgt>
                                        </p:tgtEl>
                                        <p:attrNameLst>
                                          <p:attrName>style.visibility</p:attrName>
                                        </p:attrNameLst>
                                      </p:cBhvr>
                                      <p:to>
                                        <p:strVal val="visible"/>
                                      </p:to>
                                    </p:set>
                                    <p:anim calcmode="lin" valueType="num">
                                      <p:cBhvr additive="base">
                                        <p:cTn id="20" dur="500"/>
                                        <p:tgtEl>
                                          <p:spTgt spid="5">
                                            <p:txEl>
                                              <p:pRg st="0" end="0"/>
                                            </p:txEl>
                                          </p:spTgt>
                                        </p:tgtEl>
                                        <p:attrNameLst>
                                          <p:attrName>ppt_y</p:attrName>
                                        </p:attrNameLst>
                                      </p:cBhvr>
                                      <p:tavLst>
                                        <p:tav tm="0">
                                          <p:val>
                                            <p:strVal val="#ppt_y+#ppt_h*1.125000"/>
                                          </p:val>
                                        </p:tav>
                                        <p:tav tm="100000">
                                          <p:val>
                                            <p:strVal val="#ppt_y"/>
                                          </p:val>
                                        </p:tav>
                                      </p:tavLst>
                                    </p:anim>
                                    <p:animEffect transition="in" filter="wipe(up)">
                                      <p:cBhvr>
                                        <p:cTn id="21" dur="500"/>
                                        <p:tgtEl>
                                          <p:spTgt spid="5">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4" fill="hold" grpId="0" nodeType="clickEffect">
                                  <p:stCondLst>
                                    <p:cond delay="0"/>
                                  </p:stCondLst>
                                  <p:childTnLst>
                                    <p:set>
                                      <p:cBhvr>
                                        <p:cTn id="25" dur="1" fill="hold">
                                          <p:stCondLst>
                                            <p:cond delay="0"/>
                                          </p:stCondLst>
                                        </p:cTn>
                                        <p:tgtEl>
                                          <p:spTgt spid="5">
                                            <p:txEl>
                                              <p:pRg st="1" end="1"/>
                                            </p:txEl>
                                          </p:spTgt>
                                        </p:tgtEl>
                                        <p:attrNameLst>
                                          <p:attrName>style.visibility</p:attrName>
                                        </p:attrNameLst>
                                      </p:cBhvr>
                                      <p:to>
                                        <p:strVal val="visible"/>
                                      </p:to>
                                    </p:set>
                                    <p:anim calcmode="lin" valueType="num">
                                      <p:cBhvr additive="base">
                                        <p:cTn id="26" dur="500"/>
                                        <p:tgtEl>
                                          <p:spTgt spid="5">
                                            <p:txEl>
                                              <p:pRg st="1" end="1"/>
                                            </p:txEl>
                                          </p:spTgt>
                                        </p:tgtEl>
                                        <p:attrNameLst>
                                          <p:attrName>ppt_y</p:attrName>
                                        </p:attrNameLst>
                                      </p:cBhvr>
                                      <p:tavLst>
                                        <p:tav tm="0">
                                          <p:val>
                                            <p:strVal val="#ppt_y+#ppt_h*1.125000"/>
                                          </p:val>
                                        </p:tav>
                                        <p:tav tm="100000">
                                          <p:val>
                                            <p:strVal val="#ppt_y"/>
                                          </p:val>
                                        </p:tav>
                                      </p:tavLst>
                                    </p:anim>
                                    <p:animEffect transition="in" filter="wipe(up)">
                                      <p:cBhvr>
                                        <p:cTn id="27" dur="500"/>
                                        <p:tgtEl>
                                          <p:spTgt spid="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5">
                                            <p:txEl>
                                              <p:pRg st="3" end="3"/>
                                            </p:txEl>
                                          </p:spTgt>
                                        </p:tgtEl>
                                        <p:attrNameLst>
                                          <p:attrName>style.visibility</p:attrName>
                                        </p:attrNameLst>
                                      </p:cBhvr>
                                      <p:to>
                                        <p:strVal val="visible"/>
                                      </p:to>
                                    </p:set>
                                    <p:anim calcmode="lin" valueType="num">
                                      <p:cBhvr additive="base">
                                        <p:cTn id="32" dur="500"/>
                                        <p:tgtEl>
                                          <p:spTgt spid="5">
                                            <p:txEl>
                                              <p:pRg st="3" end="3"/>
                                            </p:txEl>
                                          </p:spTgt>
                                        </p:tgtEl>
                                        <p:attrNameLst>
                                          <p:attrName>ppt_y</p:attrName>
                                        </p:attrNameLst>
                                      </p:cBhvr>
                                      <p:tavLst>
                                        <p:tav tm="0">
                                          <p:val>
                                            <p:strVal val="#ppt_y+#ppt_h*1.125000"/>
                                          </p:val>
                                        </p:tav>
                                        <p:tav tm="100000">
                                          <p:val>
                                            <p:strVal val="#ppt_y"/>
                                          </p:val>
                                        </p:tav>
                                      </p:tavLst>
                                    </p:anim>
                                    <p:animEffect transition="in" filter="wipe(up)">
                                      <p:cBhvr>
                                        <p:cTn id="33" dur="500"/>
                                        <p:tgtEl>
                                          <p:spTgt spid="5">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4" fill="hold" grpId="0" nodeType="clickEffect">
                                  <p:stCondLst>
                                    <p:cond delay="0"/>
                                  </p:stCondLst>
                                  <p:childTnLst>
                                    <p:set>
                                      <p:cBhvr>
                                        <p:cTn id="37" dur="1" fill="hold">
                                          <p:stCondLst>
                                            <p:cond delay="0"/>
                                          </p:stCondLst>
                                        </p:cTn>
                                        <p:tgtEl>
                                          <p:spTgt spid="5">
                                            <p:txEl>
                                              <p:pRg st="4" end="4"/>
                                            </p:txEl>
                                          </p:spTgt>
                                        </p:tgtEl>
                                        <p:attrNameLst>
                                          <p:attrName>style.visibility</p:attrName>
                                        </p:attrNameLst>
                                      </p:cBhvr>
                                      <p:to>
                                        <p:strVal val="visible"/>
                                      </p:to>
                                    </p:set>
                                    <p:anim calcmode="lin" valueType="num">
                                      <p:cBhvr additive="base">
                                        <p:cTn id="38" dur="500"/>
                                        <p:tgtEl>
                                          <p:spTgt spid="5">
                                            <p:txEl>
                                              <p:pRg st="4" end="4"/>
                                            </p:txEl>
                                          </p:spTgt>
                                        </p:tgtEl>
                                        <p:attrNameLst>
                                          <p:attrName>ppt_y</p:attrName>
                                        </p:attrNameLst>
                                      </p:cBhvr>
                                      <p:tavLst>
                                        <p:tav tm="0">
                                          <p:val>
                                            <p:strVal val="#ppt_y+#ppt_h*1.125000"/>
                                          </p:val>
                                        </p:tav>
                                        <p:tav tm="100000">
                                          <p:val>
                                            <p:strVal val="#ppt_y"/>
                                          </p:val>
                                        </p:tav>
                                      </p:tavLst>
                                    </p:anim>
                                    <p:animEffect transition="in" filter="wipe(up)">
                                      <p:cBhvr>
                                        <p:cTn id="39" dur="500"/>
                                        <p:tgtEl>
                                          <p:spTgt spid="5">
                                            <p:txEl>
                                              <p:pRg st="4" end="4"/>
                                            </p:txEl>
                                          </p:spTgt>
                                        </p:tgtEl>
                                      </p:cBhvr>
                                    </p:animEffect>
                                  </p:childTnLst>
                                </p:cTn>
                              </p:par>
                              <p:par>
                                <p:cTn id="40" presetID="12" presetClass="entr" presetSubtype="4" fill="hold" grpId="0" nodeType="withEffect">
                                  <p:stCondLst>
                                    <p:cond delay="0"/>
                                  </p:stCondLst>
                                  <p:childTnLst>
                                    <p:set>
                                      <p:cBhvr>
                                        <p:cTn id="41" dur="1" fill="hold">
                                          <p:stCondLst>
                                            <p:cond delay="0"/>
                                          </p:stCondLst>
                                        </p:cTn>
                                        <p:tgtEl>
                                          <p:spTgt spid="5">
                                            <p:txEl>
                                              <p:pRg st="5" end="5"/>
                                            </p:txEl>
                                          </p:spTgt>
                                        </p:tgtEl>
                                        <p:attrNameLst>
                                          <p:attrName>style.visibility</p:attrName>
                                        </p:attrNameLst>
                                      </p:cBhvr>
                                      <p:to>
                                        <p:strVal val="visible"/>
                                      </p:to>
                                    </p:set>
                                    <p:anim calcmode="lin" valueType="num">
                                      <p:cBhvr additive="base">
                                        <p:cTn id="42" dur="500"/>
                                        <p:tgtEl>
                                          <p:spTgt spid="5">
                                            <p:txEl>
                                              <p:pRg st="5" end="5"/>
                                            </p:txEl>
                                          </p:spTgt>
                                        </p:tgtEl>
                                        <p:attrNameLst>
                                          <p:attrName>ppt_y</p:attrName>
                                        </p:attrNameLst>
                                      </p:cBhvr>
                                      <p:tavLst>
                                        <p:tav tm="0">
                                          <p:val>
                                            <p:strVal val="#ppt_y+#ppt_h*1.125000"/>
                                          </p:val>
                                        </p:tav>
                                        <p:tav tm="100000">
                                          <p:val>
                                            <p:strVal val="#ppt_y"/>
                                          </p:val>
                                        </p:tav>
                                      </p:tavLst>
                                    </p:anim>
                                    <p:animEffect transition="in" filter="wipe(up)">
                                      <p:cBhvr>
                                        <p:cTn id="43" dur="500"/>
                                        <p:tgtEl>
                                          <p:spTgt spid="5">
                                            <p:txEl>
                                              <p:pRg st="5" end="5"/>
                                            </p:txEl>
                                          </p:spTgt>
                                        </p:tgtEl>
                                      </p:cBhvr>
                                    </p:animEffect>
                                  </p:childTnLst>
                                </p:cTn>
                              </p:par>
                              <p:par>
                                <p:cTn id="44" presetID="12" presetClass="entr" presetSubtype="4" fill="hold" grpId="0" nodeType="withEffect">
                                  <p:stCondLst>
                                    <p:cond delay="0"/>
                                  </p:stCondLst>
                                  <p:childTnLst>
                                    <p:set>
                                      <p:cBhvr>
                                        <p:cTn id="45" dur="1" fill="hold">
                                          <p:stCondLst>
                                            <p:cond delay="0"/>
                                          </p:stCondLst>
                                        </p:cTn>
                                        <p:tgtEl>
                                          <p:spTgt spid="5">
                                            <p:txEl>
                                              <p:pRg st="6" end="6"/>
                                            </p:txEl>
                                          </p:spTgt>
                                        </p:tgtEl>
                                        <p:attrNameLst>
                                          <p:attrName>style.visibility</p:attrName>
                                        </p:attrNameLst>
                                      </p:cBhvr>
                                      <p:to>
                                        <p:strVal val="visible"/>
                                      </p:to>
                                    </p:set>
                                    <p:anim calcmode="lin" valueType="num">
                                      <p:cBhvr additive="base">
                                        <p:cTn id="46" dur="500"/>
                                        <p:tgtEl>
                                          <p:spTgt spid="5">
                                            <p:txEl>
                                              <p:pRg st="6" end="6"/>
                                            </p:txEl>
                                          </p:spTgt>
                                        </p:tgtEl>
                                        <p:attrNameLst>
                                          <p:attrName>ppt_y</p:attrName>
                                        </p:attrNameLst>
                                      </p:cBhvr>
                                      <p:tavLst>
                                        <p:tav tm="0">
                                          <p:val>
                                            <p:strVal val="#ppt_y+#ppt_h*1.125000"/>
                                          </p:val>
                                        </p:tav>
                                        <p:tav tm="100000">
                                          <p:val>
                                            <p:strVal val="#ppt_y"/>
                                          </p:val>
                                        </p:tav>
                                      </p:tavLst>
                                    </p:anim>
                                    <p:animEffect transition="in" filter="wipe(up)">
                                      <p:cBhvr>
                                        <p:cTn id="47" dur="500"/>
                                        <p:tgtEl>
                                          <p:spTgt spid="5">
                                            <p:txEl>
                                              <p:pRg st="6" end="6"/>
                                            </p:txEl>
                                          </p:spTgt>
                                        </p:tgtEl>
                                      </p:cBhvr>
                                    </p:animEffect>
                                  </p:childTnLst>
                                </p:cTn>
                              </p:par>
                              <p:par>
                                <p:cTn id="48" presetID="12" presetClass="entr" presetSubtype="4" fill="hold" grpId="0" nodeType="withEffect">
                                  <p:stCondLst>
                                    <p:cond delay="0"/>
                                  </p:stCondLst>
                                  <p:childTnLst>
                                    <p:set>
                                      <p:cBhvr>
                                        <p:cTn id="49" dur="1" fill="hold">
                                          <p:stCondLst>
                                            <p:cond delay="0"/>
                                          </p:stCondLst>
                                        </p:cTn>
                                        <p:tgtEl>
                                          <p:spTgt spid="5">
                                            <p:txEl>
                                              <p:pRg st="7" end="7"/>
                                            </p:txEl>
                                          </p:spTgt>
                                        </p:tgtEl>
                                        <p:attrNameLst>
                                          <p:attrName>style.visibility</p:attrName>
                                        </p:attrNameLst>
                                      </p:cBhvr>
                                      <p:to>
                                        <p:strVal val="visible"/>
                                      </p:to>
                                    </p:set>
                                    <p:anim calcmode="lin" valueType="num">
                                      <p:cBhvr additive="base">
                                        <p:cTn id="50" dur="500"/>
                                        <p:tgtEl>
                                          <p:spTgt spid="5">
                                            <p:txEl>
                                              <p:pRg st="7" end="7"/>
                                            </p:txEl>
                                          </p:spTgt>
                                        </p:tgtEl>
                                        <p:attrNameLst>
                                          <p:attrName>ppt_y</p:attrName>
                                        </p:attrNameLst>
                                      </p:cBhvr>
                                      <p:tavLst>
                                        <p:tav tm="0">
                                          <p:val>
                                            <p:strVal val="#ppt_y+#ppt_h*1.125000"/>
                                          </p:val>
                                        </p:tav>
                                        <p:tav tm="100000">
                                          <p:val>
                                            <p:strVal val="#ppt_y"/>
                                          </p:val>
                                        </p:tav>
                                      </p:tavLst>
                                    </p:anim>
                                    <p:animEffect transition="in" filter="wipe(up)">
                                      <p:cBhvr>
                                        <p:cTn id="51" dur="500"/>
                                        <p:tgtEl>
                                          <p:spTgt spid="5">
                                            <p:txEl>
                                              <p:pRg st="7" end="7"/>
                                            </p:txEl>
                                          </p:spTgt>
                                        </p:tgtEl>
                                      </p:cBhvr>
                                    </p:animEffect>
                                  </p:childTnLst>
                                </p:cTn>
                              </p:par>
                              <p:par>
                                <p:cTn id="52" presetID="12" presetClass="entr" presetSubtype="4" fill="hold" grpId="0" nodeType="withEffect">
                                  <p:stCondLst>
                                    <p:cond delay="0"/>
                                  </p:stCondLst>
                                  <p:childTnLst>
                                    <p:set>
                                      <p:cBhvr>
                                        <p:cTn id="53" dur="1" fill="hold">
                                          <p:stCondLst>
                                            <p:cond delay="0"/>
                                          </p:stCondLst>
                                        </p:cTn>
                                        <p:tgtEl>
                                          <p:spTgt spid="5">
                                            <p:txEl>
                                              <p:pRg st="8" end="8"/>
                                            </p:txEl>
                                          </p:spTgt>
                                        </p:tgtEl>
                                        <p:attrNameLst>
                                          <p:attrName>style.visibility</p:attrName>
                                        </p:attrNameLst>
                                      </p:cBhvr>
                                      <p:to>
                                        <p:strVal val="visible"/>
                                      </p:to>
                                    </p:set>
                                    <p:anim calcmode="lin" valueType="num">
                                      <p:cBhvr additive="base">
                                        <p:cTn id="54" dur="500"/>
                                        <p:tgtEl>
                                          <p:spTgt spid="5">
                                            <p:txEl>
                                              <p:pRg st="8" end="8"/>
                                            </p:txEl>
                                          </p:spTgt>
                                        </p:tgtEl>
                                        <p:attrNameLst>
                                          <p:attrName>ppt_y</p:attrName>
                                        </p:attrNameLst>
                                      </p:cBhvr>
                                      <p:tavLst>
                                        <p:tav tm="0">
                                          <p:val>
                                            <p:strVal val="#ppt_y+#ppt_h*1.125000"/>
                                          </p:val>
                                        </p:tav>
                                        <p:tav tm="100000">
                                          <p:val>
                                            <p:strVal val="#ppt_y"/>
                                          </p:val>
                                        </p:tav>
                                      </p:tavLst>
                                    </p:anim>
                                    <p:animEffect transition="in" filter="wipe(up)">
                                      <p:cBhvr>
                                        <p:cTn id="55"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0" y="0"/>
            <a:ext cx="9144000" cy="6858000"/>
          </a:xfrm>
          <a:blipFill>
            <a:blip r:embed="rId2"/>
            <a:stretch>
              <a:fillRect/>
            </a:stretch>
          </a:blipFill>
        </p:spPr>
        <p:txBody>
          <a:bodyPr>
            <a:normAutofit fontScale="25000" lnSpcReduction="20000"/>
          </a:bodyPr>
          <a:lstStyle/>
          <a:p>
            <a:pPr marL="0" indent="0">
              <a:buNone/>
            </a:pPr>
            <a:endParaRPr lang="id-ID" sz="8600" dirty="0" smtClean="0">
              <a:latin typeface="Agency FB" pitchFamily="34" charset="0"/>
            </a:endParaRPr>
          </a:p>
          <a:p>
            <a:pPr marL="0" indent="0">
              <a:buNone/>
            </a:pPr>
            <a:endParaRPr lang="id-ID" sz="8600" dirty="0" smtClean="0">
              <a:latin typeface="Agency FB" pitchFamily="34" charset="0"/>
            </a:endParaRPr>
          </a:p>
          <a:p>
            <a:pPr marL="0" indent="0">
              <a:buNone/>
            </a:pPr>
            <a:endParaRPr lang="id-ID" sz="8600" dirty="0">
              <a:latin typeface="Agency FB" pitchFamily="34" charset="0"/>
            </a:endParaRPr>
          </a:p>
          <a:p>
            <a:pPr marL="0" indent="0">
              <a:buNone/>
            </a:pPr>
            <a:endParaRPr lang="id-ID" sz="8600" dirty="0" smtClean="0">
              <a:latin typeface="Agency FB" pitchFamily="34" charset="0"/>
            </a:endParaRPr>
          </a:p>
          <a:p>
            <a:pPr marL="0" indent="0">
              <a:buNone/>
            </a:pPr>
            <a:endParaRPr lang="id-ID" sz="8600" dirty="0" smtClean="0">
              <a:latin typeface="Agency FB" pitchFamily="34" charset="0"/>
            </a:endParaRPr>
          </a:p>
          <a:p>
            <a:pPr marL="0" indent="0">
              <a:buNone/>
            </a:pPr>
            <a:endParaRPr lang="id-ID" sz="8600" dirty="0">
              <a:latin typeface="Agency FB" pitchFamily="34" charset="0"/>
            </a:endParaRPr>
          </a:p>
          <a:p>
            <a:pPr marL="0" indent="0">
              <a:buNone/>
            </a:pPr>
            <a:r>
              <a:rPr lang="id-ID" sz="8600" dirty="0" smtClean="0">
                <a:latin typeface="Agency FB" pitchFamily="34" charset="0"/>
              </a:rPr>
              <a:t>c. Mensimulasi</a:t>
            </a:r>
            <a:br>
              <a:rPr lang="id-ID" sz="8600" dirty="0" smtClean="0">
                <a:latin typeface="Agency FB" pitchFamily="34" charset="0"/>
              </a:rPr>
            </a:br>
            <a:r>
              <a:rPr lang="id-ID" sz="8600" dirty="0" smtClean="0">
                <a:latin typeface="Agency FB" pitchFamily="34" charset="0"/>
              </a:rPr>
              <a:t>      Pembicara berupaya membangkitkan inspirasi, kemauan, atau minat pendengarnya untuk melakukan sesuatu, misalnya seorang guru berpidato memberikan nasehat kepada muridnya sehingga para murid tersebut berpacu mengerjakan tugas-tugas yang di berikan oleh guru dengan sebik-baiknya. Kegiatan seperti ini dapat diketegorikan sebagai berbicar untuk mensimulasi.</a:t>
            </a:r>
          </a:p>
          <a:p>
            <a:pPr marL="0" indent="0">
              <a:buNone/>
            </a:pPr>
            <a:r>
              <a:rPr lang="id-ID" sz="8600" dirty="0" smtClean="0">
                <a:solidFill>
                  <a:schemeClr val="tx1"/>
                </a:solidFill>
                <a:latin typeface="Agency FB" pitchFamily="34" charset="0"/>
              </a:rPr>
              <a:t>D. Meyakinkan </a:t>
            </a:r>
          </a:p>
          <a:p>
            <a:pPr marL="0" indent="0" fontAlgn="base">
              <a:buNone/>
            </a:pPr>
            <a:r>
              <a:rPr lang="id-ID" sz="8600" dirty="0">
                <a:latin typeface="Agency FB" pitchFamily="34" charset="0"/>
              </a:rPr>
              <a:t> </a:t>
            </a:r>
            <a:r>
              <a:rPr lang="id-ID" sz="8600" dirty="0" smtClean="0">
                <a:latin typeface="Agency FB" pitchFamily="34" charset="0"/>
              </a:rPr>
              <a:t>   </a:t>
            </a:r>
            <a:r>
              <a:rPr lang="id-ID" sz="8600" dirty="0" smtClean="0">
                <a:solidFill>
                  <a:schemeClr val="tx1"/>
                </a:solidFill>
                <a:latin typeface="Agency FB" pitchFamily="34" charset="0"/>
              </a:rPr>
              <a:t>Berbicara untuk meyakinkan bertujuan untuk meyakinkan pendengar tentang sesuatu. Dengan pembicaraan yang 	meyakinkan, sikap dan cara pandang pendengar dapat diubah misalnya dari sikap menolak beralih kepada sikap menerima dari 	tidak setuju berubah menjadi setuju bahkan mendukung secara penuh.</a:t>
            </a:r>
          </a:p>
          <a:p>
            <a:pPr lvl="0">
              <a:buNone/>
            </a:pPr>
            <a:r>
              <a:rPr lang="id-ID" sz="8600" dirty="0" smtClean="0">
                <a:latin typeface="Agency FB" pitchFamily="34" charset="0"/>
              </a:rPr>
              <a:t>E. 	Menggerakkan</a:t>
            </a:r>
          </a:p>
          <a:p>
            <a:pPr>
              <a:buNone/>
            </a:pPr>
            <a:r>
              <a:rPr lang="id-ID" sz="8600" dirty="0" smtClean="0">
                <a:latin typeface="Agency FB" pitchFamily="34" charset="0"/>
              </a:rPr>
              <a:t>	Pada bagian ini, pembicara berusaha membuat pendengar berempatik sehingga akhirnya mereka mau di buat, bertindak atau beraksi seperti yang di kehendakinya. Oleh sebab itu pembicara hendaknya merupakan figur yang berwenang, beribawa, 	panutan atau tokoh idola masyarakat.</a:t>
            </a:r>
          </a:p>
          <a:p>
            <a:pPr marL="0" indent="0" fontAlgn="base">
              <a:buNone/>
            </a:pPr>
            <a:endParaRPr lang="id-ID" sz="2400" dirty="0" smtClean="0">
              <a:solidFill>
                <a:schemeClr val="tx1"/>
              </a:solidFill>
              <a:latin typeface="Agency FB" pitchFamily="34" charset="0"/>
            </a:endParaRPr>
          </a:p>
          <a:p>
            <a:pPr marL="0" indent="0">
              <a:buNone/>
            </a:pPr>
            <a:r>
              <a:rPr lang="id-ID" dirty="0" smtClean="0"/>
              <a:t/>
            </a:r>
            <a:br>
              <a:rPr lang="id-ID" dirty="0" smtClean="0"/>
            </a:br>
            <a:endParaRPr lang="id-ID" dirty="0"/>
          </a:p>
        </p:txBody>
      </p:sp>
    </p:spTree>
    <p:extLst>
      <p:ext uri="{BB962C8B-B14F-4D97-AF65-F5344CB8AC3E}">
        <p14:creationId xmlns:p14="http://schemas.microsoft.com/office/powerpoint/2010/main" xmlns="" val="3989386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barn(inVertical)">
                                      <p:cBhvr>
                                        <p:cTn id="7" dur="500"/>
                                        <p:tgtEl>
                                          <p:spTgt spid="7">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xEl>
                                              <p:pRg st="6" end="6"/>
                                            </p:txEl>
                                          </p:spTgt>
                                        </p:tgtEl>
                                        <p:attrNameLst>
                                          <p:attrName>style.visibility</p:attrName>
                                        </p:attrNameLst>
                                      </p:cBhvr>
                                      <p:to>
                                        <p:strVal val="visible"/>
                                      </p:to>
                                    </p:set>
                                    <p:animEffect transition="in" filter="barn(inVertical)">
                                      <p:cBhvr>
                                        <p:cTn id="12" dur="500"/>
                                        <p:tgtEl>
                                          <p:spTgt spid="7">
                                            <p:txEl>
                                              <p:pRg st="6" end="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xEl>
                                              <p:pRg st="7" end="7"/>
                                            </p:txEl>
                                          </p:spTgt>
                                        </p:tgtEl>
                                        <p:attrNameLst>
                                          <p:attrName>style.visibility</p:attrName>
                                        </p:attrNameLst>
                                      </p:cBhvr>
                                      <p:to>
                                        <p:strVal val="visible"/>
                                      </p:to>
                                    </p:set>
                                    <p:animEffect transition="in" filter="barn(inVertical)">
                                      <p:cBhvr>
                                        <p:cTn id="17" dur="500"/>
                                        <p:tgtEl>
                                          <p:spTgt spid="7">
                                            <p:txEl>
                                              <p:pRg st="7" end="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xEl>
                                              <p:pRg st="8" end="8"/>
                                            </p:txEl>
                                          </p:spTgt>
                                        </p:tgtEl>
                                        <p:attrNameLst>
                                          <p:attrName>style.visibility</p:attrName>
                                        </p:attrNameLst>
                                      </p:cBhvr>
                                      <p:to>
                                        <p:strVal val="visible"/>
                                      </p:to>
                                    </p:set>
                                    <p:animEffect transition="in" filter="barn(inVertical)">
                                      <p:cBhvr>
                                        <p:cTn id="22" dur="500"/>
                                        <p:tgtEl>
                                          <p:spTgt spid="7">
                                            <p:txEl>
                                              <p:pRg st="8" end="8"/>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xEl>
                                              <p:pRg st="9" end="9"/>
                                            </p:txEl>
                                          </p:spTgt>
                                        </p:tgtEl>
                                        <p:attrNameLst>
                                          <p:attrName>style.visibility</p:attrName>
                                        </p:attrNameLst>
                                      </p:cBhvr>
                                      <p:to>
                                        <p:strVal val="visible"/>
                                      </p:to>
                                    </p:set>
                                    <p:animEffect transition="in" filter="barn(inVertical)">
                                      <p:cBhvr>
                                        <p:cTn id="27" dur="500"/>
                                        <p:tgtEl>
                                          <p:spTgt spid="7">
                                            <p:txEl>
                                              <p:pRg st="9" end="9"/>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7">
                                            <p:txEl>
                                              <p:pRg st="10" end="10"/>
                                            </p:txEl>
                                          </p:spTgt>
                                        </p:tgtEl>
                                        <p:attrNameLst>
                                          <p:attrName>style.visibility</p:attrName>
                                        </p:attrNameLst>
                                      </p:cBhvr>
                                      <p:to>
                                        <p:strVal val="visible"/>
                                      </p:to>
                                    </p:set>
                                    <p:animEffect transition="in" filter="barn(inVertical)">
                                      <p:cBhvr>
                                        <p:cTn id="32" dur="500"/>
                                        <p:tgtEl>
                                          <p:spTgt spid="7">
                                            <p:txEl>
                                              <p:pRg st="10" end="1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7">
                                            <p:txEl>
                                              <p:pRg st="12" end="12"/>
                                            </p:txEl>
                                          </p:spTgt>
                                        </p:tgtEl>
                                        <p:attrNameLst>
                                          <p:attrName>style.visibility</p:attrName>
                                        </p:attrNameLst>
                                      </p:cBhvr>
                                      <p:to>
                                        <p:strVal val="visible"/>
                                      </p:to>
                                    </p:set>
                                    <p:animEffect transition="in" filter="barn(inVertical)">
                                      <p:cBhvr>
                                        <p:cTn id="37" dur="500"/>
                                        <p:tgtEl>
                                          <p:spTgt spid="7">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35677973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TotalTime>
  <Words>103</Words>
  <Application>Microsoft Office PowerPoint</Application>
  <PresentationFormat>On-screen Show (4:3)</PresentationFormat>
  <Paragraphs>47</Paragraphs>
  <Slides>6</Slides>
  <Notes>2</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 Tujuan Berbicara Menurut para Ahli</vt:lpstr>
      <vt:lpstr>Slide 2</vt:lpstr>
      <vt:lpstr>   Tim LBB SS C Intersolusi (2006:84)  </vt:lpstr>
      <vt:lpstr>Tujuan berbicara secara umum dapat dibedakan atas lima golongan, yakni :</vt:lpstr>
      <vt:lpstr>Slide 5</vt:lpstr>
      <vt:lpstr>Slide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BERBICARA</dc:title>
  <dc:creator>user</dc:creator>
  <cp:lastModifiedBy>Acer</cp:lastModifiedBy>
  <cp:revision>12</cp:revision>
  <dcterms:created xsi:type="dcterms:W3CDTF">2018-10-15T00:28:35Z</dcterms:created>
  <dcterms:modified xsi:type="dcterms:W3CDTF">2018-10-31T07:43:51Z</dcterms:modified>
</cp:coreProperties>
</file>