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61" r:id="rId4"/>
    <p:sldId id="279" r:id="rId5"/>
    <p:sldId id="264" r:id="rId6"/>
    <p:sldId id="262" r:id="rId7"/>
    <p:sldId id="267" r:id="rId8"/>
    <p:sldId id="268" r:id="rId9"/>
    <p:sldId id="259" r:id="rId10"/>
    <p:sldId id="270" r:id="rId11"/>
    <p:sldId id="274" r:id="rId12"/>
    <p:sldId id="277" r:id="rId13"/>
    <p:sldId id="275" r:id="rId14"/>
    <p:sldId id="280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0C41DC-4034-467B-B282-088C62C958E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FD2A97-4193-4527-BCB2-141D33DF8DDF}">
      <dgm:prSet phldrT="[Text]" custT="1"/>
      <dgm:spPr/>
      <dgm:t>
        <a:bodyPr/>
        <a:lstStyle/>
        <a:p>
          <a:r>
            <a:rPr lang="en-US" sz="3200" b="1" dirty="0" smtClean="0"/>
            <a:t>PENDIDIKAN</a:t>
          </a:r>
          <a:endParaRPr lang="en-US" sz="3200" b="1" dirty="0"/>
        </a:p>
      </dgm:t>
    </dgm:pt>
    <dgm:pt modelId="{3D86B0A1-3E56-4176-B967-7B232FD4DDD0}" type="parTrans" cxnId="{2A14FD65-C35C-40B6-8840-96983BE1E0E7}">
      <dgm:prSet/>
      <dgm:spPr/>
      <dgm:t>
        <a:bodyPr/>
        <a:lstStyle/>
        <a:p>
          <a:endParaRPr lang="en-US"/>
        </a:p>
      </dgm:t>
    </dgm:pt>
    <dgm:pt modelId="{88F4AFCE-1319-405B-A979-285E0E8DF70C}" type="sibTrans" cxnId="{2A14FD65-C35C-40B6-8840-96983BE1E0E7}">
      <dgm:prSet/>
      <dgm:spPr/>
      <dgm:t>
        <a:bodyPr/>
        <a:lstStyle/>
        <a:p>
          <a:endParaRPr lang="en-US"/>
        </a:p>
      </dgm:t>
    </dgm:pt>
    <dgm:pt modelId="{86F7D3D3-6DE9-4398-B278-EAF5A0EA6212}" type="asst">
      <dgm:prSet phldrT="[Text]" custT="1"/>
      <dgm:spPr/>
      <dgm:t>
        <a:bodyPr/>
        <a:lstStyle/>
        <a:p>
          <a:r>
            <a:rPr lang="en-US" sz="2400" b="1" dirty="0" smtClean="0"/>
            <a:t>FUNGSI</a:t>
          </a:r>
          <a:endParaRPr lang="en-US" sz="2400" b="1" dirty="0"/>
        </a:p>
      </dgm:t>
    </dgm:pt>
    <dgm:pt modelId="{E94D5930-63AD-4A19-BD36-27530629C7F3}" type="parTrans" cxnId="{4A90821C-688C-4196-815B-E12391E6AA7E}">
      <dgm:prSet/>
      <dgm:spPr/>
      <dgm:t>
        <a:bodyPr/>
        <a:lstStyle/>
        <a:p>
          <a:endParaRPr lang="en-US"/>
        </a:p>
      </dgm:t>
    </dgm:pt>
    <dgm:pt modelId="{6C25129A-F5CC-4B32-BD58-EB962D871A56}" type="sibTrans" cxnId="{4A90821C-688C-4196-815B-E12391E6AA7E}">
      <dgm:prSet/>
      <dgm:spPr/>
      <dgm:t>
        <a:bodyPr/>
        <a:lstStyle/>
        <a:p>
          <a:endParaRPr lang="en-US"/>
        </a:p>
      </dgm:t>
    </dgm:pt>
    <dgm:pt modelId="{0CD61E0F-8A6B-4E81-A7A7-B8000A801975}">
      <dgm:prSet phldrT="[Text]"/>
      <dgm:spPr/>
      <dgm:t>
        <a:bodyPr/>
        <a:lstStyle/>
        <a:p>
          <a:r>
            <a:rPr lang="en-US" dirty="0" err="1" smtClean="0">
              <a:latin typeface="Arial" pitchFamily="34" charset="0"/>
              <a:cs typeface="Arial" pitchFamily="34" charset="0"/>
            </a:rPr>
            <a:t>Upaya</a:t>
          </a:r>
          <a:r>
            <a:rPr lang="en-US" dirty="0" smtClean="0">
              <a:latin typeface="Arial" pitchFamily="34" charset="0"/>
              <a:cs typeface="Arial" pitchFamily="34" charset="0"/>
            </a:rPr>
            <a:t> 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pelestarian</a:t>
          </a:r>
          <a:r>
            <a:rPr lang="en-US" dirty="0" smtClean="0">
              <a:latin typeface="Arial" pitchFamily="34" charset="0"/>
              <a:cs typeface="Arial" pitchFamily="34" charset="0"/>
            </a:rPr>
            <a:t> 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sifat</a:t>
          </a:r>
          <a:r>
            <a:rPr lang="en-US" dirty="0" smtClean="0">
              <a:latin typeface="Arial" pitchFamily="34" charset="0"/>
              <a:cs typeface="Arial" pitchFamily="34" charset="0"/>
            </a:rPr>
            <a:t> 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tradisional</a:t>
          </a:r>
          <a:r>
            <a:rPr lang="en-US" dirty="0" smtClean="0">
              <a:latin typeface="Arial" pitchFamily="34" charset="0"/>
              <a:cs typeface="Arial" pitchFamily="34" charset="0"/>
            </a:rPr>
            <a:t> 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kebudayaan</a:t>
          </a:r>
          <a:r>
            <a:rPr lang="en-US" dirty="0" smtClean="0">
              <a:latin typeface="Arial" pitchFamily="34" charset="0"/>
              <a:cs typeface="Arial" pitchFamily="34" charset="0"/>
            </a:rPr>
            <a:t>, (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bersifat</a:t>
          </a:r>
          <a:r>
            <a:rPr lang="en-US" dirty="0" smtClean="0">
              <a:latin typeface="Arial" pitchFamily="34" charset="0"/>
              <a:cs typeface="Arial" pitchFamily="34" charset="0"/>
            </a:rPr>
            <a:t> 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konservatif</a:t>
          </a:r>
          <a:r>
            <a:rPr lang="en-US" dirty="0" smtClean="0">
              <a:latin typeface="Arial" pitchFamily="34" charset="0"/>
              <a:cs typeface="Arial" pitchFamily="34" charset="0"/>
            </a:rPr>
            <a:t>).</a:t>
          </a:r>
          <a:endParaRPr lang="en-US" dirty="0"/>
        </a:p>
      </dgm:t>
    </dgm:pt>
    <dgm:pt modelId="{FF732952-A319-4B28-B037-A6EE5596FB0C}" type="parTrans" cxnId="{6244DCB0-50A1-4FC9-8129-6721C225BC6E}">
      <dgm:prSet/>
      <dgm:spPr/>
      <dgm:t>
        <a:bodyPr/>
        <a:lstStyle/>
        <a:p>
          <a:endParaRPr lang="en-US"/>
        </a:p>
      </dgm:t>
    </dgm:pt>
    <dgm:pt modelId="{C7C4CBEF-C9BD-45D6-A927-61FC4765121F}" type="sibTrans" cxnId="{6244DCB0-50A1-4FC9-8129-6721C225BC6E}">
      <dgm:prSet/>
      <dgm:spPr/>
      <dgm:t>
        <a:bodyPr/>
        <a:lstStyle/>
        <a:p>
          <a:endParaRPr lang="en-US"/>
        </a:p>
      </dgm:t>
    </dgm:pt>
    <dgm:pt modelId="{93EF3CE1-1F0B-43B3-8892-BC9A4B1A0045}">
      <dgm:prSet phldrT="[Text]"/>
      <dgm:spPr/>
      <dgm:t>
        <a:bodyPr/>
        <a:lstStyle/>
        <a:p>
          <a:r>
            <a:rPr lang="en-US" dirty="0" smtClean="0">
              <a:latin typeface="Arial" pitchFamily="34" charset="0"/>
              <a:cs typeface="Arial" pitchFamily="34" charset="0"/>
            </a:rPr>
            <a:t>Proses 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bagi</a:t>
          </a:r>
          <a:r>
            <a:rPr lang="en-US" dirty="0" smtClean="0">
              <a:latin typeface="Arial" pitchFamily="34" charset="0"/>
              <a:cs typeface="Arial" pitchFamily="34" charset="0"/>
            </a:rPr>
            <a:t> 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pengembangan</a:t>
          </a:r>
          <a:r>
            <a:rPr lang="en-US" dirty="0" smtClean="0">
              <a:latin typeface="Arial" pitchFamily="34" charset="0"/>
              <a:cs typeface="Arial" pitchFamily="34" charset="0"/>
            </a:rPr>
            <a:t> 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kebudayaan</a:t>
          </a:r>
          <a:r>
            <a:rPr lang="en-US" dirty="0" smtClean="0">
              <a:latin typeface="Arial" pitchFamily="34" charset="0"/>
              <a:cs typeface="Arial" pitchFamily="34" charset="0"/>
            </a:rPr>
            <a:t>.</a:t>
          </a:r>
          <a:endParaRPr lang="en-US" dirty="0"/>
        </a:p>
      </dgm:t>
    </dgm:pt>
    <dgm:pt modelId="{52FBB9D4-1DF0-4C73-A0D7-8EB3EB09A40D}" type="parTrans" cxnId="{3C19B129-C486-40A7-8A05-182627E33CD3}">
      <dgm:prSet/>
      <dgm:spPr/>
      <dgm:t>
        <a:bodyPr/>
        <a:lstStyle/>
        <a:p>
          <a:endParaRPr lang="en-US"/>
        </a:p>
      </dgm:t>
    </dgm:pt>
    <dgm:pt modelId="{3459A1C3-BF4F-4D8C-939D-9893B7C8F4BF}" type="sibTrans" cxnId="{3C19B129-C486-40A7-8A05-182627E33CD3}">
      <dgm:prSet/>
      <dgm:spPr/>
      <dgm:t>
        <a:bodyPr/>
        <a:lstStyle/>
        <a:p>
          <a:endParaRPr lang="en-US"/>
        </a:p>
      </dgm:t>
    </dgm:pt>
    <dgm:pt modelId="{E959D3B2-0630-4D60-8AF3-1319A9287F8E}">
      <dgm:prSet phldrT="[Text]"/>
      <dgm:spPr/>
      <dgm:t>
        <a:bodyPr/>
        <a:lstStyle/>
        <a:p>
          <a:r>
            <a:rPr lang="en-US" dirty="0" err="1" smtClean="0">
              <a:latin typeface="Arial" pitchFamily="34" charset="0"/>
              <a:cs typeface="Arial" pitchFamily="34" charset="0"/>
            </a:rPr>
            <a:t>Misi</a:t>
          </a:r>
          <a:r>
            <a:rPr lang="en-US" dirty="0" smtClean="0">
              <a:latin typeface="Arial" pitchFamily="34" charset="0"/>
              <a:cs typeface="Arial" pitchFamily="34" charset="0"/>
            </a:rPr>
            <a:t> 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pembaharuan</a:t>
          </a:r>
          <a:r>
            <a:rPr lang="en-US" dirty="0" smtClean="0">
              <a:latin typeface="Arial" pitchFamily="34" charset="0"/>
              <a:cs typeface="Arial" pitchFamily="34" charset="0"/>
            </a:rPr>
            <a:t> 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kebudayaan</a:t>
          </a:r>
          <a:r>
            <a:rPr lang="en-US" dirty="0" smtClean="0">
              <a:latin typeface="Arial" pitchFamily="34" charset="0"/>
              <a:cs typeface="Arial" pitchFamily="34" charset="0"/>
            </a:rPr>
            <a:t> (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bersifat</a:t>
          </a:r>
          <a:r>
            <a:rPr lang="en-US" dirty="0" smtClean="0">
              <a:latin typeface="Arial" pitchFamily="34" charset="0"/>
              <a:cs typeface="Arial" pitchFamily="34" charset="0"/>
            </a:rPr>
            <a:t> </a:t>
          </a:r>
          <a:r>
            <a:rPr lang="en-US" dirty="0" err="1" smtClean="0">
              <a:latin typeface="Arial" pitchFamily="34" charset="0"/>
              <a:cs typeface="Arial" pitchFamily="34" charset="0"/>
            </a:rPr>
            <a:t>kreatif</a:t>
          </a:r>
          <a:endParaRPr lang="en-US" dirty="0"/>
        </a:p>
      </dgm:t>
    </dgm:pt>
    <dgm:pt modelId="{E8DE5EB6-9A0B-471C-B6C4-E9D8853556F3}" type="parTrans" cxnId="{81FD1779-D952-4F0A-BB5D-23486D862FE9}">
      <dgm:prSet/>
      <dgm:spPr/>
      <dgm:t>
        <a:bodyPr/>
        <a:lstStyle/>
        <a:p>
          <a:endParaRPr lang="en-US"/>
        </a:p>
      </dgm:t>
    </dgm:pt>
    <dgm:pt modelId="{97D3AEAC-742D-4A57-8450-085CADEF860C}" type="sibTrans" cxnId="{81FD1779-D952-4F0A-BB5D-23486D862FE9}">
      <dgm:prSet/>
      <dgm:spPr/>
      <dgm:t>
        <a:bodyPr/>
        <a:lstStyle/>
        <a:p>
          <a:endParaRPr lang="en-US"/>
        </a:p>
      </dgm:t>
    </dgm:pt>
    <dgm:pt modelId="{1B02E309-44A2-4391-8A04-6FCFA0FEC5B7}" type="pres">
      <dgm:prSet presAssocID="{090C41DC-4034-467B-B282-088C62C958E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BB6EDE6-4D6A-47E1-8CF4-D7F20EFE9A84}" type="pres">
      <dgm:prSet presAssocID="{9EFD2A97-4193-4527-BCB2-141D33DF8DDF}" presName="hierRoot1" presStyleCnt="0">
        <dgm:presLayoutVars>
          <dgm:hierBranch val="init"/>
        </dgm:presLayoutVars>
      </dgm:prSet>
      <dgm:spPr/>
    </dgm:pt>
    <dgm:pt modelId="{85ED983D-DE23-4DB0-BAF4-745AC5D5EB1D}" type="pres">
      <dgm:prSet presAssocID="{9EFD2A97-4193-4527-BCB2-141D33DF8DDF}" presName="rootComposite1" presStyleCnt="0"/>
      <dgm:spPr/>
    </dgm:pt>
    <dgm:pt modelId="{63313C60-AEF1-426A-8605-83A6FD29A4E3}" type="pres">
      <dgm:prSet presAssocID="{9EFD2A97-4193-4527-BCB2-141D33DF8DDF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EEDB7A-3806-4C32-88E5-078434222769}" type="pres">
      <dgm:prSet presAssocID="{9EFD2A97-4193-4527-BCB2-141D33DF8DDF}" presName="rootConnector1" presStyleLbl="node1" presStyleIdx="0" presStyleCnt="0"/>
      <dgm:spPr/>
      <dgm:t>
        <a:bodyPr/>
        <a:lstStyle/>
        <a:p>
          <a:endParaRPr lang="en-US"/>
        </a:p>
      </dgm:t>
    </dgm:pt>
    <dgm:pt modelId="{84818E62-61D0-446F-9E94-934D0AF6587A}" type="pres">
      <dgm:prSet presAssocID="{9EFD2A97-4193-4527-BCB2-141D33DF8DDF}" presName="hierChild2" presStyleCnt="0"/>
      <dgm:spPr/>
    </dgm:pt>
    <dgm:pt modelId="{BDB8323B-A2F2-4D45-8BB9-772A6AC3C2AB}" type="pres">
      <dgm:prSet presAssocID="{FF732952-A319-4B28-B037-A6EE5596FB0C}" presName="Name37" presStyleLbl="parChTrans1D2" presStyleIdx="0" presStyleCnt="4"/>
      <dgm:spPr/>
      <dgm:t>
        <a:bodyPr/>
        <a:lstStyle/>
        <a:p>
          <a:endParaRPr lang="en-US"/>
        </a:p>
      </dgm:t>
    </dgm:pt>
    <dgm:pt modelId="{08C274C2-861B-4CF3-9BEC-51DCB4ECC7EE}" type="pres">
      <dgm:prSet presAssocID="{0CD61E0F-8A6B-4E81-A7A7-B8000A801975}" presName="hierRoot2" presStyleCnt="0">
        <dgm:presLayoutVars>
          <dgm:hierBranch val="init"/>
        </dgm:presLayoutVars>
      </dgm:prSet>
      <dgm:spPr/>
    </dgm:pt>
    <dgm:pt modelId="{D7906B01-A8EF-4521-B0E3-F00FC7E1F68D}" type="pres">
      <dgm:prSet presAssocID="{0CD61E0F-8A6B-4E81-A7A7-B8000A801975}" presName="rootComposite" presStyleCnt="0"/>
      <dgm:spPr/>
    </dgm:pt>
    <dgm:pt modelId="{2B9AD601-F4E3-4572-A361-227A9BE23DF0}" type="pres">
      <dgm:prSet presAssocID="{0CD61E0F-8A6B-4E81-A7A7-B8000A801975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2732066-4CE4-4DE4-B49C-9DBC9A5E89C2}" type="pres">
      <dgm:prSet presAssocID="{0CD61E0F-8A6B-4E81-A7A7-B8000A801975}" presName="rootConnector" presStyleLbl="node2" presStyleIdx="0" presStyleCnt="3"/>
      <dgm:spPr/>
      <dgm:t>
        <a:bodyPr/>
        <a:lstStyle/>
        <a:p>
          <a:endParaRPr lang="en-US"/>
        </a:p>
      </dgm:t>
    </dgm:pt>
    <dgm:pt modelId="{1800667E-CD69-49FE-8D03-2A1B106D910C}" type="pres">
      <dgm:prSet presAssocID="{0CD61E0F-8A6B-4E81-A7A7-B8000A801975}" presName="hierChild4" presStyleCnt="0"/>
      <dgm:spPr/>
    </dgm:pt>
    <dgm:pt modelId="{1FD0DB6B-C4FA-4B19-A55C-94766D985680}" type="pres">
      <dgm:prSet presAssocID="{0CD61E0F-8A6B-4E81-A7A7-B8000A801975}" presName="hierChild5" presStyleCnt="0"/>
      <dgm:spPr/>
    </dgm:pt>
    <dgm:pt modelId="{C3A4BFCC-8975-4257-B5C8-A65023501807}" type="pres">
      <dgm:prSet presAssocID="{52FBB9D4-1DF0-4C73-A0D7-8EB3EB09A40D}" presName="Name37" presStyleLbl="parChTrans1D2" presStyleIdx="1" presStyleCnt="4"/>
      <dgm:spPr/>
      <dgm:t>
        <a:bodyPr/>
        <a:lstStyle/>
        <a:p>
          <a:endParaRPr lang="en-US"/>
        </a:p>
      </dgm:t>
    </dgm:pt>
    <dgm:pt modelId="{EB2C82E0-163F-4184-9DE7-6026486B9A7D}" type="pres">
      <dgm:prSet presAssocID="{93EF3CE1-1F0B-43B3-8892-BC9A4B1A0045}" presName="hierRoot2" presStyleCnt="0">
        <dgm:presLayoutVars>
          <dgm:hierBranch val="init"/>
        </dgm:presLayoutVars>
      </dgm:prSet>
      <dgm:spPr/>
    </dgm:pt>
    <dgm:pt modelId="{D4A2A54B-42A8-4518-9C0F-A4036C42CABF}" type="pres">
      <dgm:prSet presAssocID="{93EF3CE1-1F0B-43B3-8892-BC9A4B1A0045}" presName="rootComposite" presStyleCnt="0"/>
      <dgm:spPr/>
    </dgm:pt>
    <dgm:pt modelId="{4AECF505-0590-4CD5-9D74-20F41CA06BBB}" type="pres">
      <dgm:prSet presAssocID="{93EF3CE1-1F0B-43B3-8892-BC9A4B1A0045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BA7316D-7C75-40F2-A9A8-776E3A6DD737}" type="pres">
      <dgm:prSet presAssocID="{93EF3CE1-1F0B-43B3-8892-BC9A4B1A0045}" presName="rootConnector" presStyleLbl="node2" presStyleIdx="1" presStyleCnt="3"/>
      <dgm:spPr/>
      <dgm:t>
        <a:bodyPr/>
        <a:lstStyle/>
        <a:p>
          <a:endParaRPr lang="en-US"/>
        </a:p>
      </dgm:t>
    </dgm:pt>
    <dgm:pt modelId="{F8B4B784-7F4F-49BA-82E5-F33D7B9F2628}" type="pres">
      <dgm:prSet presAssocID="{93EF3CE1-1F0B-43B3-8892-BC9A4B1A0045}" presName="hierChild4" presStyleCnt="0"/>
      <dgm:spPr/>
    </dgm:pt>
    <dgm:pt modelId="{1719892E-1A9B-46BB-A70D-D315F404375E}" type="pres">
      <dgm:prSet presAssocID="{93EF3CE1-1F0B-43B3-8892-BC9A4B1A0045}" presName="hierChild5" presStyleCnt="0"/>
      <dgm:spPr/>
    </dgm:pt>
    <dgm:pt modelId="{3EF7B225-3EF0-4E4A-ACEF-BB31C4A02123}" type="pres">
      <dgm:prSet presAssocID="{E8DE5EB6-9A0B-471C-B6C4-E9D8853556F3}" presName="Name37" presStyleLbl="parChTrans1D2" presStyleIdx="2" presStyleCnt="4"/>
      <dgm:spPr/>
      <dgm:t>
        <a:bodyPr/>
        <a:lstStyle/>
        <a:p>
          <a:endParaRPr lang="en-US"/>
        </a:p>
      </dgm:t>
    </dgm:pt>
    <dgm:pt modelId="{A044F3A4-C7A1-42F1-AEA4-A8A2922E8559}" type="pres">
      <dgm:prSet presAssocID="{E959D3B2-0630-4D60-8AF3-1319A9287F8E}" presName="hierRoot2" presStyleCnt="0">
        <dgm:presLayoutVars>
          <dgm:hierBranch val="init"/>
        </dgm:presLayoutVars>
      </dgm:prSet>
      <dgm:spPr/>
    </dgm:pt>
    <dgm:pt modelId="{4E450EC5-A1CE-4EFC-AB05-73ECF290D68D}" type="pres">
      <dgm:prSet presAssocID="{E959D3B2-0630-4D60-8AF3-1319A9287F8E}" presName="rootComposite" presStyleCnt="0"/>
      <dgm:spPr/>
    </dgm:pt>
    <dgm:pt modelId="{75FD319B-A7B3-48FF-93D7-AC2F395AF159}" type="pres">
      <dgm:prSet presAssocID="{E959D3B2-0630-4D60-8AF3-1319A9287F8E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ED9FD0-BD2B-415D-A3BD-F4A7DC543045}" type="pres">
      <dgm:prSet presAssocID="{E959D3B2-0630-4D60-8AF3-1319A9287F8E}" presName="rootConnector" presStyleLbl="node2" presStyleIdx="2" presStyleCnt="3"/>
      <dgm:spPr/>
      <dgm:t>
        <a:bodyPr/>
        <a:lstStyle/>
        <a:p>
          <a:endParaRPr lang="en-US"/>
        </a:p>
      </dgm:t>
    </dgm:pt>
    <dgm:pt modelId="{8E00A3E3-305D-4C68-81F0-569BA3F6AAB4}" type="pres">
      <dgm:prSet presAssocID="{E959D3B2-0630-4D60-8AF3-1319A9287F8E}" presName="hierChild4" presStyleCnt="0"/>
      <dgm:spPr/>
    </dgm:pt>
    <dgm:pt modelId="{13EAA14F-BA49-4740-91A1-9ED4AFD41CFF}" type="pres">
      <dgm:prSet presAssocID="{E959D3B2-0630-4D60-8AF3-1319A9287F8E}" presName="hierChild5" presStyleCnt="0"/>
      <dgm:spPr/>
    </dgm:pt>
    <dgm:pt modelId="{EC31DBE1-ED8D-44F4-ABBF-B5D0C7EAB913}" type="pres">
      <dgm:prSet presAssocID="{9EFD2A97-4193-4527-BCB2-141D33DF8DDF}" presName="hierChild3" presStyleCnt="0"/>
      <dgm:spPr/>
    </dgm:pt>
    <dgm:pt modelId="{0DD1F362-A1DC-4C4A-B53F-C1803C9D27CF}" type="pres">
      <dgm:prSet presAssocID="{E94D5930-63AD-4A19-BD36-27530629C7F3}" presName="Name111" presStyleLbl="parChTrans1D2" presStyleIdx="3" presStyleCnt="4"/>
      <dgm:spPr/>
      <dgm:t>
        <a:bodyPr/>
        <a:lstStyle/>
        <a:p>
          <a:endParaRPr lang="en-US"/>
        </a:p>
      </dgm:t>
    </dgm:pt>
    <dgm:pt modelId="{54742A86-9B6C-4D59-9852-4BEF5CC8181E}" type="pres">
      <dgm:prSet presAssocID="{86F7D3D3-6DE9-4398-B278-EAF5A0EA6212}" presName="hierRoot3" presStyleCnt="0">
        <dgm:presLayoutVars>
          <dgm:hierBranch val="init"/>
        </dgm:presLayoutVars>
      </dgm:prSet>
      <dgm:spPr/>
    </dgm:pt>
    <dgm:pt modelId="{A8E08FB8-F53B-4F41-A409-0148D21DD6A7}" type="pres">
      <dgm:prSet presAssocID="{86F7D3D3-6DE9-4398-B278-EAF5A0EA6212}" presName="rootComposite3" presStyleCnt="0"/>
      <dgm:spPr/>
    </dgm:pt>
    <dgm:pt modelId="{9AC55EC9-7FCC-48B1-A57B-388BFCCF8219}" type="pres">
      <dgm:prSet presAssocID="{86F7D3D3-6DE9-4398-B278-EAF5A0EA6212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1C85F6F-9BDD-465B-AFAF-5E47091DAE1F}" type="pres">
      <dgm:prSet presAssocID="{86F7D3D3-6DE9-4398-B278-EAF5A0EA6212}" presName="rootConnector3" presStyleLbl="asst1" presStyleIdx="0" presStyleCnt="1"/>
      <dgm:spPr/>
      <dgm:t>
        <a:bodyPr/>
        <a:lstStyle/>
        <a:p>
          <a:endParaRPr lang="en-US"/>
        </a:p>
      </dgm:t>
    </dgm:pt>
    <dgm:pt modelId="{C4B3AC85-0F42-4BE1-AED4-6BB394B83647}" type="pres">
      <dgm:prSet presAssocID="{86F7D3D3-6DE9-4398-B278-EAF5A0EA6212}" presName="hierChild6" presStyleCnt="0"/>
      <dgm:spPr/>
    </dgm:pt>
    <dgm:pt modelId="{98CAB80B-DFEC-40D9-9A5F-B77385AE782A}" type="pres">
      <dgm:prSet presAssocID="{86F7D3D3-6DE9-4398-B278-EAF5A0EA6212}" presName="hierChild7" presStyleCnt="0"/>
      <dgm:spPr/>
    </dgm:pt>
  </dgm:ptLst>
  <dgm:cxnLst>
    <dgm:cxn modelId="{84B7F93B-0B2E-417F-89CB-2BD30950A444}" type="presOf" srcId="{93EF3CE1-1F0B-43B3-8892-BC9A4B1A0045}" destId="{4AECF505-0590-4CD5-9D74-20F41CA06BBB}" srcOrd="0" destOrd="0" presId="urn:microsoft.com/office/officeart/2005/8/layout/orgChart1"/>
    <dgm:cxn modelId="{C9EFBAEE-AA4A-4637-9CDE-4DBAE06C72FF}" type="presOf" srcId="{93EF3CE1-1F0B-43B3-8892-BC9A4B1A0045}" destId="{2BA7316D-7C75-40F2-A9A8-776E3A6DD737}" srcOrd="1" destOrd="0" presId="urn:microsoft.com/office/officeart/2005/8/layout/orgChart1"/>
    <dgm:cxn modelId="{CDF342BE-3228-4194-A272-F90D8A4D8A51}" type="presOf" srcId="{52FBB9D4-1DF0-4C73-A0D7-8EB3EB09A40D}" destId="{C3A4BFCC-8975-4257-B5C8-A65023501807}" srcOrd="0" destOrd="0" presId="urn:microsoft.com/office/officeart/2005/8/layout/orgChart1"/>
    <dgm:cxn modelId="{27B9CA63-0772-416C-B526-67F73C47243D}" type="presOf" srcId="{090C41DC-4034-467B-B282-088C62C958E5}" destId="{1B02E309-44A2-4391-8A04-6FCFA0FEC5B7}" srcOrd="0" destOrd="0" presId="urn:microsoft.com/office/officeart/2005/8/layout/orgChart1"/>
    <dgm:cxn modelId="{230218E6-93C4-4514-A72D-61D00B3B970B}" type="presOf" srcId="{9EFD2A97-4193-4527-BCB2-141D33DF8DDF}" destId="{D5EEDB7A-3806-4C32-88E5-078434222769}" srcOrd="1" destOrd="0" presId="urn:microsoft.com/office/officeart/2005/8/layout/orgChart1"/>
    <dgm:cxn modelId="{6BDA999B-CA33-494C-9D42-224A0FF67B7E}" type="presOf" srcId="{0CD61E0F-8A6B-4E81-A7A7-B8000A801975}" destId="{2B9AD601-F4E3-4572-A361-227A9BE23DF0}" srcOrd="0" destOrd="0" presId="urn:microsoft.com/office/officeart/2005/8/layout/orgChart1"/>
    <dgm:cxn modelId="{33F4BE68-7A37-4217-8408-CBAD73DDE1A4}" type="presOf" srcId="{E94D5930-63AD-4A19-BD36-27530629C7F3}" destId="{0DD1F362-A1DC-4C4A-B53F-C1803C9D27CF}" srcOrd="0" destOrd="0" presId="urn:microsoft.com/office/officeart/2005/8/layout/orgChart1"/>
    <dgm:cxn modelId="{45B25FE1-C1BC-4AD9-92DA-22D1DCEBC6E5}" type="presOf" srcId="{0CD61E0F-8A6B-4E81-A7A7-B8000A801975}" destId="{92732066-4CE4-4DE4-B49C-9DBC9A5E89C2}" srcOrd="1" destOrd="0" presId="urn:microsoft.com/office/officeart/2005/8/layout/orgChart1"/>
    <dgm:cxn modelId="{A8420E50-3E62-447F-A2FD-4208E5467552}" type="presOf" srcId="{86F7D3D3-6DE9-4398-B278-EAF5A0EA6212}" destId="{9AC55EC9-7FCC-48B1-A57B-388BFCCF8219}" srcOrd="0" destOrd="0" presId="urn:microsoft.com/office/officeart/2005/8/layout/orgChart1"/>
    <dgm:cxn modelId="{6244DCB0-50A1-4FC9-8129-6721C225BC6E}" srcId="{9EFD2A97-4193-4527-BCB2-141D33DF8DDF}" destId="{0CD61E0F-8A6B-4E81-A7A7-B8000A801975}" srcOrd="1" destOrd="0" parTransId="{FF732952-A319-4B28-B037-A6EE5596FB0C}" sibTransId="{C7C4CBEF-C9BD-45D6-A927-61FC4765121F}"/>
    <dgm:cxn modelId="{4A90821C-688C-4196-815B-E12391E6AA7E}" srcId="{9EFD2A97-4193-4527-BCB2-141D33DF8DDF}" destId="{86F7D3D3-6DE9-4398-B278-EAF5A0EA6212}" srcOrd="0" destOrd="0" parTransId="{E94D5930-63AD-4A19-BD36-27530629C7F3}" sibTransId="{6C25129A-F5CC-4B32-BD58-EB962D871A56}"/>
    <dgm:cxn modelId="{81FD1779-D952-4F0A-BB5D-23486D862FE9}" srcId="{9EFD2A97-4193-4527-BCB2-141D33DF8DDF}" destId="{E959D3B2-0630-4D60-8AF3-1319A9287F8E}" srcOrd="3" destOrd="0" parTransId="{E8DE5EB6-9A0B-471C-B6C4-E9D8853556F3}" sibTransId="{97D3AEAC-742D-4A57-8450-085CADEF860C}"/>
    <dgm:cxn modelId="{C8B187DE-5AAC-4E87-91D7-9867B5753E57}" type="presOf" srcId="{E959D3B2-0630-4D60-8AF3-1319A9287F8E}" destId="{75FD319B-A7B3-48FF-93D7-AC2F395AF159}" srcOrd="0" destOrd="0" presId="urn:microsoft.com/office/officeart/2005/8/layout/orgChart1"/>
    <dgm:cxn modelId="{C1D9E7D7-2D22-43C4-902D-831846311B5C}" type="presOf" srcId="{E959D3B2-0630-4D60-8AF3-1319A9287F8E}" destId="{22ED9FD0-BD2B-415D-A3BD-F4A7DC543045}" srcOrd="1" destOrd="0" presId="urn:microsoft.com/office/officeart/2005/8/layout/orgChart1"/>
    <dgm:cxn modelId="{F8ACA899-C381-4007-9E7A-8301C34D57BD}" type="presOf" srcId="{86F7D3D3-6DE9-4398-B278-EAF5A0EA6212}" destId="{C1C85F6F-9BDD-465B-AFAF-5E47091DAE1F}" srcOrd="1" destOrd="0" presId="urn:microsoft.com/office/officeart/2005/8/layout/orgChart1"/>
    <dgm:cxn modelId="{2A14FD65-C35C-40B6-8840-96983BE1E0E7}" srcId="{090C41DC-4034-467B-B282-088C62C958E5}" destId="{9EFD2A97-4193-4527-BCB2-141D33DF8DDF}" srcOrd="0" destOrd="0" parTransId="{3D86B0A1-3E56-4176-B967-7B232FD4DDD0}" sibTransId="{88F4AFCE-1319-405B-A979-285E0E8DF70C}"/>
    <dgm:cxn modelId="{5CBF47FF-B1A4-4519-8C0C-FCB5236FC2F3}" type="presOf" srcId="{E8DE5EB6-9A0B-471C-B6C4-E9D8853556F3}" destId="{3EF7B225-3EF0-4E4A-ACEF-BB31C4A02123}" srcOrd="0" destOrd="0" presId="urn:microsoft.com/office/officeart/2005/8/layout/orgChart1"/>
    <dgm:cxn modelId="{F9B71928-9B5D-4279-BF25-F9A8BB8AA6EB}" type="presOf" srcId="{FF732952-A319-4B28-B037-A6EE5596FB0C}" destId="{BDB8323B-A2F2-4D45-8BB9-772A6AC3C2AB}" srcOrd="0" destOrd="0" presId="urn:microsoft.com/office/officeart/2005/8/layout/orgChart1"/>
    <dgm:cxn modelId="{3C19B129-C486-40A7-8A05-182627E33CD3}" srcId="{9EFD2A97-4193-4527-BCB2-141D33DF8DDF}" destId="{93EF3CE1-1F0B-43B3-8892-BC9A4B1A0045}" srcOrd="2" destOrd="0" parTransId="{52FBB9D4-1DF0-4C73-A0D7-8EB3EB09A40D}" sibTransId="{3459A1C3-BF4F-4D8C-939D-9893B7C8F4BF}"/>
    <dgm:cxn modelId="{F415640C-7892-44F4-B7FE-94FB3ACA0001}" type="presOf" srcId="{9EFD2A97-4193-4527-BCB2-141D33DF8DDF}" destId="{63313C60-AEF1-426A-8605-83A6FD29A4E3}" srcOrd="0" destOrd="0" presId="urn:microsoft.com/office/officeart/2005/8/layout/orgChart1"/>
    <dgm:cxn modelId="{FFEA8BD4-7C5F-479F-8322-D03E2C901D6D}" type="presParOf" srcId="{1B02E309-44A2-4391-8A04-6FCFA0FEC5B7}" destId="{2BB6EDE6-4D6A-47E1-8CF4-D7F20EFE9A84}" srcOrd="0" destOrd="0" presId="urn:microsoft.com/office/officeart/2005/8/layout/orgChart1"/>
    <dgm:cxn modelId="{0253E9B2-CFA0-42AF-B0AF-639F096818F6}" type="presParOf" srcId="{2BB6EDE6-4D6A-47E1-8CF4-D7F20EFE9A84}" destId="{85ED983D-DE23-4DB0-BAF4-745AC5D5EB1D}" srcOrd="0" destOrd="0" presId="urn:microsoft.com/office/officeart/2005/8/layout/orgChart1"/>
    <dgm:cxn modelId="{C83812DE-4436-41CA-9288-029F624F8F55}" type="presParOf" srcId="{85ED983D-DE23-4DB0-BAF4-745AC5D5EB1D}" destId="{63313C60-AEF1-426A-8605-83A6FD29A4E3}" srcOrd="0" destOrd="0" presId="urn:microsoft.com/office/officeart/2005/8/layout/orgChart1"/>
    <dgm:cxn modelId="{D4D06BC2-C5D6-4ED9-A355-01DDCC1A900E}" type="presParOf" srcId="{85ED983D-DE23-4DB0-BAF4-745AC5D5EB1D}" destId="{D5EEDB7A-3806-4C32-88E5-078434222769}" srcOrd="1" destOrd="0" presId="urn:microsoft.com/office/officeart/2005/8/layout/orgChart1"/>
    <dgm:cxn modelId="{CEBD5666-93B1-4632-A825-1DF8B9F3D818}" type="presParOf" srcId="{2BB6EDE6-4D6A-47E1-8CF4-D7F20EFE9A84}" destId="{84818E62-61D0-446F-9E94-934D0AF6587A}" srcOrd="1" destOrd="0" presId="urn:microsoft.com/office/officeart/2005/8/layout/orgChart1"/>
    <dgm:cxn modelId="{8D2CD518-C1E2-405C-A032-D5939CE8F49F}" type="presParOf" srcId="{84818E62-61D0-446F-9E94-934D0AF6587A}" destId="{BDB8323B-A2F2-4D45-8BB9-772A6AC3C2AB}" srcOrd="0" destOrd="0" presId="urn:microsoft.com/office/officeart/2005/8/layout/orgChart1"/>
    <dgm:cxn modelId="{D0B21FB5-85D3-44EC-8C6E-219CC1CAC575}" type="presParOf" srcId="{84818E62-61D0-446F-9E94-934D0AF6587A}" destId="{08C274C2-861B-4CF3-9BEC-51DCB4ECC7EE}" srcOrd="1" destOrd="0" presId="urn:microsoft.com/office/officeart/2005/8/layout/orgChart1"/>
    <dgm:cxn modelId="{031E801B-F1FC-444F-A395-0ADED30B50FE}" type="presParOf" srcId="{08C274C2-861B-4CF3-9BEC-51DCB4ECC7EE}" destId="{D7906B01-A8EF-4521-B0E3-F00FC7E1F68D}" srcOrd="0" destOrd="0" presId="urn:microsoft.com/office/officeart/2005/8/layout/orgChart1"/>
    <dgm:cxn modelId="{9CBAF626-D03A-4A7C-8187-626EA1B5B8A2}" type="presParOf" srcId="{D7906B01-A8EF-4521-B0E3-F00FC7E1F68D}" destId="{2B9AD601-F4E3-4572-A361-227A9BE23DF0}" srcOrd="0" destOrd="0" presId="urn:microsoft.com/office/officeart/2005/8/layout/orgChart1"/>
    <dgm:cxn modelId="{1660EF2A-A4D0-4AFF-9979-9AA6DFC2B36A}" type="presParOf" srcId="{D7906B01-A8EF-4521-B0E3-F00FC7E1F68D}" destId="{92732066-4CE4-4DE4-B49C-9DBC9A5E89C2}" srcOrd="1" destOrd="0" presId="urn:microsoft.com/office/officeart/2005/8/layout/orgChart1"/>
    <dgm:cxn modelId="{4A6BDEDF-7D8A-427B-A20D-F0046E2F9D2E}" type="presParOf" srcId="{08C274C2-861B-4CF3-9BEC-51DCB4ECC7EE}" destId="{1800667E-CD69-49FE-8D03-2A1B106D910C}" srcOrd="1" destOrd="0" presId="urn:microsoft.com/office/officeart/2005/8/layout/orgChart1"/>
    <dgm:cxn modelId="{4F34D210-F5FD-47CA-B6D0-B71B2CA3C897}" type="presParOf" srcId="{08C274C2-861B-4CF3-9BEC-51DCB4ECC7EE}" destId="{1FD0DB6B-C4FA-4B19-A55C-94766D985680}" srcOrd="2" destOrd="0" presId="urn:microsoft.com/office/officeart/2005/8/layout/orgChart1"/>
    <dgm:cxn modelId="{D9310386-4BC7-4BA8-83C1-16E3A4746551}" type="presParOf" srcId="{84818E62-61D0-446F-9E94-934D0AF6587A}" destId="{C3A4BFCC-8975-4257-B5C8-A65023501807}" srcOrd="2" destOrd="0" presId="urn:microsoft.com/office/officeart/2005/8/layout/orgChart1"/>
    <dgm:cxn modelId="{EB5D2602-0DC5-4158-8D55-8835BE55AB1F}" type="presParOf" srcId="{84818E62-61D0-446F-9E94-934D0AF6587A}" destId="{EB2C82E0-163F-4184-9DE7-6026486B9A7D}" srcOrd="3" destOrd="0" presId="urn:microsoft.com/office/officeart/2005/8/layout/orgChart1"/>
    <dgm:cxn modelId="{75CB660F-D7E9-4944-864E-026A628860C4}" type="presParOf" srcId="{EB2C82E0-163F-4184-9DE7-6026486B9A7D}" destId="{D4A2A54B-42A8-4518-9C0F-A4036C42CABF}" srcOrd="0" destOrd="0" presId="urn:microsoft.com/office/officeart/2005/8/layout/orgChart1"/>
    <dgm:cxn modelId="{ECF4A929-CBCF-4BAD-97C5-0CE3C0898919}" type="presParOf" srcId="{D4A2A54B-42A8-4518-9C0F-A4036C42CABF}" destId="{4AECF505-0590-4CD5-9D74-20F41CA06BBB}" srcOrd="0" destOrd="0" presId="urn:microsoft.com/office/officeart/2005/8/layout/orgChart1"/>
    <dgm:cxn modelId="{CDBB60D5-060F-4171-BE48-7490F89A4AF5}" type="presParOf" srcId="{D4A2A54B-42A8-4518-9C0F-A4036C42CABF}" destId="{2BA7316D-7C75-40F2-A9A8-776E3A6DD737}" srcOrd="1" destOrd="0" presId="urn:microsoft.com/office/officeart/2005/8/layout/orgChart1"/>
    <dgm:cxn modelId="{85A5404A-B71E-4FA7-AFCF-E7399E38ACBC}" type="presParOf" srcId="{EB2C82E0-163F-4184-9DE7-6026486B9A7D}" destId="{F8B4B784-7F4F-49BA-82E5-F33D7B9F2628}" srcOrd="1" destOrd="0" presId="urn:microsoft.com/office/officeart/2005/8/layout/orgChart1"/>
    <dgm:cxn modelId="{AAEF391E-B013-4B29-942C-5C8854E2E1F3}" type="presParOf" srcId="{EB2C82E0-163F-4184-9DE7-6026486B9A7D}" destId="{1719892E-1A9B-46BB-A70D-D315F404375E}" srcOrd="2" destOrd="0" presId="urn:microsoft.com/office/officeart/2005/8/layout/orgChart1"/>
    <dgm:cxn modelId="{CB479878-B9C5-4316-9B23-E6888A9218C7}" type="presParOf" srcId="{84818E62-61D0-446F-9E94-934D0AF6587A}" destId="{3EF7B225-3EF0-4E4A-ACEF-BB31C4A02123}" srcOrd="4" destOrd="0" presId="urn:microsoft.com/office/officeart/2005/8/layout/orgChart1"/>
    <dgm:cxn modelId="{1075862E-02CF-4DEE-9A8F-A938EB7928AE}" type="presParOf" srcId="{84818E62-61D0-446F-9E94-934D0AF6587A}" destId="{A044F3A4-C7A1-42F1-AEA4-A8A2922E8559}" srcOrd="5" destOrd="0" presId="urn:microsoft.com/office/officeart/2005/8/layout/orgChart1"/>
    <dgm:cxn modelId="{B8A124B5-E40C-44BE-9528-36C7839FA973}" type="presParOf" srcId="{A044F3A4-C7A1-42F1-AEA4-A8A2922E8559}" destId="{4E450EC5-A1CE-4EFC-AB05-73ECF290D68D}" srcOrd="0" destOrd="0" presId="urn:microsoft.com/office/officeart/2005/8/layout/orgChart1"/>
    <dgm:cxn modelId="{172C6031-DBEC-481D-9023-00B775290C54}" type="presParOf" srcId="{4E450EC5-A1CE-4EFC-AB05-73ECF290D68D}" destId="{75FD319B-A7B3-48FF-93D7-AC2F395AF159}" srcOrd="0" destOrd="0" presId="urn:microsoft.com/office/officeart/2005/8/layout/orgChart1"/>
    <dgm:cxn modelId="{947A51AA-9632-4CA1-8C55-193F40B62D8E}" type="presParOf" srcId="{4E450EC5-A1CE-4EFC-AB05-73ECF290D68D}" destId="{22ED9FD0-BD2B-415D-A3BD-F4A7DC543045}" srcOrd="1" destOrd="0" presId="urn:microsoft.com/office/officeart/2005/8/layout/orgChart1"/>
    <dgm:cxn modelId="{5294F4B4-B3EC-43AE-91B8-2E770A37CBAA}" type="presParOf" srcId="{A044F3A4-C7A1-42F1-AEA4-A8A2922E8559}" destId="{8E00A3E3-305D-4C68-81F0-569BA3F6AAB4}" srcOrd="1" destOrd="0" presId="urn:microsoft.com/office/officeart/2005/8/layout/orgChart1"/>
    <dgm:cxn modelId="{8F943D42-A451-4853-B85C-3D3A04153DBE}" type="presParOf" srcId="{A044F3A4-C7A1-42F1-AEA4-A8A2922E8559}" destId="{13EAA14F-BA49-4740-91A1-9ED4AFD41CFF}" srcOrd="2" destOrd="0" presId="urn:microsoft.com/office/officeart/2005/8/layout/orgChart1"/>
    <dgm:cxn modelId="{7CF6BCAE-EF6D-4B24-B044-0CCADBE90999}" type="presParOf" srcId="{2BB6EDE6-4D6A-47E1-8CF4-D7F20EFE9A84}" destId="{EC31DBE1-ED8D-44F4-ABBF-B5D0C7EAB913}" srcOrd="2" destOrd="0" presId="urn:microsoft.com/office/officeart/2005/8/layout/orgChart1"/>
    <dgm:cxn modelId="{E9B62A3B-0FC4-49CF-9C0A-256656BDEEBB}" type="presParOf" srcId="{EC31DBE1-ED8D-44F4-ABBF-B5D0C7EAB913}" destId="{0DD1F362-A1DC-4C4A-B53F-C1803C9D27CF}" srcOrd="0" destOrd="0" presId="urn:microsoft.com/office/officeart/2005/8/layout/orgChart1"/>
    <dgm:cxn modelId="{A1DC00BD-F971-4A1B-8F95-2CEAA0918043}" type="presParOf" srcId="{EC31DBE1-ED8D-44F4-ABBF-B5D0C7EAB913}" destId="{54742A86-9B6C-4D59-9852-4BEF5CC8181E}" srcOrd="1" destOrd="0" presId="urn:microsoft.com/office/officeart/2005/8/layout/orgChart1"/>
    <dgm:cxn modelId="{8C537BE3-FD14-407E-84A0-2401F2B456FD}" type="presParOf" srcId="{54742A86-9B6C-4D59-9852-4BEF5CC8181E}" destId="{A8E08FB8-F53B-4F41-A409-0148D21DD6A7}" srcOrd="0" destOrd="0" presId="urn:microsoft.com/office/officeart/2005/8/layout/orgChart1"/>
    <dgm:cxn modelId="{E3455952-84DF-4AB1-ADAE-D2501F484E22}" type="presParOf" srcId="{A8E08FB8-F53B-4F41-A409-0148D21DD6A7}" destId="{9AC55EC9-7FCC-48B1-A57B-388BFCCF8219}" srcOrd="0" destOrd="0" presId="urn:microsoft.com/office/officeart/2005/8/layout/orgChart1"/>
    <dgm:cxn modelId="{A5A95E83-F813-438C-941F-BC1A8187FB06}" type="presParOf" srcId="{A8E08FB8-F53B-4F41-A409-0148D21DD6A7}" destId="{C1C85F6F-9BDD-465B-AFAF-5E47091DAE1F}" srcOrd="1" destOrd="0" presId="urn:microsoft.com/office/officeart/2005/8/layout/orgChart1"/>
    <dgm:cxn modelId="{A2311B40-251C-43E9-B929-DE1A9BC2F896}" type="presParOf" srcId="{54742A86-9B6C-4D59-9852-4BEF5CC8181E}" destId="{C4B3AC85-0F42-4BE1-AED4-6BB394B83647}" srcOrd="1" destOrd="0" presId="urn:microsoft.com/office/officeart/2005/8/layout/orgChart1"/>
    <dgm:cxn modelId="{5F6C59A0-8A2C-44FC-844F-7CE12E3367CA}" type="presParOf" srcId="{54742A86-9B6C-4D59-9852-4BEF5CC8181E}" destId="{98CAB80B-DFEC-40D9-9A5F-B77385AE782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3B3477E-93CA-42B3-B048-39223FCDD45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AE6BD5-AF6A-4431-8E81-6EA7A9D8F37A}">
      <dgm:prSet phldrT="[Text]"/>
      <dgm:spPr/>
      <dgm:t>
        <a:bodyPr/>
        <a:lstStyle/>
        <a:p>
          <a:r>
            <a:rPr lang="en-US" dirty="0" smtClean="0"/>
            <a:t>BENTUK PENDIDIKAN</a:t>
          </a:r>
          <a:endParaRPr lang="en-US" dirty="0"/>
        </a:p>
      </dgm:t>
    </dgm:pt>
    <dgm:pt modelId="{C955D3C0-7B23-46DC-AC83-B3C45EC73C8C}" type="parTrans" cxnId="{3801C00D-49C5-438A-A6B3-D111BE03A4C8}">
      <dgm:prSet/>
      <dgm:spPr/>
      <dgm:t>
        <a:bodyPr/>
        <a:lstStyle/>
        <a:p>
          <a:endParaRPr lang="en-US"/>
        </a:p>
      </dgm:t>
    </dgm:pt>
    <dgm:pt modelId="{46341485-6DFB-4D16-9E5C-0DA0F30FB5EA}" type="sibTrans" cxnId="{3801C00D-49C5-438A-A6B3-D111BE03A4C8}">
      <dgm:prSet/>
      <dgm:spPr/>
      <dgm:t>
        <a:bodyPr/>
        <a:lstStyle/>
        <a:p>
          <a:endParaRPr lang="en-US"/>
        </a:p>
      </dgm:t>
    </dgm:pt>
    <dgm:pt modelId="{18B8DB44-97A3-4F48-9B1A-2882E8527F46}">
      <dgm:prSet phldrT="[Text]"/>
      <dgm:spPr/>
      <dgm:t>
        <a:bodyPr/>
        <a:lstStyle/>
        <a:p>
          <a:r>
            <a:rPr lang="en-US" dirty="0" smtClean="0"/>
            <a:t>FORMAL</a:t>
          </a:r>
          <a:endParaRPr lang="en-US" dirty="0"/>
        </a:p>
      </dgm:t>
    </dgm:pt>
    <dgm:pt modelId="{75635410-E6E0-42CE-9AE7-3BF0991B48A1}" type="parTrans" cxnId="{6BC9FA08-DD82-4389-99BD-EF79F15B44F8}">
      <dgm:prSet/>
      <dgm:spPr/>
      <dgm:t>
        <a:bodyPr/>
        <a:lstStyle/>
        <a:p>
          <a:endParaRPr lang="en-US"/>
        </a:p>
      </dgm:t>
    </dgm:pt>
    <dgm:pt modelId="{50BB4F18-A5AD-4A31-8F87-BF0EFCC313B2}" type="sibTrans" cxnId="{6BC9FA08-DD82-4389-99BD-EF79F15B44F8}">
      <dgm:prSet/>
      <dgm:spPr/>
      <dgm:t>
        <a:bodyPr/>
        <a:lstStyle/>
        <a:p>
          <a:endParaRPr lang="en-US"/>
        </a:p>
      </dgm:t>
    </dgm:pt>
    <dgm:pt modelId="{A33795C2-34BB-445C-9CA4-24B1BA34954B}">
      <dgm:prSet phldrT="[Text]"/>
      <dgm:spPr/>
      <dgm:t>
        <a:bodyPr/>
        <a:lstStyle/>
        <a:p>
          <a:r>
            <a:rPr lang="en-US" dirty="0" smtClean="0"/>
            <a:t>INFORMAL</a:t>
          </a:r>
          <a:endParaRPr lang="en-US" dirty="0"/>
        </a:p>
      </dgm:t>
    </dgm:pt>
    <dgm:pt modelId="{0DCADB68-CE3E-4DF1-BE5D-9AD9B4341430}" type="parTrans" cxnId="{2DBF6550-EFB2-4905-B54A-B2E93286A729}">
      <dgm:prSet/>
      <dgm:spPr/>
      <dgm:t>
        <a:bodyPr/>
        <a:lstStyle/>
        <a:p>
          <a:endParaRPr lang="en-US"/>
        </a:p>
      </dgm:t>
    </dgm:pt>
    <dgm:pt modelId="{E6A2AAFA-8A10-46C5-8800-328F3E174A4E}" type="sibTrans" cxnId="{2DBF6550-EFB2-4905-B54A-B2E93286A729}">
      <dgm:prSet/>
      <dgm:spPr/>
      <dgm:t>
        <a:bodyPr/>
        <a:lstStyle/>
        <a:p>
          <a:endParaRPr lang="en-US"/>
        </a:p>
      </dgm:t>
    </dgm:pt>
    <dgm:pt modelId="{6EA9B923-DE22-4CE7-A1B1-5170E461634A}">
      <dgm:prSet phldrT="[Text]"/>
      <dgm:spPr/>
      <dgm:t>
        <a:bodyPr/>
        <a:lstStyle/>
        <a:p>
          <a:r>
            <a:rPr lang="en-US" dirty="0" smtClean="0"/>
            <a:t>NONFORMAL</a:t>
          </a:r>
          <a:endParaRPr lang="en-US" dirty="0"/>
        </a:p>
      </dgm:t>
    </dgm:pt>
    <dgm:pt modelId="{EE3038BD-B78E-4A7A-B8DA-F5CB4487F57D}" type="parTrans" cxnId="{D73F880C-1D7D-4C04-8ABE-07923B73B011}">
      <dgm:prSet/>
      <dgm:spPr/>
      <dgm:t>
        <a:bodyPr/>
        <a:lstStyle/>
        <a:p>
          <a:endParaRPr lang="en-US"/>
        </a:p>
      </dgm:t>
    </dgm:pt>
    <dgm:pt modelId="{29C1A616-0D95-4606-B3C6-694BAAE6231E}" type="sibTrans" cxnId="{D73F880C-1D7D-4C04-8ABE-07923B73B011}">
      <dgm:prSet/>
      <dgm:spPr/>
      <dgm:t>
        <a:bodyPr/>
        <a:lstStyle/>
        <a:p>
          <a:endParaRPr lang="en-US"/>
        </a:p>
      </dgm:t>
    </dgm:pt>
    <dgm:pt modelId="{9F8EEC1D-A6F4-49CB-B5AD-E81BC818F956}" type="pres">
      <dgm:prSet presAssocID="{43B3477E-93CA-42B3-B048-39223FCDD45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096C9B2-EDD4-498D-AA60-C5CAC7904BD7}" type="pres">
      <dgm:prSet presAssocID="{00AE6BD5-AF6A-4431-8E81-6EA7A9D8F37A}" presName="hierRoot1" presStyleCnt="0">
        <dgm:presLayoutVars>
          <dgm:hierBranch val="init"/>
        </dgm:presLayoutVars>
      </dgm:prSet>
      <dgm:spPr/>
    </dgm:pt>
    <dgm:pt modelId="{AD1E06D2-E599-400D-BE48-236287E9AC0E}" type="pres">
      <dgm:prSet presAssocID="{00AE6BD5-AF6A-4431-8E81-6EA7A9D8F37A}" presName="rootComposite1" presStyleCnt="0"/>
      <dgm:spPr/>
    </dgm:pt>
    <dgm:pt modelId="{8FABA5CD-E3D6-4AF7-BF02-1B188B4B6393}" type="pres">
      <dgm:prSet presAssocID="{00AE6BD5-AF6A-4431-8E81-6EA7A9D8F37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CB7FC77-B16D-486B-A701-5109EECA35B2}" type="pres">
      <dgm:prSet presAssocID="{00AE6BD5-AF6A-4431-8E81-6EA7A9D8F37A}" presName="rootConnector1" presStyleLbl="node1" presStyleIdx="0" presStyleCnt="0"/>
      <dgm:spPr/>
      <dgm:t>
        <a:bodyPr/>
        <a:lstStyle/>
        <a:p>
          <a:endParaRPr lang="en-US"/>
        </a:p>
      </dgm:t>
    </dgm:pt>
    <dgm:pt modelId="{6AB9852E-E666-40E2-B447-CEE19FB2EBE0}" type="pres">
      <dgm:prSet presAssocID="{00AE6BD5-AF6A-4431-8E81-6EA7A9D8F37A}" presName="hierChild2" presStyleCnt="0"/>
      <dgm:spPr/>
    </dgm:pt>
    <dgm:pt modelId="{552D2BEC-7624-460F-8E89-F903920684F0}" type="pres">
      <dgm:prSet presAssocID="{75635410-E6E0-42CE-9AE7-3BF0991B48A1}" presName="Name37" presStyleLbl="parChTrans1D2" presStyleIdx="0" presStyleCnt="3"/>
      <dgm:spPr/>
      <dgm:t>
        <a:bodyPr/>
        <a:lstStyle/>
        <a:p>
          <a:endParaRPr lang="en-US"/>
        </a:p>
      </dgm:t>
    </dgm:pt>
    <dgm:pt modelId="{9BCE58B2-07AE-4C95-8E21-65AC10A1308F}" type="pres">
      <dgm:prSet presAssocID="{18B8DB44-97A3-4F48-9B1A-2882E8527F46}" presName="hierRoot2" presStyleCnt="0">
        <dgm:presLayoutVars>
          <dgm:hierBranch val="init"/>
        </dgm:presLayoutVars>
      </dgm:prSet>
      <dgm:spPr/>
    </dgm:pt>
    <dgm:pt modelId="{0DE556E6-FD56-41DA-A72F-7CB3DE3058A8}" type="pres">
      <dgm:prSet presAssocID="{18B8DB44-97A3-4F48-9B1A-2882E8527F46}" presName="rootComposite" presStyleCnt="0"/>
      <dgm:spPr/>
    </dgm:pt>
    <dgm:pt modelId="{F3FC718A-1D4E-4E7C-A79D-99D3F051C796}" type="pres">
      <dgm:prSet presAssocID="{18B8DB44-97A3-4F48-9B1A-2882E8527F46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A316F49-0E82-4C98-8714-EBF04960B66F}" type="pres">
      <dgm:prSet presAssocID="{18B8DB44-97A3-4F48-9B1A-2882E8527F46}" presName="rootConnector" presStyleLbl="node2" presStyleIdx="0" presStyleCnt="3"/>
      <dgm:spPr/>
      <dgm:t>
        <a:bodyPr/>
        <a:lstStyle/>
        <a:p>
          <a:endParaRPr lang="en-US"/>
        </a:p>
      </dgm:t>
    </dgm:pt>
    <dgm:pt modelId="{71F41375-5A72-4B68-8D5C-FB4918B618B0}" type="pres">
      <dgm:prSet presAssocID="{18B8DB44-97A3-4F48-9B1A-2882E8527F46}" presName="hierChild4" presStyleCnt="0"/>
      <dgm:spPr/>
    </dgm:pt>
    <dgm:pt modelId="{D0684A82-B62B-4564-A16B-F2E7C805338D}" type="pres">
      <dgm:prSet presAssocID="{18B8DB44-97A3-4F48-9B1A-2882E8527F46}" presName="hierChild5" presStyleCnt="0"/>
      <dgm:spPr/>
    </dgm:pt>
    <dgm:pt modelId="{C2E3EDB0-B883-45B2-A187-29956768BE82}" type="pres">
      <dgm:prSet presAssocID="{0DCADB68-CE3E-4DF1-BE5D-9AD9B4341430}" presName="Name37" presStyleLbl="parChTrans1D2" presStyleIdx="1" presStyleCnt="3"/>
      <dgm:spPr/>
      <dgm:t>
        <a:bodyPr/>
        <a:lstStyle/>
        <a:p>
          <a:endParaRPr lang="en-US"/>
        </a:p>
      </dgm:t>
    </dgm:pt>
    <dgm:pt modelId="{BFD97CC8-4FA1-4720-9AFD-A919DF8F2415}" type="pres">
      <dgm:prSet presAssocID="{A33795C2-34BB-445C-9CA4-24B1BA34954B}" presName="hierRoot2" presStyleCnt="0">
        <dgm:presLayoutVars>
          <dgm:hierBranch val="init"/>
        </dgm:presLayoutVars>
      </dgm:prSet>
      <dgm:spPr/>
    </dgm:pt>
    <dgm:pt modelId="{92908B62-92E8-476D-807F-015C297BA8B9}" type="pres">
      <dgm:prSet presAssocID="{A33795C2-34BB-445C-9CA4-24B1BA34954B}" presName="rootComposite" presStyleCnt="0"/>
      <dgm:spPr/>
    </dgm:pt>
    <dgm:pt modelId="{FCE63FC1-996A-45F9-8CD1-BB94A6A24049}" type="pres">
      <dgm:prSet presAssocID="{A33795C2-34BB-445C-9CA4-24B1BA34954B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C765A48-89C1-4065-9639-8068C3670255}" type="pres">
      <dgm:prSet presAssocID="{A33795C2-34BB-445C-9CA4-24B1BA34954B}" presName="rootConnector" presStyleLbl="node2" presStyleIdx="1" presStyleCnt="3"/>
      <dgm:spPr/>
      <dgm:t>
        <a:bodyPr/>
        <a:lstStyle/>
        <a:p>
          <a:endParaRPr lang="en-US"/>
        </a:p>
      </dgm:t>
    </dgm:pt>
    <dgm:pt modelId="{99D9A45B-75D8-417A-B65C-46EE2C5AD7F4}" type="pres">
      <dgm:prSet presAssocID="{A33795C2-34BB-445C-9CA4-24B1BA34954B}" presName="hierChild4" presStyleCnt="0"/>
      <dgm:spPr/>
    </dgm:pt>
    <dgm:pt modelId="{28B3C696-FB30-4FB8-BA0C-720BB7AB06E2}" type="pres">
      <dgm:prSet presAssocID="{A33795C2-34BB-445C-9CA4-24B1BA34954B}" presName="hierChild5" presStyleCnt="0"/>
      <dgm:spPr/>
    </dgm:pt>
    <dgm:pt modelId="{0C608D18-5E6E-437A-B046-AF1688693821}" type="pres">
      <dgm:prSet presAssocID="{EE3038BD-B78E-4A7A-B8DA-F5CB4487F57D}" presName="Name37" presStyleLbl="parChTrans1D2" presStyleIdx="2" presStyleCnt="3"/>
      <dgm:spPr/>
      <dgm:t>
        <a:bodyPr/>
        <a:lstStyle/>
        <a:p>
          <a:endParaRPr lang="en-US"/>
        </a:p>
      </dgm:t>
    </dgm:pt>
    <dgm:pt modelId="{58604FC9-73BC-4DE1-A3CC-544C46793344}" type="pres">
      <dgm:prSet presAssocID="{6EA9B923-DE22-4CE7-A1B1-5170E461634A}" presName="hierRoot2" presStyleCnt="0">
        <dgm:presLayoutVars>
          <dgm:hierBranch val="init"/>
        </dgm:presLayoutVars>
      </dgm:prSet>
      <dgm:spPr/>
    </dgm:pt>
    <dgm:pt modelId="{A5292BD3-50C6-4B92-9B15-6DD364CD9418}" type="pres">
      <dgm:prSet presAssocID="{6EA9B923-DE22-4CE7-A1B1-5170E461634A}" presName="rootComposite" presStyleCnt="0"/>
      <dgm:spPr/>
    </dgm:pt>
    <dgm:pt modelId="{7E82D7D9-CF6B-41DF-9561-72496D741AE5}" type="pres">
      <dgm:prSet presAssocID="{6EA9B923-DE22-4CE7-A1B1-5170E461634A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0F31040-3C7E-4593-8097-3BC30BE64101}" type="pres">
      <dgm:prSet presAssocID="{6EA9B923-DE22-4CE7-A1B1-5170E461634A}" presName="rootConnector" presStyleLbl="node2" presStyleIdx="2" presStyleCnt="3"/>
      <dgm:spPr/>
      <dgm:t>
        <a:bodyPr/>
        <a:lstStyle/>
        <a:p>
          <a:endParaRPr lang="en-US"/>
        </a:p>
      </dgm:t>
    </dgm:pt>
    <dgm:pt modelId="{3420D74B-E1FD-4076-9697-C9227846C240}" type="pres">
      <dgm:prSet presAssocID="{6EA9B923-DE22-4CE7-A1B1-5170E461634A}" presName="hierChild4" presStyleCnt="0"/>
      <dgm:spPr/>
    </dgm:pt>
    <dgm:pt modelId="{775BDD50-8036-4BEC-AE34-32FF0D0D74B5}" type="pres">
      <dgm:prSet presAssocID="{6EA9B923-DE22-4CE7-A1B1-5170E461634A}" presName="hierChild5" presStyleCnt="0"/>
      <dgm:spPr/>
    </dgm:pt>
    <dgm:pt modelId="{A2DCD700-96F7-44D1-8611-AB3A641AC68E}" type="pres">
      <dgm:prSet presAssocID="{00AE6BD5-AF6A-4431-8E81-6EA7A9D8F37A}" presName="hierChild3" presStyleCnt="0"/>
      <dgm:spPr/>
    </dgm:pt>
  </dgm:ptLst>
  <dgm:cxnLst>
    <dgm:cxn modelId="{E135186C-39B6-44FE-BE98-AB59831589A2}" type="presOf" srcId="{EE3038BD-B78E-4A7A-B8DA-F5CB4487F57D}" destId="{0C608D18-5E6E-437A-B046-AF1688693821}" srcOrd="0" destOrd="0" presId="urn:microsoft.com/office/officeart/2005/8/layout/orgChart1"/>
    <dgm:cxn modelId="{2DBF6550-EFB2-4905-B54A-B2E93286A729}" srcId="{00AE6BD5-AF6A-4431-8E81-6EA7A9D8F37A}" destId="{A33795C2-34BB-445C-9CA4-24B1BA34954B}" srcOrd="1" destOrd="0" parTransId="{0DCADB68-CE3E-4DF1-BE5D-9AD9B4341430}" sibTransId="{E6A2AAFA-8A10-46C5-8800-328F3E174A4E}"/>
    <dgm:cxn modelId="{07A768AE-3CFC-4C8E-B4A7-D9C94D5C8E11}" type="presOf" srcId="{6EA9B923-DE22-4CE7-A1B1-5170E461634A}" destId="{7E82D7D9-CF6B-41DF-9561-72496D741AE5}" srcOrd="0" destOrd="0" presId="urn:microsoft.com/office/officeart/2005/8/layout/orgChart1"/>
    <dgm:cxn modelId="{3801C00D-49C5-438A-A6B3-D111BE03A4C8}" srcId="{43B3477E-93CA-42B3-B048-39223FCDD456}" destId="{00AE6BD5-AF6A-4431-8E81-6EA7A9D8F37A}" srcOrd="0" destOrd="0" parTransId="{C955D3C0-7B23-46DC-AC83-B3C45EC73C8C}" sibTransId="{46341485-6DFB-4D16-9E5C-0DA0F30FB5EA}"/>
    <dgm:cxn modelId="{39237C0E-2BD1-4E3F-ADE3-62DD1105A0EC}" type="presOf" srcId="{18B8DB44-97A3-4F48-9B1A-2882E8527F46}" destId="{F3FC718A-1D4E-4E7C-A79D-99D3F051C796}" srcOrd="0" destOrd="0" presId="urn:microsoft.com/office/officeart/2005/8/layout/orgChart1"/>
    <dgm:cxn modelId="{9D63F7A5-2DBA-4B0E-8BE1-5C146DE5341C}" type="presOf" srcId="{00AE6BD5-AF6A-4431-8E81-6EA7A9D8F37A}" destId="{8FABA5CD-E3D6-4AF7-BF02-1B188B4B6393}" srcOrd="0" destOrd="0" presId="urn:microsoft.com/office/officeart/2005/8/layout/orgChart1"/>
    <dgm:cxn modelId="{63590CAF-D228-4D89-AEE3-061FE0C4D061}" type="presOf" srcId="{43B3477E-93CA-42B3-B048-39223FCDD456}" destId="{9F8EEC1D-A6F4-49CB-B5AD-E81BC818F956}" srcOrd="0" destOrd="0" presId="urn:microsoft.com/office/officeart/2005/8/layout/orgChart1"/>
    <dgm:cxn modelId="{6BC9FA08-DD82-4389-99BD-EF79F15B44F8}" srcId="{00AE6BD5-AF6A-4431-8E81-6EA7A9D8F37A}" destId="{18B8DB44-97A3-4F48-9B1A-2882E8527F46}" srcOrd="0" destOrd="0" parTransId="{75635410-E6E0-42CE-9AE7-3BF0991B48A1}" sibTransId="{50BB4F18-A5AD-4A31-8F87-BF0EFCC313B2}"/>
    <dgm:cxn modelId="{BDE8B8C8-A68E-4DB0-9CB8-FE0E1C755208}" type="presOf" srcId="{A33795C2-34BB-445C-9CA4-24B1BA34954B}" destId="{BC765A48-89C1-4065-9639-8068C3670255}" srcOrd="1" destOrd="0" presId="urn:microsoft.com/office/officeart/2005/8/layout/orgChart1"/>
    <dgm:cxn modelId="{6328CFBB-32CD-4EAF-831A-426CE10E0A4F}" type="presOf" srcId="{00AE6BD5-AF6A-4431-8E81-6EA7A9D8F37A}" destId="{BCB7FC77-B16D-486B-A701-5109EECA35B2}" srcOrd="1" destOrd="0" presId="urn:microsoft.com/office/officeart/2005/8/layout/orgChart1"/>
    <dgm:cxn modelId="{74F4E612-E29D-414A-818C-621B826EA148}" type="presOf" srcId="{18B8DB44-97A3-4F48-9B1A-2882E8527F46}" destId="{5A316F49-0E82-4C98-8714-EBF04960B66F}" srcOrd="1" destOrd="0" presId="urn:microsoft.com/office/officeart/2005/8/layout/orgChart1"/>
    <dgm:cxn modelId="{8B451FF8-92BB-4243-B3CD-9756F2BDBE2A}" type="presOf" srcId="{6EA9B923-DE22-4CE7-A1B1-5170E461634A}" destId="{E0F31040-3C7E-4593-8097-3BC30BE64101}" srcOrd="1" destOrd="0" presId="urn:microsoft.com/office/officeart/2005/8/layout/orgChart1"/>
    <dgm:cxn modelId="{4151647C-22CB-46F9-BE00-BBCB55E3B82E}" type="presOf" srcId="{A33795C2-34BB-445C-9CA4-24B1BA34954B}" destId="{FCE63FC1-996A-45F9-8CD1-BB94A6A24049}" srcOrd="0" destOrd="0" presId="urn:microsoft.com/office/officeart/2005/8/layout/orgChart1"/>
    <dgm:cxn modelId="{D73F880C-1D7D-4C04-8ABE-07923B73B011}" srcId="{00AE6BD5-AF6A-4431-8E81-6EA7A9D8F37A}" destId="{6EA9B923-DE22-4CE7-A1B1-5170E461634A}" srcOrd="2" destOrd="0" parTransId="{EE3038BD-B78E-4A7A-B8DA-F5CB4487F57D}" sibTransId="{29C1A616-0D95-4606-B3C6-694BAAE6231E}"/>
    <dgm:cxn modelId="{B8CCB941-514B-4C15-A605-E6ED0438D7E6}" type="presOf" srcId="{0DCADB68-CE3E-4DF1-BE5D-9AD9B4341430}" destId="{C2E3EDB0-B883-45B2-A187-29956768BE82}" srcOrd="0" destOrd="0" presId="urn:microsoft.com/office/officeart/2005/8/layout/orgChart1"/>
    <dgm:cxn modelId="{4C6351BB-D5CD-4F8B-88A7-80168C6FE423}" type="presOf" srcId="{75635410-E6E0-42CE-9AE7-3BF0991B48A1}" destId="{552D2BEC-7624-460F-8E89-F903920684F0}" srcOrd="0" destOrd="0" presId="urn:microsoft.com/office/officeart/2005/8/layout/orgChart1"/>
    <dgm:cxn modelId="{8FADE460-7EEC-4DB9-BC1B-4EAECC9CA6CB}" type="presParOf" srcId="{9F8EEC1D-A6F4-49CB-B5AD-E81BC818F956}" destId="{3096C9B2-EDD4-498D-AA60-C5CAC7904BD7}" srcOrd="0" destOrd="0" presId="urn:microsoft.com/office/officeart/2005/8/layout/orgChart1"/>
    <dgm:cxn modelId="{6EE2F25D-3840-44EF-8F55-F6656901DDB2}" type="presParOf" srcId="{3096C9B2-EDD4-498D-AA60-C5CAC7904BD7}" destId="{AD1E06D2-E599-400D-BE48-236287E9AC0E}" srcOrd="0" destOrd="0" presId="urn:microsoft.com/office/officeart/2005/8/layout/orgChart1"/>
    <dgm:cxn modelId="{863EA799-3A8F-4D03-8E8B-DFCE0465840E}" type="presParOf" srcId="{AD1E06D2-E599-400D-BE48-236287E9AC0E}" destId="{8FABA5CD-E3D6-4AF7-BF02-1B188B4B6393}" srcOrd="0" destOrd="0" presId="urn:microsoft.com/office/officeart/2005/8/layout/orgChart1"/>
    <dgm:cxn modelId="{263ABA9E-1431-4E06-9EDC-B08922728145}" type="presParOf" srcId="{AD1E06D2-E599-400D-BE48-236287E9AC0E}" destId="{BCB7FC77-B16D-486B-A701-5109EECA35B2}" srcOrd="1" destOrd="0" presId="urn:microsoft.com/office/officeart/2005/8/layout/orgChart1"/>
    <dgm:cxn modelId="{4B5A2266-5A8E-41FC-8A21-E6AE6F314F84}" type="presParOf" srcId="{3096C9B2-EDD4-498D-AA60-C5CAC7904BD7}" destId="{6AB9852E-E666-40E2-B447-CEE19FB2EBE0}" srcOrd="1" destOrd="0" presId="urn:microsoft.com/office/officeart/2005/8/layout/orgChart1"/>
    <dgm:cxn modelId="{5FACF39B-9521-4F96-91DE-09F311AB7012}" type="presParOf" srcId="{6AB9852E-E666-40E2-B447-CEE19FB2EBE0}" destId="{552D2BEC-7624-460F-8E89-F903920684F0}" srcOrd="0" destOrd="0" presId="urn:microsoft.com/office/officeart/2005/8/layout/orgChart1"/>
    <dgm:cxn modelId="{AC95346A-629C-416B-AEB1-D3E1B340D335}" type="presParOf" srcId="{6AB9852E-E666-40E2-B447-CEE19FB2EBE0}" destId="{9BCE58B2-07AE-4C95-8E21-65AC10A1308F}" srcOrd="1" destOrd="0" presId="urn:microsoft.com/office/officeart/2005/8/layout/orgChart1"/>
    <dgm:cxn modelId="{AD26393D-5B0D-4B81-AEC0-A9D432CBFA3F}" type="presParOf" srcId="{9BCE58B2-07AE-4C95-8E21-65AC10A1308F}" destId="{0DE556E6-FD56-41DA-A72F-7CB3DE3058A8}" srcOrd="0" destOrd="0" presId="urn:microsoft.com/office/officeart/2005/8/layout/orgChart1"/>
    <dgm:cxn modelId="{35A75566-B421-4893-8472-D4B94F37B9F4}" type="presParOf" srcId="{0DE556E6-FD56-41DA-A72F-7CB3DE3058A8}" destId="{F3FC718A-1D4E-4E7C-A79D-99D3F051C796}" srcOrd="0" destOrd="0" presId="urn:microsoft.com/office/officeart/2005/8/layout/orgChart1"/>
    <dgm:cxn modelId="{E18EF2A6-7A93-415B-AD37-9DE8B077F8D1}" type="presParOf" srcId="{0DE556E6-FD56-41DA-A72F-7CB3DE3058A8}" destId="{5A316F49-0E82-4C98-8714-EBF04960B66F}" srcOrd="1" destOrd="0" presId="urn:microsoft.com/office/officeart/2005/8/layout/orgChart1"/>
    <dgm:cxn modelId="{42159E6A-1743-443C-8B62-129DD5C079CA}" type="presParOf" srcId="{9BCE58B2-07AE-4C95-8E21-65AC10A1308F}" destId="{71F41375-5A72-4B68-8D5C-FB4918B618B0}" srcOrd="1" destOrd="0" presId="urn:microsoft.com/office/officeart/2005/8/layout/orgChart1"/>
    <dgm:cxn modelId="{7DAFBA1B-AC67-434A-8284-BE04D038F5F8}" type="presParOf" srcId="{9BCE58B2-07AE-4C95-8E21-65AC10A1308F}" destId="{D0684A82-B62B-4564-A16B-F2E7C805338D}" srcOrd="2" destOrd="0" presId="urn:microsoft.com/office/officeart/2005/8/layout/orgChart1"/>
    <dgm:cxn modelId="{6CC0DB41-3280-423D-89C7-8F39D7647B08}" type="presParOf" srcId="{6AB9852E-E666-40E2-B447-CEE19FB2EBE0}" destId="{C2E3EDB0-B883-45B2-A187-29956768BE82}" srcOrd="2" destOrd="0" presId="urn:microsoft.com/office/officeart/2005/8/layout/orgChart1"/>
    <dgm:cxn modelId="{2839D594-6DBD-4A76-9602-03CBF2DA3D4E}" type="presParOf" srcId="{6AB9852E-E666-40E2-B447-CEE19FB2EBE0}" destId="{BFD97CC8-4FA1-4720-9AFD-A919DF8F2415}" srcOrd="3" destOrd="0" presId="urn:microsoft.com/office/officeart/2005/8/layout/orgChart1"/>
    <dgm:cxn modelId="{3DBC1508-0774-425D-9A84-81B09C4B609A}" type="presParOf" srcId="{BFD97CC8-4FA1-4720-9AFD-A919DF8F2415}" destId="{92908B62-92E8-476D-807F-015C297BA8B9}" srcOrd="0" destOrd="0" presId="urn:microsoft.com/office/officeart/2005/8/layout/orgChart1"/>
    <dgm:cxn modelId="{C3F88099-5E5E-4E94-83E9-3F3AB9613CA9}" type="presParOf" srcId="{92908B62-92E8-476D-807F-015C297BA8B9}" destId="{FCE63FC1-996A-45F9-8CD1-BB94A6A24049}" srcOrd="0" destOrd="0" presId="urn:microsoft.com/office/officeart/2005/8/layout/orgChart1"/>
    <dgm:cxn modelId="{AA020521-424A-498A-AC97-2DF61D546469}" type="presParOf" srcId="{92908B62-92E8-476D-807F-015C297BA8B9}" destId="{BC765A48-89C1-4065-9639-8068C3670255}" srcOrd="1" destOrd="0" presId="urn:microsoft.com/office/officeart/2005/8/layout/orgChart1"/>
    <dgm:cxn modelId="{F8396C05-35A3-40D0-9F3F-A97CC38EBDE0}" type="presParOf" srcId="{BFD97CC8-4FA1-4720-9AFD-A919DF8F2415}" destId="{99D9A45B-75D8-417A-B65C-46EE2C5AD7F4}" srcOrd="1" destOrd="0" presId="urn:microsoft.com/office/officeart/2005/8/layout/orgChart1"/>
    <dgm:cxn modelId="{B9484EB4-BF03-49B3-AF3A-5B41383B4561}" type="presParOf" srcId="{BFD97CC8-4FA1-4720-9AFD-A919DF8F2415}" destId="{28B3C696-FB30-4FB8-BA0C-720BB7AB06E2}" srcOrd="2" destOrd="0" presId="urn:microsoft.com/office/officeart/2005/8/layout/orgChart1"/>
    <dgm:cxn modelId="{FEDBB691-FD1C-45C3-BDEE-2D943208513F}" type="presParOf" srcId="{6AB9852E-E666-40E2-B447-CEE19FB2EBE0}" destId="{0C608D18-5E6E-437A-B046-AF1688693821}" srcOrd="4" destOrd="0" presId="urn:microsoft.com/office/officeart/2005/8/layout/orgChart1"/>
    <dgm:cxn modelId="{8A6961AA-CE53-4D9F-8FB1-8BF1877F996F}" type="presParOf" srcId="{6AB9852E-E666-40E2-B447-CEE19FB2EBE0}" destId="{58604FC9-73BC-4DE1-A3CC-544C46793344}" srcOrd="5" destOrd="0" presId="urn:microsoft.com/office/officeart/2005/8/layout/orgChart1"/>
    <dgm:cxn modelId="{0B842F12-D61F-4F7B-9FA4-E36CF61BD672}" type="presParOf" srcId="{58604FC9-73BC-4DE1-A3CC-544C46793344}" destId="{A5292BD3-50C6-4B92-9B15-6DD364CD9418}" srcOrd="0" destOrd="0" presId="urn:microsoft.com/office/officeart/2005/8/layout/orgChart1"/>
    <dgm:cxn modelId="{03BD37BB-5F25-4A83-87C9-F55792731766}" type="presParOf" srcId="{A5292BD3-50C6-4B92-9B15-6DD364CD9418}" destId="{7E82D7D9-CF6B-41DF-9561-72496D741AE5}" srcOrd="0" destOrd="0" presId="urn:microsoft.com/office/officeart/2005/8/layout/orgChart1"/>
    <dgm:cxn modelId="{C3F79C0F-DDD0-4469-819E-9EE3023E7601}" type="presParOf" srcId="{A5292BD3-50C6-4B92-9B15-6DD364CD9418}" destId="{E0F31040-3C7E-4593-8097-3BC30BE64101}" srcOrd="1" destOrd="0" presId="urn:microsoft.com/office/officeart/2005/8/layout/orgChart1"/>
    <dgm:cxn modelId="{1C7F7153-D497-4FB5-B873-D4A011F7346C}" type="presParOf" srcId="{58604FC9-73BC-4DE1-A3CC-544C46793344}" destId="{3420D74B-E1FD-4076-9697-C9227846C240}" srcOrd="1" destOrd="0" presId="urn:microsoft.com/office/officeart/2005/8/layout/orgChart1"/>
    <dgm:cxn modelId="{24BC6C77-9ABA-4925-95C0-732B461D30E0}" type="presParOf" srcId="{58604FC9-73BC-4DE1-A3CC-544C46793344}" destId="{775BDD50-8036-4BEC-AE34-32FF0D0D74B5}" srcOrd="2" destOrd="0" presId="urn:microsoft.com/office/officeart/2005/8/layout/orgChart1"/>
    <dgm:cxn modelId="{9E36FA9E-151B-49D1-A4A0-3151662ED901}" type="presParOf" srcId="{3096C9B2-EDD4-498D-AA60-C5CAC7904BD7}" destId="{A2DCD700-96F7-44D1-8611-AB3A641AC68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D1F362-A1DC-4C4A-B53F-C1803C9D27CF}">
      <dsp:nvSpPr>
        <dsp:cNvPr id="0" name=""/>
        <dsp:cNvSpPr/>
      </dsp:nvSpPr>
      <dsp:spPr>
        <a:xfrm>
          <a:off x="4148257" y="2087861"/>
          <a:ext cx="271342" cy="1188738"/>
        </a:xfrm>
        <a:custGeom>
          <a:avLst/>
          <a:gdLst/>
          <a:ahLst/>
          <a:cxnLst/>
          <a:rect l="0" t="0" r="0" b="0"/>
          <a:pathLst>
            <a:path>
              <a:moveTo>
                <a:pt x="271342" y="0"/>
              </a:moveTo>
              <a:lnTo>
                <a:pt x="271342" y="1188738"/>
              </a:lnTo>
              <a:lnTo>
                <a:pt x="0" y="118873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F7B225-3EF0-4E4A-ACEF-BB31C4A02123}">
      <dsp:nvSpPr>
        <dsp:cNvPr id="0" name=""/>
        <dsp:cNvSpPr/>
      </dsp:nvSpPr>
      <dsp:spPr>
        <a:xfrm>
          <a:off x="4419600" y="2087861"/>
          <a:ext cx="3126899" cy="23774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6134"/>
              </a:lnTo>
              <a:lnTo>
                <a:pt x="3126899" y="2106134"/>
              </a:lnTo>
              <a:lnTo>
                <a:pt x="3126899" y="237747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A4BFCC-8975-4257-B5C8-A65023501807}">
      <dsp:nvSpPr>
        <dsp:cNvPr id="0" name=""/>
        <dsp:cNvSpPr/>
      </dsp:nvSpPr>
      <dsp:spPr>
        <a:xfrm>
          <a:off x="4373879" y="2087861"/>
          <a:ext cx="91440" cy="237747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7747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B8323B-A2F2-4D45-8BB9-772A6AC3C2AB}">
      <dsp:nvSpPr>
        <dsp:cNvPr id="0" name=""/>
        <dsp:cNvSpPr/>
      </dsp:nvSpPr>
      <dsp:spPr>
        <a:xfrm>
          <a:off x="1292700" y="2087861"/>
          <a:ext cx="3126899" cy="2377477"/>
        </a:xfrm>
        <a:custGeom>
          <a:avLst/>
          <a:gdLst/>
          <a:ahLst/>
          <a:cxnLst/>
          <a:rect l="0" t="0" r="0" b="0"/>
          <a:pathLst>
            <a:path>
              <a:moveTo>
                <a:pt x="3126899" y="0"/>
              </a:moveTo>
              <a:lnTo>
                <a:pt x="3126899" y="2106134"/>
              </a:lnTo>
              <a:lnTo>
                <a:pt x="0" y="2106134"/>
              </a:lnTo>
              <a:lnTo>
                <a:pt x="0" y="237747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313C60-AEF1-426A-8605-83A6FD29A4E3}">
      <dsp:nvSpPr>
        <dsp:cNvPr id="0" name=""/>
        <dsp:cNvSpPr/>
      </dsp:nvSpPr>
      <dsp:spPr>
        <a:xfrm>
          <a:off x="3127492" y="795754"/>
          <a:ext cx="2584214" cy="12921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PENDIDIKAN</a:t>
          </a:r>
          <a:endParaRPr lang="en-US" sz="3200" b="1" kern="1200" dirty="0"/>
        </a:p>
      </dsp:txBody>
      <dsp:txXfrm>
        <a:off x="3127492" y="795754"/>
        <a:ext cx="2584214" cy="1292107"/>
      </dsp:txXfrm>
    </dsp:sp>
    <dsp:sp modelId="{2B9AD601-F4E3-4572-A361-227A9BE23DF0}">
      <dsp:nvSpPr>
        <dsp:cNvPr id="0" name=""/>
        <dsp:cNvSpPr/>
      </dsp:nvSpPr>
      <dsp:spPr>
        <a:xfrm>
          <a:off x="593" y="4465338"/>
          <a:ext cx="2584214" cy="12921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Upaya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pelestarian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sifat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tradisional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kebudayaan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, (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bersifat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konservatif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).</a:t>
          </a:r>
          <a:endParaRPr lang="en-US" sz="2100" kern="1200" dirty="0"/>
        </a:p>
      </dsp:txBody>
      <dsp:txXfrm>
        <a:off x="593" y="4465338"/>
        <a:ext cx="2584214" cy="1292107"/>
      </dsp:txXfrm>
    </dsp:sp>
    <dsp:sp modelId="{4AECF505-0590-4CD5-9D74-20F41CA06BBB}">
      <dsp:nvSpPr>
        <dsp:cNvPr id="0" name=""/>
        <dsp:cNvSpPr/>
      </dsp:nvSpPr>
      <dsp:spPr>
        <a:xfrm>
          <a:off x="3127492" y="4465338"/>
          <a:ext cx="2584214" cy="12921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latin typeface="Arial" pitchFamily="34" charset="0"/>
              <a:cs typeface="Arial" pitchFamily="34" charset="0"/>
            </a:rPr>
            <a:t>Proses 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bagi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pengembangan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kebudayaan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.</a:t>
          </a:r>
          <a:endParaRPr lang="en-US" sz="2100" kern="1200" dirty="0"/>
        </a:p>
      </dsp:txBody>
      <dsp:txXfrm>
        <a:off x="3127492" y="4465338"/>
        <a:ext cx="2584214" cy="1292107"/>
      </dsp:txXfrm>
    </dsp:sp>
    <dsp:sp modelId="{75FD319B-A7B3-48FF-93D7-AC2F395AF159}">
      <dsp:nvSpPr>
        <dsp:cNvPr id="0" name=""/>
        <dsp:cNvSpPr/>
      </dsp:nvSpPr>
      <dsp:spPr>
        <a:xfrm>
          <a:off x="6254392" y="4465338"/>
          <a:ext cx="2584214" cy="12921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Misi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pembaharuan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kebudayaan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 (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bersifat</a:t>
          </a:r>
          <a:r>
            <a:rPr lang="en-US" sz="2100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2100" kern="1200" dirty="0" err="1" smtClean="0">
              <a:latin typeface="Arial" pitchFamily="34" charset="0"/>
              <a:cs typeface="Arial" pitchFamily="34" charset="0"/>
            </a:rPr>
            <a:t>kreatif</a:t>
          </a:r>
          <a:endParaRPr lang="en-US" sz="2100" kern="1200" dirty="0"/>
        </a:p>
      </dsp:txBody>
      <dsp:txXfrm>
        <a:off x="6254392" y="4465338"/>
        <a:ext cx="2584214" cy="1292107"/>
      </dsp:txXfrm>
    </dsp:sp>
    <dsp:sp modelId="{9AC55EC9-7FCC-48B1-A57B-388BFCCF8219}">
      <dsp:nvSpPr>
        <dsp:cNvPr id="0" name=""/>
        <dsp:cNvSpPr/>
      </dsp:nvSpPr>
      <dsp:spPr>
        <a:xfrm>
          <a:off x="1564043" y="2630546"/>
          <a:ext cx="2584214" cy="12921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FUNGSI</a:t>
          </a:r>
          <a:endParaRPr lang="en-US" sz="2400" b="1" kern="1200" dirty="0"/>
        </a:p>
      </dsp:txBody>
      <dsp:txXfrm>
        <a:off x="1564043" y="2630546"/>
        <a:ext cx="2584214" cy="12921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608D18-5E6E-437A-B046-AF1688693821}">
      <dsp:nvSpPr>
        <dsp:cNvPr id="0" name=""/>
        <dsp:cNvSpPr/>
      </dsp:nvSpPr>
      <dsp:spPr>
        <a:xfrm>
          <a:off x="4343400" y="2095535"/>
          <a:ext cx="3072987" cy="533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6664"/>
              </a:lnTo>
              <a:lnTo>
                <a:pt x="3072987" y="266664"/>
              </a:lnTo>
              <a:lnTo>
                <a:pt x="3072987" y="53332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E3EDB0-B883-45B2-A187-29956768BE82}">
      <dsp:nvSpPr>
        <dsp:cNvPr id="0" name=""/>
        <dsp:cNvSpPr/>
      </dsp:nvSpPr>
      <dsp:spPr>
        <a:xfrm>
          <a:off x="4297680" y="2095535"/>
          <a:ext cx="91440" cy="53332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332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2D2BEC-7624-460F-8E89-F903920684F0}">
      <dsp:nvSpPr>
        <dsp:cNvPr id="0" name=""/>
        <dsp:cNvSpPr/>
      </dsp:nvSpPr>
      <dsp:spPr>
        <a:xfrm>
          <a:off x="1270412" y="2095535"/>
          <a:ext cx="3072987" cy="533328"/>
        </a:xfrm>
        <a:custGeom>
          <a:avLst/>
          <a:gdLst/>
          <a:ahLst/>
          <a:cxnLst/>
          <a:rect l="0" t="0" r="0" b="0"/>
          <a:pathLst>
            <a:path>
              <a:moveTo>
                <a:pt x="3072987" y="0"/>
              </a:moveTo>
              <a:lnTo>
                <a:pt x="3072987" y="266664"/>
              </a:lnTo>
              <a:lnTo>
                <a:pt x="0" y="266664"/>
              </a:lnTo>
              <a:lnTo>
                <a:pt x="0" y="53332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ABA5CD-E3D6-4AF7-BF02-1B188B4B6393}">
      <dsp:nvSpPr>
        <dsp:cNvPr id="0" name=""/>
        <dsp:cNvSpPr/>
      </dsp:nvSpPr>
      <dsp:spPr>
        <a:xfrm>
          <a:off x="3073570" y="825706"/>
          <a:ext cx="2539658" cy="12698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BENTUK PENDIDIKAN</a:t>
          </a:r>
          <a:endParaRPr lang="en-US" sz="3500" kern="1200" dirty="0"/>
        </a:p>
      </dsp:txBody>
      <dsp:txXfrm>
        <a:off x="3073570" y="825706"/>
        <a:ext cx="2539658" cy="1269829"/>
      </dsp:txXfrm>
    </dsp:sp>
    <dsp:sp modelId="{F3FC718A-1D4E-4E7C-A79D-99D3F051C796}">
      <dsp:nvSpPr>
        <dsp:cNvPr id="0" name=""/>
        <dsp:cNvSpPr/>
      </dsp:nvSpPr>
      <dsp:spPr>
        <a:xfrm>
          <a:off x="583" y="2628864"/>
          <a:ext cx="2539658" cy="12698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FORMAL</a:t>
          </a:r>
          <a:endParaRPr lang="en-US" sz="3500" kern="1200" dirty="0"/>
        </a:p>
      </dsp:txBody>
      <dsp:txXfrm>
        <a:off x="583" y="2628864"/>
        <a:ext cx="2539658" cy="1269829"/>
      </dsp:txXfrm>
    </dsp:sp>
    <dsp:sp modelId="{FCE63FC1-996A-45F9-8CD1-BB94A6A24049}">
      <dsp:nvSpPr>
        <dsp:cNvPr id="0" name=""/>
        <dsp:cNvSpPr/>
      </dsp:nvSpPr>
      <dsp:spPr>
        <a:xfrm>
          <a:off x="3073570" y="2628864"/>
          <a:ext cx="2539658" cy="12698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INFORMAL</a:t>
          </a:r>
          <a:endParaRPr lang="en-US" sz="3500" kern="1200" dirty="0"/>
        </a:p>
      </dsp:txBody>
      <dsp:txXfrm>
        <a:off x="3073570" y="2628864"/>
        <a:ext cx="2539658" cy="1269829"/>
      </dsp:txXfrm>
    </dsp:sp>
    <dsp:sp modelId="{7E82D7D9-CF6B-41DF-9561-72496D741AE5}">
      <dsp:nvSpPr>
        <dsp:cNvPr id="0" name=""/>
        <dsp:cNvSpPr/>
      </dsp:nvSpPr>
      <dsp:spPr>
        <a:xfrm>
          <a:off x="6146557" y="2628864"/>
          <a:ext cx="2539658" cy="12698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NONFORMAL</a:t>
          </a:r>
          <a:endParaRPr lang="en-US" sz="3500" kern="1200" dirty="0"/>
        </a:p>
      </dsp:txBody>
      <dsp:txXfrm>
        <a:off x="6146557" y="2628864"/>
        <a:ext cx="2539658" cy="12698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954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973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369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981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696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540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548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684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130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20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94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A1103-0E3D-481F-9B17-BF739F4C9076}" type="datetimeFigureOut">
              <a:rPr lang="en-US" smtClean="0"/>
              <a:t>10/4/2016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819AD-53F6-440A-AF8D-26D207D1FD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734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sus\Music\pens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9" y="345583"/>
            <a:ext cx="90499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28379" y="5257800"/>
            <a:ext cx="8018899" cy="914400"/>
          </a:xfrm>
          <a:prstGeom prst="rect">
            <a:avLst/>
          </a:prstGeom>
          <a:solidFill>
            <a:schemeClr val="tx2">
              <a:lumMod val="60000"/>
              <a:lumOff val="40000"/>
              <a:alpha val="5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SENI RUPA UNTUK “</a:t>
            </a:r>
            <a:r>
              <a:rPr lang="en-US" sz="3600" b="1" dirty="0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PENDIDIKAN”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7486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199352_469557659742494_210697050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584" y="417731"/>
            <a:ext cx="68580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09799" y="5410200"/>
            <a:ext cx="53655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Seni</a:t>
            </a:r>
            <a:r>
              <a:rPr lang="en-US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bersifat</a:t>
            </a:r>
            <a:r>
              <a:rPr lang="en-US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imajinatif</a:t>
            </a:r>
            <a:r>
              <a:rPr lang="en-US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2959388"/>
            <a:ext cx="11512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SENI</a:t>
            </a:r>
          </a:p>
        </p:txBody>
      </p:sp>
    </p:spTree>
    <p:extLst>
      <p:ext uri="{BB962C8B-B14F-4D97-AF65-F5344CB8AC3E}">
        <p14:creationId xmlns:p14="http://schemas.microsoft.com/office/powerpoint/2010/main" val="27424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99623"/>
            <a:ext cx="3124200" cy="1143000"/>
          </a:xfrm>
        </p:spPr>
        <p:txBody>
          <a:bodyPr/>
          <a:lstStyle/>
          <a:p>
            <a:r>
              <a:rPr lang="en-US" b="1" dirty="0" smtClean="0"/>
              <a:t>SENI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6800" y="1371600"/>
            <a:ext cx="3810000" cy="5257800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merangsang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latin typeface="Arial" pitchFamily="34" charset="0"/>
                <a:cs typeface="Arial" pitchFamily="34" charset="0"/>
              </a:rPr>
              <a:t>orang yang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terlibat</a:t>
            </a:r>
            <a:r>
              <a:rPr lang="en-US" dirty="0">
                <a:latin typeface="Arial" pitchFamily="34" charset="0"/>
                <a:cs typeface="Arial" pitchFamily="34" charset="0"/>
              </a:rPr>
              <a:t> di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dalamnya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untuk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mengkombinasikan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berbagai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perasaan</a:t>
            </a:r>
            <a:r>
              <a:rPr lang="en-US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ada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realitas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diabstraksikan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dalam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suatu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komunikasi</a:t>
            </a:r>
            <a:r>
              <a:rPr lang="en-US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memberi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kenikmatan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estetik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D:\251776_751590664877825_764084573462823244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42672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0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0" y="21465"/>
            <a:ext cx="3429000" cy="1143000"/>
          </a:xfrm>
        </p:spPr>
        <p:txBody>
          <a:bodyPr/>
          <a:lstStyle/>
          <a:p>
            <a:r>
              <a:rPr lang="en-US" b="1" dirty="0" smtClean="0"/>
              <a:t>SENI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6800" y="990600"/>
            <a:ext cx="4114800" cy="5715000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Seni</a:t>
            </a:r>
            <a:r>
              <a:rPr lang="en-US" dirty="0">
                <a:latin typeface="Arial" pitchFamily="34" charset="0"/>
                <a:cs typeface="Arial" pitchFamily="34" charset="0"/>
              </a:rPr>
              <a:t>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seringkali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dibandingkan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suatu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permainan</a:t>
            </a:r>
            <a:r>
              <a:rPr lang="en-US" dirty="0">
                <a:latin typeface="Arial" pitchFamily="34" charset="0"/>
                <a:cs typeface="Arial" pitchFamily="34" charset="0"/>
              </a:rPr>
              <a:t>,;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memang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kedua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kegiatan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itu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sangat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erat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berkaitan</a:t>
            </a:r>
            <a:r>
              <a:rPr lang="en-US" dirty="0">
                <a:latin typeface="Arial" pitchFamily="34" charset="0"/>
                <a:cs typeface="Arial" pitchFamily="34" charset="0"/>
              </a:rPr>
              <a:t>.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Ketika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kita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bermain</a:t>
            </a:r>
            <a:r>
              <a:rPr lang="en-US" dirty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sama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jika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kita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menikmati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karya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seni</a:t>
            </a:r>
            <a:r>
              <a:rPr lang="en-US" dirty="0">
                <a:latin typeface="Arial" pitchFamily="34" charset="0"/>
                <a:cs typeface="Arial" pitchFamily="34" charset="0"/>
              </a:rPr>
              <a:t>. Kita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menjalani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suatu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kehidupan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imajiner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yaitu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suatu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kehidupan</a:t>
            </a:r>
            <a:r>
              <a:rPr lang="en-US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akan</a:t>
            </a:r>
            <a:r>
              <a:rPr lang="en-US" dirty="0">
                <a:latin typeface="Arial" pitchFamily="34" charset="0"/>
                <a:cs typeface="Arial" pitchFamily="34" charset="0"/>
              </a:rPr>
              <a:t>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kehilangan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daya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tariknya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seandainya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tidak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ada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bedanya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kehidupan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nyata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pic>
        <p:nvPicPr>
          <p:cNvPr id="4" name="Picture 2" descr="D:\1621798_698782133476615_157648181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834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Seni</a:t>
            </a:r>
            <a:endParaRPr lang="en-US" b="1" dirty="0"/>
          </a:p>
        </p:txBody>
      </p:sp>
      <p:pic>
        <p:nvPicPr>
          <p:cNvPr id="1026" name="Picture 2" descr="C:\Users\Asus\Music\rup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02265"/>
            <a:ext cx="563880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us\Music\rup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999" y="1202265"/>
            <a:ext cx="4013201" cy="5350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sus\Music\rup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817" y="2071978"/>
            <a:ext cx="7077401" cy="4574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sus\Music\rup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1482603"/>
            <a:ext cx="8529922" cy="479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041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PENDIDIKAN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Pendidikan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adalah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proses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budaya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Pendidikan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dipandang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sebagai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upaya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pengalihan</a:t>
            </a:r>
            <a:r>
              <a:rPr lang="en-US" dirty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pengembangan</a:t>
            </a:r>
            <a:r>
              <a:rPr lang="en-US" dirty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penciptaan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nilai-nilai</a:t>
            </a:r>
            <a:r>
              <a:rPr lang="en-US" dirty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pengetahuan</a:t>
            </a:r>
            <a:r>
              <a:rPr lang="en-US" dirty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keyakinan</a:t>
            </a:r>
            <a:r>
              <a:rPr lang="en-US" dirty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melalui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suatu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tradisi</a:t>
            </a:r>
            <a:r>
              <a:rPr lang="en-US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disepakati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bersama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oleh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warga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masyarakat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pendukungnya</a:t>
            </a:r>
            <a:r>
              <a:rPr lang="en-US" dirty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baik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dilakukan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bersama-sama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atau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antar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individu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en-US" dirty="0" err="1">
                <a:latin typeface="Arial" pitchFamily="34" charset="0"/>
                <a:cs typeface="Arial" pitchFamily="34" charset="0"/>
              </a:rPr>
              <a:t>D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engan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tujuan</a:t>
            </a:r>
            <a:r>
              <a:rPr lang="en-US" dirty="0">
                <a:latin typeface="Arial" pitchFamily="34" charset="0"/>
                <a:cs typeface="Arial" pitchFamily="34" charset="0"/>
              </a:rPr>
              <a:t> agar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warga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masyarakat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didikannya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dapat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memainkan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peranan</a:t>
            </a:r>
            <a:r>
              <a:rPr lang="en-US" dirty="0">
                <a:latin typeface="Arial" pitchFamily="34" charset="0"/>
                <a:cs typeface="Arial" pitchFamily="34" charset="0"/>
              </a:rPr>
              <a:t> (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sebagai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individu</a:t>
            </a:r>
            <a:r>
              <a:rPr lang="en-US" dirty="0">
                <a:latin typeface="Arial" pitchFamily="34" charset="0"/>
                <a:cs typeface="Arial" pitchFamily="34" charset="0"/>
              </a:rPr>
              <a:t> di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dalam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kerangka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sistem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sosial-budayanya</a:t>
            </a:r>
            <a:r>
              <a:rPr lang="en-US" dirty="0">
                <a:latin typeface="Arial" pitchFamily="34" charset="0"/>
                <a:cs typeface="Arial" pitchFamily="34" charset="0"/>
              </a:rPr>
              <a:t>) di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dalam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kehidupan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dunia</a:t>
            </a:r>
            <a:r>
              <a:rPr lang="en-US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dihadapinya</a:t>
            </a:r>
            <a:r>
              <a:rPr lang="en-US" dirty="0">
                <a:latin typeface="Arial" pitchFamily="34" charset="0"/>
                <a:cs typeface="Arial" pitchFamily="34" charset="0"/>
              </a:rPr>
              <a:t>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764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1028755"/>
              </p:ext>
            </p:extLst>
          </p:nvPr>
        </p:nvGraphicFramePr>
        <p:xfrm>
          <a:off x="152400" y="152400"/>
          <a:ext cx="8839200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9697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105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600" b="1" dirty="0" err="1"/>
              <a:t>Berlangsung</a:t>
            </a:r>
            <a:r>
              <a:rPr lang="en-US" sz="3600" b="1" dirty="0"/>
              <a:t> di </a:t>
            </a:r>
            <a:r>
              <a:rPr lang="en-US" sz="3600" b="1" dirty="0" err="1"/>
              <a:t>berbagai</a:t>
            </a:r>
            <a:r>
              <a:rPr lang="en-US" sz="3600" b="1" dirty="0"/>
              <a:t> </a:t>
            </a:r>
            <a:r>
              <a:rPr lang="en-US" sz="3600" b="1" dirty="0" err="1"/>
              <a:t>tempat</a:t>
            </a:r>
            <a:r>
              <a:rPr lang="en-US" sz="3600" b="1" dirty="0"/>
              <a:t> (</a:t>
            </a:r>
            <a:r>
              <a:rPr lang="en-US" sz="3600" b="1" dirty="0" err="1"/>
              <a:t>sekolah</a:t>
            </a:r>
            <a:r>
              <a:rPr lang="en-US" sz="3600" b="1" dirty="0"/>
              <a:t>, </a:t>
            </a:r>
            <a:r>
              <a:rPr lang="en-US" sz="3600" b="1" dirty="0" err="1"/>
              <a:t>keluarga</a:t>
            </a:r>
            <a:r>
              <a:rPr lang="en-US" sz="3600" b="1" dirty="0"/>
              <a:t>, </a:t>
            </a:r>
            <a:r>
              <a:rPr lang="en-US" sz="3600" b="1" dirty="0" err="1"/>
              <a:t>dan</a:t>
            </a:r>
            <a:r>
              <a:rPr lang="en-US" sz="3600" b="1" dirty="0"/>
              <a:t> </a:t>
            </a:r>
            <a:r>
              <a:rPr lang="en-US" sz="3600" b="1" dirty="0" err="1"/>
              <a:t>masyarakat</a:t>
            </a:r>
            <a:r>
              <a:rPr lang="en-US" sz="3600" b="1" dirty="0" smtClean="0"/>
              <a:t>).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1120407"/>
              </p:ext>
            </p:extLst>
          </p:nvPr>
        </p:nvGraphicFramePr>
        <p:xfrm>
          <a:off x="228600" y="152400"/>
          <a:ext cx="86868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989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Seni</a:t>
            </a:r>
            <a:r>
              <a:rPr lang="en-US" dirty="0" smtClean="0"/>
              <a:t> </a:t>
            </a:r>
            <a:r>
              <a:rPr lang="en-US" dirty="0" err="1" smtClean="0"/>
              <a:t>rupa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pedidikan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latin typeface="Arial" pitchFamily="34" charset="0"/>
                <a:cs typeface="Arial" pitchFamily="34" charset="0"/>
              </a:rPr>
              <a:t>pendidikan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menggunakan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seni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rupa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sebagai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medianya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Pendidikan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menggunakan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media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seni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rupa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merupakan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bagian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penting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dalam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sistem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pendidikan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secara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menyeluruh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dirty="0" err="1">
                <a:latin typeface="Arial" pitchFamily="34" charset="0"/>
                <a:cs typeface="Arial" pitchFamily="34" charset="0"/>
              </a:rPr>
              <a:t>Pendidikan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seni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merupakan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unsur</a:t>
            </a:r>
            <a:r>
              <a:rPr lang="en-US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strategis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fungsional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bagi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upaya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pemuliaan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kemanusiaan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449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err="1" smtClean="0"/>
              <a:t>Pendidikan</a:t>
            </a:r>
            <a:r>
              <a:rPr lang="en-US" b="1" dirty="0" smtClean="0"/>
              <a:t> Formal</a:t>
            </a:r>
            <a:endParaRPr lang="en-US" b="1" dirty="0"/>
          </a:p>
        </p:txBody>
      </p:sp>
      <p:pic>
        <p:nvPicPr>
          <p:cNvPr id="3074" name="Picture 2" descr="C:\Users\Asus\Music\i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72" y="1427038"/>
            <a:ext cx="6688428" cy="467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sus\Music\ip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737" y="1427038"/>
            <a:ext cx="8080002" cy="444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sus\Music\tekni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427038"/>
            <a:ext cx="5562600" cy="501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sus\Music\ge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734" y="1407350"/>
            <a:ext cx="6531267" cy="518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966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34344"/>
            <a:ext cx="8229600" cy="1143000"/>
          </a:xfrm>
        </p:spPr>
        <p:txBody>
          <a:bodyPr/>
          <a:lstStyle/>
          <a:p>
            <a:r>
              <a:rPr lang="en-US" b="1" dirty="0" err="1"/>
              <a:t>Pendidikan</a:t>
            </a:r>
            <a:r>
              <a:rPr lang="en-US" b="1" dirty="0"/>
              <a:t> informal</a:t>
            </a:r>
          </a:p>
        </p:txBody>
      </p:sp>
      <p:pic>
        <p:nvPicPr>
          <p:cNvPr id="4098" name="Picture 2" descr="C:\Users\Asus\Music\ruang tamu minimalis 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8" y="1152523"/>
            <a:ext cx="7620002" cy="547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sus\Music\r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52524"/>
            <a:ext cx="8174445" cy="5476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sus\Music\lukisan-di-goa-leang-lea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52524"/>
            <a:ext cx="8215315" cy="547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486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12498_972373066112513_574946115486930491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3450"/>
            <a:ext cx="7086600" cy="531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514fa1c2-fcc4-410e-ad30-4ac7ca2ba9b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18412"/>
            <a:ext cx="8000999" cy="532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8427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884" y="2126"/>
            <a:ext cx="8229600" cy="1143000"/>
          </a:xfrm>
        </p:spPr>
        <p:txBody>
          <a:bodyPr/>
          <a:lstStyle/>
          <a:p>
            <a:r>
              <a:rPr lang="en-US" b="1" dirty="0" err="1" smtClean="0"/>
              <a:t>Nonformal</a:t>
            </a:r>
            <a:r>
              <a:rPr lang="en-US" b="1" dirty="0" smtClean="0"/>
              <a:t>, </a:t>
            </a:r>
            <a:r>
              <a:rPr lang="en-US" b="1" dirty="0" err="1" smtClean="0"/>
              <a:t>Kearifan</a:t>
            </a:r>
            <a:r>
              <a:rPr lang="en-US" b="1" dirty="0" smtClean="0"/>
              <a:t> </a:t>
            </a:r>
            <a:r>
              <a:rPr lang="en-US" b="1" dirty="0" err="1" smtClean="0"/>
              <a:t>lokal</a:t>
            </a:r>
            <a:endParaRPr lang="en-US" b="1" dirty="0"/>
          </a:p>
        </p:txBody>
      </p:sp>
      <p:pic>
        <p:nvPicPr>
          <p:cNvPr id="3074" name="Picture 2" descr="D:\UNIVERSITAS PGRI (seni rupa)\MULOK\kelokalan\174695_kerajinan-miniatur-kapal_663_3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8632484" cy="4973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UNIVERSITAS PGRI (seni rupa)\MULOK\kelokalan\be7e1e9ff2915bf7c35de5d896071e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45126"/>
            <a:ext cx="8648700" cy="576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UNIVERSITAS PGRI (seni rupa)\MULOK\kelokalan\downloa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62" y="1143000"/>
            <a:ext cx="9018338" cy="516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100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b="1" dirty="0" err="1" smtClean="0"/>
              <a:t>Kegiatan</a:t>
            </a:r>
            <a:r>
              <a:rPr lang="en-US" b="1" dirty="0" smtClean="0"/>
              <a:t> </a:t>
            </a:r>
            <a:r>
              <a:rPr lang="en-US" b="1" dirty="0" err="1" smtClean="0"/>
              <a:t>seni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pendidikan</a:t>
            </a:r>
            <a:endParaRPr 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2600"/>
            <a:ext cx="6873607" cy="45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05737"/>
            <a:ext cx="70104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794" y="1405737"/>
            <a:ext cx="6934200" cy="520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0875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90800" y="2819400"/>
            <a:ext cx="436459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 err="1" smtClean="0"/>
              <a:t>maturnuwun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696591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605</TotalTime>
  <Words>242</Words>
  <Application>Microsoft Office PowerPoint</Application>
  <PresentationFormat>On-screen Show (4:3)</PresentationFormat>
  <Paragraphs>31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SENI</vt:lpstr>
      <vt:lpstr>SENI</vt:lpstr>
      <vt:lpstr>Jenis Seni</vt:lpstr>
      <vt:lpstr>PENDIDIKAN</vt:lpstr>
      <vt:lpstr>PowerPoint Presentation</vt:lpstr>
      <vt:lpstr>Berlangsung di berbagai tempat (sekolah, keluarga, dan masyarakat).</vt:lpstr>
      <vt:lpstr>Seni rupa untuk pedidikan</vt:lpstr>
      <vt:lpstr>Pendidikan Formal</vt:lpstr>
      <vt:lpstr>Pendidikan informal</vt:lpstr>
      <vt:lpstr>PowerPoint Presentation</vt:lpstr>
      <vt:lpstr>Nonformal, Kearifan lokal</vt:lpstr>
      <vt:lpstr>Kegiatan seni untuk pendidikan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SENI RUPA UNTUK PENDIDIKAN</dc:title>
  <dc:creator>Asus</dc:creator>
  <cp:lastModifiedBy>Jser</cp:lastModifiedBy>
  <cp:revision>32</cp:revision>
  <dcterms:created xsi:type="dcterms:W3CDTF">2015-08-06T05:19:34Z</dcterms:created>
  <dcterms:modified xsi:type="dcterms:W3CDTF">2016-10-04T06:02:37Z</dcterms:modified>
</cp:coreProperties>
</file>