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973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258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541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0055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167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847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4357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632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914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14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5525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81293C1-4C95-4279-99A5-02D99EFA3723}" type="datetimeFigureOut">
              <a:rPr lang="id-ID" smtClean="0"/>
              <a:t>19/03/2018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58C7A46-D0E5-4982-AADA-81B925EF7101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132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Mekanika Bahan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Momen Inersia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2492768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640629"/>
            <a:ext cx="10515600" cy="352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561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2127" y="1379344"/>
            <a:ext cx="4932883" cy="41361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570" y="1379344"/>
            <a:ext cx="5766750" cy="438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29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17" y="2004156"/>
            <a:ext cx="5848197" cy="38973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5384" y="2004156"/>
            <a:ext cx="5657226" cy="22618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614" y="4253466"/>
            <a:ext cx="5672996" cy="223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8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9337" y="626736"/>
            <a:ext cx="5665322" cy="1454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336" y="2745721"/>
            <a:ext cx="7402035" cy="10064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885" y="4416866"/>
            <a:ext cx="7277486" cy="210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37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7531" y="368549"/>
            <a:ext cx="7756635" cy="621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423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986" y="422384"/>
            <a:ext cx="8198069" cy="612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96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28" y="863245"/>
            <a:ext cx="9333185" cy="512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675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515" y="919744"/>
            <a:ext cx="9676050" cy="410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72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400" y="693683"/>
            <a:ext cx="9644371" cy="529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322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83" y="776326"/>
            <a:ext cx="10067409" cy="22012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82" y="3320310"/>
            <a:ext cx="4502184" cy="26221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0955" y="3984355"/>
            <a:ext cx="2577142" cy="110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476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176" y="665884"/>
            <a:ext cx="7371505" cy="543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02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193</TotalTime>
  <Words>4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 Cen MT</vt:lpstr>
      <vt:lpstr>Tw Cen MT Condensed</vt:lpstr>
      <vt:lpstr>Wingdings 3</vt:lpstr>
      <vt:lpstr>Integral</vt:lpstr>
      <vt:lpstr>Mekanika Bahan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5</cp:revision>
  <dcterms:created xsi:type="dcterms:W3CDTF">2018-03-05T20:24:28Z</dcterms:created>
  <dcterms:modified xsi:type="dcterms:W3CDTF">2018-03-19T19:16:06Z</dcterms:modified>
</cp:coreProperties>
</file>