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12192000" cy="6858000"/>
  <p:notesSz cx="12192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60" y="8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293108" y="3280105"/>
            <a:ext cx="3605783" cy="695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4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667815" y="3505200"/>
            <a:ext cx="5699252" cy="3782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702929" y="4800600"/>
            <a:ext cx="3629025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10" dirty="0">
                <a:solidFill>
                  <a:srgbClr val="C00000"/>
                </a:solidFill>
                <a:latin typeface="Arial Black"/>
                <a:cs typeface="Arial Black"/>
              </a:rPr>
              <a:t>Persamaan</a:t>
            </a:r>
            <a:r>
              <a:rPr sz="2500" spc="-30" dirty="0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sz="2500" spc="5" dirty="0">
                <a:solidFill>
                  <a:srgbClr val="C00000"/>
                </a:solidFill>
                <a:latin typeface="Arial Black"/>
                <a:cs typeface="Arial Black"/>
              </a:rPr>
              <a:t>Bernoulli</a:t>
            </a:r>
            <a:endParaRPr sz="2500" dirty="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2144" y="124968"/>
            <a:ext cx="10902950" cy="586699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276225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2175"/>
              </a:spcBef>
            </a:pPr>
            <a:r>
              <a:rPr sz="2000" b="0" spc="-10" dirty="0">
                <a:solidFill>
                  <a:srgbClr val="FFFFFF"/>
                </a:solidFill>
                <a:latin typeface="Arial Black"/>
                <a:cs typeface="Arial Black"/>
              </a:rPr>
              <a:t>MEKANIKA </a:t>
            </a:r>
            <a:r>
              <a:rPr sz="2000" b="0" spc="-35" dirty="0">
                <a:solidFill>
                  <a:srgbClr val="FFFFFF"/>
                </a:solidFill>
                <a:latin typeface="Arial Black"/>
                <a:cs typeface="Arial Black"/>
              </a:rPr>
              <a:t>FLUIDA DAN </a:t>
            </a:r>
            <a:r>
              <a:rPr sz="2000" b="0" spc="-15" dirty="0">
                <a:solidFill>
                  <a:srgbClr val="FFFFFF"/>
                </a:solidFill>
                <a:latin typeface="Arial Black"/>
                <a:cs typeface="Arial Black"/>
              </a:rPr>
              <a:t>HIDROLIKA</a:t>
            </a:r>
            <a:r>
              <a:rPr sz="2000" b="0" spc="1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866" y="1243566"/>
            <a:ext cx="5995409" cy="7803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344167"/>
            <a:ext cx="4739640" cy="6553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6679" y="1277111"/>
            <a:ext cx="5901055" cy="676910"/>
          </a:xfrm>
          <a:custGeom>
            <a:avLst/>
            <a:gdLst/>
            <a:ahLst/>
            <a:cxnLst/>
            <a:rect l="l" t="t" r="r" b="b"/>
            <a:pathLst>
              <a:path w="5901055" h="676910">
                <a:moveTo>
                  <a:pt x="5562600" y="0"/>
                </a:moveTo>
                <a:lnTo>
                  <a:pt x="0" y="0"/>
                </a:lnTo>
                <a:lnTo>
                  <a:pt x="0" y="676655"/>
                </a:lnTo>
                <a:lnTo>
                  <a:pt x="5562600" y="676655"/>
                </a:lnTo>
                <a:lnTo>
                  <a:pt x="5900928" y="338327"/>
                </a:lnTo>
                <a:lnTo>
                  <a:pt x="556260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6334" y="1444879"/>
            <a:ext cx="6013450" cy="51854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10" dirty="0">
                <a:latin typeface="Franklin Gothic Medium"/>
                <a:cs typeface="Franklin Gothic Medium"/>
              </a:rPr>
              <a:t>Rencana Pembelajaran Semester</a:t>
            </a:r>
            <a:r>
              <a:rPr sz="2000" spc="15" dirty="0">
                <a:latin typeface="Franklin Gothic Medium"/>
                <a:cs typeface="Franklin Gothic Medium"/>
              </a:rPr>
              <a:t> </a:t>
            </a:r>
            <a:r>
              <a:rPr sz="2000" spc="-15" dirty="0">
                <a:latin typeface="Franklin Gothic Medium"/>
                <a:cs typeface="Franklin Gothic Medium"/>
              </a:rPr>
              <a:t>(RPS)</a:t>
            </a:r>
            <a:endParaRPr sz="2000">
              <a:latin typeface="Franklin Gothic Medium"/>
              <a:cs typeface="Franklin Gothic Medium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750">
              <a:latin typeface="Times New Roman"/>
              <a:cs typeface="Times New Roman"/>
            </a:endParaRPr>
          </a:p>
          <a:p>
            <a:pPr marL="1520190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1800" spc="-25" dirty="0">
                <a:latin typeface="Calibri"/>
                <a:cs typeface="Calibri"/>
              </a:rPr>
              <a:t>PENGANTAR </a:t>
            </a:r>
            <a:r>
              <a:rPr sz="1800" spc="-5" dirty="0">
                <a:latin typeface="Calibri"/>
                <a:cs typeface="Calibri"/>
              </a:rPr>
              <a:t>MEKANIKA </a:t>
            </a:r>
            <a:r>
              <a:rPr sz="1800" spc="-15" dirty="0">
                <a:latin typeface="Calibri"/>
                <a:cs typeface="Calibri"/>
              </a:rPr>
              <a:t>FLUIDA DAN</a:t>
            </a:r>
            <a:r>
              <a:rPr sz="1800" spc="8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HIDROLIKA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0" dirty="0">
                <a:latin typeface="Calibri"/>
                <a:cs typeface="Calibri"/>
              </a:rPr>
              <a:t>SIFAT-SIFAT </a:t>
            </a:r>
            <a:r>
              <a:rPr sz="1800" spc="-55" dirty="0">
                <a:latin typeface="Calibri"/>
                <a:cs typeface="Calibri"/>
              </a:rPr>
              <a:t>ZAT</a:t>
            </a:r>
            <a:r>
              <a:rPr sz="1800" spc="5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30" dirty="0">
                <a:latin typeface="Calibri"/>
                <a:cs typeface="Calibri"/>
              </a:rPr>
              <a:t>HIDROSTATIKA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1800" spc="-10" dirty="0">
                <a:latin typeface="Calibri"/>
                <a:cs typeface="Calibri"/>
              </a:rPr>
              <a:t>KESEIMBANGAN BENDA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TERAPUNG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10" dirty="0">
                <a:latin typeface="Calibri"/>
                <a:cs typeface="Calibri"/>
              </a:rPr>
              <a:t>KESETIMBANGAN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20" dirty="0">
                <a:latin typeface="Calibri"/>
                <a:cs typeface="Calibri"/>
              </a:rPr>
              <a:t>KINEMATIKA </a:t>
            </a:r>
            <a:r>
              <a:rPr sz="1800" spc="-55" dirty="0">
                <a:latin typeface="Calibri"/>
                <a:cs typeface="Calibri"/>
              </a:rPr>
              <a:t>ZAT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ts val="2155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15" dirty="0">
                <a:latin typeface="Calibri"/>
                <a:cs typeface="Calibri"/>
              </a:rPr>
              <a:t>PERSAMAAN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BERNOULLI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ts val="2395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2000" b="1" spc="-20" dirty="0">
                <a:solidFill>
                  <a:srgbClr val="C00000"/>
                </a:solidFill>
                <a:latin typeface="Calibri"/>
                <a:cs typeface="Calibri"/>
              </a:rPr>
              <a:t>UJIAN </a:t>
            </a:r>
            <a:r>
              <a:rPr sz="2000" b="1" spc="-10" dirty="0">
                <a:solidFill>
                  <a:srgbClr val="C00000"/>
                </a:solidFill>
                <a:latin typeface="Calibri"/>
                <a:cs typeface="Calibri"/>
              </a:rPr>
              <a:t>TENGAH</a:t>
            </a:r>
            <a:r>
              <a:rPr sz="2000" b="1" spc="5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b="1" spc="-20" dirty="0">
                <a:solidFill>
                  <a:srgbClr val="C00000"/>
                </a:solidFill>
                <a:latin typeface="Calibri"/>
                <a:cs typeface="Calibri"/>
              </a:rPr>
              <a:t>SEMESTER</a:t>
            </a:r>
            <a:endParaRPr sz="20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spcBef>
                <a:spcPts val="10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1800" spc="-15" dirty="0">
                <a:latin typeface="Calibri"/>
                <a:cs typeface="Calibri"/>
              </a:rPr>
              <a:t>PERSAMAAN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MOMENTUM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ALIRAN </a:t>
            </a:r>
            <a:r>
              <a:rPr sz="1800" spc="-10" dirty="0">
                <a:latin typeface="Calibri"/>
                <a:cs typeface="Calibri"/>
              </a:rPr>
              <a:t>MELALUI </a:t>
            </a:r>
            <a:r>
              <a:rPr sz="1800" spc="-15" dirty="0">
                <a:latin typeface="Calibri"/>
                <a:cs typeface="Calibri"/>
              </a:rPr>
              <a:t>LUBANG DAN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PELUAP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ALIRAN </a:t>
            </a:r>
            <a:r>
              <a:rPr sz="1800" spc="-55" dirty="0">
                <a:latin typeface="Calibri"/>
                <a:cs typeface="Calibri"/>
              </a:rPr>
              <a:t>ZAT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ALIRAN </a:t>
            </a:r>
            <a:r>
              <a:rPr sz="1800" spc="-10" dirty="0">
                <a:latin typeface="Calibri"/>
                <a:cs typeface="Calibri"/>
              </a:rPr>
              <a:t>MELALUI </a:t>
            </a:r>
            <a:r>
              <a:rPr sz="1800" spc="-35" dirty="0">
                <a:latin typeface="Calibri"/>
                <a:cs typeface="Calibri"/>
              </a:rPr>
              <a:t>PIPA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ALIRAN </a:t>
            </a:r>
            <a:r>
              <a:rPr sz="1800" spc="-10" dirty="0">
                <a:latin typeface="Calibri"/>
                <a:cs typeface="Calibri"/>
              </a:rPr>
              <a:t>MELALUI SISTEM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spc="-35" dirty="0">
                <a:latin typeface="Calibri"/>
                <a:cs typeface="Calibri"/>
              </a:rPr>
              <a:t>PIPA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ALIRAN </a:t>
            </a:r>
            <a:r>
              <a:rPr sz="1800" spc="-10" dirty="0">
                <a:latin typeface="Calibri"/>
                <a:cs typeface="Calibri"/>
              </a:rPr>
              <a:t>MELALUI </a:t>
            </a:r>
            <a:r>
              <a:rPr sz="1800" spc="-15" dirty="0">
                <a:latin typeface="Calibri"/>
                <a:cs typeface="Calibri"/>
              </a:rPr>
              <a:t>SALURAN</a:t>
            </a:r>
            <a:r>
              <a:rPr sz="1800" spc="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TERBUKA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ts val="2155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dirty="0">
                <a:latin typeface="Calibri"/>
                <a:cs typeface="Calibri"/>
              </a:rPr>
              <a:t>MODEL </a:t>
            </a:r>
            <a:r>
              <a:rPr sz="1800" spc="-15" dirty="0">
                <a:latin typeface="Calibri"/>
                <a:cs typeface="Calibri"/>
              </a:rPr>
              <a:t>DAN </a:t>
            </a:r>
            <a:r>
              <a:rPr sz="1800" spc="-5" dirty="0">
                <a:latin typeface="Calibri"/>
                <a:cs typeface="Calibri"/>
              </a:rPr>
              <a:t>ANALISIS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DIMENSI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ts val="2395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2000" b="1" spc="-15" dirty="0">
                <a:solidFill>
                  <a:srgbClr val="C00000"/>
                </a:solidFill>
                <a:latin typeface="Calibri"/>
                <a:cs typeface="Calibri"/>
              </a:rPr>
              <a:t>UJIAN </a:t>
            </a:r>
            <a:r>
              <a:rPr sz="2000" b="1" spc="-10" dirty="0">
                <a:solidFill>
                  <a:srgbClr val="C00000"/>
                </a:solidFill>
                <a:latin typeface="Calibri"/>
                <a:cs typeface="Calibri"/>
              </a:rPr>
              <a:t>AKHIR</a:t>
            </a:r>
            <a:r>
              <a:rPr sz="2000" b="1" spc="9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b="1" spc="-20" dirty="0">
                <a:solidFill>
                  <a:srgbClr val="C00000"/>
                </a:solidFill>
                <a:latin typeface="Calibri"/>
                <a:cs typeface="Calibri"/>
              </a:rPr>
              <a:t>SEMESTER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05304"/>
            <a:ext cx="10902950" cy="586699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276225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2175"/>
              </a:spcBef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MEKANIKA </a:t>
            </a:r>
            <a:r>
              <a:rPr sz="2000" spc="-35" dirty="0">
                <a:solidFill>
                  <a:srgbClr val="FFFFFF"/>
                </a:solidFill>
                <a:latin typeface="Arial Black"/>
                <a:cs typeface="Arial Black"/>
              </a:rPr>
              <a:t>FLUIDA DAN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HIDROLIKA</a:t>
            </a:r>
            <a:r>
              <a:rPr sz="2000" spc="1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866" y="1170432"/>
            <a:ext cx="5995409" cy="7772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271016"/>
            <a:ext cx="2115312" cy="6553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6679" y="1203960"/>
            <a:ext cx="5901055" cy="673735"/>
          </a:xfrm>
          <a:custGeom>
            <a:avLst/>
            <a:gdLst/>
            <a:ahLst/>
            <a:cxnLst/>
            <a:rect l="l" t="t" r="r" b="b"/>
            <a:pathLst>
              <a:path w="5901055" h="673735">
                <a:moveTo>
                  <a:pt x="5564124" y="0"/>
                </a:moveTo>
                <a:lnTo>
                  <a:pt x="0" y="0"/>
                </a:lnTo>
                <a:lnTo>
                  <a:pt x="0" y="673607"/>
                </a:lnTo>
                <a:lnTo>
                  <a:pt x="5564124" y="673607"/>
                </a:lnTo>
                <a:lnTo>
                  <a:pt x="5900928" y="336803"/>
                </a:lnTo>
                <a:lnTo>
                  <a:pt x="5564124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6334" y="1369822"/>
            <a:ext cx="172910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15" dirty="0">
                <a:latin typeface="Franklin Gothic Medium"/>
                <a:cs typeface="Franklin Gothic Medium"/>
              </a:rPr>
              <a:t>Pokok</a:t>
            </a:r>
            <a:r>
              <a:rPr sz="2000" spc="-60" dirty="0">
                <a:latin typeface="Franklin Gothic Medium"/>
                <a:cs typeface="Franklin Gothic Medium"/>
              </a:rPr>
              <a:t> </a:t>
            </a:r>
            <a:r>
              <a:rPr sz="2000" spc="-5" dirty="0">
                <a:latin typeface="Franklin Gothic Medium"/>
                <a:cs typeface="Franklin Gothic Medium"/>
              </a:rPr>
              <a:t>Bahasan</a:t>
            </a:r>
            <a:endParaRPr sz="2000">
              <a:latin typeface="Franklin Gothic Medium"/>
              <a:cs typeface="Franklin Gothic Medium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524630" y="2069845"/>
            <a:ext cx="974725" cy="4626610"/>
          </a:xfrm>
          <a:custGeom>
            <a:avLst/>
            <a:gdLst/>
            <a:ahLst/>
            <a:cxnLst/>
            <a:rect l="l" t="t" r="r" b="b"/>
            <a:pathLst>
              <a:path w="974725" h="4626609">
                <a:moveTo>
                  <a:pt x="15367" y="0"/>
                </a:moveTo>
                <a:lnTo>
                  <a:pt x="49293" y="34393"/>
                </a:lnTo>
                <a:lnTo>
                  <a:pt x="82609" y="69160"/>
                </a:lnTo>
                <a:lnTo>
                  <a:pt x="115313" y="104292"/>
                </a:lnTo>
                <a:lnTo>
                  <a:pt x="147407" y="139784"/>
                </a:lnTo>
                <a:lnTo>
                  <a:pt x="178889" y="175629"/>
                </a:lnTo>
                <a:lnTo>
                  <a:pt x="209761" y="211819"/>
                </a:lnTo>
                <a:lnTo>
                  <a:pt x="240021" y="248349"/>
                </a:lnTo>
                <a:lnTo>
                  <a:pt x="269670" y="285210"/>
                </a:lnTo>
                <a:lnTo>
                  <a:pt x="298708" y="322397"/>
                </a:lnTo>
                <a:lnTo>
                  <a:pt x="327136" y="359903"/>
                </a:lnTo>
                <a:lnTo>
                  <a:pt x="354952" y="397720"/>
                </a:lnTo>
                <a:lnTo>
                  <a:pt x="382157" y="435843"/>
                </a:lnTo>
                <a:lnTo>
                  <a:pt x="408751" y="474264"/>
                </a:lnTo>
                <a:lnTo>
                  <a:pt x="434733" y="512976"/>
                </a:lnTo>
                <a:lnTo>
                  <a:pt x="460105" y="551974"/>
                </a:lnTo>
                <a:lnTo>
                  <a:pt x="484866" y="591249"/>
                </a:lnTo>
                <a:lnTo>
                  <a:pt x="509015" y="630796"/>
                </a:lnTo>
                <a:lnTo>
                  <a:pt x="532554" y="670607"/>
                </a:lnTo>
                <a:lnTo>
                  <a:pt x="555481" y="710675"/>
                </a:lnTo>
                <a:lnTo>
                  <a:pt x="577798" y="750995"/>
                </a:lnTo>
                <a:lnTo>
                  <a:pt x="599503" y="791558"/>
                </a:lnTo>
                <a:lnTo>
                  <a:pt x="620597" y="832359"/>
                </a:lnTo>
                <a:lnTo>
                  <a:pt x="641080" y="873391"/>
                </a:lnTo>
                <a:lnTo>
                  <a:pt x="660952" y="914646"/>
                </a:lnTo>
                <a:lnTo>
                  <a:pt x="680213" y="956119"/>
                </a:lnTo>
                <a:lnTo>
                  <a:pt x="698863" y="997801"/>
                </a:lnTo>
                <a:lnTo>
                  <a:pt x="716902" y="1039687"/>
                </a:lnTo>
                <a:lnTo>
                  <a:pt x="734329" y="1081770"/>
                </a:lnTo>
                <a:lnTo>
                  <a:pt x="751146" y="1124043"/>
                </a:lnTo>
                <a:lnTo>
                  <a:pt x="767351" y="1166498"/>
                </a:lnTo>
                <a:lnTo>
                  <a:pt x="782945" y="1209130"/>
                </a:lnTo>
                <a:lnTo>
                  <a:pt x="797929" y="1251932"/>
                </a:lnTo>
                <a:lnTo>
                  <a:pt x="812301" y="1294896"/>
                </a:lnTo>
                <a:lnTo>
                  <a:pt x="826062" y="1338017"/>
                </a:lnTo>
                <a:lnTo>
                  <a:pt x="839211" y="1381287"/>
                </a:lnTo>
                <a:lnTo>
                  <a:pt x="851750" y="1424699"/>
                </a:lnTo>
                <a:lnTo>
                  <a:pt x="863678" y="1468246"/>
                </a:lnTo>
                <a:lnTo>
                  <a:pt x="874994" y="1511923"/>
                </a:lnTo>
                <a:lnTo>
                  <a:pt x="885699" y="1555722"/>
                </a:lnTo>
                <a:lnTo>
                  <a:pt x="895794" y="1599636"/>
                </a:lnTo>
                <a:lnTo>
                  <a:pt x="905277" y="1643659"/>
                </a:lnTo>
                <a:lnTo>
                  <a:pt x="914148" y="1687783"/>
                </a:lnTo>
                <a:lnTo>
                  <a:pt x="922409" y="1732003"/>
                </a:lnTo>
                <a:lnTo>
                  <a:pt x="930059" y="1776310"/>
                </a:lnTo>
                <a:lnTo>
                  <a:pt x="937097" y="1820700"/>
                </a:lnTo>
                <a:lnTo>
                  <a:pt x="943525" y="1865164"/>
                </a:lnTo>
                <a:lnTo>
                  <a:pt x="949341" y="1909695"/>
                </a:lnTo>
                <a:lnTo>
                  <a:pt x="954546" y="1954288"/>
                </a:lnTo>
                <a:lnTo>
                  <a:pt x="959140" y="1998935"/>
                </a:lnTo>
                <a:lnTo>
                  <a:pt x="963123" y="2043630"/>
                </a:lnTo>
                <a:lnTo>
                  <a:pt x="966494" y="2088366"/>
                </a:lnTo>
                <a:lnTo>
                  <a:pt x="969255" y="2133136"/>
                </a:lnTo>
                <a:lnTo>
                  <a:pt x="971404" y="2177932"/>
                </a:lnTo>
                <a:lnTo>
                  <a:pt x="972942" y="2222750"/>
                </a:lnTo>
                <a:lnTo>
                  <a:pt x="973869" y="2267581"/>
                </a:lnTo>
                <a:lnTo>
                  <a:pt x="974185" y="2312419"/>
                </a:lnTo>
                <a:lnTo>
                  <a:pt x="973889" y="2357257"/>
                </a:lnTo>
                <a:lnTo>
                  <a:pt x="972983" y="2402088"/>
                </a:lnTo>
                <a:lnTo>
                  <a:pt x="971465" y="2446906"/>
                </a:lnTo>
                <a:lnTo>
                  <a:pt x="969336" y="2491704"/>
                </a:lnTo>
                <a:lnTo>
                  <a:pt x="966596" y="2536475"/>
                </a:lnTo>
                <a:lnTo>
                  <a:pt x="963245" y="2581212"/>
                </a:lnTo>
                <a:lnTo>
                  <a:pt x="959282" y="2625908"/>
                </a:lnTo>
                <a:lnTo>
                  <a:pt x="954709" y="2670557"/>
                </a:lnTo>
                <a:lnTo>
                  <a:pt x="949524" y="2715152"/>
                </a:lnTo>
                <a:lnTo>
                  <a:pt x="943728" y="2759687"/>
                </a:lnTo>
                <a:lnTo>
                  <a:pt x="937321" y="2804153"/>
                </a:lnTo>
                <a:lnTo>
                  <a:pt x="930303" y="2848545"/>
                </a:lnTo>
                <a:lnTo>
                  <a:pt x="922673" y="2892856"/>
                </a:lnTo>
                <a:lnTo>
                  <a:pt x="914432" y="2937079"/>
                </a:lnTo>
                <a:lnTo>
                  <a:pt x="905580" y="2981207"/>
                </a:lnTo>
                <a:lnTo>
                  <a:pt x="896117" y="3025234"/>
                </a:lnTo>
                <a:lnTo>
                  <a:pt x="886043" y="3069152"/>
                </a:lnTo>
                <a:lnTo>
                  <a:pt x="875357" y="3112956"/>
                </a:lnTo>
                <a:lnTo>
                  <a:pt x="864060" y="3156637"/>
                </a:lnTo>
                <a:lnTo>
                  <a:pt x="852153" y="3200190"/>
                </a:lnTo>
                <a:lnTo>
                  <a:pt x="839633" y="3243607"/>
                </a:lnTo>
                <a:lnTo>
                  <a:pt x="826503" y="3286882"/>
                </a:lnTo>
                <a:lnTo>
                  <a:pt x="812761" y="3330008"/>
                </a:lnTo>
                <a:lnTo>
                  <a:pt x="798409" y="3372979"/>
                </a:lnTo>
                <a:lnTo>
                  <a:pt x="783444" y="3415787"/>
                </a:lnTo>
                <a:lnTo>
                  <a:pt x="767869" y="3458425"/>
                </a:lnTo>
                <a:lnTo>
                  <a:pt x="751683" y="3500888"/>
                </a:lnTo>
                <a:lnTo>
                  <a:pt x="734885" y="3543167"/>
                </a:lnTo>
                <a:lnTo>
                  <a:pt x="717476" y="3585257"/>
                </a:lnTo>
                <a:lnTo>
                  <a:pt x="699456" y="3627151"/>
                </a:lnTo>
                <a:lnTo>
                  <a:pt x="680824" y="3668841"/>
                </a:lnTo>
                <a:lnTo>
                  <a:pt x="661582" y="3710322"/>
                </a:lnTo>
                <a:lnTo>
                  <a:pt x="641728" y="3751585"/>
                </a:lnTo>
                <a:lnTo>
                  <a:pt x="621263" y="3792625"/>
                </a:lnTo>
                <a:lnTo>
                  <a:pt x="600186" y="3833435"/>
                </a:lnTo>
                <a:lnTo>
                  <a:pt x="578499" y="3874008"/>
                </a:lnTo>
                <a:lnTo>
                  <a:pt x="556200" y="3914337"/>
                </a:lnTo>
                <a:lnTo>
                  <a:pt x="533290" y="3954415"/>
                </a:lnTo>
                <a:lnTo>
                  <a:pt x="509769" y="3994236"/>
                </a:lnTo>
                <a:lnTo>
                  <a:pt x="485636" y="4033792"/>
                </a:lnTo>
                <a:lnTo>
                  <a:pt x="460892" y="4073078"/>
                </a:lnTo>
                <a:lnTo>
                  <a:pt x="435537" y="4112086"/>
                </a:lnTo>
                <a:lnTo>
                  <a:pt x="409571" y="4150809"/>
                </a:lnTo>
                <a:lnTo>
                  <a:pt x="382993" y="4189241"/>
                </a:lnTo>
                <a:lnTo>
                  <a:pt x="355804" y="4227375"/>
                </a:lnTo>
                <a:lnTo>
                  <a:pt x="328004" y="4265205"/>
                </a:lnTo>
                <a:lnTo>
                  <a:pt x="299593" y="4302722"/>
                </a:lnTo>
                <a:lnTo>
                  <a:pt x="270570" y="4339921"/>
                </a:lnTo>
                <a:lnTo>
                  <a:pt x="240936" y="4376795"/>
                </a:lnTo>
                <a:lnTo>
                  <a:pt x="210691" y="4413337"/>
                </a:lnTo>
                <a:lnTo>
                  <a:pt x="179834" y="4449540"/>
                </a:lnTo>
                <a:lnTo>
                  <a:pt x="148366" y="4485398"/>
                </a:lnTo>
                <a:lnTo>
                  <a:pt x="116287" y="4520903"/>
                </a:lnTo>
                <a:lnTo>
                  <a:pt x="83597" y="4556050"/>
                </a:lnTo>
                <a:lnTo>
                  <a:pt x="50295" y="4590830"/>
                </a:lnTo>
                <a:lnTo>
                  <a:pt x="16383" y="4625238"/>
                </a:lnTo>
                <a:lnTo>
                  <a:pt x="16002" y="4625594"/>
                </a:lnTo>
                <a:lnTo>
                  <a:pt x="15621" y="4625949"/>
                </a:lnTo>
                <a:lnTo>
                  <a:pt x="15367" y="4626305"/>
                </a:lnTo>
                <a:lnTo>
                  <a:pt x="0" y="4611052"/>
                </a:lnTo>
                <a:lnTo>
                  <a:pt x="34008" y="4576576"/>
                </a:lnTo>
                <a:lnTo>
                  <a:pt x="67398" y="4541724"/>
                </a:lnTo>
                <a:lnTo>
                  <a:pt x="100170" y="4506501"/>
                </a:lnTo>
                <a:lnTo>
                  <a:pt x="132325" y="4470915"/>
                </a:lnTo>
                <a:lnTo>
                  <a:pt x="163861" y="4434972"/>
                </a:lnTo>
                <a:lnTo>
                  <a:pt x="194779" y="4398680"/>
                </a:lnTo>
                <a:lnTo>
                  <a:pt x="225079" y="4362046"/>
                </a:lnTo>
                <a:lnTo>
                  <a:pt x="254760" y="4325076"/>
                </a:lnTo>
                <a:lnTo>
                  <a:pt x="283824" y="4287778"/>
                </a:lnTo>
                <a:lnTo>
                  <a:pt x="312270" y="4250158"/>
                </a:lnTo>
                <a:lnTo>
                  <a:pt x="340097" y="4212223"/>
                </a:lnTo>
                <a:lnTo>
                  <a:pt x="367306" y="4173980"/>
                </a:lnTo>
                <a:lnTo>
                  <a:pt x="393898" y="4135436"/>
                </a:lnTo>
                <a:lnTo>
                  <a:pt x="419871" y="4096598"/>
                </a:lnTo>
                <a:lnTo>
                  <a:pt x="445226" y="4057473"/>
                </a:lnTo>
                <a:lnTo>
                  <a:pt x="469963" y="4018068"/>
                </a:lnTo>
                <a:lnTo>
                  <a:pt x="494082" y="3978389"/>
                </a:lnTo>
                <a:lnTo>
                  <a:pt x="517582" y="3938444"/>
                </a:lnTo>
                <a:lnTo>
                  <a:pt x="540465" y="3898239"/>
                </a:lnTo>
                <a:lnTo>
                  <a:pt x="562729" y="3857782"/>
                </a:lnTo>
                <a:lnTo>
                  <a:pt x="584376" y="3817080"/>
                </a:lnTo>
                <a:lnTo>
                  <a:pt x="605404" y="3776138"/>
                </a:lnTo>
                <a:lnTo>
                  <a:pt x="625814" y="3734965"/>
                </a:lnTo>
                <a:lnTo>
                  <a:pt x="645606" y="3693567"/>
                </a:lnTo>
                <a:lnTo>
                  <a:pt x="664780" y="3651951"/>
                </a:lnTo>
                <a:lnTo>
                  <a:pt x="683336" y="3610123"/>
                </a:lnTo>
                <a:lnTo>
                  <a:pt x="701273" y="3568092"/>
                </a:lnTo>
                <a:lnTo>
                  <a:pt x="718593" y="3525863"/>
                </a:lnTo>
                <a:lnTo>
                  <a:pt x="735294" y="3483444"/>
                </a:lnTo>
                <a:lnTo>
                  <a:pt x="751377" y="3440842"/>
                </a:lnTo>
                <a:lnTo>
                  <a:pt x="766842" y="3398063"/>
                </a:lnTo>
                <a:lnTo>
                  <a:pt x="781689" y="3355115"/>
                </a:lnTo>
                <a:lnTo>
                  <a:pt x="795918" y="3312003"/>
                </a:lnTo>
                <a:lnTo>
                  <a:pt x="809529" y="3268737"/>
                </a:lnTo>
                <a:lnTo>
                  <a:pt x="822521" y="3225321"/>
                </a:lnTo>
                <a:lnTo>
                  <a:pt x="834896" y="3181763"/>
                </a:lnTo>
                <a:lnTo>
                  <a:pt x="846652" y="3138071"/>
                </a:lnTo>
                <a:lnTo>
                  <a:pt x="857790" y="3094250"/>
                </a:lnTo>
                <a:lnTo>
                  <a:pt x="868310" y="3050308"/>
                </a:lnTo>
                <a:lnTo>
                  <a:pt x="878212" y="3006252"/>
                </a:lnTo>
                <a:lnTo>
                  <a:pt x="887496" y="2962089"/>
                </a:lnTo>
                <a:lnTo>
                  <a:pt x="896161" y="2917825"/>
                </a:lnTo>
                <a:lnTo>
                  <a:pt x="904208" y="2873467"/>
                </a:lnTo>
                <a:lnTo>
                  <a:pt x="911637" y="2829024"/>
                </a:lnTo>
                <a:lnTo>
                  <a:pt x="918449" y="2784500"/>
                </a:lnTo>
                <a:lnTo>
                  <a:pt x="924641" y="2739904"/>
                </a:lnTo>
                <a:lnTo>
                  <a:pt x="930216" y="2695241"/>
                </a:lnTo>
                <a:lnTo>
                  <a:pt x="935173" y="2650520"/>
                </a:lnTo>
                <a:lnTo>
                  <a:pt x="939511" y="2605747"/>
                </a:lnTo>
                <a:lnTo>
                  <a:pt x="943231" y="2560929"/>
                </a:lnTo>
                <a:lnTo>
                  <a:pt x="946333" y="2516072"/>
                </a:lnTo>
                <a:lnTo>
                  <a:pt x="948817" y="2471185"/>
                </a:lnTo>
                <a:lnTo>
                  <a:pt x="950683" y="2426273"/>
                </a:lnTo>
                <a:lnTo>
                  <a:pt x="951930" y="2381343"/>
                </a:lnTo>
                <a:lnTo>
                  <a:pt x="952560" y="2336403"/>
                </a:lnTo>
                <a:lnTo>
                  <a:pt x="952571" y="2291460"/>
                </a:lnTo>
                <a:lnTo>
                  <a:pt x="951964" y="2246520"/>
                </a:lnTo>
                <a:lnTo>
                  <a:pt x="950738" y="2201590"/>
                </a:lnTo>
                <a:lnTo>
                  <a:pt x="948895" y="2156677"/>
                </a:lnTo>
                <a:lnTo>
                  <a:pt x="946433" y="2111788"/>
                </a:lnTo>
                <a:lnTo>
                  <a:pt x="943354" y="2066930"/>
                </a:lnTo>
                <a:lnTo>
                  <a:pt x="939656" y="2022110"/>
                </a:lnTo>
                <a:lnTo>
                  <a:pt x="935340" y="1977335"/>
                </a:lnTo>
                <a:lnTo>
                  <a:pt x="930405" y="1932612"/>
                </a:lnTo>
                <a:lnTo>
                  <a:pt x="924853" y="1887947"/>
                </a:lnTo>
                <a:lnTo>
                  <a:pt x="918682" y="1843348"/>
                </a:lnTo>
                <a:lnTo>
                  <a:pt x="911893" y="1798821"/>
                </a:lnTo>
                <a:lnTo>
                  <a:pt x="904486" y="1754374"/>
                </a:lnTo>
                <a:lnTo>
                  <a:pt x="896461" y="1710013"/>
                </a:lnTo>
                <a:lnTo>
                  <a:pt x="887817" y="1665745"/>
                </a:lnTo>
                <a:lnTo>
                  <a:pt x="878556" y="1621578"/>
                </a:lnTo>
                <a:lnTo>
                  <a:pt x="868676" y="1577517"/>
                </a:lnTo>
                <a:lnTo>
                  <a:pt x="858178" y="1533570"/>
                </a:lnTo>
                <a:lnTo>
                  <a:pt x="847061" y="1489745"/>
                </a:lnTo>
                <a:lnTo>
                  <a:pt x="835327" y="1446047"/>
                </a:lnTo>
                <a:lnTo>
                  <a:pt x="822974" y="1402484"/>
                </a:lnTo>
                <a:lnTo>
                  <a:pt x="810003" y="1359062"/>
                </a:lnTo>
                <a:lnTo>
                  <a:pt x="796414" y="1315789"/>
                </a:lnTo>
                <a:lnTo>
                  <a:pt x="782207" y="1272672"/>
                </a:lnTo>
                <a:lnTo>
                  <a:pt x="767381" y="1229717"/>
                </a:lnTo>
                <a:lnTo>
                  <a:pt x="751937" y="1186931"/>
                </a:lnTo>
                <a:lnTo>
                  <a:pt x="735875" y="1144321"/>
                </a:lnTo>
                <a:lnTo>
                  <a:pt x="719195" y="1101895"/>
                </a:lnTo>
                <a:lnTo>
                  <a:pt x="701896" y="1059658"/>
                </a:lnTo>
                <a:lnTo>
                  <a:pt x="683980" y="1017619"/>
                </a:lnTo>
                <a:lnTo>
                  <a:pt x="665445" y="975783"/>
                </a:lnTo>
                <a:lnTo>
                  <a:pt x="646292" y="934158"/>
                </a:lnTo>
                <a:lnTo>
                  <a:pt x="626520" y="892751"/>
                </a:lnTo>
                <a:lnTo>
                  <a:pt x="606130" y="851569"/>
                </a:lnTo>
                <a:lnTo>
                  <a:pt x="585123" y="810618"/>
                </a:lnTo>
                <a:lnTo>
                  <a:pt x="563497" y="769905"/>
                </a:lnTo>
                <a:lnTo>
                  <a:pt x="541252" y="729438"/>
                </a:lnTo>
                <a:lnTo>
                  <a:pt x="518390" y="689223"/>
                </a:lnTo>
                <a:lnTo>
                  <a:pt x="494909" y="649268"/>
                </a:lnTo>
                <a:lnTo>
                  <a:pt x="470810" y="609578"/>
                </a:lnTo>
                <a:lnTo>
                  <a:pt x="446092" y="570162"/>
                </a:lnTo>
                <a:lnTo>
                  <a:pt x="420757" y="531025"/>
                </a:lnTo>
                <a:lnTo>
                  <a:pt x="394803" y="492176"/>
                </a:lnTo>
                <a:lnTo>
                  <a:pt x="368231" y="453620"/>
                </a:lnTo>
                <a:lnTo>
                  <a:pt x="341041" y="415365"/>
                </a:lnTo>
                <a:lnTo>
                  <a:pt x="313232" y="377417"/>
                </a:lnTo>
                <a:lnTo>
                  <a:pt x="284805" y="339784"/>
                </a:lnTo>
                <a:lnTo>
                  <a:pt x="255760" y="302473"/>
                </a:lnTo>
                <a:lnTo>
                  <a:pt x="226097" y="265490"/>
                </a:lnTo>
                <a:lnTo>
                  <a:pt x="195815" y="228842"/>
                </a:lnTo>
                <a:lnTo>
                  <a:pt x="164916" y="192536"/>
                </a:lnTo>
                <a:lnTo>
                  <a:pt x="133398" y="156579"/>
                </a:lnTo>
                <a:lnTo>
                  <a:pt x="101261" y="120979"/>
                </a:lnTo>
                <a:lnTo>
                  <a:pt x="68507" y="85741"/>
                </a:lnTo>
                <a:lnTo>
                  <a:pt x="35134" y="50873"/>
                </a:lnTo>
                <a:lnTo>
                  <a:pt x="1143" y="16382"/>
                </a:lnTo>
                <a:lnTo>
                  <a:pt x="762" y="16001"/>
                </a:lnTo>
                <a:lnTo>
                  <a:pt x="381" y="15620"/>
                </a:lnTo>
                <a:lnTo>
                  <a:pt x="0" y="15366"/>
                </a:lnTo>
                <a:lnTo>
                  <a:pt x="15367" y="0"/>
                </a:lnTo>
                <a:close/>
              </a:path>
            </a:pathLst>
          </a:custGeom>
          <a:ln w="12192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123944" y="2438400"/>
            <a:ext cx="6400800" cy="972819"/>
          </a:xfrm>
          <a:custGeom>
            <a:avLst/>
            <a:gdLst/>
            <a:ahLst/>
            <a:cxnLst/>
            <a:rect l="l" t="t" r="r" b="b"/>
            <a:pathLst>
              <a:path w="6400800" h="972820">
                <a:moveTo>
                  <a:pt x="0" y="972312"/>
                </a:moveTo>
                <a:lnTo>
                  <a:pt x="6400800" y="972312"/>
                </a:lnTo>
                <a:lnTo>
                  <a:pt x="6400800" y="0"/>
                </a:lnTo>
                <a:lnTo>
                  <a:pt x="0" y="0"/>
                </a:lnTo>
                <a:lnTo>
                  <a:pt x="0" y="972312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123944" y="2438400"/>
            <a:ext cx="6400800" cy="972819"/>
          </a:xfrm>
          <a:custGeom>
            <a:avLst/>
            <a:gdLst/>
            <a:ahLst/>
            <a:cxnLst/>
            <a:rect l="l" t="t" r="r" b="b"/>
            <a:pathLst>
              <a:path w="6400800" h="972820">
                <a:moveTo>
                  <a:pt x="0" y="972312"/>
                </a:moveTo>
                <a:lnTo>
                  <a:pt x="6400800" y="972312"/>
                </a:lnTo>
                <a:lnTo>
                  <a:pt x="6400800" y="0"/>
                </a:lnTo>
                <a:lnTo>
                  <a:pt x="0" y="0"/>
                </a:lnTo>
                <a:lnTo>
                  <a:pt x="0" y="972312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884546" y="2545791"/>
            <a:ext cx="3253740" cy="6369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4000" b="0" spc="-20" dirty="0">
                <a:latin typeface="Calibri"/>
                <a:cs typeface="Calibri"/>
              </a:rPr>
              <a:t>PENDAHULUAN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517391" y="2316479"/>
            <a:ext cx="1213485" cy="1216660"/>
          </a:xfrm>
          <a:custGeom>
            <a:avLst/>
            <a:gdLst/>
            <a:ahLst/>
            <a:cxnLst/>
            <a:rect l="l" t="t" r="r" b="b"/>
            <a:pathLst>
              <a:path w="1213485" h="1216660">
                <a:moveTo>
                  <a:pt x="606552" y="0"/>
                </a:moveTo>
                <a:lnTo>
                  <a:pt x="559145" y="1829"/>
                </a:lnTo>
                <a:lnTo>
                  <a:pt x="512737" y="7228"/>
                </a:lnTo>
                <a:lnTo>
                  <a:pt x="467463" y="16061"/>
                </a:lnTo>
                <a:lnTo>
                  <a:pt x="423457" y="28193"/>
                </a:lnTo>
                <a:lnTo>
                  <a:pt x="380854" y="43489"/>
                </a:lnTo>
                <a:lnTo>
                  <a:pt x="339789" y="61813"/>
                </a:lnTo>
                <a:lnTo>
                  <a:pt x="300397" y="83029"/>
                </a:lnTo>
                <a:lnTo>
                  <a:pt x="262812" y="107004"/>
                </a:lnTo>
                <a:lnTo>
                  <a:pt x="227169" y="133601"/>
                </a:lnTo>
                <a:lnTo>
                  <a:pt x="193603" y="162685"/>
                </a:lnTo>
                <a:lnTo>
                  <a:pt x="162248" y="194121"/>
                </a:lnTo>
                <a:lnTo>
                  <a:pt x="133241" y="227773"/>
                </a:lnTo>
                <a:lnTo>
                  <a:pt x="106714" y="263507"/>
                </a:lnTo>
                <a:lnTo>
                  <a:pt x="82804" y="301187"/>
                </a:lnTo>
                <a:lnTo>
                  <a:pt x="61644" y="340678"/>
                </a:lnTo>
                <a:lnTo>
                  <a:pt x="43370" y="381844"/>
                </a:lnTo>
                <a:lnTo>
                  <a:pt x="28116" y="424551"/>
                </a:lnTo>
                <a:lnTo>
                  <a:pt x="16017" y="468663"/>
                </a:lnTo>
                <a:lnTo>
                  <a:pt x="7208" y="514044"/>
                </a:lnTo>
                <a:lnTo>
                  <a:pt x="1824" y="560560"/>
                </a:lnTo>
                <a:lnTo>
                  <a:pt x="0" y="608076"/>
                </a:lnTo>
                <a:lnTo>
                  <a:pt x="1824" y="655591"/>
                </a:lnTo>
                <a:lnTo>
                  <a:pt x="7208" y="702107"/>
                </a:lnTo>
                <a:lnTo>
                  <a:pt x="16017" y="747488"/>
                </a:lnTo>
                <a:lnTo>
                  <a:pt x="28116" y="791600"/>
                </a:lnTo>
                <a:lnTo>
                  <a:pt x="43370" y="834307"/>
                </a:lnTo>
                <a:lnTo>
                  <a:pt x="61644" y="875473"/>
                </a:lnTo>
                <a:lnTo>
                  <a:pt x="82803" y="914964"/>
                </a:lnTo>
                <a:lnTo>
                  <a:pt x="106714" y="952644"/>
                </a:lnTo>
                <a:lnTo>
                  <a:pt x="133241" y="988378"/>
                </a:lnTo>
                <a:lnTo>
                  <a:pt x="162248" y="1022030"/>
                </a:lnTo>
                <a:lnTo>
                  <a:pt x="193603" y="1053466"/>
                </a:lnTo>
                <a:lnTo>
                  <a:pt x="227169" y="1082550"/>
                </a:lnTo>
                <a:lnTo>
                  <a:pt x="262812" y="1109147"/>
                </a:lnTo>
                <a:lnTo>
                  <a:pt x="300397" y="1133122"/>
                </a:lnTo>
                <a:lnTo>
                  <a:pt x="339789" y="1154338"/>
                </a:lnTo>
                <a:lnTo>
                  <a:pt x="380854" y="1172662"/>
                </a:lnTo>
                <a:lnTo>
                  <a:pt x="423457" y="1187958"/>
                </a:lnTo>
                <a:lnTo>
                  <a:pt x="467463" y="1200090"/>
                </a:lnTo>
                <a:lnTo>
                  <a:pt x="512737" y="1208923"/>
                </a:lnTo>
                <a:lnTo>
                  <a:pt x="559145" y="1214322"/>
                </a:lnTo>
                <a:lnTo>
                  <a:pt x="606552" y="1216152"/>
                </a:lnTo>
                <a:lnTo>
                  <a:pt x="653958" y="1214322"/>
                </a:lnTo>
                <a:lnTo>
                  <a:pt x="700366" y="1208923"/>
                </a:lnTo>
                <a:lnTo>
                  <a:pt x="745640" y="1200090"/>
                </a:lnTo>
                <a:lnTo>
                  <a:pt x="789646" y="1187958"/>
                </a:lnTo>
                <a:lnTo>
                  <a:pt x="832249" y="1172662"/>
                </a:lnTo>
                <a:lnTo>
                  <a:pt x="873314" y="1154338"/>
                </a:lnTo>
                <a:lnTo>
                  <a:pt x="912706" y="1133122"/>
                </a:lnTo>
                <a:lnTo>
                  <a:pt x="950291" y="1109147"/>
                </a:lnTo>
                <a:lnTo>
                  <a:pt x="985934" y="1082550"/>
                </a:lnTo>
                <a:lnTo>
                  <a:pt x="1019500" y="1053466"/>
                </a:lnTo>
                <a:lnTo>
                  <a:pt x="1050855" y="1022030"/>
                </a:lnTo>
                <a:lnTo>
                  <a:pt x="1079862" y="988378"/>
                </a:lnTo>
                <a:lnTo>
                  <a:pt x="1106389" y="952644"/>
                </a:lnTo>
                <a:lnTo>
                  <a:pt x="1130299" y="914964"/>
                </a:lnTo>
                <a:lnTo>
                  <a:pt x="1151459" y="875473"/>
                </a:lnTo>
                <a:lnTo>
                  <a:pt x="1169733" y="834307"/>
                </a:lnTo>
                <a:lnTo>
                  <a:pt x="1184987" y="791600"/>
                </a:lnTo>
                <a:lnTo>
                  <a:pt x="1197086" y="747488"/>
                </a:lnTo>
                <a:lnTo>
                  <a:pt x="1205895" y="702107"/>
                </a:lnTo>
                <a:lnTo>
                  <a:pt x="1211279" y="655591"/>
                </a:lnTo>
                <a:lnTo>
                  <a:pt x="1213104" y="608076"/>
                </a:lnTo>
                <a:lnTo>
                  <a:pt x="1211279" y="560560"/>
                </a:lnTo>
                <a:lnTo>
                  <a:pt x="1205895" y="514044"/>
                </a:lnTo>
                <a:lnTo>
                  <a:pt x="1197086" y="468663"/>
                </a:lnTo>
                <a:lnTo>
                  <a:pt x="1184987" y="424551"/>
                </a:lnTo>
                <a:lnTo>
                  <a:pt x="1169733" y="381844"/>
                </a:lnTo>
                <a:lnTo>
                  <a:pt x="1151459" y="340678"/>
                </a:lnTo>
                <a:lnTo>
                  <a:pt x="1130300" y="301187"/>
                </a:lnTo>
                <a:lnTo>
                  <a:pt x="1106389" y="263507"/>
                </a:lnTo>
                <a:lnTo>
                  <a:pt x="1079862" y="227773"/>
                </a:lnTo>
                <a:lnTo>
                  <a:pt x="1050855" y="194121"/>
                </a:lnTo>
                <a:lnTo>
                  <a:pt x="1019500" y="162685"/>
                </a:lnTo>
                <a:lnTo>
                  <a:pt x="985934" y="133601"/>
                </a:lnTo>
                <a:lnTo>
                  <a:pt x="950291" y="107004"/>
                </a:lnTo>
                <a:lnTo>
                  <a:pt x="912706" y="83029"/>
                </a:lnTo>
                <a:lnTo>
                  <a:pt x="873314" y="61813"/>
                </a:lnTo>
                <a:lnTo>
                  <a:pt x="832249" y="43489"/>
                </a:lnTo>
                <a:lnTo>
                  <a:pt x="789646" y="28193"/>
                </a:lnTo>
                <a:lnTo>
                  <a:pt x="745640" y="16061"/>
                </a:lnTo>
                <a:lnTo>
                  <a:pt x="700366" y="7228"/>
                </a:lnTo>
                <a:lnTo>
                  <a:pt x="653958" y="1829"/>
                </a:lnTo>
                <a:lnTo>
                  <a:pt x="6065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517391" y="2316479"/>
            <a:ext cx="1213485" cy="1216660"/>
          </a:xfrm>
          <a:custGeom>
            <a:avLst/>
            <a:gdLst/>
            <a:ahLst/>
            <a:cxnLst/>
            <a:rect l="l" t="t" r="r" b="b"/>
            <a:pathLst>
              <a:path w="1213485" h="1216660">
                <a:moveTo>
                  <a:pt x="0" y="608076"/>
                </a:moveTo>
                <a:lnTo>
                  <a:pt x="1824" y="560560"/>
                </a:lnTo>
                <a:lnTo>
                  <a:pt x="7208" y="514044"/>
                </a:lnTo>
                <a:lnTo>
                  <a:pt x="16017" y="468663"/>
                </a:lnTo>
                <a:lnTo>
                  <a:pt x="28116" y="424551"/>
                </a:lnTo>
                <a:lnTo>
                  <a:pt x="43370" y="381844"/>
                </a:lnTo>
                <a:lnTo>
                  <a:pt x="61644" y="340678"/>
                </a:lnTo>
                <a:lnTo>
                  <a:pt x="82804" y="301187"/>
                </a:lnTo>
                <a:lnTo>
                  <a:pt x="106714" y="263507"/>
                </a:lnTo>
                <a:lnTo>
                  <a:pt x="133241" y="227773"/>
                </a:lnTo>
                <a:lnTo>
                  <a:pt x="162248" y="194121"/>
                </a:lnTo>
                <a:lnTo>
                  <a:pt x="193603" y="162685"/>
                </a:lnTo>
                <a:lnTo>
                  <a:pt x="227169" y="133601"/>
                </a:lnTo>
                <a:lnTo>
                  <a:pt x="262812" y="107004"/>
                </a:lnTo>
                <a:lnTo>
                  <a:pt x="300397" y="83029"/>
                </a:lnTo>
                <a:lnTo>
                  <a:pt x="339789" y="61813"/>
                </a:lnTo>
                <a:lnTo>
                  <a:pt x="380854" y="43489"/>
                </a:lnTo>
                <a:lnTo>
                  <a:pt x="423457" y="28193"/>
                </a:lnTo>
                <a:lnTo>
                  <a:pt x="467463" y="16061"/>
                </a:lnTo>
                <a:lnTo>
                  <a:pt x="512737" y="7228"/>
                </a:lnTo>
                <a:lnTo>
                  <a:pt x="559145" y="1829"/>
                </a:lnTo>
                <a:lnTo>
                  <a:pt x="606552" y="0"/>
                </a:lnTo>
                <a:lnTo>
                  <a:pt x="653958" y="1829"/>
                </a:lnTo>
                <a:lnTo>
                  <a:pt x="700366" y="7228"/>
                </a:lnTo>
                <a:lnTo>
                  <a:pt x="745640" y="16061"/>
                </a:lnTo>
                <a:lnTo>
                  <a:pt x="789646" y="28193"/>
                </a:lnTo>
                <a:lnTo>
                  <a:pt x="832249" y="43489"/>
                </a:lnTo>
                <a:lnTo>
                  <a:pt x="873314" y="61813"/>
                </a:lnTo>
                <a:lnTo>
                  <a:pt x="912706" y="83029"/>
                </a:lnTo>
                <a:lnTo>
                  <a:pt x="950291" y="107004"/>
                </a:lnTo>
                <a:lnTo>
                  <a:pt x="985934" y="133601"/>
                </a:lnTo>
                <a:lnTo>
                  <a:pt x="1019500" y="162685"/>
                </a:lnTo>
                <a:lnTo>
                  <a:pt x="1050855" y="194121"/>
                </a:lnTo>
                <a:lnTo>
                  <a:pt x="1079862" y="227773"/>
                </a:lnTo>
                <a:lnTo>
                  <a:pt x="1106389" y="263507"/>
                </a:lnTo>
                <a:lnTo>
                  <a:pt x="1130300" y="301187"/>
                </a:lnTo>
                <a:lnTo>
                  <a:pt x="1151459" y="340678"/>
                </a:lnTo>
                <a:lnTo>
                  <a:pt x="1169733" y="381844"/>
                </a:lnTo>
                <a:lnTo>
                  <a:pt x="1184987" y="424551"/>
                </a:lnTo>
                <a:lnTo>
                  <a:pt x="1197086" y="468663"/>
                </a:lnTo>
                <a:lnTo>
                  <a:pt x="1205895" y="514044"/>
                </a:lnTo>
                <a:lnTo>
                  <a:pt x="1211279" y="560560"/>
                </a:lnTo>
                <a:lnTo>
                  <a:pt x="1213104" y="608076"/>
                </a:lnTo>
                <a:lnTo>
                  <a:pt x="1211279" y="655591"/>
                </a:lnTo>
                <a:lnTo>
                  <a:pt x="1205895" y="702107"/>
                </a:lnTo>
                <a:lnTo>
                  <a:pt x="1197086" y="747488"/>
                </a:lnTo>
                <a:lnTo>
                  <a:pt x="1184987" y="791600"/>
                </a:lnTo>
                <a:lnTo>
                  <a:pt x="1169733" y="834307"/>
                </a:lnTo>
                <a:lnTo>
                  <a:pt x="1151459" y="875473"/>
                </a:lnTo>
                <a:lnTo>
                  <a:pt x="1130300" y="914964"/>
                </a:lnTo>
                <a:lnTo>
                  <a:pt x="1106389" y="952644"/>
                </a:lnTo>
                <a:lnTo>
                  <a:pt x="1079862" y="988378"/>
                </a:lnTo>
                <a:lnTo>
                  <a:pt x="1050855" y="1022030"/>
                </a:lnTo>
                <a:lnTo>
                  <a:pt x="1019500" y="1053466"/>
                </a:lnTo>
                <a:lnTo>
                  <a:pt x="985934" y="1082550"/>
                </a:lnTo>
                <a:lnTo>
                  <a:pt x="950291" y="1109147"/>
                </a:lnTo>
                <a:lnTo>
                  <a:pt x="912706" y="1133122"/>
                </a:lnTo>
                <a:lnTo>
                  <a:pt x="873314" y="1154338"/>
                </a:lnTo>
                <a:lnTo>
                  <a:pt x="832249" y="1172662"/>
                </a:lnTo>
                <a:lnTo>
                  <a:pt x="789646" y="1187958"/>
                </a:lnTo>
                <a:lnTo>
                  <a:pt x="745640" y="1200090"/>
                </a:lnTo>
                <a:lnTo>
                  <a:pt x="700366" y="1208923"/>
                </a:lnTo>
                <a:lnTo>
                  <a:pt x="653958" y="1214322"/>
                </a:lnTo>
                <a:lnTo>
                  <a:pt x="606552" y="1216152"/>
                </a:lnTo>
                <a:lnTo>
                  <a:pt x="559145" y="1214322"/>
                </a:lnTo>
                <a:lnTo>
                  <a:pt x="512737" y="1208923"/>
                </a:lnTo>
                <a:lnTo>
                  <a:pt x="467463" y="1200090"/>
                </a:lnTo>
                <a:lnTo>
                  <a:pt x="423457" y="1187958"/>
                </a:lnTo>
                <a:lnTo>
                  <a:pt x="380854" y="1172662"/>
                </a:lnTo>
                <a:lnTo>
                  <a:pt x="339789" y="1154338"/>
                </a:lnTo>
                <a:lnTo>
                  <a:pt x="300397" y="1133122"/>
                </a:lnTo>
                <a:lnTo>
                  <a:pt x="262812" y="1109147"/>
                </a:lnTo>
                <a:lnTo>
                  <a:pt x="227169" y="1082550"/>
                </a:lnTo>
                <a:lnTo>
                  <a:pt x="193603" y="1053466"/>
                </a:lnTo>
                <a:lnTo>
                  <a:pt x="162248" y="1022030"/>
                </a:lnTo>
                <a:lnTo>
                  <a:pt x="133241" y="988378"/>
                </a:lnTo>
                <a:lnTo>
                  <a:pt x="106714" y="952644"/>
                </a:lnTo>
                <a:lnTo>
                  <a:pt x="82803" y="914964"/>
                </a:lnTo>
                <a:lnTo>
                  <a:pt x="61644" y="875473"/>
                </a:lnTo>
                <a:lnTo>
                  <a:pt x="43370" y="834307"/>
                </a:lnTo>
                <a:lnTo>
                  <a:pt x="28116" y="791600"/>
                </a:lnTo>
                <a:lnTo>
                  <a:pt x="16017" y="747488"/>
                </a:lnTo>
                <a:lnTo>
                  <a:pt x="7208" y="702107"/>
                </a:lnTo>
                <a:lnTo>
                  <a:pt x="1824" y="655591"/>
                </a:lnTo>
                <a:lnTo>
                  <a:pt x="0" y="608076"/>
                </a:lnTo>
                <a:close/>
              </a:path>
            </a:pathLst>
          </a:custGeom>
          <a:ln w="12192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477511" y="3898391"/>
            <a:ext cx="6047740" cy="972819"/>
          </a:xfrm>
          <a:custGeom>
            <a:avLst/>
            <a:gdLst/>
            <a:ahLst/>
            <a:cxnLst/>
            <a:rect l="l" t="t" r="r" b="b"/>
            <a:pathLst>
              <a:path w="6047740" h="972820">
                <a:moveTo>
                  <a:pt x="0" y="972311"/>
                </a:moveTo>
                <a:lnTo>
                  <a:pt x="6047232" y="972311"/>
                </a:lnTo>
                <a:lnTo>
                  <a:pt x="6047232" y="0"/>
                </a:lnTo>
                <a:lnTo>
                  <a:pt x="0" y="0"/>
                </a:lnTo>
                <a:lnTo>
                  <a:pt x="0" y="972311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477511" y="3898391"/>
            <a:ext cx="6047740" cy="972819"/>
          </a:xfrm>
          <a:custGeom>
            <a:avLst/>
            <a:gdLst/>
            <a:ahLst/>
            <a:cxnLst/>
            <a:rect l="l" t="t" r="r" b="b"/>
            <a:pathLst>
              <a:path w="6047740" h="972820">
                <a:moveTo>
                  <a:pt x="0" y="972311"/>
                </a:moveTo>
                <a:lnTo>
                  <a:pt x="6047232" y="972311"/>
                </a:lnTo>
                <a:lnTo>
                  <a:pt x="6047232" y="0"/>
                </a:lnTo>
                <a:lnTo>
                  <a:pt x="0" y="0"/>
                </a:lnTo>
                <a:lnTo>
                  <a:pt x="0" y="972311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870959" y="3776471"/>
            <a:ext cx="1213485" cy="1213485"/>
          </a:xfrm>
          <a:custGeom>
            <a:avLst/>
            <a:gdLst/>
            <a:ahLst/>
            <a:cxnLst/>
            <a:rect l="l" t="t" r="r" b="b"/>
            <a:pathLst>
              <a:path w="1213485" h="1213485">
                <a:moveTo>
                  <a:pt x="606551" y="0"/>
                </a:moveTo>
                <a:lnTo>
                  <a:pt x="559145" y="1824"/>
                </a:lnTo>
                <a:lnTo>
                  <a:pt x="512737" y="7208"/>
                </a:lnTo>
                <a:lnTo>
                  <a:pt x="467463" y="16017"/>
                </a:lnTo>
                <a:lnTo>
                  <a:pt x="423457" y="28116"/>
                </a:lnTo>
                <a:lnTo>
                  <a:pt x="380854" y="43370"/>
                </a:lnTo>
                <a:lnTo>
                  <a:pt x="339789" y="61644"/>
                </a:lnTo>
                <a:lnTo>
                  <a:pt x="300397" y="82804"/>
                </a:lnTo>
                <a:lnTo>
                  <a:pt x="262812" y="106714"/>
                </a:lnTo>
                <a:lnTo>
                  <a:pt x="227169" y="133241"/>
                </a:lnTo>
                <a:lnTo>
                  <a:pt x="193603" y="162248"/>
                </a:lnTo>
                <a:lnTo>
                  <a:pt x="162248" y="193603"/>
                </a:lnTo>
                <a:lnTo>
                  <a:pt x="133241" y="227169"/>
                </a:lnTo>
                <a:lnTo>
                  <a:pt x="106714" y="262812"/>
                </a:lnTo>
                <a:lnTo>
                  <a:pt x="82804" y="300397"/>
                </a:lnTo>
                <a:lnTo>
                  <a:pt x="61644" y="339789"/>
                </a:lnTo>
                <a:lnTo>
                  <a:pt x="43370" y="380854"/>
                </a:lnTo>
                <a:lnTo>
                  <a:pt x="28116" y="423457"/>
                </a:lnTo>
                <a:lnTo>
                  <a:pt x="16017" y="467463"/>
                </a:lnTo>
                <a:lnTo>
                  <a:pt x="7208" y="512737"/>
                </a:lnTo>
                <a:lnTo>
                  <a:pt x="1824" y="559145"/>
                </a:lnTo>
                <a:lnTo>
                  <a:pt x="0" y="606551"/>
                </a:lnTo>
                <a:lnTo>
                  <a:pt x="1824" y="653958"/>
                </a:lnTo>
                <a:lnTo>
                  <a:pt x="7208" y="700366"/>
                </a:lnTo>
                <a:lnTo>
                  <a:pt x="16017" y="745640"/>
                </a:lnTo>
                <a:lnTo>
                  <a:pt x="28116" y="789646"/>
                </a:lnTo>
                <a:lnTo>
                  <a:pt x="43370" y="832249"/>
                </a:lnTo>
                <a:lnTo>
                  <a:pt x="61644" y="873314"/>
                </a:lnTo>
                <a:lnTo>
                  <a:pt x="82804" y="912706"/>
                </a:lnTo>
                <a:lnTo>
                  <a:pt x="106714" y="950291"/>
                </a:lnTo>
                <a:lnTo>
                  <a:pt x="133241" y="985934"/>
                </a:lnTo>
                <a:lnTo>
                  <a:pt x="162248" y="1019500"/>
                </a:lnTo>
                <a:lnTo>
                  <a:pt x="193603" y="1050855"/>
                </a:lnTo>
                <a:lnTo>
                  <a:pt x="227169" y="1079862"/>
                </a:lnTo>
                <a:lnTo>
                  <a:pt x="262812" y="1106389"/>
                </a:lnTo>
                <a:lnTo>
                  <a:pt x="300397" y="1130300"/>
                </a:lnTo>
                <a:lnTo>
                  <a:pt x="339789" y="1151459"/>
                </a:lnTo>
                <a:lnTo>
                  <a:pt x="380854" y="1169733"/>
                </a:lnTo>
                <a:lnTo>
                  <a:pt x="423457" y="1184987"/>
                </a:lnTo>
                <a:lnTo>
                  <a:pt x="467463" y="1197086"/>
                </a:lnTo>
                <a:lnTo>
                  <a:pt x="512737" y="1205895"/>
                </a:lnTo>
                <a:lnTo>
                  <a:pt x="559145" y="1211279"/>
                </a:lnTo>
                <a:lnTo>
                  <a:pt x="606551" y="1213103"/>
                </a:lnTo>
                <a:lnTo>
                  <a:pt x="653958" y="1211279"/>
                </a:lnTo>
                <a:lnTo>
                  <a:pt x="700366" y="1205895"/>
                </a:lnTo>
                <a:lnTo>
                  <a:pt x="745640" y="1197086"/>
                </a:lnTo>
                <a:lnTo>
                  <a:pt x="789646" y="1184987"/>
                </a:lnTo>
                <a:lnTo>
                  <a:pt x="832249" y="1169733"/>
                </a:lnTo>
                <a:lnTo>
                  <a:pt x="873314" y="1151459"/>
                </a:lnTo>
                <a:lnTo>
                  <a:pt x="912706" y="1130300"/>
                </a:lnTo>
                <a:lnTo>
                  <a:pt x="950291" y="1106389"/>
                </a:lnTo>
                <a:lnTo>
                  <a:pt x="985934" y="1079862"/>
                </a:lnTo>
                <a:lnTo>
                  <a:pt x="1019500" y="1050855"/>
                </a:lnTo>
                <a:lnTo>
                  <a:pt x="1050855" y="1019500"/>
                </a:lnTo>
                <a:lnTo>
                  <a:pt x="1079862" y="985934"/>
                </a:lnTo>
                <a:lnTo>
                  <a:pt x="1106389" y="950291"/>
                </a:lnTo>
                <a:lnTo>
                  <a:pt x="1130299" y="912706"/>
                </a:lnTo>
                <a:lnTo>
                  <a:pt x="1151459" y="873314"/>
                </a:lnTo>
                <a:lnTo>
                  <a:pt x="1169733" y="832249"/>
                </a:lnTo>
                <a:lnTo>
                  <a:pt x="1184987" y="789646"/>
                </a:lnTo>
                <a:lnTo>
                  <a:pt x="1197086" y="745640"/>
                </a:lnTo>
                <a:lnTo>
                  <a:pt x="1205895" y="700366"/>
                </a:lnTo>
                <a:lnTo>
                  <a:pt x="1211279" y="653958"/>
                </a:lnTo>
                <a:lnTo>
                  <a:pt x="1213103" y="606551"/>
                </a:lnTo>
                <a:lnTo>
                  <a:pt x="1211279" y="559145"/>
                </a:lnTo>
                <a:lnTo>
                  <a:pt x="1205895" y="512737"/>
                </a:lnTo>
                <a:lnTo>
                  <a:pt x="1197086" y="467463"/>
                </a:lnTo>
                <a:lnTo>
                  <a:pt x="1184987" y="423457"/>
                </a:lnTo>
                <a:lnTo>
                  <a:pt x="1169733" y="380854"/>
                </a:lnTo>
                <a:lnTo>
                  <a:pt x="1151459" y="339789"/>
                </a:lnTo>
                <a:lnTo>
                  <a:pt x="1130300" y="300397"/>
                </a:lnTo>
                <a:lnTo>
                  <a:pt x="1106389" y="262812"/>
                </a:lnTo>
                <a:lnTo>
                  <a:pt x="1079862" y="227169"/>
                </a:lnTo>
                <a:lnTo>
                  <a:pt x="1050855" y="193603"/>
                </a:lnTo>
                <a:lnTo>
                  <a:pt x="1019500" y="162248"/>
                </a:lnTo>
                <a:lnTo>
                  <a:pt x="985934" y="133241"/>
                </a:lnTo>
                <a:lnTo>
                  <a:pt x="950291" y="106714"/>
                </a:lnTo>
                <a:lnTo>
                  <a:pt x="912706" y="82804"/>
                </a:lnTo>
                <a:lnTo>
                  <a:pt x="873314" y="61644"/>
                </a:lnTo>
                <a:lnTo>
                  <a:pt x="832249" y="43370"/>
                </a:lnTo>
                <a:lnTo>
                  <a:pt x="789646" y="28116"/>
                </a:lnTo>
                <a:lnTo>
                  <a:pt x="745640" y="16017"/>
                </a:lnTo>
                <a:lnTo>
                  <a:pt x="700366" y="7208"/>
                </a:lnTo>
                <a:lnTo>
                  <a:pt x="653958" y="1824"/>
                </a:lnTo>
                <a:lnTo>
                  <a:pt x="60655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870959" y="3776471"/>
            <a:ext cx="1213485" cy="1213485"/>
          </a:xfrm>
          <a:custGeom>
            <a:avLst/>
            <a:gdLst/>
            <a:ahLst/>
            <a:cxnLst/>
            <a:rect l="l" t="t" r="r" b="b"/>
            <a:pathLst>
              <a:path w="1213485" h="1213485">
                <a:moveTo>
                  <a:pt x="0" y="606551"/>
                </a:moveTo>
                <a:lnTo>
                  <a:pt x="1824" y="559145"/>
                </a:lnTo>
                <a:lnTo>
                  <a:pt x="7208" y="512737"/>
                </a:lnTo>
                <a:lnTo>
                  <a:pt x="16017" y="467463"/>
                </a:lnTo>
                <a:lnTo>
                  <a:pt x="28116" y="423457"/>
                </a:lnTo>
                <a:lnTo>
                  <a:pt x="43370" y="380854"/>
                </a:lnTo>
                <a:lnTo>
                  <a:pt x="61644" y="339789"/>
                </a:lnTo>
                <a:lnTo>
                  <a:pt x="82804" y="300397"/>
                </a:lnTo>
                <a:lnTo>
                  <a:pt x="106714" y="262812"/>
                </a:lnTo>
                <a:lnTo>
                  <a:pt x="133241" y="227169"/>
                </a:lnTo>
                <a:lnTo>
                  <a:pt x="162248" y="193603"/>
                </a:lnTo>
                <a:lnTo>
                  <a:pt x="193603" y="162248"/>
                </a:lnTo>
                <a:lnTo>
                  <a:pt x="227169" y="133241"/>
                </a:lnTo>
                <a:lnTo>
                  <a:pt x="262812" y="106714"/>
                </a:lnTo>
                <a:lnTo>
                  <a:pt x="300397" y="82804"/>
                </a:lnTo>
                <a:lnTo>
                  <a:pt x="339789" y="61644"/>
                </a:lnTo>
                <a:lnTo>
                  <a:pt x="380854" y="43370"/>
                </a:lnTo>
                <a:lnTo>
                  <a:pt x="423457" y="28116"/>
                </a:lnTo>
                <a:lnTo>
                  <a:pt x="467463" y="16017"/>
                </a:lnTo>
                <a:lnTo>
                  <a:pt x="512737" y="7208"/>
                </a:lnTo>
                <a:lnTo>
                  <a:pt x="559145" y="1824"/>
                </a:lnTo>
                <a:lnTo>
                  <a:pt x="606551" y="0"/>
                </a:lnTo>
                <a:lnTo>
                  <a:pt x="653958" y="1824"/>
                </a:lnTo>
                <a:lnTo>
                  <a:pt x="700366" y="7208"/>
                </a:lnTo>
                <a:lnTo>
                  <a:pt x="745640" y="16017"/>
                </a:lnTo>
                <a:lnTo>
                  <a:pt x="789646" y="28116"/>
                </a:lnTo>
                <a:lnTo>
                  <a:pt x="832249" y="43370"/>
                </a:lnTo>
                <a:lnTo>
                  <a:pt x="873314" y="61644"/>
                </a:lnTo>
                <a:lnTo>
                  <a:pt x="912706" y="82803"/>
                </a:lnTo>
                <a:lnTo>
                  <a:pt x="950291" y="106714"/>
                </a:lnTo>
                <a:lnTo>
                  <a:pt x="985934" y="133241"/>
                </a:lnTo>
                <a:lnTo>
                  <a:pt x="1019500" y="162248"/>
                </a:lnTo>
                <a:lnTo>
                  <a:pt x="1050855" y="193603"/>
                </a:lnTo>
                <a:lnTo>
                  <a:pt x="1079862" y="227169"/>
                </a:lnTo>
                <a:lnTo>
                  <a:pt x="1106389" y="262812"/>
                </a:lnTo>
                <a:lnTo>
                  <a:pt x="1130299" y="300397"/>
                </a:lnTo>
                <a:lnTo>
                  <a:pt x="1151459" y="339789"/>
                </a:lnTo>
                <a:lnTo>
                  <a:pt x="1169733" y="380854"/>
                </a:lnTo>
                <a:lnTo>
                  <a:pt x="1184987" y="423457"/>
                </a:lnTo>
                <a:lnTo>
                  <a:pt x="1197086" y="467463"/>
                </a:lnTo>
                <a:lnTo>
                  <a:pt x="1205895" y="512737"/>
                </a:lnTo>
                <a:lnTo>
                  <a:pt x="1211279" y="559145"/>
                </a:lnTo>
                <a:lnTo>
                  <a:pt x="1213103" y="606551"/>
                </a:lnTo>
                <a:lnTo>
                  <a:pt x="1211279" y="653958"/>
                </a:lnTo>
                <a:lnTo>
                  <a:pt x="1205895" y="700366"/>
                </a:lnTo>
                <a:lnTo>
                  <a:pt x="1197086" y="745640"/>
                </a:lnTo>
                <a:lnTo>
                  <a:pt x="1184987" y="789646"/>
                </a:lnTo>
                <a:lnTo>
                  <a:pt x="1169733" y="832249"/>
                </a:lnTo>
                <a:lnTo>
                  <a:pt x="1151459" y="873314"/>
                </a:lnTo>
                <a:lnTo>
                  <a:pt x="1130299" y="912706"/>
                </a:lnTo>
                <a:lnTo>
                  <a:pt x="1106389" y="950291"/>
                </a:lnTo>
                <a:lnTo>
                  <a:pt x="1079862" y="985934"/>
                </a:lnTo>
                <a:lnTo>
                  <a:pt x="1050855" y="1019500"/>
                </a:lnTo>
                <a:lnTo>
                  <a:pt x="1019500" y="1050855"/>
                </a:lnTo>
                <a:lnTo>
                  <a:pt x="985934" y="1079862"/>
                </a:lnTo>
                <a:lnTo>
                  <a:pt x="950291" y="1106389"/>
                </a:lnTo>
                <a:lnTo>
                  <a:pt x="912706" y="1130299"/>
                </a:lnTo>
                <a:lnTo>
                  <a:pt x="873314" y="1151459"/>
                </a:lnTo>
                <a:lnTo>
                  <a:pt x="832249" y="1169733"/>
                </a:lnTo>
                <a:lnTo>
                  <a:pt x="789646" y="1184987"/>
                </a:lnTo>
                <a:lnTo>
                  <a:pt x="745640" y="1197086"/>
                </a:lnTo>
                <a:lnTo>
                  <a:pt x="700366" y="1205895"/>
                </a:lnTo>
                <a:lnTo>
                  <a:pt x="653958" y="1211279"/>
                </a:lnTo>
                <a:lnTo>
                  <a:pt x="606551" y="1213103"/>
                </a:lnTo>
                <a:lnTo>
                  <a:pt x="559145" y="1211279"/>
                </a:lnTo>
                <a:lnTo>
                  <a:pt x="512737" y="1205895"/>
                </a:lnTo>
                <a:lnTo>
                  <a:pt x="467463" y="1197086"/>
                </a:lnTo>
                <a:lnTo>
                  <a:pt x="423457" y="1184987"/>
                </a:lnTo>
                <a:lnTo>
                  <a:pt x="380854" y="1169733"/>
                </a:lnTo>
                <a:lnTo>
                  <a:pt x="339789" y="1151459"/>
                </a:lnTo>
                <a:lnTo>
                  <a:pt x="300397" y="1130300"/>
                </a:lnTo>
                <a:lnTo>
                  <a:pt x="262812" y="1106389"/>
                </a:lnTo>
                <a:lnTo>
                  <a:pt x="227169" y="1079862"/>
                </a:lnTo>
                <a:lnTo>
                  <a:pt x="193603" y="1050855"/>
                </a:lnTo>
                <a:lnTo>
                  <a:pt x="162248" y="1019500"/>
                </a:lnTo>
                <a:lnTo>
                  <a:pt x="133241" y="985934"/>
                </a:lnTo>
                <a:lnTo>
                  <a:pt x="106714" y="950291"/>
                </a:lnTo>
                <a:lnTo>
                  <a:pt x="82804" y="912706"/>
                </a:lnTo>
                <a:lnTo>
                  <a:pt x="61644" y="873314"/>
                </a:lnTo>
                <a:lnTo>
                  <a:pt x="43370" y="832249"/>
                </a:lnTo>
                <a:lnTo>
                  <a:pt x="28116" y="789646"/>
                </a:lnTo>
                <a:lnTo>
                  <a:pt x="16017" y="745640"/>
                </a:lnTo>
                <a:lnTo>
                  <a:pt x="7208" y="700366"/>
                </a:lnTo>
                <a:lnTo>
                  <a:pt x="1824" y="653958"/>
                </a:lnTo>
                <a:lnTo>
                  <a:pt x="0" y="606551"/>
                </a:lnTo>
                <a:close/>
              </a:path>
            </a:pathLst>
          </a:custGeom>
          <a:ln w="12192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123944" y="5355335"/>
            <a:ext cx="6400800" cy="972819"/>
          </a:xfrm>
          <a:custGeom>
            <a:avLst/>
            <a:gdLst/>
            <a:ahLst/>
            <a:cxnLst/>
            <a:rect l="l" t="t" r="r" b="b"/>
            <a:pathLst>
              <a:path w="6400800" h="972820">
                <a:moveTo>
                  <a:pt x="0" y="972312"/>
                </a:moveTo>
                <a:lnTo>
                  <a:pt x="6400800" y="972312"/>
                </a:lnTo>
                <a:lnTo>
                  <a:pt x="6400800" y="0"/>
                </a:lnTo>
                <a:lnTo>
                  <a:pt x="0" y="0"/>
                </a:lnTo>
                <a:lnTo>
                  <a:pt x="0" y="972312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123944" y="5355335"/>
            <a:ext cx="6400800" cy="972819"/>
          </a:xfrm>
          <a:custGeom>
            <a:avLst/>
            <a:gdLst/>
            <a:ahLst/>
            <a:cxnLst/>
            <a:rect l="l" t="t" r="r" b="b"/>
            <a:pathLst>
              <a:path w="6400800" h="972820">
                <a:moveTo>
                  <a:pt x="0" y="972312"/>
                </a:moveTo>
                <a:lnTo>
                  <a:pt x="6400800" y="972312"/>
                </a:lnTo>
                <a:lnTo>
                  <a:pt x="6400800" y="0"/>
                </a:lnTo>
                <a:lnTo>
                  <a:pt x="0" y="0"/>
                </a:lnTo>
                <a:lnTo>
                  <a:pt x="0" y="972312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4884546" y="4005198"/>
            <a:ext cx="5502275" cy="20955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65760">
              <a:lnSpc>
                <a:spcPct val="100000"/>
              </a:lnSpc>
              <a:spcBef>
                <a:spcPts val="105"/>
              </a:spcBef>
            </a:pPr>
            <a:r>
              <a:rPr sz="4000" spc="-5" dirty="0">
                <a:latin typeface="Calibri"/>
                <a:cs typeface="Calibri"/>
              </a:rPr>
              <a:t>PERSAMAAN</a:t>
            </a:r>
            <a:r>
              <a:rPr sz="4000" spc="-135" dirty="0">
                <a:latin typeface="Calibri"/>
                <a:cs typeface="Calibri"/>
              </a:rPr>
              <a:t> </a:t>
            </a:r>
            <a:r>
              <a:rPr sz="4000" spc="5" dirty="0">
                <a:latin typeface="Calibri"/>
                <a:cs typeface="Calibri"/>
              </a:rPr>
              <a:t>BERNOULLI</a:t>
            </a:r>
            <a:endParaRPr sz="4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5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4000" spc="-45" dirty="0">
                <a:latin typeface="Calibri"/>
                <a:cs typeface="Calibri"/>
              </a:rPr>
              <a:t>LATIHAN</a:t>
            </a:r>
            <a:r>
              <a:rPr sz="4000" spc="-40" dirty="0">
                <a:latin typeface="Calibri"/>
                <a:cs typeface="Calibri"/>
              </a:rPr>
              <a:t> </a:t>
            </a:r>
            <a:r>
              <a:rPr sz="4000" spc="-5" dirty="0">
                <a:latin typeface="Calibri"/>
                <a:cs typeface="Calibri"/>
              </a:rPr>
              <a:t>SOAL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3517391" y="5233415"/>
            <a:ext cx="1213485" cy="1216660"/>
          </a:xfrm>
          <a:custGeom>
            <a:avLst/>
            <a:gdLst/>
            <a:ahLst/>
            <a:cxnLst/>
            <a:rect l="l" t="t" r="r" b="b"/>
            <a:pathLst>
              <a:path w="1213485" h="1216660">
                <a:moveTo>
                  <a:pt x="606552" y="0"/>
                </a:moveTo>
                <a:lnTo>
                  <a:pt x="559145" y="1829"/>
                </a:lnTo>
                <a:lnTo>
                  <a:pt x="512737" y="7228"/>
                </a:lnTo>
                <a:lnTo>
                  <a:pt x="467463" y="16061"/>
                </a:lnTo>
                <a:lnTo>
                  <a:pt x="423457" y="28193"/>
                </a:lnTo>
                <a:lnTo>
                  <a:pt x="380854" y="43489"/>
                </a:lnTo>
                <a:lnTo>
                  <a:pt x="339789" y="61813"/>
                </a:lnTo>
                <a:lnTo>
                  <a:pt x="300397" y="83029"/>
                </a:lnTo>
                <a:lnTo>
                  <a:pt x="262812" y="107004"/>
                </a:lnTo>
                <a:lnTo>
                  <a:pt x="227169" y="133601"/>
                </a:lnTo>
                <a:lnTo>
                  <a:pt x="193603" y="162685"/>
                </a:lnTo>
                <a:lnTo>
                  <a:pt x="162248" y="194121"/>
                </a:lnTo>
                <a:lnTo>
                  <a:pt x="133241" y="227773"/>
                </a:lnTo>
                <a:lnTo>
                  <a:pt x="106714" y="263507"/>
                </a:lnTo>
                <a:lnTo>
                  <a:pt x="82804" y="301187"/>
                </a:lnTo>
                <a:lnTo>
                  <a:pt x="61644" y="340678"/>
                </a:lnTo>
                <a:lnTo>
                  <a:pt x="43370" y="381844"/>
                </a:lnTo>
                <a:lnTo>
                  <a:pt x="28116" y="424551"/>
                </a:lnTo>
                <a:lnTo>
                  <a:pt x="16017" y="468663"/>
                </a:lnTo>
                <a:lnTo>
                  <a:pt x="7208" y="514044"/>
                </a:lnTo>
                <a:lnTo>
                  <a:pt x="1824" y="560560"/>
                </a:lnTo>
                <a:lnTo>
                  <a:pt x="0" y="608076"/>
                </a:lnTo>
                <a:lnTo>
                  <a:pt x="1824" y="655596"/>
                </a:lnTo>
                <a:lnTo>
                  <a:pt x="7208" y="702116"/>
                </a:lnTo>
                <a:lnTo>
                  <a:pt x="16017" y="747500"/>
                </a:lnTo>
                <a:lnTo>
                  <a:pt x="28116" y="791614"/>
                </a:lnTo>
                <a:lnTo>
                  <a:pt x="43370" y="834322"/>
                </a:lnTo>
                <a:lnTo>
                  <a:pt x="61644" y="875490"/>
                </a:lnTo>
                <a:lnTo>
                  <a:pt x="82803" y="914981"/>
                </a:lnTo>
                <a:lnTo>
                  <a:pt x="106714" y="952661"/>
                </a:lnTo>
                <a:lnTo>
                  <a:pt x="133241" y="988394"/>
                </a:lnTo>
                <a:lnTo>
                  <a:pt x="162248" y="1022045"/>
                </a:lnTo>
                <a:lnTo>
                  <a:pt x="193603" y="1053480"/>
                </a:lnTo>
                <a:lnTo>
                  <a:pt x="227169" y="1082562"/>
                </a:lnTo>
                <a:lnTo>
                  <a:pt x="262812" y="1109158"/>
                </a:lnTo>
                <a:lnTo>
                  <a:pt x="300397" y="1133130"/>
                </a:lnTo>
                <a:lnTo>
                  <a:pt x="339789" y="1154345"/>
                </a:lnTo>
                <a:lnTo>
                  <a:pt x="380854" y="1172667"/>
                </a:lnTo>
                <a:lnTo>
                  <a:pt x="423457" y="1187961"/>
                </a:lnTo>
                <a:lnTo>
                  <a:pt x="467463" y="1200092"/>
                </a:lnTo>
                <a:lnTo>
                  <a:pt x="512737" y="1208924"/>
                </a:lnTo>
                <a:lnTo>
                  <a:pt x="559145" y="1214322"/>
                </a:lnTo>
                <a:lnTo>
                  <a:pt x="606552" y="1216152"/>
                </a:lnTo>
                <a:lnTo>
                  <a:pt x="653958" y="1214322"/>
                </a:lnTo>
                <a:lnTo>
                  <a:pt x="700366" y="1208924"/>
                </a:lnTo>
                <a:lnTo>
                  <a:pt x="745640" y="1200092"/>
                </a:lnTo>
                <a:lnTo>
                  <a:pt x="789646" y="1187961"/>
                </a:lnTo>
                <a:lnTo>
                  <a:pt x="832249" y="1172667"/>
                </a:lnTo>
                <a:lnTo>
                  <a:pt x="873314" y="1154345"/>
                </a:lnTo>
                <a:lnTo>
                  <a:pt x="912706" y="1133130"/>
                </a:lnTo>
                <a:lnTo>
                  <a:pt x="950291" y="1109158"/>
                </a:lnTo>
                <a:lnTo>
                  <a:pt x="985934" y="1082562"/>
                </a:lnTo>
                <a:lnTo>
                  <a:pt x="1019500" y="1053480"/>
                </a:lnTo>
                <a:lnTo>
                  <a:pt x="1050855" y="1022045"/>
                </a:lnTo>
                <a:lnTo>
                  <a:pt x="1079862" y="988394"/>
                </a:lnTo>
                <a:lnTo>
                  <a:pt x="1106389" y="952661"/>
                </a:lnTo>
                <a:lnTo>
                  <a:pt x="1130300" y="914981"/>
                </a:lnTo>
                <a:lnTo>
                  <a:pt x="1151459" y="875490"/>
                </a:lnTo>
                <a:lnTo>
                  <a:pt x="1169733" y="834322"/>
                </a:lnTo>
                <a:lnTo>
                  <a:pt x="1184987" y="791614"/>
                </a:lnTo>
                <a:lnTo>
                  <a:pt x="1197086" y="747500"/>
                </a:lnTo>
                <a:lnTo>
                  <a:pt x="1205895" y="702116"/>
                </a:lnTo>
                <a:lnTo>
                  <a:pt x="1211279" y="655596"/>
                </a:lnTo>
                <a:lnTo>
                  <a:pt x="1213104" y="608076"/>
                </a:lnTo>
                <a:lnTo>
                  <a:pt x="1211279" y="560560"/>
                </a:lnTo>
                <a:lnTo>
                  <a:pt x="1205895" y="514044"/>
                </a:lnTo>
                <a:lnTo>
                  <a:pt x="1197086" y="468663"/>
                </a:lnTo>
                <a:lnTo>
                  <a:pt x="1184987" y="424551"/>
                </a:lnTo>
                <a:lnTo>
                  <a:pt x="1169733" y="381844"/>
                </a:lnTo>
                <a:lnTo>
                  <a:pt x="1151459" y="340678"/>
                </a:lnTo>
                <a:lnTo>
                  <a:pt x="1130300" y="301187"/>
                </a:lnTo>
                <a:lnTo>
                  <a:pt x="1106389" y="263507"/>
                </a:lnTo>
                <a:lnTo>
                  <a:pt x="1079862" y="227773"/>
                </a:lnTo>
                <a:lnTo>
                  <a:pt x="1050855" y="194121"/>
                </a:lnTo>
                <a:lnTo>
                  <a:pt x="1019500" y="162685"/>
                </a:lnTo>
                <a:lnTo>
                  <a:pt x="985934" y="133601"/>
                </a:lnTo>
                <a:lnTo>
                  <a:pt x="950291" y="107004"/>
                </a:lnTo>
                <a:lnTo>
                  <a:pt x="912706" y="83029"/>
                </a:lnTo>
                <a:lnTo>
                  <a:pt x="873314" y="61813"/>
                </a:lnTo>
                <a:lnTo>
                  <a:pt x="832249" y="43489"/>
                </a:lnTo>
                <a:lnTo>
                  <a:pt x="789646" y="28193"/>
                </a:lnTo>
                <a:lnTo>
                  <a:pt x="745640" y="16061"/>
                </a:lnTo>
                <a:lnTo>
                  <a:pt x="700366" y="7228"/>
                </a:lnTo>
                <a:lnTo>
                  <a:pt x="653958" y="1829"/>
                </a:lnTo>
                <a:lnTo>
                  <a:pt x="6065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517391" y="5233415"/>
            <a:ext cx="1213485" cy="1216660"/>
          </a:xfrm>
          <a:custGeom>
            <a:avLst/>
            <a:gdLst/>
            <a:ahLst/>
            <a:cxnLst/>
            <a:rect l="l" t="t" r="r" b="b"/>
            <a:pathLst>
              <a:path w="1213485" h="1216660">
                <a:moveTo>
                  <a:pt x="0" y="608076"/>
                </a:moveTo>
                <a:lnTo>
                  <a:pt x="1824" y="560560"/>
                </a:lnTo>
                <a:lnTo>
                  <a:pt x="7208" y="514044"/>
                </a:lnTo>
                <a:lnTo>
                  <a:pt x="16017" y="468663"/>
                </a:lnTo>
                <a:lnTo>
                  <a:pt x="28116" y="424551"/>
                </a:lnTo>
                <a:lnTo>
                  <a:pt x="43370" y="381844"/>
                </a:lnTo>
                <a:lnTo>
                  <a:pt x="61644" y="340678"/>
                </a:lnTo>
                <a:lnTo>
                  <a:pt x="82804" y="301187"/>
                </a:lnTo>
                <a:lnTo>
                  <a:pt x="106714" y="263507"/>
                </a:lnTo>
                <a:lnTo>
                  <a:pt x="133241" y="227773"/>
                </a:lnTo>
                <a:lnTo>
                  <a:pt x="162248" y="194121"/>
                </a:lnTo>
                <a:lnTo>
                  <a:pt x="193603" y="162685"/>
                </a:lnTo>
                <a:lnTo>
                  <a:pt x="227169" y="133601"/>
                </a:lnTo>
                <a:lnTo>
                  <a:pt x="262812" y="107004"/>
                </a:lnTo>
                <a:lnTo>
                  <a:pt x="300397" y="83029"/>
                </a:lnTo>
                <a:lnTo>
                  <a:pt x="339789" y="61813"/>
                </a:lnTo>
                <a:lnTo>
                  <a:pt x="380854" y="43489"/>
                </a:lnTo>
                <a:lnTo>
                  <a:pt x="423457" y="28193"/>
                </a:lnTo>
                <a:lnTo>
                  <a:pt x="467463" y="16061"/>
                </a:lnTo>
                <a:lnTo>
                  <a:pt x="512737" y="7228"/>
                </a:lnTo>
                <a:lnTo>
                  <a:pt x="559145" y="1829"/>
                </a:lnTo>
                <a:lnTo>
                  <a:pt x="606552" y="0"/>
                </a:lnTo>
                <a:lnTo>
                  <a:pt x="653958" y="1829"/>
                </a:lnTo>
                <a:lnTo>
                  <a:pt x="700366" y="7228"/>
                </a:lnTo>
                <a:lnTo>
                  <a:pt x="745640" y="16061"/>
                </a:lnTo>
                <a:lnTo>
                  <a:pt x="789646" y="28193"/>
                </a:lnTo>
                <a:lnTo>
                  <a:pt x="832249" y="43489"/>
                </a:lnTo>
                <a:lnTo>
                  <a:pt x="873314" y="61813"/>
                </a:lnTo>
                <a:lnTo>
                  <a:pt x="912706" y="83029"/>
                </a:lnTo>
                <a:lnTo>
                  <a:pt x="950291" y="107004"/>
                </a:lnTo>
                <a:lnTo>
                  <a:pt x="985934" y="133601"/>
                </a:lnTo>
                <a:lnTo>
                  <a:pt x="1019500" y="162685"/>
                </a:lnTo>
                <a:lnTo>
                  <a:pt x="1050855" y="194121"/>
                </a:lnTo>
                <a:lnTo>
                  <a:pt x="1079862" y="227773"/>
                </a:lnTo>
                <a:lnTo>
                  <a:pt x="1106389" y="263507"/>
                </a:lnTo>
                <a:lnTo>
                  <a:pt x="1130300" y="301187"/>
                </a:lnTo>
                <a:lnTo>
                  <a:pt x="1151459" y="340678"/>
                </a:lnTo>
                <a:lnTo>
                  <a:pt x="1169733" y="381844"/>
                </a:lnTo>
                <a:lnTo>
                  <a:pt x="1184987" y="424551"/>
                </a:lnTo>
                <a:lnTo>
                  <a:pt x="1197086" y="468663"/>
                </a:lnTo>
                <a:lnTo>
                  <a:pt x="1205895" y="514044"/>
                </a:lnTo>
                <a:lnTo>
                  <a:pt x="1211279" y="560560"/>
                </a:lnTo>
                <a:lnTo>
                  <a:pt x="1213104" y="608076"/>
                </a:lnTo>
                <a:lnTo>
                  <a:pt x="1211279" y="655596"/>
                </a:lnTo>
                <a:lnTo>
                  <a:pt x="1205895" y="702116"/>
                </a:lnTo>
                <a:lnTo>
                  <a:pt x="1197086" y="747500"/>
                </a:lnTo>
                <a:lnTo>
                  <a:pt x="1184987" y="791614"/>
                </a:lnTo>
                <a:lnTo>
                  <a:pt x="1169733" y="834322"/>
                </a:lnTo>
                <a:lnTo>
                  <a:pt x="1151459" y="875490"/>
                </a:lnTo>
                <a:lnTo>
                  <a:pt x="1130300" y="914981"/>
                </a:lnTo>
                <a:lnTo>
                  <a:pt x="1106389" y="952661"/>
                </a:lnTo>
                <a:lnTo>
                  <a:pt x="1079862" y="988394"/>
                </a:lnTo>
                <a:lnTo>
                  <a:pt x="1050855" y="1022045"/>
                </a:lnTo>
                <a:lnTo>
                  <a:pt x="1019500" y="1053480"/>
                </a:lnTo>
                <a:lnTo>
                  <a:pt x="985934" y="1082562"/>
                </a:lnTo>
                <a:lnTo>
                  <a:pt x="950291" y="1109158"/>
                </a:lnTo>
                <a:lnTo>
                  <a:pt x="912706" y="1133130"/>
                </a:lnTo>
                <a:lnTo>
                  <a:pt x="873314" y="1154345"/>
                </a:lnTo>
                <a:lnTo>
                  <a:pt x="832249" y="1172667"/>
                </a:lnTo>
                <a:lnTo>
                  <a:pt x="789646" y="1187961"/>
                </a:lnTo>
                <a:lnTo>
                  <a:pt x="745640" y="1200092"/>
                </a:lnTo>
                <a:lnTo>
                  <a:pt x="700366" y="1208924"/>
                </a:lnTo>
                <a:lnTo>
                  <a:pt x="653958" y="1214322"/>
                </a:lnTo>
                <a:lnTo>
                  <a:pt x="606552" y="1216152"/>
                </a:lnTo>
                <a:lnTo>
                  <a:pt x="559145" y="1214322"/>
                </a:lnTo>
                <a:lnTo>
                  <a:pt x="512737" y="1208924"/>
                </a:lnTo>
                <a:lnTo>
                  <a:pt x="467463" y="1200092"/>
                </a:lnTo>
                <a:lnTo>
                  <a:pt x="423457" y="1187961"/>
                </a:lnTo>
                <a:lnTo>
                  <a:pt x="380854" y="1172667"/>
                </a:lnTo>
                <a:lnTo>
                  <a:pt x="339789" y="1154345"/>
                </a:lnTo>
                <a:lnTo>
                  <a:pt x="300397" y="1133130"/>
                </a:lnTo>
                <a:lnTo>
                  <a:pt x="262812" y="1109158"/>
                </a:lnTo>
                <a:lnTo>
                  <a:pt x="227169" y="1082562"/>
                </a:lnTo>
                <a:lnTo>
                  <a:pt x="193603" y="1053480"/>
                </a:lnTo>
                <a:lnTo>
                  <a:pt x="162248" y="1022045"/>
                </a:lnTo>
                <a:lnTo>
                  <a:pt x="133241" y="988394"/>
                </a:lnTo>
                <a:lnTo>
                  <a:pt x="106714" y="952661"/>
                </a:lnTo>
                <a:lnTo>
                  <a:pt x="82803" y="914981"/>
                </a:lnTo>
                <a:lnTo>
                  <a:pt x="61644" y="875490"/>
                </a:lnTo>
                <a:lnTo>
                  <a:pt x="43370" y="834322"/>
                </a:lnTo>
                <a:lnTo>
                  <a:pt x="28116" y="791614"/>
                </a:lnTo>
                <a:lnTo>
                  <a:pt x="16017" y="747500"/>
                </a:lnTo>
                <a:lnTo>
                  <a:pt x="7208" y="702116"/>
                </a:lnTo>
                <a:lnTo>
                  <a:pt x="1824" y="655596"/>
                </a:lnTo>
                <a:lnTo>
                  <a:pt x="0" y="608076"/>
                </a:lnTo>
                <a:close/>
              </a:path>
            </a:pathLst>
          </a:custGeom>
          <a:ln w="12191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41832" y="2679192"/>
            <a:ext cx="2520696" cy="32400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05304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30" dirty="0">
                <a:solidFill>
                  <a:srgbClr val="FFFFFF"/>
                </a:solidFill>
                <a:latin typeface="Arial Black"/>
                <a:cs typeface="Arial Black"/>
              </a:rPr>
              <a:t>PENDAHULUAN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93731" y="180797"/>
            <a:ext cx="895591" cy="2624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100">
              <a:latin typeface="Times New Roman"/>
              <a:cs typeface="Times New Roman"/>
            </a:endParaRPr>
          </a:p>
          <a:p>
            <a:pPr marL="759460" marR="692785" indent="-58419">
              <a:lnSpc>
                <a:spcPct val="100000"/>
              </a:lnSpc>
              <a:spcBef>
                <a:spcPts val="5"/>
              </a:spcBef>
            </a:pPr>
            <a:r>
              <a:rPr sz="1700" spc="-10" dirty="0">
                <a:solidFill>
                  <a:srgbClr val="FFFF00"/>
                </a:solidFill>
                <a:latin typeface="Arial Rounded MT Bold"/>
                <a:cs typeface="Arial Rounded MT Bold"/>
              </a:rPr>
              <a:t>PE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R</a:t>
            </a:r>
            <a:r>
              <a:rPr sz="17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S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AM</a:t>
            </a:r>
            <a:r>
              <a:rPr sz="1700" spc="-10" dirty="0">
                <a:solidFill>
                  <a:srgbClr val="FFFF00"/>
                </a:solidFill>
                <a:latin typeface="Arial Rounded MT Bold"/>
                <a:cs typeface="Arial Rounded MT Bold"/>
              </a:rPr>
              <a:t>A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AN  BERNOULLI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48031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Persamaan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bernoulli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Latihan</a:t>
            </a:r>
            <a:r>
              <a:rPr sz="1800" b="1" spc="1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Soal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23138" y="1328115"/>
            <a:ext cx="8493760" cy="4933315"/>
          </a:xfrm>
          <a:prstGeom prst="rect">
            <a:avLst/>
          </a:prstGeom>
        </p:spPr>
        <p:txBody>
          <a:bodyPr vert="horz" wrap="square" lIns="0" tIns="56515" rIns="0" bIns="0" rtlCol="0">
            <a:spAutoFit/>
          </a:bodyPr>
          <a:lstStyle/>
          <a:p>
            <a:pPr marL="12700" marR="5080">
              <a:lnSpc>
                <a:spcPct val="90000"/>
              </a:lnSpc>
              <a:spcBef>
                <a:spcPts val="445"/>
              </a:spcBef>
            </a:pPr>
            <a:r>
              <a:rPr sz="2800" spc="-10" dirty="0">
                <a:latin typeface="Calibri"/>
                <a:cs typeface="Calibri"/>
              </a:rPr>
              <a:t>Penurunan persamaan </a:t>
            </a:r>
            <a:r>
              <a:rPr sz="2800" spc="-5" dirty="0">
                <a:latin typeface="Calibri"/>
                <a:cs typeface="Calibri"/>
              </a:rPr>
              <a:t>bernoulli </a:t>
            </a:r>
            <a:r>
              <a:rPr sz="2800" spc="-15" dirty="0">
                <a:latin typeface="Calibri"/>
                <a:cs typeface="Calibri"/>
              </a:rPr>
              <a:t>untuk </a:t>
            </a:r>
            <a:r>
              <a:rPr sz="2800" spc="-5" dirty="0">
                <a:latin typeface="Calibri"/>
                <a:cs typeface="Calibri"/>
              </a:rPr>
              <a:t>aliran sepanjang  </a:t>
            </a:r>
            <a:r>
              <a:rPr sz="2800" spc="-10" dirty="0">
                <a:latin typeface="Calibri"/>
                <a:cs typeface="Calibri"/>
              </a:rPr>
              <a:t>garis </a:t>
            </a:r>
            <a:r>
              <a:rPr sz="2800" dirty="0">
                <a:latin typeface="Calibri"/>
                <a:cs typeface="Calibri"/>
              </a:rPr>
              <a:t>arus </a:t>
            </a:r>
            <a:r>
              <a:rPr sz="2800" spc="-5" dirty="0">
                <a:latin typeface="Calibri"/>
                <a:cs typeface="Calibri"/>
              </a:rPr>
              <a:t>didasarkan pada </a:t>
            </a:r>
            <a:r>
              <a:rPr sz="2800" spc="-10" dirty="0">
                <a:latin typeface="Calibri"/>
                <a:cs typeface="Calibri"/>
              </a:rPr>
              <a:t>hukum </a:t>
            </a:r>
            <a:r>
              <a:rPr sz="2800" spc="-5" dirty="0">
                <a:latin typeface="Calibri"/>
                <a:cs typeface="Calibri"/>
              </a:rPr>
              <a:t>Newton II </a:t>
            </a:r>
            <a:r>
              <a:rPr sz="2800" spc="-15" dirty="0">
                <a:latin typeface="Calibri"/>
                <a:cs typeface="Calibri"/>
              </a:rPr>
              <a:t>tentang gerak  </a:t>
            </a:r>
            <a:r>
              <a:rPr sz="2800" spc="-5" dirty="0">
                <a:latin typeface="Calibri"/>
                <a:cs typeface="Calibri"/>
              </a:rPr>
              <a:t>(F=Ma). </a:t>
            </a:r>
            <a:r>
              <a:rPr sz="2800" spc="-15" dirty="0">
                <a:latin typeface="Calibri"/>
                <a:cs typeface="Calibri"/>
              </a:rPr>
              <a:t>Persamaan </a:t>
            </a:r>
            <a:r>
              <a:rPr sz="2800" dirty="0">
                <a:latin typeface="Calibri"/>
                <a:cs typeface="Calibri"/>
              </a:rPr>
              <a:t>ini </a:t>
            </a:r>
            <a:r>
              <a:rPr sz="2800" spc="-5" dirty="0">
                <a:latin typeface="Calibri"/>
                <a:cs typeface="Calibri"/>
              </a:rPr>
              <a:t>di </a:t>
            </a:r>
            <a:r>
              <a:rPr sz="2800" spc="-10" dirty="0">
                <a:latin typeface="Calibri"/>
                <a:cs typeface="Calibri"/>
              </a:rPr>
              <a:t>turunkan berdasarkan angapan  sebagai </a:t>
            </a:r>
            <a:r>
              <a:rPr sz="2800" spc="-5" dirty="0">
                <a:latin typeface="Calibri"/>
                <a:cs typeface="Calibri"/>
              </a:rPr>
              <a:t>berikut </a:t>
            </a:r>
            <a:r>
              <a:rPr sz="2800" dirty="0">
                <a:latin typeface="Calibri"/>
                <a:cs typeface="Calibri"/>
              </a:rPr>
              <a:t>ini</a:t>
            </a:r>
            <a:r>
              <a:rPr sz="2800" spc="-2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:</a:t>
            </a:r>
            <a:endParaRPr sz="2800">
              <a:latin typeface="Calibri"/>
              <a:cs typeface="Calibri"/>
            </a:endParaRPr>
          </a:p>
          <a:p>
            <a:pPr marL="241300" marR="403860" indent="-228600">
              <a:lnSpc>
                <a:spcPts val="3020"/>
              </a:lnSpc>
              <a:spcBef>
                <a:spcPts val="106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5" dirty="0">
                <a:latin typeface="Calibri"/>
                <a:cs typeface="Calibri"/>
              </a:rPr>
              <a:t>Zat </a:t>
            </a:r>
            <a:r>
              <a:rPr sz="2800" dirty="0">
                <a:latin typeface="Calibri"/>
                <a:cs typeface="Calibri"/>
              </a:rPr>
              <a:t>Cair adalah ideal, </a:t>
            </a:r>
            <a:r>
              <a:rPr sz="2800" spc="-5" dirty="0">
                <a:latin typeface="Calibri"/>
                <a:cs typeface="Calibri"/>
              </a:rPr>
              <a:t>jadi </a:t>
            </a:r>
            <a:r>
              <a:rPr sz="2800" dirty="0">
                <a:latin typeface="Calibri"/>
                <a:cs typeface="Calibri"/>
              </a:rPr>
              <a:t>tidak </a:t>
            </a:r>
            <a:r>
              <a:rPr sz="2800" spc="-20" dirty="0">
                <a:latin typeface="Calibri"/>
                <a:cs typeface="Calibri"/>
              </a:rPr>
              <a:t>mempunyai </a:t>
            </a:r>
            <a:r>
              <a:rPr sz="2800" spc="-25" dirty="0">
                <a:latin typeface="Calibri"/>
                <a:cs typeface="Calibri"/>
              </a:rPr>
              <a:t>kekentalan  </a:t>
            </a:r>
            <a:r>
              <a:rPr sz="2800" spc="-15" dirty="0">
                <a:latin typeface="Calibri"/>
                <a:cs typeface="Calibri"/>
              </a:rPr>
              <a:t>(kehilangan </a:t>
            </a:r>
            <a:r>
              <a:rPr sz="2800" spc="-10" dirty="0">
                <a:latin typeface="Calibri"/>
                <a:cs typeface="Calibri"/>
              </a:rPr>
              <a:t>energi </a:t>
            </a:r>
            <a:r>
              <a:rPr sz="2800" spc="-5" dirty="0">
                <a:latin typeface="Calibri"/>
                <a:cs typeface="Calibri"/>
              </a:rPr>
              <a:t>akibat </a:t>
            </a:r>
            <a:r>
              <a:rPr sz="2800" spc="-10" dirty="0">
                <a:latin typeface="Calibri"/>
                <a:cs typeface="Calibri"/>
              </a:rPr>
              <a:t>gesekan </a:t>
            </a:r>
            <a:r>
              <a:rPr sz="2800" dirty="0">
                <a:latin typeface="Calibri"/>
                <a:cs typeface="Calibri"/>
              </a:rPr>
              <a:t>adalah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nol)</a:t>
            </a:r>
            <a:endParaRPr sz="2800">
              <a:latin typeface="Calibri"/>
              <a:cs typeface="Calibri"/>
            </a:endParaRPr>
          </a:p>
          <a:p>
            <a:pPr marL="241300" marR="93345" indent="-228600">
              <a:lnSpc>
                <a:spcPts val="3030"/>
              </a:lnSpc>
              <a:spcBef>
                <a:spcPts val="101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5" dirty="0">
                <a:latin typeface="Calibri"/>
                <a:cs typeface="Calibri"/>
              </a:rPr>
              <a:t>Zat </a:t>
            </a:r>
            <a:r>
              <a:rPr sz="2800" spc="-10" dirty="0">
                <a:latin typeface="Calibri"/>
                <a:cs typeface="Calibri"/>
              </a:rPr>
              <a:t>cair </a:t>
            </a:r>
            <a:r>
              <a:rPr sz="2800" dirty="0">
                <a:latin typeface="Calibri"/>
                <a:cs typeface="Calibri"/>
              </a:rPr>
              <a:t>adalah </a:t>
            </a:r>
            <a:r>
              <a:rPr sz="2800" spc="-5" dirty="0">
                <a:latin typeface="Calibri"/>
                <a:cs typeface="Calibri"/>
              </a:rPr>
              <a:t>homogen </a:t>
            </a:r>
            <a:r>
              <a:rPr sz="2800" dirty="0">
                <a:latin typeface="Calibri"/>
                <a:cs typeface="Calibri"/>
              </a:rPr>
              <a:t>dan tidak </a:t>
            </a:r>
            <a:r>
              <a:rPr sz="2800" spc="-10" dirty="0">
                <a:latin typeface="Calibri"/>
                <a:cs typeface="Calibri"/>
              </a:rPr>
              <a:t>termampatkan </a:t>
            </a:r>
            <a:r>
              <a:rPr sz="2800" spc="-15" dirty="0">
                <a:latin typeface="Calibri"/>
                <a:cs typeface="Calibri"/>
              </a:rPr>
              <a:t>(rapat  </a:t>
            </a:r>
            <a:r>
              <a:rPr sz="2800" dirty="0">
                <a:latin typeface="Calibri"/>
                <a:cs typeface="Calibri"/>
              </a:rPr>
              <a:t>massa </a:t>
            </a:r>
            <a:r>
              <a:rPr sz="2800" spc="-30" dirty="0">
                <a:latin typeface="Calibri"/>
                <a:cs typeface="Calibri"/>
              </a:rPr>
              <a:t>zat </a:t>
            </a:r>
            <a:r>
              <a:rPr sz="2800" spc="-10" dirty="0">
                <a:latin typeface="Calibri"/>
                <a:cs typeface="Calibri"/>
              </a:rPr>
              <a:t>cair </a:t>
            </a:r>
            <a:r>
              <a:rPr sz="2800" dirty="0">
                <a:latin typeface="Calibri"/>
                <a:cs typeface="Calibri"/>
              </a:rPr>
              <a:t>adalah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konstan)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59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5" dirty="0">
                <a:latin typeface="Calibri"/>
                <a:cs typeface="Calibri"/>
              </a:rPr>
              <a:t>Aliran </a:t>
            </a:r>
            <a:r>
              <a:rPr sz="2800" dirty="0">
                <a:latin typeface="Calibri"/>
                <a:cs typeface="Calibri"/>
              </a:rPr>
              <a:t>adalah </a:t>
            </a:r>
            <a:r>
              <a:rPr sz="2800" spc="-25" dirty="0">
                <a:latin typeface="Calibri"/>
                <a:cs typeface="Calibri"/>
              </a:rPr>
              <a:t>kontinyu </a:t>
            </a:r>
            <a:r>
              <a:rPr sz="2800" dirty="0">
                <a:latin typeface="Calibri"/>
                <a:cs typeface="Calibri"/>
              </a:rPr>
              <a:t>dan </a:t>
            </a:r>
            <a:r>
              <a:rPr sz="2800" spc="-5" dirty="0">
                <a:latin typeface="Calibri"/>
                <a:cs typeface="Calibri"/>
              </a:rPr>
              <a:t>sepnjang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arus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5" dirty="0">
                <a:latin typeface="Calibri"/>
                <a:cs typeface="Calibri"/>
              </a:rPr>
              <a:t>Kecepatan </a:t>
            </a:r>
            <a:r>
              <a:rPr sz="2800" spc="-5" dirty="0">
                <a:latin typeface="Calibri"/>
                <a:cs typeface="Calibri"/>
              </a:rPr>
              <a:t>aliran </a:t>
            </a:r>
            <a:r>
              <a:rPr sz="2800" dirty="0">
                <a:latin typeface="Calibri"/>
                <a:cs typeface="Calibri"/>
              </a:rPr>
              <a:t>adalah </a:t>
            </a:r>
            <a:r>
              <a:rPr sz="2800" spc="-20" dirty="0">
                <a:latin typeface="Calibri"/>
                <a:cs typeface="Calibri"/>
              </a:rPr>
              <a:t>merata </a:t>
            </a:r>
            <a:r>
              <a:rPr sz="2800" dirty="0">
                <a:latin typeface="Calibri"/>
                <a:cs typeface="Calibri"/>
              </a:rPr>
              <a:t>dalam </a:t>
            </a:r>
            <a:r>
              <a:rPr sz="2800" spc="-5" dirty="0">
                <a:latin typeface="Calibri"/>
                <a:cs typeface="Calibri"/>
              </a:rPr>
              <a:t>suatu</a:t>
            </a:r>
            <a:r>
              <a:rPr sz="2800" spc="-13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penampang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20" dirty="0">
                <a:latin typeface="Calibri"/>
                <a:cs typeface="Calibri"/>
              </a:rPr>
              <a:t>Gaya </a:t>
            </a:r>
            <a:r>
              <a:rPr sz="2800" spc="-15" dirty="0">
                <a:latin typeface="Calibri"/>
                <a:cs typeface="Calibri"/>
              </a:rPr>
              <a:t>yang bekerja </a:t>
            </a:r>
            <a:r>
              <a:rPr sz="2800" spc="-25" dirty="0">
                <a:latin typeface="Calibri"/>
                <a:cs typeface="Calibri"/>
              </a:rPr>
              <a:t>hanya </a:t>
            </a:r>
            <a:r>
              <a:rPr sz="2800" dirty="0">
                <a:latin typeface="Calibri"/>
                <a:cs typeface="Calibri"/>
              </a:rPr>
              <a:t>ada </a:t>
            </a:r>
            <a:r>
              <a:rPr sz="2800" spc="-20" dirty="0">
                <a:latin typeface="Calibri"/>
                <a:cs typeface="Calibri"/>
              </a:rPr>
              <a:t>berat </a:t>
            </a:r>
            <a:r>
              <a:rPr sz="2800" spc="-5" dirty="0">
                <a:latin typeface="Calibri"/>
                <a:cs typeface="Calibri"/>
              </a:rPr>
              <a:t>dan</a:t>
            </a:r>
            <a:r>
              <a:rPr sz="2800" spc="2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tekanan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PERSAMAAN </a:t>
            </a:r>
            <a:r>
              <a:rPr sz="2000" spc="-30" dirty="0">
                <a:solidFill>
                  <a:srgbClr val="FFFFFF"/>
                </a:solidFill>
                <a:latin typeface="Arial Black"/>
                <a:cs typeface="Arial Black"/>
              </a:rPr>
              <a:t>KONTINUITAS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293731" y="180797"/>
            <a:ext cx="895591" cy="2624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100">
              <a:latin typeface="Times New Roman"/>
              <a:cs typeface="Times New Roman"/>
            </a:endParaRPr>
          </a:p>
          <a:p>
            <a:pPr marL="759460" marR="692785" indent="-58419">
              <a:lnSpc>
                <a:spcPct val="100000"/>
              </a:lnSpc>
              <a:spcBef>
                <a:spcPts val="5"/>
              </a:spcBef>
            </a:pPr>
            <a:r>
              <a:rPr sz="1700" spc="-10" dirty="0">
                <a:solidFill>
                  <a:srgbClr val="FFFF00"/>
                </a:solidFill>
                <a:latin typeface="Arial Rounded MT Bold"/>
                <a:cs typeface="Arial Rounded MT Bold"/>
              </a:rPr>
              <a:t>PE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R</a:t>
            </a:r>
            <a:r>
              <a:rPr sz="1700" spc="-15" dirty="0">
                <a:solidFill>
                  <a:srgbClr val="FFFF00"/>
                </a:solidFill>
                <a:latin typeface="Arial Rounded MT Bold"/>
                <a:cs typeface="Arial Rounded MT Bold"/>
              </a:rPr>
              <a:t>S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AM</a:t>
            </a:r>
            <a:r>
              <a:rPr sz="1700" spc="-10" dirty="0">
                <a:solidFill>
                  <a:srgbClr val="FFFF00"/>
                </a:solidFill>
                <a:latin typeface="Arial Rounded MT Bold"/>
                <a:cs typeface="Arial Rounded MT Bold"/>
              </a:rPr>
              <a:t>A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AN  BERNOULLI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48031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Persamaan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bernoulli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Latihan</a:t>
            </a:r>
            <a:r>
              <a:rPr sz="1800" b="1" spc="1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Soal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541016" y="5260466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7160" y="0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529077" y="4960366"/>
            <a:ext cx="157480" cy="270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spc="75" dirty="0">
                <a:latin typeface="Cambria Math"/>
                <a:cs typeface="Cambria Math"/>
              </a:rPr>
              <a:t>𝑃</a:t>
            </a:r>
            <a:endParaRPr sz="1600">
              <a:latin typeface="Cambria Math"/>
              <a:cs typeface="Cambria Math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010407" y="5260466"/>
            <a:ext cx="256540" cy="0"/>
          </a:xfrm>
          <a:custGeom>
            <a:avLst/>
            <a:gdLst/>
            <a:ahLst/>
            <a:cxnLst/>
            <a:rect l="l" t="t" r="r" b="b"/>
            <a:pathLst>
              <a:path w="256539">
                <a:moveTo>
                  <a:pt x="0" y="0"/>
                </a:moveTo>
                <a:lnTo>
                  <a:pt x="256031" y="0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973070" y="4884166"/>
            <a:ext cx="322580" cy="270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r>
              <a:rPr sz="2400" spc="157" baseline="-20833" dirty="0">
                <a:latin typeface="Cambria Math"/>
                <a:cs typeface="Cambria Math"/>
              </a:rPr>
              <a:t>𝑉</a:t>
            </a:r>
            <a:r>
              <a:rPr sz="1300" spc="105" dirty="0">
                <a:latin typeface="Cambria Math"/>
                <a:cs typeface="Cambria Math"/>
              </a:rPr>
              <a:t>2</a:t>
            </a:r>
            <a:endParaRPr sz="1300">
              <a:latin typeface="Cambria Math"/>
              <a:cs typeface="Cambria Math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570608" y="5048453"/>
            <a:ext cx="1732914" cy="3625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2200" dirty="0">
                <a:latin typeface="Calibri"/>
                <a:cs typeface="Calibri"/>
              </a:rPr>
              <a:t>H</a:t>
            </a:r>
            <a:r>
              <a:rPr sz="2200" dirty="0">
                <a:latin typeface="Cambria Math"/>
                <a:cs typeface="Cambria Math"/>
              </a:rPr>
              <a:t>= </a:t>
            </a:r>
            <a:r>
              <a:rPr sz="2200" spc="5" dirty="0">
                <a:latin typeface="Cambria Math"/>
                <a:cs typeface="Cambria Math"/>
              </a:rPr>
              <a:t>𝑧 + </a:t>
            </a:r>
            <a:r>
              <a:rPr sz="2400" spc="7" baseline="-38194" dirty="0">
                <a:latin typeface="Cambria Math"/>
                <a:cs typeface="Cambria Math"/>
              </a:rPr>
              <a:t>ɣ </a:t>
            </a:r>
            <a:r>
              <a:rPr sz="2200" spc="5" dirty="0">
                <a:latin typeface="Cambria Math"/>
                <a:cs typeface="Cambria Math"/>
              </a:rPr>
              <a:t>+</a:t>
            </a:r>
            <a:r>
              <a:rPr sz="2200" spc="85" dirty="0">
                <a:latin typeface="Cambria Math"/>
                <a:cs typeface="Cambria Math"/>
              </a:rPr>
              <a:t> </a:t>
            </a:r>
            <a:r>
              <a:rPr sz="2400" spc="97" baseline="-38194" dirty="0">
                <a:latin typeface="Cambria Math"/>
                <a:cs typeface="Cambria Math"/>
              </a:rPr>
              <a:t>2𝑔</a:t>
            </a:r>
            <a:endParaRPr sz="2400" baseline="-38194">
              <a:latin typeface="Cambria Math"/>
              <a:cs typeface="Cambria Math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419605" y="6101029"/>
            <a:ext cx="277495" cy="0"/>
          </a:xfrm>
          <a:custGeom>
            <a:avLst/>
            <a:gdLst/>
            <a:ahLst/>
            <a:cxnLst/>
            <a:rect l="l" t="t" r="r" b="b"/>
            <a:pathLst>
              <a:path w="277494">
                <a:moveTo>
                  <a:pt x="0" y="0"/>
                </a:moveTo>
                <a:lnTo>
                  <a:pt x="277368" y="0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032254" y="6101029"/>
            <a:ext cx="402590" cy="0"/>
          </a:xfrm>
          <a:custGeom>
            <a:avLst/>
            <a:gdLst/>
            <a:ahLst/>
            <a:cxnLst/>
            <a:rect l="l" t="t" r="r" b="b"/>
            <a:pathLst>
              <a:path w="402589">
                <a:moveTo>
                  <a:pt x="0" y="0"/>
                </a:moveTo>
                <a:lnTo>
                  <a:pt x="402336" y="0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440429" y="6101029"/>
            <a:ext cx="299085" cy="0"/>
          </a:xfrm>
          <a:custGeom>
            <a:avLst/>
            <a:gdLst/>
            <a:ahLst/>
            <a:cxnLst/>
            <a:rect l="l" t="t" r="r" b="b"/>
            <a:pathLst>
              <a:path w="299085">
                <a:moveTo>
                  <a:pt x="0" y="0"/>
                </a:moveTo>
                <a:lnTo>
                  <a:pt x="298703" y="0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369313" y="5676391"/>
            <a:ext cx="2404745" cy="361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5"/>
              </a:spcBef>
              <a:tabLst>
                <a:tab pos="2072005" algn="l"/>
              </a:tabLst>
            </a:pPr>
            <a:r>
              <a:rPr sz="2200" spc="-155" dirty="0">
                <a:latin typeface="Cambria Math"/>
                <a:cs typeface="Cambria Math"/>
              </a:rPr>
              <a:t>𝑃</a:t>
            </a:r>
            <a:r>
              <a:rPr sz="2400" spc="-232" baseline="-15625" dirty="0">
                <a:latin typeface="Cambria Math"/>
                <a:cs typeface="Cambria Math"/>
              </a:rPr>
              <a:t>𝐴	</a:t>
            </a:r>
            <a:r>
              <a:rPr sz="2200" spc="-100" dirty="0">
                <a:latin typeface="Cambria Math"/>
                <a:cs typeface="Cambria Math"/>
              </a:rPr>
              <a:t>𝑃</a:t>
            </a:r>
            <a:r>
              <a:rPr sz="2400" spc="-150" baseline="-15625" dirty="0">
                <a:latin typeface="Cambria Math"/>
                <a:cs typeface="Cambria Math"/>
              </a:rPr>
              <a:t>𝐵</a:t>
            </a:r>
            <a:endParaRPr sz="2400" baseline="-15625">
              <a:latin typeface="Cambria Math"/>
              <a:cs typeface="Cambria Math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071365" y="6101029"/>
            <a:ext cx="421005" cy="0"/>
          </a:xfrm>
          <a:custGeom>
            <a:avLst/>
            <a:gdLst/>
            <a:ahLst/>
            <a:cxnLst/>
            <a:rect l="l" t="t" r="r" b="b"/>
            <a:pathLst>
              <a:path w="421004">
                <a:moveTo>
                  <a:pt x="0" y="0"/>
                </a:moveTo>
                <a:lnTo>
                  <a:pt x="420624" y="0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981961" y="5554472"/>
            <a:ext cx="2555240" cy="361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5"/>
              </a:spcBef>
              <a:tabLst>
                <a:tab pos="2089785" algn="l"/>
              </a:tabLst>
            </a:pPr>
            <a:r>
              <a:rPr sz="3300" spc="-97" baseline="-23989" dirty="0">
                <a:latin typeface="Cambria Math"/>
                <a:cs typeface="Cambria Math"/>
              </a:rPr>
              <a:t>𝑉</a:t>
            </a:r>
            <a:r>
              <a:rPr sz="2400" spc="-97" baseline="-48611" dirty="0">
                <a:latin typeface="Cambria Math"/>
                <a:cs typeface="Cambria Math"/>
              </a:rPr>
              <a:t>𝐴</a:t>
            </a:r>
            <a:r>
              <a:rPr sz="1600" spc="-65" dirty="0">
                <a:latin typeface="Cambria Math"/>
                <a:cs typeface="Cambria Math"/>
              </a:rPr>
              <a:t>2	</a:t>
            </a:r>
            <a:r>
              <a:rPr sz="3300" spc="-30" baseline="-23989" dirty="0">
                <a:latin typeface="Cambria Math"/>
                <a:cs typeface="Cambria Math"/>
              </a:rPr>
              <a:t>𝑉</a:t>
            </a:r>
            <a:r>
              <a:rPr sz="2400" spc="-30" baseline="-48611" dirty="0">
                <a:latin typeface="Cambria Math"/>
                <a:cs typeface="Cambria Math"/>
              </a:rPr>
              <a:t>𝐵</a:t>
            </a:r>
            <a:r>
              <a:rPr sz="1600" spc="-20" dirty="0">
                <a:latin typeface="Cambria Math"/>
                <a:cs typeface="Cambria Math"/>
              </a:rPr>
              <a:t>2</a:t>
            </a:r>
            <a:endParaRPr sz="1600">
              <a:latin typeface="Cambria Math"/>
              <a:cs typeface="Cambria Math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59866" y="5889447"/>
            <a:ext cx="3723640" cy="3625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  <a:tabLst>
                <a:tab pos="1001394" algn="l"/>
                <a:tab pos="2760345" algn="l"/>
                <a:tab pos="3041015" algn="l"/>
              </a:tabLst>
            </a:pPr>
            <a:r>
              <a:rPr sz="2200" spc="-80" dirty="0">
                <a:latin typeface="Cambria Math"/>
                <a:cs typeface="Cambria Math"/>
              </a:rPr>
              <a:t>𝑍</a:t>
            </a:r>
            <a:r>
              <a:rPr sz="2400" spc="-120" baseline="-15625" dirty="0">
                <a:latin typeface="Cambria Math"/>
                <a:cs typeface="Cambria Math"/>
              </a:rPr>
              <a:t>𝐴 </a:t>
            </a:r>
            <a:r>
              <a:rPr sz="2400" spc="-15" baseline="-15625" dirty="0">
                <a:latin typeface="Cambria Math"/>
                <a:cs typeface="Cambria Math"/>
              </a:rPr>
              <a:t> </a:t>
            </a:r>
            <a:r>
              <a:rPr sz="2200" spc="5" dirty="0">
                <a:latin typeface="Cambria Math"/>
                <a:cs typeface="Cambria Math"/>
              </a:rPr>
              <a:t>+ </a:t>
            </a:r>
            <a:r>
              <a:rPr sz="2200" spc="20" dirty="0">
                <a:latin typeface="Cambria Math"/>
                <a:cs typeface="Cambria Math"/>
              </a:rPr>
              <a:t> </a:t>
            </a:r>
            <a:r>
              <a:rPr sz="3300" baseline="-37878" dirty="0">
                <a:latin typeface="Cambria Math"/>
                <a:cs typeface="Cambria Math"/>
              </a:rPr>
              <a:t>ɣ	</a:t>
            </a:r>
            <a:r>
              <a:rPr sz="2200" spc="5" dirty="0">
                <a:latin typeface="Cambria Math"/>
                <a:cs typeface="Cambria Math"/>
              </a:rPr>
              <a:t>+  </a:t>
            </a:r>
            <a:r>
              <a:rPr sz="3300" baseline="-37878" dirty="0">
                <a:latin typeface="Cambria Math"/>
                <a:cs typeface="Cambria Math"/>
              </a:rPr>
              <a:t>2𝑔  </a:t>
            </a:r>
            <a:r>
              <a:rPr sz="2200" spc="5" dirty="0">
                <a:latin typeface="Cambria Math"/>
                <a:cs typeface="Cambria Math"/>
              </a:rPr>
              <a:t>=</a:t>
            </a:r>
            <a:r>
              <a:rPr sz="2200" spc="-165" dirty="0">
                <a:latin typeface="Cambria Math"/>
                <a:cs typeface="Cambria Math"/>
              </a:rPr>
              <a:t> </a:t>
            </a:r>
            <a:r>
              <a:rPr sz="2200" spc="-25" dirty="0">
                <a:latin typeface="Cambria Math"/>
                <a:cs typeface="Cambria Math"/>
              </a:rPr>
              <a:t>𝑍</a:t>
            </a:r>
            <a:r>
              <a:rPr sz="2400" spc="-37" baseline="-15625" dirty="0">
                <a:latin typeface="Cambria Math"/>
                <a:cs typeface="Cambria Math"/>
              </a:rPr>
              <a:t>𝐵</a:t>
            </a:r>
            <a:r>
              <a:rPr sz="2400" spc="434" baseline="-15625" dirty="0">
                <a:latin typeface="Cambria Math"/>
                <a:cs typeface="Cambria Math"/>
              </a:rPr>
              <a:t> </a:t>
            </a:r>
            <a:r>
              <a:rPr sz="2200" spc="5" dirty="0">
                <a:latin typeface="Cambria Math"/>
                <a:cs typeface="Cambria Math"/>
              </a:rPr>
              <a:t>+	</a:t>
            </a:r>
            <a:r>
              <a:rPr sz="3300" baseline="-37878" dirty="0">
                <a:latin typeface="Cambria Math"/>
                <a:cs typeface="Cambria Math"/>
              </a:rPr>
              <a:t>ɣ	</a:t>
            </a:r>
            <a:r>
              <a:rPr sz="2200" spc="5" dirty="0">
                <a:latin typeface="Cambria Math"/>
                <a:cs typeface="Cambria Math"/>
              </a:rPr>
              <a:t>+</a:t>
            </a:r>
            <a:r>
              <a:rPr sz="2200" spc="295" dirty="0">
                <a:latin typeface="Cambria Math"/>
                <a:cs typeface="Cambria Math"/>
              </a:rPr>
              <a:t> </a:t>
            </a:r>
            <a:r>
              <a:rPr sz="3300" baseline="-37878" dirty="0">
                <a:latin typeface="Cambria Math"/>
                <a:cs typeface="Cambria Math"/>
              </a:rPr>
              <a:t>2𝑔</a:t>
            </a:r>
            <a:endParaRPr sz="3300" baseline="-37878">
              <a:latin typeface="Cambria Math"/>
              <a:cs typeface="Cambria Math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06679" y="1283208"/>
            <a:ext cx="5346192" cy="35295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615559" y="3103372"/>
            <a:ext cx="180340" cy="0"/>
          </a:xfrm>
          <a:custGeom>
            <a:avLst/>
            <a:gdLst/>
            <a:ahLst/>
            <a:cxnLst/>
            <a:rect l="l" t="t" r="r" b="b"/>
            <a:pathLst>
              <a:path w="180339">
                <a:moveTo>
                  <a:pt x="0" y="0"/>
                </a:moveTo>
                <a:lnTo>
                  <a:pt x="179832" y="0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5604509" y="2677413"/>
            <a:ext cx="199390" cy="361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200" spc="5" dirty="0">
                <a:latin typeface="Cambria Math"/>
                <a:cs typeface="Cambria Math"/>
              </a:rPr>
              <a:t>𝑃</a:t>
            </a:r>
            <a:endParaRPr sz="2200">
              <a:latin typeface="Cambria Math"/>
              <a:cs typeface="Cambria Math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597397" y="2890469"/>
            <a:ext cx="2181860" cy="3625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3300" baseline="-37878" dirty="0">
                <a:latin typeface="Cambria Math"/>
                <a:cs typeface="Cambria Math"/>
              </a:rPr>
              <a:t>ɣ </a:t>
            </a:r>
            <a:r>
              <a:rPr sz="2200" spc="5" dirty="0">
                <a:latin typeface="Cambria Math"/>
                <a:cs typeface="Cambria Math"/>
              </a:rPr>
              <a:t>= </a:t>
            </a:r>
            <a:r>
              <a:rPr sz="2200" spc="-5" dirty="0">
                <a:latin typeface="Cambria Math"/>
                <a:cs typeface="Cambria Math"/>
              </a:rPr>
              <a:t>𝑡𝑖𝑛𝑔𝑔𝑖</a:t>
            </a:r>
            <a:r>
              <a:rPr sz="2200" spc="-55" dirty="0">
                <a:latin typeface="Cambria Math"/>
                <a:cs typeface="Cambria Math"/>
              </a:rPr>
              <a:t> </a:t>
            </a:r>
            <a:r>
              <a:rPr sz="2200" spc="-5" dirty="0">
                <a:latin typeface="Cambria Math"/>
                <a:cs typeface="Cambria Math"/>
              </a:rPr>
              <a:t>𝑡𝑒𝑘𝑎𝑛</a:t>
            </a:r>
            <a:endParaRPr sz="2200">
              <a:latin typeface="Cambria Math"/>
              <a:cs typeface="Cambria Math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5524753" y="4045458"/>
            <a:ext cx="329565" cy="0"/>
          </a:xfrm>
          <a:custGeom>
            <a:avLst/>
            <a:gdLst/>
            <a:ahLst/>
            <a:cxnLst/>
            <a:rect l="l" t="t" r="r" b="b"/>
            <a:pathLst>
              <a:path w="329564">
                <a:moveTo>
                  <a:pt x="0" y="0"/>
                </a:moveTo>
                <a:lnTo>
                  <a:pt x="329184" y="0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5475478" y="3516248"/>
            <a:ext cx="2954655" cy="6794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6515">
              <a:lnSpc>
                <a:spcPts val="2570"/>
              </a:lnSpc>
              <a:spcBef>
                <a:spcPts val="105"/>
              </a:spcBef>
            </a:pPr>
            <a:r>
              <a:rPr sz="3300" spc="127" baseline="-20202" dirty="0">
                <a:latin typeface="Cambria Math"/>
                <a:cs typeface="Cambria Math"/>
              </a:rPr>
              <a:t>𝑉</a:t>
            </a:r>
            <a:r>
              <a:rPr sz="1600" spc="85" dirty="0">
                <a:latin typeface="Cambria Math"/>
                <a:cs typeface="Cambria Math"/>
              </a:rPr>
              <a:t>2</a:t>
            </a:r>
            <a:endParaRPr sz="1600">
              <a:latin typeface="Cambria Math"/>
              <a:cs typeface="Cambria Math"/>
            </a:endParaRPr>
          </a:p>
          <a:p>
            <a:pPr marL="50800">
              <a:lnSpc>
                <a:spcPts val="2570"/>
              </a:lnSpc>
            </a:pPr>
            <a:r>
              <a:rPr sz="3300" baseline="-37878" dirty="0">
                <a:latin typeface="Cambria Math"/>
                <a:cs typeface="Cambria Math"/>
              </a:rPr>
              <a:t>2𝑔 </a:t>
            </a:r>
            <a:r>
              <a:rPr sz="2200" spc="5" dirty="0">
                <a:latin typeface="Cambria Math"/>
                <a:cs typeface="Cambria Math"/>
              </a:rPr>
              <a:t>= </a:t>
            </a:r>
            <a:r>
              <a:rPr sz="2200" spc="-5" dirty="0">
                <a:latin typeface="Cambria Math"/>
                <a:cs typeface="Cambria Math"/>
              </a:rPr>
              <a:t>𝑡𝑖𝑛𝑔𝑔𝑖</a:t>
            </a:r>
            <a:r>
              <a:rPr sz="2200" spc="305" dirty="0">
                <a:latin typeface="Cambria Math"/>
                <a:cs typeface="Cambria Math"/>
              </a:rPr>
              <a:t> </a:t>
            </a:r>
            <a:r>
              <a:rPr sz="2200" spc="-5" dirty="0">
                <a:latin typeface="Cambria Math"/>
                <a:cs typeface="Cambria Math"/>
              </a:rPr>
              <a:t>𝑘𝑒𝑐𝑒𝑝𝑎𝑡𝑎𝑛</a:t>
            </a:r>
            <a:endParaRPr sz="2200">
              <a:latin typeface="Cambria Math"/>
              <a:cs typeface="Cambria Math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561838" y="1624914"/>
            <a:ext cx="3566795" cy="908050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2200" spc="5" dirty="0">
                <a:latin typeface="Calibri"/>
                <a:cs typeface="Calibri"/>
              </a:rPr>
              <a:t>H </a:t>
            </a:r>
            <a:r>
              <a:rPr sz="2200" spc="5" dirty="0">
                <a:latin typeface="Cambria Math"/>
                <a:cs typeface="Cambria Math"/>
              </a:rPr>
              <a:t>= </a:t>
            </a:r>
            <a:r>
              <a:rPr sz="2200" dirty="0">
                <a:latin typeface="Calibri"/>
                <a:cs typeface="Calibri"/>
              </a:rPr>
              <a:t>tinggi</a:t>
            </a:r>
            <a:r>
              <a:rPr sz="2200" spc="-3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energi</a:t>
            </a:r>
            <a:endParaRPr sz="2200">
              <a:latin typeface="Calibri"/>
              <a:cs typeface="Calibri"/>
            </a:endParaRPr>
          </a:p>
          <a:p>
            <a:pPr marL="86995">
              <a:lnSpc>
                <a:spcPct val="100000"/>
              </a:lnSpc>
              <a:spcBef>
                <a:spcPts val="835"/>
              </a:spcBef>
            </a:pPr>
            <a:r>
              <a:rPr sz="2200" dirty="0">
                <a:latin typeface="Cambria Math"/>
                <a:cs typeface="Cambria Math"/>
              </a:rPr>
              <a:t>𝑧 </a:t>
            </a:r>
            <a:r>
              <a:rPr sz="2200" spc="5" dirty="0">
                <a:latin typeface="Cambria Math"/>
                <a:cs typeface="Cambria Math"/>
              </a:rPr>
              <a:t>= </a:t>
            </a:r>
            <a:r>
              <a:rPr sz="2200" dirty="0">
                <a:latin typeface="Cambria Math"/>
                <a:cs typeface="Cambria Math"/>
              </a:rPr>
              <a:t>𝑒𝑙𝑒𝑣𝑎𝑠𝑖 </a:t>
            </a:r>
            <a:r>
              <a:rPr sz="2200" spc="-5" dirty="0">
                <a:latin typeface="Cambria Math"/>
                <a:cs typeface="Cambria Math"/>
              </a:rPr>
              <a:t>(𝑡𝑖𝑛𝑔𝑔𝑖</a:t>
            </a:r>
            <a:r>
              <a:rPr sz="2200" spc="355" dirty="0">
                <a:latin typeface="Cambria Math"/>
                <a:cs typeface="Cambria Math"/>
              </a:rPr>
              <a:t> </a:t>
            </a:r>
            <a:r>
              <a:rPr sz="2200" dirty="0">
                <a:latin typeface="Cambria Math"/>
                <a:cs typeface="Cambria Math"/>
              </a:rPr>
              <a:t>𝑡𝑒𝑚𝑝𝑎𝑡)</a:t>
            </a:r>
            <a:endParaRPr sz="2200">
              <a:latin typeface="Cambria Math"/>
              <a:cs typeface="Cambria Math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4825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T</a:t>
            </a:r>
            <a:r>
              <a:rPr spc="-30" dirty="0"/>
              <a:t>E</a:t>
            </a:r>
            <a:r>
              <a:rPr spc="-10" dirty="0"/>
              <a:t>RIMAKASIH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597</TotalTime>
  <Words>224</Words>
  <Application>Microsoft Office PowerPoint</Application>
  <PresentationFormat>Widescreen</PresentationFormat>
  <Paragraphs>61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Arial</vt:lpstr>
      <vt:lpstr>Arial Black</vt:lpstr>
      <vt:lpstr>Arial Rounded MT Bold</vt:lpstr>
      <vt:lpstr>Calibri</vt:lpstr>
      <vt:lpstr>Calibri Light</vt:lpstr>
      <vt:lpstr>Cambria Math</vt:lpstr>
      <vt:lpstr>Franklin Gothic Medium</vt:lpstr>
      <vt:lpstr>Times New Roman</vt:lpstr>
      <vt:lpstr>Office Theme</vt:lpstr>
      <vt:lpstr>PowerPoint Presentation</vt:lpstr>
      <vt:lpstr>MEKANIKA FLUIDA DAN HIDROLIKA </vt:lpstr>
      <vt:lpstr>PENDAHULUAN</vt:lpstr>
      <vt:lpstr>PowerPoint Presentation</vt:lpstr>
      <vt:lpstr>PowerPoint Presentation</vt:lpstr>
      <vt:lpstr>TERIMAKASIH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Mr.Luqman</cp:lastModifiedBy>
  <cp:revision>4</cp:revision>
  <dcterms:created xsi:type="dcterms:W3CDTF">2020-02-17T04:26:07Z</dcterms:created>
  <dcterms:modified xsi:type="dcterms:W3CDTF">2020-04-06T23:44:15Z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2019-03-15T00:00:00Z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2020-02-17T00:00:00Z</vt:filetime>
  </property>
</Properties>
</file>