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8130" y="772740"/>
            <a:ext cx="8791575" cy="2387600"/>
          </a:xfrm>
        </p:spPr>
        <p:txBody>
          <a:bodyPr/>
          <a:lstStyle/>
          <a:p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, </a:t>
            </a:r>
            <a:r>
              <a:rPr lang="en-US" dirty="0" err="1"/>
              <a:t>Jenis-jenis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56754" y="5444285"/>
            <a:ext cx="6097682" cy="96996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Dr. Nazla Maharani Umaya, S.S., </a:t>
            </a:r>
            <a:r>
              <a:rPr lang="en-US" cap="none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M.Hum</a:t>
            </a: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NPP 077901190</a:t>
            </a:r>
            <a:endParaRPr lang="en-US" cap="none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WA 081220067677; email: nazla.umaya@gmail.com</a:t>
            </a:r>
            <a:endParaRPr lang="en-US" cap="none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 descr="Logo-Universitas-PGRI-Semara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66929" y="186997"/>
            <a:ext cx="887507" cy="1063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2170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60658"/>
          </a:xfrm>
        </p:spPr>
        <p:txBody>
          <a:bodyPr/>
          <a:lstStyle/>
          <a:p>
            <a:r>
              <a:rPr lang="en-US" b="1" dirty="0" smtClean="0"/>
              <a:t>CAKUPAN PENELITIAN PENDIDIKAN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980545"/>
            <a:ext cx="9905999" cy="45009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ILMU </a:t>
            </a:r>
            <a:r>
              <a:rPr lang="en-US" sz="2800" dirty="0" err="1" smtClean="0"/>
              <a:t>dan</a:t>
            </a:r>
            <a:r>
              <a:rPr lang="en-US" sz="2800" dirty="0" smtClean="0"/>
              <a:t> PRAKTIK </a:t>
            </a:r>
            <a:r>
              <a:rPr lang="en-US" sz="2800" dirty="0" err="1" smtClean="0"/>
              <a:t>terkait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:</a:t>
            </a:r>
          </a:p>
          <a:p>
            <a:r>
              <a:rPr lang="en-US" sz="2800" dirty="0" err="1" smtClean="0"/>
              <a:t>Kurikulum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endParaRPr lang="en-US" sz="2800" dirty="0" smtClean="0"/>
          </a:p>
          <a:p>
            <a:r>
              <a:rPr lang="en-US" sz="2800" dirty="0" err="1" smtClean="0"/>
              <a:t>Metode</a:t>
            </a:r>
            <a:r>
              <a:rPr lang="en-US" sz="2800" dirty="0" smtClean="0"/>
              <a:t> </a:t>
            </a:r>
            <a:r>
              <a:rPr lang="en-US" sz="2800" dirty="0" err="1" smtClean="0"/>
              <a:t>Pengajaran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endParaRPr lang="en-US" sz="2800" dirty="0" smtClean="0"/>
          </a:p>
          <a:p>
            <a:r>
              <a:rPr lang="en-US" sz="2800" dirty="0" err="1" smtClean="0"/>
              <a:t>Strategi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endParaRPr lang="en-US" sz="2800" dirty="0" smtClean="0"/>
          </a:p>
          <a:p>
            <a:r>
              <a:rPr lang="en-US" sz="2800" dirty="0" err="1" smtClean="0"/>
              <a:t>Evaluasi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endParaRPr lang="en-US" sz="2800" dirty="0" smtClean="0"/>
          </a:p>
          <a:p>
            <a:r>
              <a:rPr lang="en-US" sz="2800" dirty="0" err="1" smtClean="0"/>
              <a:t>Manajemen</a:t>
            </a:r>
            <a:r>
              <a:rPr lang="en-US" sz="2800" dirty="0" smtClean="0"/>
              <a:t> </a:t>
            </a:r>
            <a:r>
              <a:rPr lang="en-US" sz="2800" dirty="0" err="1" smtClean="0"/>
              <a:t>Pendidikan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7424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KONSEP DASAR PENELITIAN (PENDIDIKAN)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ilmu</a:t>
            </a:r>
            <a:r>
              <a:rPr lang="en-US" dirty="0" smtClean="0"/>
              <a:t>), </a:t>
            </a:r>
            <a:r>
              <a:rPr lang="en-US" dirty="0" err="1" smtClean="0"/>
              <a:t>Praktik</a:t>
            </a:r>
            <a:r>
              <a:rPr lang="en-US" dirty="0" smtClean="0"/>
              <a:t>, </a:t>
            </a:r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, </a:t>
            </a:r>
            <a:r>
              <a:rPr lang="en-US" dirty="0" err="1" smtClean="0"/>
              <a:t>Pengembangan</a:t>
            </a:r>
            <a:endParaRPr lang="en-US" dirty="0" smtClean="0"/>
          </a:p>
          <a:p>
            <a:r>
              <a:rPr lang="en-US" dirty="0" err="1" smtClean="0"/>
              <a:t>Batasan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rentang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ditentukan</a:t>
            </a:r>
            <a:endParaRPr lang="en-US" dirty="0" smtClean="0"/>
          </a:p>
          <a:p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identifikasi</a:t>
            </a:r>
            <a:r>
              <a:rPr lang="en-US" dirty="0" smtClean="0"/>
              <a:t>,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, </a:t>
            </a:r>
            <a:r>
              <a:rPr lang="en-US" dirty="0" err="1" smtClean="0"/>
              <a:t>berlandas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Objektif</a:t>
            </a:r>
            <a:r>
              <a:rPr lang="en-US" dirty="0" smtClean="0"/>
              <a:t>,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terkait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Menempuh</a:t>
            </a:r>
            <a:r>
              <a:rPr lang="en-US" dirty="0" smtClean="0"/>
              <a:t> </a:t>
            </a:r>
            <a:r>
              <a:rPr lang="en-US" dirty="0" err="1" smtClean="0"/>
              <a:t>cara-cara</a:t>
            </a:r>
            <a:r>
              <a:rPr lang="en-US" dirty="0" smtClean="0"/>
              <a:t> yang </a:t>
            </a:r>
            <a:r>
              <a:rPr lang="en-US" dirty="0" err="1" smtClean="0"/>
              <a:t>sistematis</a:t>
            </a:r>
            <a:r>
              <a:rPr lang="en-US" dirty="0" smtClean="0"/>
              <a:t>, </a:t>
            </a:r>
            <a:r>
              <a:rPr lang="en-US" dirty="0" err="1" smtClean="0"/>
              <a:t>teoritis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kausal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590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JENIS </a:t>
            </a:r>
            <a:r>
              <a:rPr lang="en-US" dirty="0" err="1" smtClean="0"/>
              <a:t>JENIS</a:t>
            </a:r>
            <a:r>
              <a:rPr lang="en-US" dirty="0" smtClean="0"/>
              <a:t> PENELITIAN 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4339572"/>
          </a:xfrm>
        </p:spPr>
        <p:txBody>
          <a:bodyPr>
            <a:noAutofit/>
          </a:bodyPr>
          <a:lstStyle/>
          <a:p>
            <a:r>
              <a:rPr lang="en-US" sz="4000" dirty="0" err="1" smtClean="0"/>
              <a:t>Kualitatif</a:t>
            </a:r>
            <a:r>
              <a:rPr lang="en-US" sz="4000" dirty="0" smtClean="0"/>
              <a:t> </a:t>
            </a:r>
            <a:r>
              <a:rPr lang="en-US" sz="4000" dirty="0" err="1" smtClean="0"/>
              <a:t>dan</a:t>
            </a:r>
            <a:r>
              <a:rPr lang="en-US" sz="4000" dirty="0" smtClean="0"/>
              <a:t> </a:t>
            </a:r>
            <a:r>
              <a:rPr lang="en-US" sz="4000" dirty="0" err="1" smtClean="0"/>
              <a:t>Kuantitatif</a:t>
            </a:r>
            <a:endParaRPr lang="en-US" sz="4000" dirty="0" smtClean="0"/>
          </a:p>
          <a:p>
            <a:r>
              <a:rPr lang="en-US" sz="4000" dirty="0" err="1" smtClean="0"/>
              <a:t>Eksperimen</a:t>
            </a:r>
            <a:endParaRPr lang="en-US" sz="4000" dirty="0" smtClean="0"/>
          </a:p>
          <a:p>
            <a:r>
              <a:rPr lang="en-US" sz="4000" dirty="0" err="1" smtClean="0"/>
              <a:t>Pengembangan</a:t>
            </a:r>
            <a:endParaRPr lang="en-US" sz="4000" dirty="0" smtClean="0"/>
          </a:p>
          <a:p>
            <a:r>
              <a:rPr lang="en-US" sz="4000" dirty="0" err="1" smtClean="0"/>
              <a:t>Tindakan</a:t>
            </a:r>
            <a:endParaRPr lang="en-US" sz="4000" dirty="0" smtClean="0"/>
          </a:p>
          <a:p>
            <a:r>
              <a:rPr lang="en-US" sz="4000" dirty="0" err="1" smtClean="0"/>
              <a:t>Terapan</a:t>
            </a:r>
            <a:r>
              <a:rPr lang="en-US" sz="4000" dirty="0" smtClean="0"/>
              <a:t> </a:t>
            </a:r>
            <a:r>
              <a:rPr lang="en-US" sz="4000" dirty="0" err="1" smtClean="0"/>
              <a:t>dan</a:t>
            </a:r>
            <a:r>
              <a:rPr lang="en-US" sz="4000" dirty="0" smtClean="0"/>
              <a:t> </a:t>
            </a:r>
            <a:r>
              <a:rPr lang="en-US" sz="4000" dirty="0" err="1" smtClean="0"/>
              <a:t>atau</a:t>
            </a:r>
            <a:r>
              <a:rPr lang="en-US" sz="4000" dirty="0" smtClean="0"/>
              <a:t> </a:t>
            </a:r>
            <a:r>
              <a:rPr lang="en-US" sz="4000" dirty="0" err="1" smtClean="0"/>
              <a:t>Evaluatif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297361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 err="1" smtClean="0"/>
              <a:t>Kualitatif</a:t>
            </a:r>
            <a:r>
              <a:rPr lang="en-US" sz="3600" dirty="0" smtClean="0"/>
              <a:t> </a:t>
            </a:r>
          </a:p>
          <a:p>
            <a:r>
              <a:rPr lang="en-US" sz="3600" dirty="0" err="1" smtClean="0"/>
              <a:t>Teoritis</a:t>
            </a:r>
            <a:endParaRPr lang="en-US" sz="3600" dirty="0" smtClean="0"/>
          </a:p>
          <a:p>
            <a:r>
              <a:rPr lang="en-US" sz="3600" dirty="0" err="1" smtClean="0"/>
              <a:t>Berupa</a:t>
            </a:r>
            <a:r>
              <a:rPr lang="en-US" sz="3600" dirty="0" smtClean="0"/>
              <a:t> </a:t>
            </a:r>
            <a:r>
              <a:rPr lang="en-US" sz="3600" dirty="0" err="1" smtClean="0"/>
              <a:t>kajian</a:t>
            </a:r>
            <a:r>
              <a:rPr lang="en-US" sz="3600" dirty="0" smtClean="0"/>
              <a:t> </a:t>
            </a:r>
            <a:r>
              <a:rPr lang="en-US" sz="3600" dirty="0" err="1" smtClean="0"/>
              <a:t>mendalam</a:t>
            </a:r>
            <a:endParaRPr lang="en-US" sz="3600" dirty="0" smtClean="0"/>
          </a:p>
          <a:p>
            <a:r>
              <a:rPr lang="en-US" sz="3600" dirty="0" err="1" smtClean="0"/>
              <a:t>Berupa</a:t>
            </a:r>
            <a:r>
              <a:rPr lang="en-US" sz="3600" dirty="0" smtClean="0"/>
              <a:t> </a:t>
            </a:r>
            <a:r>
              <a:rPr lang="en-US" sz="3600" dirty="0" err="1" smtClean="0"/>
              <a:t>kajian</a:t>
            </a:r>
            <a:r>
              <a:rPr lang="en-US" sz="3600" dirty="0" smtClean="0"/>
              <a:t> </a:t>
            </a:r>
            <a:r>
              <a:rPr lang="en-US" sz="3600" dirty="0" err="1" smtClean="0"/>
              <a:t>pustaka</a:t>
            </a:r>
            <a:endParaRPr lang="en-US" sz="3600" dirty="0" smtClean="0"/>
          </a:p>
          <a:p>
            <a:r>
              <a:rPr lang="en-US" sz="3600" dirty="0" err="1" smtClean="0"/>
              <a:t>Deskriptif</a:t>
            </a:r>
            <a:r>
              <a:rPr lang="en-US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437374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terapan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ATAU </a:t>
            </a:r>
            <a:r>
              <a:rPr lang="en-US" dirty="0" err="1" smtClean="0"/>
              <a:t>evaluasi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 smtClean="0"/>
              <a:t>Berupa</a:t>
            </a:r>
            <a:r>
              <a:rPr lang="en-US" sz="3200" dirty="0" smtClean="0"/>
              <a:t> </a:t>
            </a:r>
            <a:r>
              <a:rPr lang="en-US" sz="3200" dirty="0" err="1" smtClean="0"/>
              <a:t>Desain</a:t>
            </a:r>
            <a:endParaRPr lang="en-US" sz="3200" dirty="0" smtClean="0"/>
          </a:p>
          <a:p>
            <a:r>
              <a:rPr lang="en-US" sz="3200" dirty="0" err="1" smtClean="0"/>
              <a:t>Berbentuk</a:t>
            </a:r>
            <a:r>
              <a:rPr lang="en-US" sz="3200" dirty="0" smtClean="0"/>
              <a:t> </a:t>
            </a:r>
            <a:r>
              <a:rPr lang="en-US" sz="3200" dirty="0" err="1" smtClean="0"/>
              <a:t>aplikasi</a:t>
            </a:r>
            <a:r>
              <a:rPr lang="en-US" sz="3200" dirty="0" smtClean="0"/>
              <a:t> </a:t>
            </a:r>
            <a:r>
              <a:rPr lang="en-US" sz="3200" dirty="0" err="1" smtClean="0"/>
              <a:t>praktik</a:t>
            </a:r>
            <a:r>
              <a:rPr lang="en-US" sz="3200" dirty="0" smtClean="0"/>
              <a:t> (</a:t>
            </a:r>
            <a:r>
              <a:rPr lang="en-US" sz="3200" dirty="0" err="1" smtClean="0"/>
              <a:t>terapan</a:t>
            </a:r>
            <a:r>
              <a:rPr lang="en-US" sz="3200" dirty="0" smtClean="0"/>
              <a:t>)</a:t>
            </a:r>
          </a:p>
          <a:p>
            <a:r>
              <a:rPr lang="en-US" sz="3200" dirty="0" err="1" smtClean="0"/>
              <a:t>Merupakan</a:t>
            </a:r>
            <a:r>
              <a:rPr lang="en-US" sz="3200" dirty="0" smtClean="0"/>
              <a:t> </a:t>
            </a:r>
            <a:r>
              <a:rPr lang="en-US" sz="3200" dirty="0" err="1" smtClean="0"/>
              <a:t>sebuah</a:t>
            </a:r>
            <a:r>
              <a:rPr lang="en-US" sz="3200" dirty="0" smtClean="0"/>
              <a:t> </a:t>
            </a:r>
            <a:r>
              <a:rPr lang="en-US" sz="3200" dirty="0" err="1" smtClean="0"/>
              <a:t>implementasi</a:t>
            </a:r>
            <a:endParaRPr lang="en-US" sz="3200" dirty="0" smtClean="0"/>
          </a:p>
          <a:p>
            <a:r>
              <a:rPr lang="en-US" sz="3200" dirty="0" smtClean="0"/>
              <a:t>Ada </a:t>
            </a:r>
            <a:r>
              <a:rPr lang="en-US" sz="3200" dirty="0" err="1" smtClean="0"/>
              <a:t>aktivitas</a:t>
            </a:r>
            <a:r>
              <a:rPr lang="en-US" sz="3200" dirty="0" smtClean="0"/>
              <a:t> </a:t>
            </a:r>
            <a:r>
              <a:rPr lang="en-US" sz="3200" dirty="0" err="1" smtClean="0"/>
              <a:t>pengukuran</a:t>
            </a:r>
            <a:r>
              <a:rPr lang="en-US" sz="3200" dirty="0" smtClean="0"/>
              <a:t> </a:t>
            </a:r>
            <a:r>
              <a:rPr lang="en-US" sz="3200" dirty="0" err="1" smtClean="0"/>
              <a:t>kesesuaian</a:t>
            </a:r>
            <a:r>
              <a:rPr lang="en-US" sz="3200" dirty="0" smtClean="0"/>
              <a:t> (</a:t>
            </a:r>
            <a:r>
              <a:rPr lang="en-US" sz="3200" dirty="0" err="1" smtClean="0"/>
              <a:t>evaluasi</a:t>
            </a:r>
            <a:r>
              <a:rPr lang="en-US" sz="3200" dirty="0" smtClean="0"/>
              <a:t>)</a:t>
            </a:r>
          </a:p>
          <a:p>
            <a:r>
              <a:rPr lang="en-US" sz="3200" dirty="0" err="1" smtClean="0"/>
              <a:t>Memiliki</a:t>
            </a:r>
            <a:r>
              <a:rPr lang="en-US" sz="3200" dirty="0" smtClean="0"/>
              <a:t> </a:t>
            </a:r>
            <a:r>
              <a:rPr lang="en-US" sz="3200" dirty="0" err="1" smtClean="0"/>
              <a:t>tujuan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sebuah</a:t>
            </a:r>
            <a:r>
              <a:rPr lang="en-US" sz="3200" dirty="0" smtClean="0"/>
              <a:t> </a:t>
            </a:r>
            <a:r>
              <a:rPr lang="en-US" sz="3200" dirty="0" err="1" smtClean="0"/>
              <a:t>penyempurnaan</a:t>
            </a:r>
            <a:endParaRPr lang="en-US" sz="3200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27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eksperimen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err="1" smtClean="0"/>
              <a:t>Berupa</a:t>
            </a:r>
            <a:r>
              <a:rPr lang="en-US" sz="3200" dirty="0" smtClean="0"/>
              <a:t> </a:t>
            </a:r>
            <a:r>
              <a:rPr lang="en-US" sz="3200" dirty="0" err="1" smtClean="0"/>
              <a:t>desain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perancangan</a:t>
            </a:r>
            <a:endParaRPr lang="en-US" sz="3200" dirty="0" smtClean="0"/>
          </a:p>
          <a:p>
            <a:r>
              <a:rPr lang="en-US" sz="3200" dirty="0" err="1" smtClean="0"/>
              <a:t>Adanya</a:t>
            </a:r>
            <a:r>
              <a:rPr lang="en-US" sz="3200" dirty="0" smtClean="0"/>
              <a:t> </a:t>
            </a:r>
            <a:r>
              <a:rPr lang="en-US" sz="3200" dirty="0" err="1" smtClean="0"/>
              <a:t>modifikasi</a:t>
            </a:r>
            <a:r>
              <a:rPr lang="en-US" sz="3200" dirty="0" smtClean="0"/>
              <a:t>, </a:t>
            </a:r>
            <a:r>
              <a:rPr lang="en-US" sz="3200" dirty="0" err="1" smtClean="0"/>
              <a:t>pengembangan</a:t>
            </a:r>
            <a:r>
              <a:rPr lang="en-US" sz="3200" dirty="0" smtClean="0"/>
              <a:t>,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inovasi</a:t>
            </a:r>
            <a:r>
              <a:rPr lang="en-US" sz="3200" dirty="0" smtClean="0"/>
              <a:t> </a:t>
            </a:r>
            <a:r>
              <a:rPr lang="en-US" sz="3200" dirty="0" err="1" smtClean="0"/>
              <a:t>sebagai</a:t>
            </a:r>
            <a:r>
              <a:rPr lang="en-US" sz="3200" dirty="0" smtClean="0"/>
              <a:t> alternative</a:t>
            </a:r>
          </a:p>
          <a:p>
            <a:r>
              <a:rPr lang="en-US" sz="3200" dirty="0" err="1" smtClean="0"/>
              <a:t>Merupakan</a:t>
            </a:r>
            <a:r>
              <a:rPr lang="en-US" sz="3200" dirty="0" smtClean="0"/>
              <a:t> </a:t>
            </a:r>
            <a:r>
              <a:rPr lang="en-US" sz="3200" dirty="0" err="1" smtClean="0"/>
              <a:t>upaya</a:t>
            </a:r>
            <a:r>
              <a:rPr lang="en-US" sz="3200" dirty="0" smtClean="0"/>
              <a:t> </a:t>
            </a:r>
            <a:r>
              <a:rPr lang="en-US" sz="3200" dirty="0" err="1" smtClean="0"/>
              <a:t>pembuktian</a:t>
            </a:r>
            <a:r>
              <a:rPr lang="en-US" sz="3200" dirty="0" smtClean="0"/>
              <a:t> </a:t>
            </a:r>
            <a:r>
              <a:rPr lang="en-US" sz="3200" dirty="0" err="1" smtClean="0"/>
              <a:t>hipotesis</a:t>
            </a:r>
            <a:endParaRPr lang="en-US" sz="3200" dirty="0" smtClean="0"/>
          </a:p>
          <a:p>
            <a:r>
              <a:rPr lang="en-US" sz="3200" dirty="0" err="1" smtClean="0"/>
              <a:t>Berunsur</a:t>
            </a:r>
            <a:r>
              <a:rPr lang="en-US" sz="3200" dirty="0" smtClean="0"/>
              <a:t> </a:t>
            </a:r>
            <a:r>
              <a:rPr lang="en-US" sz="3200" dirty="0" err="1" smtClean="0"/>
              <a:t>rekayasa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murni</a:t>
            </a:r>
            <a:endParaRPr lang="en-US" sz="3200" dirty="0" smtClean="0"/>
          </a:p>
          <a:p>
            <a:r>
              <a:rPr lang="en-US" sz="3200" dirty="0" err="1" smtClean="0"/>
              <a:t>Bertujuan</a:t>
            </a:r>
            <a:r>
              <a:rPr lang="en-US" sz="3200" dirty="0" smtClean="0"/>
              <a:t> </a:t>
            </a:r>
            <a:r>
              <a:rPr lang="en-US" sz="3200" dirty="0" err="1" smtClean="0"/>
              <a:t>menguji</a:t>
            </a:r>
            <a:r>
              <a:rPr lang="en-US" sz="3200" dirty="0" smtClean="0"/>
              <a:t> </a:t>
            </a:r>
            <a:r>
              <a:rPr lang="en-US" sz="3200" dirty="0" err="1" smtClean="0"/>
              <a:t>coba</a:t>
            </a:r>
            <a:endParaRPr lang="en-US" sz="3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0206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106</TotalTime>
  <Words>187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Aharoni</vt:lpstr>
      <vt:lpstr>Arial</vt:lpstr>
      <vt:lpstr>Trebuchet MS</vt:lpstr>
      <vt:lpstr>Tw Cen MT</vt:lpstr>
      <vt:lpstr>Circuit</vt:lpstr>
      <vt:lpstr>Konsep Dasar Penelitian, Jenis-jenis penelitian pendidikan</vt:lpstr>
      <vt:lpstr>CAKUPAN PENELITIAN PENDIDIKAN</vt:lpstr>
      <vt:lpstr>KONSEP DASAR PENELITIAN (PENDIDIKAN)</vt:lpstr>
      <vt:lpstr>JENIS JENIS PENELITIAN PENDIDIKAN</vt:lpstr>
      <vt:lpstr>Penelitian dasar</vt:lpstr>
      <vt:lpstr>Penelitian terapan dan ATAU evaluasi</vt:lpstr>
      <vt:lpstr>Penelitian eksperimen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Penelitian, Jenis-jenis penelitian pendidikan</dc:title>
  <dc:creator>nazla maharani umaya</dc:creator>
  <cp:lastModifiedBy>nazla maharani umaya</cp:lastModifiedBy>
  <cp:revision>6</cp:revision>
  <dcterms:created xsi:type="dcterms:W3CDTF">2017-09-09T16:06:36Z</dcterms:created>
  <dcterms:modified xsi:type="dcterms:W3CDTF">2017-09-17T16:46:25Z</dcterms:modified>
</cp:coreProperties>
</file>