
<file path=[Content_Types].xml><?xml version="1.0" encoding="utf-8"?>
<Types xmlns="http://schemas.openxmlformats.org/package/2006/content-types">
  <Default Extension="png" ContentType="image/png"/>
  <Default Extension="bmp" ContentType="image/bmp"/>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4.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6.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theme/theme7.xml" ContentType="application/vnd.openxmlformats-officedocument.theme+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8.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9.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theme/theme10.xml" ContentType="application/vnd.openxmlformats-officedocument.theme+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11.xml" ContentType="application/vnd.openxmlformats-officedocument.theme+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theme/theme12.xml" ContentType="application/vnd.openxmlformats-officedocument.theme+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theme/theme13.xml" ContentType="application/vnd.openxmlformats-officedocument.theme+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4.xml" ContentType="application/vnd.openxmlformats-officedocument.theme+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theme/theme15.xml" ContentType="application/vnd.openxmlformats-officedocument.theme+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theme/theme16.xml" ContentType="application/vnd.openxmlformats-officedocument.theme+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theme/theme17.xml" ContentType="application/vnd.openxmlformats-officedocument.theme+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theme/theme18.xml" ContentType="application/vnd.openxmlformats-officedocument.theme+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theme/theme19.xml" ContentType="application/vnd.openxmlformats-officedocument.theme+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theme/theme20.xml" ContentType="application/vnd.openxmlformats-officedocument.theme+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theme/theme21.xml" ContentType="application/vnd.openxmlformats-officedocument.theme+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theme/theme22.xml" ContentType="application/vnd.openxmlformats-officedocument.theme+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theme/theme23.xml" ContentType="application/vnd.openxmlformats-officedocument.theme+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theme/theme24.xml" ContentType="application/vnd.openxmlformats-officedocument.theme+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theme/theme25.xml" ContentType="application/vnd.openxmlformats-officedocument.theme+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theme/theme26.xml" ContentType="application/vnd.openxmlformats-officedocument.theme+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theme/theme27.xml" ContentType="application/vnd.openxmlformats-officedocument.theme+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theme/theme28.xml" ContentType="application/vnd.openxmlformats-officedocument.theme+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theme/theme29.xml" ContentType="application/vnd.openxmlformats-officedocument.theme+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theme/theme30.xml" ContentType="application/vnd.openxmlformats-officedocument.theme+xml"/>
  <Override PartName="/ppt/theme/theme31.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5404" r:id="rId1"/>
    <p:sldMasterId id="2147486322" r:id="rId2"/>
    <p:sldMasterId id="2147486415" r:id="rId3"/>
    <p:sldMasterId id="2147488271" r:id="rId4"/>
    <p:sldMasterId id="2147488445" r:id="rId5"/>
    <p:sldMasterId id="2147488499" r:id="rId6"/>
    <p:sldMasterId id="2147488834" r:id="rId7"/>
    <p:sldMasterId id="2147489029" r:id="rId8"/>
    <p:sldMasterId id="2147489530" r:id="rId9"/>
    <p:sldMasterId id="2147489769" r:id="rId10"/>
    <p:sldMasterId id="2147489805" r:id="rId11"/>
    <p:sldMasterId id="2147489859" r:id="rId12"/>
    <p:sldMasterId id="2147489883" r:id="rId13"/>
    <p:sldMasterId id="2147489937" r:id="rId14"/>
    <p:sldMasterId id="2147489949" r:id="rId15"/>
    <p:sldMasterId id="2147490008" r:id="rId16"/>
    <p:sldMasterId id="2147490086" r:id="rId17"/>
    <p:sldMasterId id="2147490116" r:id="rId18"/>
    <p:sldMasterId id="2147490164" r:id="rId19"/>
    <p:sldMasterId id="2147490200" r:id="rId20"/>
    <p:sldMasterId id="2147490266" r:id="rId21"/>
    <p:sldMasterId id="2147490278" r:id="rId22"/>
    <p:sldMasterId id="2147490290" r:id="rId23"/>
    <p:sldMasterId id="2147490350" r:id="rId24"/>
    <p:sldMasterId id="2147490422" r:id="rId25"/>
    <p:sldMasterId id="2147490572" r:id="rId26"/>
    <p:sldMasterId id="2147490611" r:id="rId27"/>
    <p:sldMasterId id="2147490640" r:id="rId28"/>
    <p:sldMasterId id="2147490652" r:id="rId29"/>
    <p:sldMasterId id="2147490670" r:id="rId30"/>
  </p:sldMasterIdLst>
  <p:notesMasterIdLst>
    <p:notesMasterId r:id="rId63"/>
  </p:notesMasterIdLst>
  <p:sldIdLst>
    <p:sldId id="256" r:id="rId31"/>
    <p:sldId id="257" r:id="rId32"/>
    <p:sldId id="258" r:id="rId33"/>
    <p:sldId id="260" r:id="rId34"/>
    <p:sldId id="261" r:id="rId35"/>
    <p:sldId id="262" r:id="rId36"/>
    <p:sldId id="263" r:id="rId37"/>
    <p:sldId id="264" r:id="rId38"/>
    <p:sldId id="265" r:id="rId39"/>
    <p:sldId id="266" r:id="rId40"/>
    <p:sldId id="267" r:id="rId41"/>
    <p:sldId id="268" r:id="rId42"/>
    <p:sldId id="307" r:id="rId43"/>
    <p:sldId id="302" r:id="rId44"/>
    <p:sldId id="309" r:id="rId45"/>
    <p:sldId id="311" r:id="rId46"/>
    <p:sldId id="269" r:id="rId47"/>
    <p:sldId id="314" r:id="rId48"/>
    <p:sldId id="315" r:id="rId49"/>
    <p:sldId id="320" r:id="rId50"/>
    <p:sldId id="321" r:id="rId51"/>
    <p:sldId id="322" r:id="rId52"/>
    <p:sldId id="323" r:id="rId53"/>
    <p:sldId id="324" r:id="rId54"/>
    <p:sldId id="271" r:id="rId55"/>
    <p:sldId id="272" r:id="rId56"/>
    <p:sldId id="288" r:id="rId57"/>
    <p:sldId id="317" r:id="rId58"/>
    <p:sldId id="318" r:id="rId59"/>
    <p:sldId id="319" r:id="rId60"/>
    <p:sldId id="326" r:id="rId61"/>
    <p:sldId id="327" r:id="rId6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B378414-0EF8-41E8-9934-23983838DA71}">
          <p14:sldIdLst>
            <p14:sldId id="256"/>
            <p14:sldId id="257"/>
            <p14:sldId id="258"/>
            <p14:sldId id="260"/>
            <p14:sldId id="261"/>
            <p14:sldId id="262"/>
            <p14:sldId id="263"/>
            <p14:sldId id="264"/>
            <p14:sldId id="265"/>
            <p14:sldId id="266"/>
            <p14:sldId id="267"/>
            <p14:sldId id="268"/>
            <p14:sldId id="307"/>
            <p14:sldId id="302"/>
            <p14:sldId id="309"/>
            <p14:sldId id="311"/>
            <p14:sldId id="269"/>
            <p14:sldId id="314"/>
            <p14:sldId id="315"/>
            <p14:sldId id="320"/>
            <p14:sldId id="321"/>
            <p14:sldId id="322"/>
            <p14:sldId id="323"/>
            <p14:sldId id="324"/>
            <p14:sldId id="271"/>
            <p14:sldId id="272"/>
            <p14:sldId id="288"/>
            <p14:sldId id="317"/>
            <p14:sldId id="318"/>
            <p14:sldId id="319"/>
            <p14:sldId id="326"/>
            <p14:sldId id="32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9.xml"/><Relationship Id="rId21" Type="http://schemas.openxmlformats.org/officeDocument/2006/relationships/slideMaster" Target="slideMasters/slideMaster21.xml"/><Relationship Id="rId34" Type="http://schemas.openxmlformats.org/officeDocument/2006/relationships/slide" Target="slides/slide4.xml"/><Relationship Id="rId42" Type="http://schemas.openxmlformats.org/officeDocument/2006/relationships/slide" Target="slides/slide12.xml"/><Relationship Id="rId47" Type="http://schemas.openxmlformats.org/officeDocument/2006/relationships/slide" Target="slides/slide17.xml"/><Relationship Id="rId50" Type="http://schemas.openxmlformats.org/officeDocument/2006/relationships/slide" Target="slides/slide20.xml"/><Relationship Id="rId55" Type="http://schemas.openxmlformats.org/officeDocument/2006/relationships/slide" Target="slides/slide25.xml"/><Relationship Id="rId63" Type="http://schemas.openxmlformats.org/officeDocument/2006/relationships/notesMaster" Target="notesMasters/notes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Master" Target="slideMasters/slideMaster2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2.xml"/><Relationship Id="rId37" Type="http://schemas.openxmlformats.org/officeDocument/2006/relationships/slide" Target="slides/slide7.xml"/><Relationship Id="rId40" Type="http://schemas.openxmlformats.org/officeDocument/2006/relationships/slide" Target="slides/slide10.xml"/><Relationship Id="rId45" Type="http://schemas.openxmlformats.org/officeDocument/2006/relationships/slide" Target="slides/slide15.xml"/><Relationship Id="rId53" Type="http://schemas.openxmlformats.org/officeDocument/2006/relationships/slide" Target="slides/slide23.xml"/><Relationship Id="rId58" Type="http://schemas.openxmlformats.org/officeDocument/2006/relationships/slide" Target="slides/slide28.xml"/><Relationship Id="rId66"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6.xml"/><Relationship Id="rId49" Type="http://schemas.openxmlformats.org/officeDocument/2006/relationships/slide" Target="slides/slide19.xml"/><Relationship Id="rId57" Type="http://schemas.openxmlformats.org/officeDocument/2006/relationships/slide" Target="slides/slide27.xml"/><Relationship Id="rId61" Type="http://schemas.openxmlformats.org/officeDocument/2006/relationships/slide" Target="slides/slide31.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xml"/><Relationship Id="rId44" Type="http://schemas.openxmlformats.org/officeDocument/2006/relationships/slide" Target="slides/slide14.xml"/><Relationship Id="rId52" Type="http://schemas.openxmlformats.org/officeDocument/2006/relationships/slide" Target="slides/slide22.xml"/><Relationship Id="rId60" Type="http://schemas.openxmlformats.org/officeDocument/2006/relationships/slide" Target="slides/slide30.xml"/><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 Target="slides/slide5.xml"/><Relationship Id="rId43" Type="http://schemas.openxmlformats.org/officeDocument/2006/relationships/slide" Target="slides/slide13.xml"/><Relationship Id="rId48" Type="http://schemas.openxmlformats.org/officeDocument/2006/relationships/slide" Target="slides/slide18.xml"/><Relationship Id="rId56" Type="http://schemas.openxmlformats.org/officeDocument/2006/relationships/slide" Target="slides/slide26.xml"/><Relationship Id="rId64"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2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3.xml"/><Relationship Id="rId38" Type="http://schemas.openxmlformats.org/officeDocument/2006/relationships/slide" Target="slides/slide8.xml"/><Relationship Id="rId46" Type="http://schemas.openxmlformats.org/officeDocument/2006/relationships/slide" Target="slides/slide16.xml"/><Relationship Id="rId59" Type="http://schemas.openxmlformats.org/officeDocument/2006/relationships/slide" Target="slides/slide29.xml"/><Relationship Id="rId67" Type="http://schemas.openxmlformats.org/officeDocument/2006/relationships/tableStyles" Target="tableStyles.xml"/><Relationship Id="rId20" Type="http://schemas.openxmlformats.org/officeDocument/2006/relationships/slideMaster" Target="slideMasters/slideMaster20.xml"/><Relationship Id="rId41" Type="http://schemas.openxmlformats.org/officeDocument/2006/relationships/slide" Target="slides/slide11.xml"/><Relationship Id="rId54" Type="http://schemas.openxmlformats.org/officeDocument/2006/relationships/slide" Target="slides/slide24.xml"/><Relationship Id="rId62"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5C665B-45D4-42CB-88E7-867D1618F8CD}" type="datetimeFigureOut">
              <a:rPr lang="id-ID" smtClean="0"/>
              <a:t>04/09/2018</a:t>
            </a:fld>
            <a:endParaRPr lang="id-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D12543-210A-414E-A266-6A9EFDDFA19F}" type="slidenum">
              <a:rPr lang="id-ID" smtClean="0"/>
              <a:t>‹#›</a:t>
            </a:fld>
            <a:endParaRPr lang="id-ID"/>
          </a:p>
        </p:txBody>
      </p:sp>
    </p:spTree>
    <p:extLst>
      <p:ext uri="{BB962C8B-B14F-4D97-AF65-F5344CB8AC3E}">
        <p14:creationId xmlns:p14="http://schemas.microsoft.com/office/powerpoint/2010/main" val="1127043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7.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2" Type="http://schemas.openxmlformats.org/officeDocument/2006/relationships/image" Target="../media/image35.bmp"/><Relationship Id="rId1" Type="http://schemas.openxmlformats.org/officeDocument/2006/relationships/slideMaster" Target="../slideMasters/slideMaster2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2" Type="http://schemas.openxmlformats.org/officeDocument/2006/relationships/image" Target="../media/image35.bmp"/><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Master" Target="../slideMasters/slideMaster2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0.png"/><Relationship Id="rId1" Type="http://schemas.openxmlformats.org/officeDocument/2006/relationships/slideMaster" Target="../slideMasters/slideMaster23.xml"/><Relationship Id="rId5" Type="http://schemas.microsoft.com/office/2007/relationships/hdphoto" Target="../media/hdphoto1.wdp"/><Relationship Id="rId4" Type="http://schemas.openxmlformats.org/officeDocument/2006/relationships/image" Target="../media/image39.png"/></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0.png"/><Relationship Id="rId1" Type="http://schemas.openxmlformats.org/officeDocument/2006/relationships/slideMaster" Target="../slideMasters/slideMaster23.xml"/><Relationship Id="rId5" Type="http://schemas.microsoft.com/office/2007/relationships/hdphoto" Target="../media/hdphoto1.wdp"/><Relationship Id="rId4" Type="http://schemas.openxmlformats.org/officeDocument/2006/relationships/image" Target="../media/image39.png"/></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0.png"/><Relationship Id="rId1" Type="http://schemas.openxmlformats.org/officeDocument/2006/relationships/slideMaster" Target="../slideMasters/slideMaster23.xml"/><Relationship Id="rId5" Type="http://schemas.microsoft.com/office/2007/relationships/hdphoto" Target="../media/hdphoto1.wdp"/><Relationship Id="rId4" Type="http://schemas.openxmlformats.org/officeDocument/2006/relationships/image" Target="../media/image38.png"/></Relationships>
</file>

<file path=ppt/slideLayouts/_rels/slideLayout3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0.png"/><Relationship Id="rId1" Type="http://schemas.openxmlformats.org/officeDocument/2006/relationships/slideMaster" Target="../slideMasters/slideMaster23.xml"/><Relationship Id="rId5" Type="http://schemas.microsoft.com/office/2007/relationships/hdphoto" Target="../media/hdphoto1.wdp"/><Relationship Id="rId4" Type="http://schemas.openxmlformats.org/officeDocument/2006/relationships/image" Target="../media/image38.png"/></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217121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53935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74146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23936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1900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0435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9129252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19834580"/>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16700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52799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74286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584154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472724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13156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29344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156125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780605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6D22F896-40B5-4ADD-8801-0D06FADFA095}"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9653896"/>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16259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3909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155323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803187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25586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2884336"/>
      </p:ext>
    </p:extLst>
  </p:cSld>
  <p:clrMapOvr>
    <a:masterClrMapping/>
  </p:clrMapOvr>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396123"/>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001307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47897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155261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86643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859440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142808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73736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02615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0693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0492496"/>
      </p:ext>
    </p:extLst>
  </p:cSld>
  <p:clrMapOvr>
    <a:masterClrMapping/>
  </p:clrMapOvr>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850548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777609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87980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805260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997229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32400778"/>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74575869"/>
      </p:ext>
    </p:extLst>
  </p:cSld>
  <p:clrMapOvr>
    <a:masterClrMapping/>
  </p:clrMapOvr>
  <p:extLst>
    <p:ext uri="{DCECCB84-F9BA-43D5-87BE-67443E8EF086}">
      <p15:sldGuideLst xmlns:p15="http://schemas.microsoft.com/office/powerpoint/2012/main"/>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519352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081531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0135080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75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94877042"/>
      </p:ext>
    </p:extLst>
  </p:cSld>
  <p:clrMapOvr>
    <a:masterClrMapping/>
  </p:clrMapOvr>
  <p:extLst>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082747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009344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46691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6301108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0246972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0385974"/>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66339992"/>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3732242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0078251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7812947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5235811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8207704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931188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55810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301599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5515698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99055473"/>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ormAutofit/>
          </a:bodyPr>
          <a:lstStyle>
            <a:lvl1pPr>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564763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5897972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0075022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672312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3161489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50281926"/>
      </p:ext>
    </p:extLst>
  </p:cSld>
  <p:clrMapOvr>
    <a:masterClrMapping/>
  </p:clrMapOvr>
  <p:extLst>
    <p:ext uri="{DCECCB84-F9BA-43D5-87BE-67443E8EF086}">
      <p15:sldGuideLst xmlns:p15="http://schemas.microsoft.com/office/powerpoint/2012/main"/>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92560314"/>
      </p:ext>
    </p:extLst>
  </p:cSld>
  <p:clrMapOvr>
    <a:masterClrMapping/>
  </p:clrMapOvr>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244285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7840667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41527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pPr/>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40575249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0316681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1032600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4589671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118768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40941599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89864876"/>
      </p:ext>
    </p:extLst>
  </p:cSld>
  <p:clrMapOvr>
    <a:masterClrMapping/>
  </p:clrMapOvr>
  <p:extLst>
    <p:ext uri="{DCECCB84-F9BA-43D5-87BE-67443E8EF086}">
      <p15:sldGuideLst xmlns:p15="http://schemas.microsoft.com/office/powerpoint/2012/main"/>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1400824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5333729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5136995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0787452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2918748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87790793"/>
      </p:ext>
    </p:extLst>
  </p:cSld>
  <p:clrMapOvr>
    <a:masterClrMapping/>
  </p:clrMapOvr>
  <p:extLst>
    <p:ext uri="{DCECCB84-F9BA-43D5-87BE-67443E8EF086}">
      <p15:sldGuideLst xmlns:p15="http://schemas.microsoft.com/office/powerpoint/2012/main"/>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38252438"/>
      </p:ext>
    </p:extLst>
  </p:cSld>
  <p:clrMapOvr>
    <a:masterClrMapping/>
  </p:clrMapOvr>
  <p:extLst>
    <p:ext uri="{DCECCB84-F9BA-43D5-87BE-67443E8EF086}">
      <p15:sldGuideLst xmlns:p15="http://schemas.microsoft.com/office/powerpoint/2012/main"/>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2155427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3804884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8309014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0752270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2907944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8231244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0766051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9304652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5456209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Rectangle 6"/>
          <p:cNvSpPr/>
          <p:nvPr/>
        </p:nvSpPr>
        <p:spPr>
          <a:xfrm>
            <a:off x="0" y="0"/>
            <a:ext cx="4572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990909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6652304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1"/>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8246110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5830864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
        <p:nvSpPr>
          <p:cNvPr id="11" name="Rectangle 10"/>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8683440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5806475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
        <p:nvSpPr>
          <p:cNvPr id="5" name="Rectangle 4"/>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90264852"/>
      </p:ext>
    </p:extLst>
  </p:cSld>
  <p:clrMapOvr>
    <a:masterClrMapping/>
  </p:clrMapOvr>
  <p:extLst>
    <p:ext uri="{DCECCB84-F9BA-43D5-87BE-67443E8EF086}">
      <p15:sldGuideLst xmlns:p15="http://schemas.microsoft.com/office/powerpoint/2012/main"/>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2800" b="1"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00430803"/>
      </p:ext>
    </p:extLst>
  </p:cSld>
  <p:clrMapOvr>
    <a:masterClrMapping/>
  </p:clrMapOvr>
  <p:extLst>
    <p:ext uri="{DCECCB84-F9BA-43D5-87BE-67443E8EF086}">
      <p15:sldGuideLst xmlns:p15="http://schemas.microsoft.com/office/powerpoint/2012/main"/>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baseline="0">
                <a:solidFill>
                  <a:schemeClr val="bg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8339322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5945357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5619901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6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dirty="0"/>
          </a:p>
        </p:txBody>
      </p:sp>
      <p:sp>
        <p:nvSpPr>
          <p:cNvPr id="6" name="Slide Number Placeholder 5"/>
          <p:cNvSpPr>
            <a:spLocks noGrp="1"/>
          </p:cNvSpPr>
          <p:nvPr>
            <p:ph type="sldNum" sz="quarter" idx="12"/>
          </p:nvPr>
        </p:nvSpPr>
        <p:spPr/>
        <p:txBody>
          <a:bodyPr vert="horz" lIns="45720" tIns="45720" rIns="45720" bIns="45720" rtlCol="0" anchor="ctr">
            <a:normAutofit/>
          </a:bodyPr>
          <a:lstStyle>
            <a:lvl1pPr>
              <a:defRPr lang="en-US"/>
            </a:lvl1pPr>
          </a:lstStyle>
          <a:p>
            <a:fld id="{6D22F896-40B5-4ADD-8801-0D06FADFA095}" type="slidenum">
              <a:rPr lang="en-US" smtClean="0"/>
              <a:t>‹#›</a:t>
            </a:fld>
            <a:endParaRPr lang="en-US" dirty="0"/>
          </a:p>
        </p:txBody>
      </p:sp>
      <p:sp>
        <p:nvSpPr>
          <p:cNvPr id="7" name="Rectangle 6"/>
          <p:cNvSpPr/>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86578794"/>
      </p:ext>
    </p:extLst>
  </p:cSld>
  <p:clrMapOvr>
    <a:masterClrMapping/>
  </p:clrMapOvr>
  <p:extLst>
    <p:ext uri="{DCECCB84-F9BA-43D5-87BE-67443E8EF086}">
      <p15:sldGuideLst xmlns:p15="http://schemas.microsoft.com/office/powerpoint/2012/main"/>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4603903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7" name="Rectangle 6"/>
          <p:cNvSpPr/>
          <p:nvPr/>
        </p:nvSpPr>
        <p:spPr>
          <a:xfrm>
            <a:off x="0" y="0"/>
            <a:ext cx="4572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6342749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109515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7879"/>
            <a:ext cx="4480560" cy="731520"/>
          </a:xfrm>
        </p:spPr>
        <p:txBody>
          <a:bodyPr anchor="b">
            <a:normAutofit/>
          </a:bodyPr>
          <a:lstStyle>
            <a:lvl1pPr marL="0" indent="0">
              <a:spcBef>
                <a:spcPts val="0"/>
              </a:spcBef>
              <a:buNone/>
              <a:defRPr sz="2000" b="0">
                <a:solidFill>
                  <a:schemeClr val="tx1">
                    <a:lumMod val="6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13"/>
          </p:nvPr>
        </p:nvSpPr>
        <p:spPr>
          <a:xfrm>
            <a:off x="6126480" y="1717879"/>
            <a:ext cx="4480560" cy="731520"/>
          </a:xfrm>
        </p:spPr>
        <p:txBody>
          <a:bodyPr anchor="b">
            <a:normAutofit/>
          </a:bodyPr>
          <a:lstStyle>
            <a:lvl1pPr marL="0" indent="0">
              <a:spcBef>
                <a:spcPts val="0"/>
              </a:spcBef>
              <a:buFontTx/>
              <a:buNone/>
              <a:defRPr lang="en-US" sz="2000" b="0" kern="1200" spc="10" baseline="0" dirty="0">
                <a:solidFill>
                  <a:schemeClr val="tx1">
                    <a:lumMod val="65000"/>
                  </a:schemeClr>
                </a:solidFill>
                <a:latin typeface="+mn-lt"/>
                <a:ea typeface="+mn-ea"/>
                <a:cs typeface="+mn-cs"/>
              </a:defRPr>
            </a:lvl1pPr>
          </a:lstStyle>
          <a:p>
            <a:pPr lvl="0"/>
            <a:r>
              <a:rPr lang="en-US"/>
              <a:t>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5808580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5761601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43920782"/>
      </p:ext>
    </p:extLst>
  </p:cSld>
  <p:clrMapOvr>
    <a:masterClrMapping/>
  </p:clrMapOvr>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57692406"/>
      </p:ext>
    </p:extLst>
  </p:cSld>
  <p:clrMapOvr>
    <a:masterClrMapping/>
  </p:clrMapOvr>
  <p:extLst>
    <p:ext uri="{DCECCB84-F9BA-43D5-87BE-67443E8EF086}">
      <p15:sldGuideLst xmlns:p15="http://schemas.microsoft.com/office/powerpoint/2012/main"/>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tx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5925534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4546953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5352551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5980518"/>
      </p:ext>
    </p:extLst>
  </p:cSld>
  <p:clrMapOvr>
    <a:masterClrMapping/>
  </p:clrMapOvr>
  <p:extLst>
    <p:ext uri="{DCECCB84-F9BA-43D5-87BE-67443E8EF086}">
      <p15:sldGuideLst xmlns:p15="http://schemas.microsoft.com/office/powerpoint/2012/main"/>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9461119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8796657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5271966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7973319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69766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89598350"/>
      </p:ext>
    </p:extLst>
  </p:cSld>
  <p:clrMapOvr>
    <a:masterClrMapping/>
  </p:clrMapOvr>
  <p:extLst>
    <p:ext uri="{DCECCB84-F9BA-43D5-87BE-67443E8EF086}">
      <p15:sldGuideLst xmlns:p15="http://schemas.microsoft.com/office/powerpoint/2012/main"/>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97029187"/>
      </p:ext>
    </p:extLst>
  </p:cSld>
  <p:clrMapOvr>
    <a:masterClrMapping/>
  </p:clrMapOvr>
  <p:extLst>
    <p:ext uri="{DCECCB84-F9BA-43D5-87BE-67443E8EF086}">
      <p15:sldGuideLst xmlns:p15="http://schemas.microsoft.com/office/powerpoint/2012/main"/>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917263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9432156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6112101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84922187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5578878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04092897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96461821"/>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211991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462646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383920635"/>
      </p:ext>
    </p:extLst>
  </p:cSld>
  <p:clrMapOvr>
    <a:masterClrMapping/>
  </p:clrMapOvr>
  <p:extLst>
    <p:ext uri="{DCECCB84-F9BA-43D5-87BE-67443E8EF086}">
      <p15:sldGuideLst xmlns:p15="http://schemas.microsoft.com/office/powerpoint/2012/main"/>
    </p:ext>
  </p:extLst>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9238539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248685068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5276593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0394852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37290607"/>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54068320"/>
      </p:ext>
    </p:extLst>
  </p:cSld>
  <p:clrMapOvr>
    <a:masterClrMapping/>
  </p:clrMapOvr>
  <p:extLst>
    <p:ext uri="{DCECCB84-F9BA-43D5-87BE-67443E8EF086}">
      <p15:sldGuideLst xmlns:p15="http://schemas.microsoft.com/office/powerpoint/2012/main"/>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608850861"/>
      </p:ext>
    </p:extLst>
  </p:cSld>
  <p:clrMapOvr>
    <a:masterClrMapping/>
  </p:clrMapOvr>
  <p:extLst>
    <p:ext uri="{DCECCB84-F9BA-43D5-87BE-67443E8EF086}">
      <p15:sldGuideLst xmlns:p15="http://schemas.microsoft.com/office/powerpoint/2012/main"/>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4280968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520938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28589581"/>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1127124" y="329307"/>
            <a:ext cx="5943668" cy="309201"/>
          </a:xfrm>
        </p:spPr>
        <p:txBody>
          <a:bodyPr/>
          <a:lstStyle/>
          <a:p>
            <a:endParaRPr lang="en-US" dirty="0"/>
          </a:p>
        </p:txBody>
      </p:sp>
      <p:sp>
        <p:nvSpPr>
          <p:cNvPr id="6" name="Slide Number Placeholder 5"/>
          <p:cNvSpPr>
            <a:spLocks noGrp="1"/>
          </p:cNvSpPr>
          <p:nvPr>
            <p:ph type="sldNum" sz="quarter" idx="12"/>
          </p:nvPr>
        </p:nvSpPr>
        <p:spPr>
          <a:xfrm>
            <a:off x="9924392" y="134930"/>
            <a:ext cx="811019" cy="503578"/>
          </a:xfrm>
        </p:spPr>
        <p:txBody>
          <a:bodyPr/>
          <a:lstStyle/>
          <a:p>
            <a:fld id="{6D22F896-40B5-4ADD-8801-0D06FADFA095}" type="slidenum">
              <a:rPr lang="en-US" smtClean="0"/>
              <a:t>‹#›</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491136849"/>
      </p:ext>
    </p:extLst>
  </p:cSld>
  <p:clrMapOvr>
    <a:masterClrMapping/>
  </p:clrMapOvr>
  <p:extLst>
    <p:ext uri="{DCECCB84-F9BA-43D5-87BE-67443E8EF086}">
      <p15:sldGuideLst xmlns:p15="http://schemas.microsoft.com/office/powerpoint/2012/main"/>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lvl1pPr>
              <a:defRPr sz="1200"/>
            </a:lvl1p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18868207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hasCustomPrompt="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33889662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594844609"/>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224636210"/>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811043761"/>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07423779"/>
      </p:ext>
    </p:extLst>
  </p:cSld>
  <p:clrMapOvr>
    <a:masterClrMapping/>
  </p:clrMapOvr>
  <p:extLst>
    <p:ext uri="{DCECCB84-F9BA-43D5-87BE-67443E8EF086}">
      <p15:sldGuideLst xmlns:p15="http://schemas.microsoft.com/office/powerpoint/2012/main"/>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38889208"/>
      </p:ext>
    </p:extLst>
  </p:cSld>
  <p:clrMapOvr>
    <a:masterClrMapping/>
  </p:clrMapOvr>
  <p:extLst>
    <p:ext uri="{DCECCB84-F9BA-43D5-87BE-67443E8EF086}">
      <p15:sldGuideLst xmlns:p15="http://schemas.microsoft.com/office/powerpoint/2012/main"/>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1125300" y="318640"/>
            <a:ext cx="4877818" cy="320931"/>
          </a:xfrm>
        </p:spPr>
        <p:txBody>
          <a:bodyPr/>
          <a:lstStyle/>
          <a:p>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6D22F896-40B5-4ADD-8801-0D06FADFA095}" type="slidenum">
              <a:rPr lang="en-US" smtClean="0"/>
              <a:t>‹#›</a:t>
            </a:fld>
            <a:endParaRPr lang="en-US" dirty="0"/>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275376531"/>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232214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50904261"/>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6D22F896-40B5-4ADD-8801-0D06FADFA095}" type="slidenum">
              <a:rPr lang="en-US" smtClean="0"/>
              <a:t>‹#›</a:t>
            </a:fld>
            <a:endParaRPr lang="en-US" dirty="0"/>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523559650"/>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1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8698126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dirty="0"/>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6D22F896-40B5-4ADD-8801-0D06FADFA095}" type="slidenum">
              <a:rPr lang="en-US" smtClean="0"/>
              <a:t>‹#›</a:t>
            </a:fld>
            <a:endParaRPr lang="en-US" dirty="0"/>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61093488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2141326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206197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549913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08760151"/>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4072448142"/>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3077837944"/>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537154"/>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6D22F896-40B5-4ADD-8801-0D06FADFA095}" type="slidenum">
              <a:rPr lang="en-US" smtClean="0"/>
              <a:t>‹#›</a:t>
            </a:fld>
            <a:endParaRPr lang="en-US" dirty="0"/>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9013877"/>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50603988"/>
      </p:ext>
    </p:extLst>
  </p:cSld>
  <p:clrMapOvr>
    <a:masterClrMapping/>
  </p:clrMapOvr>
  <p:extLst>
    <p:ext uri="{DCECCB84-F9BA-43D5-87BE-67443E8EF086}">
      <p15:sldGuideLst xmlns:p15="http://schemas.microsoft.com/office/powerpoint/2012/main"/>
    </p:ext>
  </p:extLst>
</p:sldLayout>
</file>

<file path=ppt/slideLayouts/slideLayout1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47418263"/>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2">
                    <a:lumMod val="7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69038228"/>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4843636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34765776"/>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919663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69064274"/>
      </p:ext>
    </p:extLst>
  </p:cSld>
  <p:clrMapOvr>
    <a:masterClrMapping/>
  </p:clrMapOvr>
  <p:extLst>
    <p:ext uri="{DCECCB84-F9BA-43D5-87BE-67443E8EF086}">
      <p15:sldGuideLst xmlns:p15="http://schemas.microsoft.com/office/powerpoint/2012/main"/>
    </p:ext>
  </p:extLst>
</p:sldLayout>
</file>

<file path=ppt/slideLayouts/slideLayout1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6349088"/>
      </p:ext>
    </p:extLst>
  </p:cSld>
  <p:clrMapOvr>
    <a:masterClrMapping/>
  </p:clrMapOvr>
  <p:extLst>
    <p:ext uri="{DCECCB84-F9BA-43D5-87BE-67443E8EF086}">
      <p15:sldGuideLst xmlns:p15="http://schemas.microsoft.com/office/powerpoint/2012/main"/>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95973409"/>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24584002"/>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94534"/>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rIns="45720"/>
          <a:lstStyle/>
          <a:p>
            <a:fld id="{6D22F896-40B5-4ADD-8801-0D06FADFA095}" type="slidenum">
              <a:rPr lang="en-US" smtClean="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960646522"/>
      </p:ext>
    </p:extLst>
  </p:cSld>
  <p:clrMapOvr>
    <a:masterClrMapping/>
  </p:clrMapOvr>
  <p:extLst>
    <p:ext uri="{DCECCB84-F9BA-43D5-87BE-67443E8EF086}">
      <p15:sldGuideLst xmlns:p15="http://schemas.microsoft.com/office/powerpoint/2012/main"/>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07426085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0692455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78650315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4889753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31045005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8961887"/>
      </p:ext>
    </p:extLst>
  </p:cSld>
  <p:clrMapOvr>
    <a:masterClrMapping/>
  </p:clrMapOvr>
  <p:extLst>
    <p:ext uri="{DCECCB84-F9BA-43D5-87BE-67443E8EF086}">
      <p15:sldGuideLst xmlns:p15="http://schemas.microsoft.com/office/powerpoint/2012/main"/>
    </p:ext>
  </p:extLst>
</p:sldLayout>
</file>

<file path=ppt/slideLayouts/slideLayout1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64736885"/>
      </p:ext>
    </p:extLst>
  </p:cSld>
  <p:clrMapOvr>
    <a:masterClrMapping/>
  </p:clrMapOvr>
  <p:extLst>
    <p:ext uri="{DCECCB84-F9BA-43D5-87BE-67443E8EF086}">
      <p15:sldGuideLst xmlns:p15="http://schemas.microsoft.com/office/powerpoint/2012/main"/>
    </p:ext>
  </p:extLst>
</p:sldLayout>
</file>

<file path=ppt/slideLayouts/slideLayout1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58262963"/>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5703489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5179616"/>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0999930"/>
      </p:ext>
    </p:extLst>
  </p:cSld>
  <p:clrMapOvr>
    <a:masterClrMapping/>
  </p:clrMapOvr>
  <p:extLst>
    <p:ext uri="{DCECCB84-F9BA-43D5-87BE-67443E8EF086}">
      <p15:sldGuideLst xmlns:p15="http://schemas.microsoft.com/office/powerpoint/2012/main"/>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09913372"/>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01919368"/>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418257"/>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1110972"/>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014035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37528878"/>
      </p:ext>
    </p:extLst>
  </p:cSld>
  <p:clrMapOvr>
    <a:masterClrMapping/>
  </p:clrMapOvr>
  <p:extLst>
    <p:ext uri="{DCECCB84-F9BA-43D5-87BE-67443E8EF086}">
      <p15:sldGuideLst xmlns:p15="http://schemas.microsoft.com/office/powerpoint/2012/main"/>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54411305"/>
      </p:ext>
    </p:extLst>
  </p:cSld>
  <p:clrMapOvr>
    <a:masterClrMapping/>
  </p:clrMapOvr>
  <p:extLst>
    <p:ext uri="{DCECCB84-F9BA-43D5-87BE-67443E8EF086}">
      <p15:sldGuideLst xmlns:p15="http://schemas.microsoft.com/office/powerpoint/2012/main"/>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Tree>
    <p:extLst>
      <p:ext uri="{BB962C8B-B14F-4D97-AF65-F5344CB8AC3E}">
        <p14:creationId xmlns:p14="http://schemas.microsoft.com/office/powerpoint/2010/main" val="895150717"/>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61837951"/>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25882650"/>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34569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37172457"/>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93985244"/>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2907252"/>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151181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6D22F896-40B5-4ADD-8801-0D06FADFA095}" type="slidenum">
              <a:rPr lang="en-US" smtClean="0"/>
              <a:t>‹#›</a:t>
            </a:fld>
            <a:endParaRPr lang="en-US" dirty="0"/>
          </a:p>
        </p:txBody>
      </p:sp>
      <p:cxnSp>
        <p:nvCxnSpPr>
          <p:cNvPr id="8" name="Straight Connector 7"/>
          <p:cNvCxnSpPr/>
          <p:nvPr/>
        </p:nvCxnSpPr>
        <p:spPr>
          <a:xfrm>
            <a:off x="1978660" y="3733800"/>
            <a:ext cx="82296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7690839"/>
      </p:ext>
    </p:extLst>
  </p:cSld>
  <p:clrMapOvr>
    <a:masterClrMapping/>
  </p:clrMapOvr>
  <p:extLst>
    <p:ext uri="{DCECCB84-F9BA-43D5-87BE-67443E8EF086}">
      <p15:sldGuideLst xmlns:p15="http://schemas.microsoft.com/office/powerpoint/2012/main"/>
    </p:ext>
  </p:extLst>
</p:sldLayout>
</file>

<file path=ppt/slideLayouts/slideLayout20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3383237"/>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7" name="Straight Connector 6"/>
          <p:cNvCxnSpPr/>
          <p:nvPr/>
        </p:nvCxnSpPr>
        <p:spPr>
          <a:xfrm>
            <a:off x="1981200" y="4020408"/>
            <a:ext cx="82296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147751"/>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2354713"/>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97969679"/>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22862982"/>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6539523"/>
      </p:ext>
    </p:extLst>
  </p:cSld>
  <p:clrMapOvr>
    <a:masterClrMapping/>
  </p:clrMapOvr>
  <p:extLst>
    <p:ext uri="{DCECCB84-F9BA-43D5-87BE-67443E8EF086}">
      <p15:sldGuideLst xmlns:p15="http://schemas.microsoft.com/office/powerpoint/2012/main"/>
    </p:ext>
  </p:extLst>
</p:sldLayout>
</file>

<file path=ppt/slideLayouts/slideLayout2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53327544"/>
      </p:ext>
    </p:extLst>
  </p:cSld>
  <p:clrMapOvr>
    <a:masterClrMapping/>
  </p:clrMapOvr>
  <p:extLst>
    <p:ext uri="{DCECCB84-F9BA-43D5-87BE-67443E8EF086}">
      <p15:sldGuideLst xmlns:p15="http://schemas.microsoft.com/office/powerpoint/2012/main"/>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12923051"/>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84687674"/>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587308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6D22F896-40B5-4ADD-8801-0D06FADFA095}"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06941899"/>
      </p:ext>
    </p:extLst>
  </p:cSld>
  <p:clrMapOvr>
    <a:masterClrMapping/>
  </p:clrMapOvr>
  <p:extLst>
    <p:ext uri="{DCECCB84-F9BA-43D5-87BE-67443E8EF086}">
      <p15:sldGuideLst xmlns:p15="http://schemas.microsoft.com/office/powerpoint/2012/main"/>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1382378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3958189"/>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37725598"/>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8227648"/>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1872098"/>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0084329"/>
      </p:ext>
    </p:extLst>
  </p:cSld>
  <p:clrMapOvr>
    <a:masterClrMapping/>
  </p:clrMapOvr>
  <p:extLst>
    <p:ext uri="{DCECCB84-F9BA-43D5-87BE-67443E8EF086}">
      <p15:sldGuideLst xmlns:p15="http://schemas.microsoft.com/office/powerpoint/2012/main"/>
    </p:ext>
  </p:extLst>
</p:sldLayout>
</file>

<file path=ppt/slideLayouts/slideLayout2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87638359"/>
      </p:ext>
    </p:extLst>
  </p:cSld>
  <p:clrMapOvr>
    <a:masterClrMapping/>
  </p:clrMapOvr>
  <p:extLst>
    <p:ext uri="{DCECCB84-F9BA-43D5-87BE-67443E8EF086}">
      <p15:sldGuideLst xmlns:p15="http://schemas.microsoft.com/office/powerpoint/2012/main"/>
    </p:ext>
  </p:extLst>
</p:sldLayout>
</file>

<file path=ppt/slideLayouts/slideLayout2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90146746"/>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9106071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05475304"/>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43704470"/>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60056547"/>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4958020"/>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7391129"/>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4046216"/>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53663628"/>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2" name="Freeform 6" title="Page Number Shape"/>
          <p:cNvSpPr/>
          <p:nvPr/>
        </p:nvSpPr>
        <p:spPr bwMode="auto">
          <a:xfrm>
            <a:off x="11784011" y="118920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1088913" y="1143293"/>
            <a:ext cx="7034362" cy="4268965"/>
          </a:xfrm>
        </p:spPr>
        <p:txBody>
          <a:bodyPr anchor="t">
            <a:normAutofit/>
          </a:bodyPr>
          <a:lstStyle>
            <a:lvl1pPr algn="l">
              <a:lnSpc>
                <a:spcPct val="85000"/>
              </a:lnSpc>
              <a:defRPr sz="77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1088914" y="5537925"/>
            <a:ext cx="7034362" cy="706355"/>
          </a:xfrm>
        </p:spPr>
        <p:txBody>
          <a:bodyPr>
            <a:normAutofit/>
          </a:bodyPr>
          <a:lstStyle>
            <a:lvl1pPr marL="0" indent="0" algn="l">
              <a:lnSpc>
                <a:spcPct val="114000"/>
              </a:lnSpc>
              <a:spcBef>
                <a:spcPts val="0"/>
              </a:spcBef>
              <a:buNone/>
              <a:defRPr sz="20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88913" y="6314440"/>
            <a:ext cx="1596622" cy="365125"/>
          </a:xfrm>
        </p:spPr>
        <p:txBody>
          <a:bodyPr/>
          <a:lstStyle>
            <a:lvl1pPr algn="l">
              <a:defRPr sz="1200">
                <a:solidFill>
                  <a:schemeClr val="tx2"/>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3000591" y="6314440"/>
            <a:ext cx="5122683" cy="365125"/>
          </a:xfrm>
        </p:spPr>
        <p:txBody>
          <a:bodyPr/>
          <a:lstStyle>
            <a:lvl1pPr algn="l">
              <a:defRPr b="0">
                <a:solidFill>
                  <a:schemeClr val="tx2"/>
                </a:solidFill>
              </a:defRPr>
            </a:lvl1pPr>
          </a:lstStyle>
          <a:p>
            <a:endParaRPr lang="en-US" dirty="0"/>
          </a:p>
        </p:txBody>
      </p:sp>
      <p:sp>
        <p:nvSpPr>
          <p:cNvPr id="6" name="Slide Number Placeholder 5"/>
          <p:cNvSpPr>
            <a:spLocks noGrp="1"/>
          </p:cNvSpPr>
          <p:nvPr>
            <p:ph type="sldNum" sz="quarter" idx="12"/>
          </p:nvPr>
        </p:nvSpPr>
        <p:spPr>
          <a:xfrm>
            <a:off x="11784011" y="1416216"/>
            <a:ext cx="407988" cy="365125"/>
          </a:xfrm>
        </p:spPr>
        <p:txBody>
          <a:bodyPr/>
          <a:lstStyle>
            <a:lvl1pPr algn="r">
              <a:defRPr>
                <a:solidFill>
                  <a:schemeClr val="accent1"/>
                </a:solidFill>
              </a:defRPr>
            </a:lvl1pPr>
          </a:lstStyle>
          <a:p>
            <a:fld id="{6D22F896-40B5-4ADD-8801-0D06FADFA095}" type="slidenum">
              <a:rPr lang="en-US" smtClean="0"/>
              <a:t>‹#›</a:t>
            </a:fld>
            <a:endParaRPr lang="en-US" dirty="0"/>
          </a:p>
        </p:txBody>
      </p:sp>
      <p:cxnSp>
        <p:nvCxnSpPr>
          <p:cNvPr id="9" name="Straight Connector 8" title="Verticle Rule Line"/>
          <p:cNvCxnSpPr/>
          <p:nvPr/>
        </p:nvCxnSpPr>
        <p:spPr>
          <a:xfrm>
            <a:off x="773855"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682519"/>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2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9581823"/>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6" title="Page Number Shape"/>
          <p:cNvSpPr/>
          <p:nvPr/>
        </p:nvSpPr>
        <p:spPr bwMode="auto">
          <a:xfrm>
            <a:off x="11784011"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title"/>
          </p:nvPr>
        </p:nvSpPr>
        <p:spPr>
          <a:xfrm>
            <a:off x="1947673" y="2571722"/>
            <a:ext cx="8296654" cy="3286153"/>
          </a:xfrm>
        </p:spPr>
        <p:txBody>
          <a:bodyPr anchor="t">
            <a:normAutofit/>
          </a:bodyPr>
          <a:lstStyle>
            <a:lvl1pPr>
              <a:lnSpc>
                <a:spcPct val="85000"/>
              </a:lnSpc>
              <a:defRPr sz="77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742955" y="6314439"/>
            <a:ext cx="1596622" cy="365125"/>
          </a:xfrm>
        </p:spPr>
        <p:txBody>
          <a:bodyPr/>
          <a:lstStyle>
            <a:lvl1pPr>
              <a:defRPr sz="1200">
                <a:solidFill>
                  <a:schemeClr val="accent1"/>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1947673" y="6314440"/>
            <a:ext cx="6480226" cy="365125"/>
          </a:xfrm>
        </p:spPr>
        <p:txBody>
          <a:bodyPr/>
          <a:lstStyle>
            <a:lvl1pPr>
              <a:defRPr b="0">
                <a:solidFill>
                  <a:schemeClr val="accent1"/>
                </a:solidFill>
              </a:defRPr>
            </a:lvl1pPr>
          </a:lstStyle>
          <a:p>
            <a:endParaRPr lang="en-US" dirty="0"/>
          </a:p>
        </p:txBody>
      </p:sp>
      <p:sp>
        <p:nvSpPr>
          <p:cNvPr id="6" name="Slide Number Placeholder 5"/>
          <p:cNvSpPr>
            <a:spLocks noGrp="1"/>
          </p:cNvSpPr>
          <p:nvPr>
            <p:ph type="sldNum" sz="quarter" idx="12"/>
          </p:nvPr>
        </p:nvSpPr>
        <p:spPr>
          <a:xfrm>
            <a:off x="11784011" y="1620760"/>
            <a:ext cx="407988" cy="365125"/>
          </a:xfrm>
        </p:spPr>
        <p:txBody>
          <a:bodyPr/>
          <a:lstStyle>
            <a:lvl1pPr>
              <a:defRPr>
                <a:solidFill>
                  <a:schemeClr val="bg2"/>
                </a:solidFill>
              </a:defRPr>
            </a:lvl1pPr>
          </a:lstStyle>
          <a:p>
            <a:fld id="{6D22F896-40B5-4ADD-8801-0D06FADFA095}" type="slidenum">
              <a:rPr lang="en-US" smtClean="0"/>
              <a:t>‹#›</a:t>
            </a:fld>
            <a:endParaRPr lang="en-US" dirty="0"/>
          </a:p>
        </p:txBody>
      </p:sp>
      <p:cxnSp>
        <p:nvCxnSpPr>
          <p:cNvPr id="10" name="Straight Connector 9" title="Horizontal Rule Line"/>
          <p:cNvCxnSpPr/>
          <p:nvPr/>
        </p:nvCxnSpPr>
        <p:spPr>
          <a:xfrm flipH="1">
            <a:off x="1" y="6178167"/>
            <a:ext cx="10244326"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2492946"/>
      </p:ext>
    </p:extLst>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Layouts/slideLayout2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81600" y="540628"/>
            <a:ext cx="6248400" cy="24889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81600" y="3712467"/>
            <a:ext cx="6248400" cy="24822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01871591"/>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81600" y="1526671"/>
            <a:ext cx="6245352" cy="1755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81600" y="4669432"/>
            <a:ext cx="6245352" cy="1755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1799059"/>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7235624"/>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22538691"/>
      </p:ext>
    </p:extLst>
  </p:cSld>
  <p:clrMapOvr>
    <a:masterClrMapping/>
  </p:clrMapOvr>
  <p:extLst>
    <p:ext uri="{DCECCB84-F9BA-43D5-87BE-67443E8EF086}">
      <p15:sldGuideLst xmlns:p15="http://schemas.microsoft.com/office/powerpoint/2012/main"/>
    </p:ext>
  </p:extLst>
</p:sldLayout>
</file>

<file path=ppt/slideLayouts/slideLayout2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5479"/>
            <a:ext cx="3838776" cy="1921022"/>
          </a:xfrm>
        </p:spPr>
        <p:txBody>
          <a:bodyPr anchor="t">
            <a:noAutofit/>
          </a:bodyPr>
          <a:lstStyle>
            <a:lvl1pPr>
              <a:lnSpc>
                <a:spcPct val="93000"/>
              </a:lnSpc>
              <a:defRPr sz="4000"/>
            </a:lvl1pPr>
          </a:lstStyle>
          <a:p>
            <a:r>
              <a:rPr lang="en-US"/>
              <a:t>Click to edit Master title style</a:t>
            </a:r>
            <a:endParaRPr lang="en-US" dirty="0"/>
          </a:p>
        </p:txBody>
      </p:sp>
      <p:sp>
        <p:nvSpPr>
          <p:cNvPr id="3" name="Content Placeholder 2"/>
          <p:cNvSpPr>
            <a:spLocks noGrp="1"/>
          </p:cNvSpPr>
          <p:nvPr>
            <p:ph idx="1"/>
          </p:nvPr>
        </p:nvSpPr>
        <p:spPr>
          <a:xfrm>
            <a:off x="5181600" y="564147"/>
            <a:ext cx="62484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2000" y="2621512"/>
            <a:ext cx="3838776" cy="3239537"/>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21445533"/>
      </p:ext>
    </p:extLst>
  </p:cSld>
  <p:clrMapOvr>
    <a:masterClrMapping/>
  </p:clrMapOvr>
  <p:extLst>
    <p:ext uri="{DCECCB84-F9BA-43D5-87BE-67443E8EF086}">
      <p15:sldGuideLst xmlns:p15="http://schemas.microsoft.com/office/powerpoint/2012/main"/>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557261"/>
            <a:ext cx="3840480" cy="1919239"/>
          </a:xfrm>
        </p:spPr>
        <p:txBody>
          <a:bodyPr anchor="t">
            <a:noAutofit/>
          </a:bodyPr>
          <a:lstStyle>
            <a:lvl1pPr>
              <a:lnSpc>
                <a:spcPct val="93000"/>
              </a:lnSpc>
              <a:defRPr sz="40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57800" y="0"/>
            <a:ext cx="6172200"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58952" y="2621512"/>
            <a:ext cx="3840480" cy="3236976"/>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18485146"/>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181600" y="640080"/>
            <a:ext cx="6248398" cy="558414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88443401"/>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2"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Vertical Title 1"/>
          <p:cNvSpPr>
            <a:spLocks noGrp="1"/>
          </p:cNvSpPr>
          <p:nvPr>
            <p:ph type="title" orient="vert"/>
          </p:nvPr>
        </p:nvSpPr>
        <p:spPr>
          <a:xfrm>
            <a:off x="7990765" y="642931"/>
            <a:ext cx="2446670" cy="467810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642932"/>
            <a:ext cx="7070678" cy="46781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536187" y="5927131"/>
            <a:ext cx="3814856" cy="365125"/>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6536187" y="6315949"/>
            <a:ext cx="3814856" cy="365125"/>
          </a:xfrm>
        </p:spPr>
        <p:txBody>
          <a:bodyPr/>
          <a:lstStyle/>
          <a:p>
            <a:endParaRPr lang="en-US" dirty="0"/>
          </a:p>
        </p:txBody>
      </p:sp>
      <p:sp>
        <p:nvSpPr>
          <p:cNvPr id="6" name="Slide Number Placeholder 5"/>
          <p:cNvSpPr>
            <a:spLocks noGrp="1"/>
          </p:cNvSpPr>
          <p:nvPr>
            <p:ph type="sldNum" sz="quarter" idx="12"/>
          </p:nvPr>
        </p:nvSpPr>
        <p:spPr>
          <a:xfrm>
            <a:off x="11784011" y="5607592"/>
            <a:ext cx="407988" cy="365125"/>
          </a:xfrm>
        </p:spPr>
        <p:txBody>
          <a:bodyPr/>
          <a:lstStyle/>
          <a:p>
            <a:fld id="{6D22F896-40B5-4ADD-8801-0D06FADFA095}" type="slidenum">
              <a:rPr lang="en-US" smtClean="0"/>
              <a:t>‹#›</a:t>
            </a:fld>
            <a:endParaRPr lang="en-US" dirty="0"/>
          </a:p>
        </p:txBody>
      </p:sp>
      <p:cxnSp>
        <p:nvCxnSpPr>
          <p:cNvPr id="13" name="Straight Connector 12" title="Horizontal Rule Line"/>
          <p:cNvCxnSpPr/>
          <p:nvPr/>
        </p:nvCxnSpPr>
        <p:spPr>
          <a:xfrm>
            <a:off x="0" y="6199730"/>
            <a:ext cx="10260011"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6612271"/>
      </p:ext>
    </p:extLst>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Layouts/slideLayout2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8196250"/>
      </p:ext>
    </p:extLst>
  </p:cSld>
  <p:clrMapOvr>
    <a:masterClrMapping/>
  </p:clrMapOvr>
  <p:extLst>
    <p:ext uri="{DCECCB84-F9BA-43D5-87BE-67443E8EF086}">
      <p15:sldGuideLst xmlns:p15="http://schemas.microsoft.com/office/powerpoint/2012/main"/>
    </p:ext>
  </p:extLst>
</p:sldLayout>
</file>

<file path=ppt/slideLayouts/slideLayout2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05546541"/>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92226234"/>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41378100"/>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58355404"/>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05455426"/>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30230763"/>
      </p:ext>
    </p:extLst>
  </p:cSld>
  <p:clrMapOvr>
    <a:masterClrMapping/>
  </p:clrMapOvr>
  <p:extLst>
    <p:ext uri="{DCECCB84-F9BA-43D5-87BE-67443E8EF086}">
      <p15:sldGuideLst xmlns:p15="http://schemas.microsoft.com/office/powerpoint/2012/main"/>
    </p:ext>
  </p:extLst>
</p:sldLayout>
</file>

<file path=ppt/slideLayouts/slideLayout2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01246789"/>
      </p:ext>
    </p:extLst>
  </p:cSld>
  <p:clrMapOvr>
    <a:masterClrMapping/>
  </p:clrMapOvr>
  <p:extLst>
    <p:ext uri="{DCECCB84-F9BA-43D5-87BE-67443E8EF086}">
      <p15:sldGuideLst xmlns:p15="http://schemas.microsoft.com/office/powerpoint/2012/main"/>
    </p:ext>
  </p:extLst>
</p:sldLayout>
</file>

<file path=ppt/slideLayouts/slideLayout2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282522"/>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2757221"/>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27002817"/>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285973812"/>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7003899"/>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36500733"/>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22064902"/>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56015885"/>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9573147"/>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9910529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60374134"/>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71385088"/>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22511063"/>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92023907"/>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00515995"/>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17192003"/>
      </p:ext>
    </p:extLst>
  </p:cSld>
  <p:clrMapOvr>
    <a:masterClrMapping/>
  </p:clrMapOvr>
  <p:extLst>
    <p:ext uri="{DCECCB84-F9BA-43D5-87BE-67443E8EF086}">
      <p15:sldGuideLst xmlns:p15="http://schemas.microsoft.com/office/powerpoint/2012/main"/>
    </p:ext>
  </p:extLst>
</p:sldLayout>
</file>

<file path=ppt/slideLayouts/slideLayout2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1702158"/>
      </p:ext>
    </p:extLst>
  </p:cSld>
  <p:clrMapOvr>
    <a:masterClrMapping/>
  </p:clrMapOvr>
  <p:extLst>
    <p:ext uri="{DCECCB84-F9BA-43D5-87BE-67443E8EF086}">
      <p15:sldGuideLst xmlns:p15="http://schemas.microsoft.com/office/powerpoint/2012/main"/>
    </p:ext>
  </p:extLst>
</p:sldLayout>
</file>

<file path=ppt/slideLayouts/slideLayout2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88194802"/>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18359859"/>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20542367"/>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62034023"/>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4486839"/>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16994791"/>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63211460"/>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0593826"/>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92235022"/>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48A87A34-81AB-432B-8DAE-1953F412C126}" type="datetimeFigureOut">
              <a:rPr lang="en-US" smtClean="0"/>
              <a:t>9/4/2018</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2727346573"/>
      </p:ext>
    </p:extLst>
  </p:cSld>
  <p:clrMapOvr>
    <a:masterClrMapping/>
  </p:clrMapOvr>
  <p:extLst>
    <p:ext uri="{DCECCB84-F9BA-43D5-87BE-67443E8EF086}">
      <p15:sldGuideLst xmlns:p15="http://schemas.microsoft.com/office/powerpoint/2012/main"/>
    </p:ext>
  </p:extLst>
</p:sldLayout>
</file>

<file path=ppt/slideLayouts/slideLayout281.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796704422"/>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2108144201"/>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213776687"/>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542582675"/>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4110186941"/>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058791533"/>
      </p:ext>
    </p:extLst>
  </p:cSld>
  <p:clrMapOvr>
    <a:masterClrMapping/>
  </p:clrMapOvr>
  <p:extLst>
    <p:ext uri="{DCECCB84-F9BA-43D5-87BE-67443E8EF086}">
      <p15:sldGuideLst xmlns:p15="http://schemas.microsoft.com/office/powerpoint/2012/main"/>
    </p:ext>
  </p:extLst>
</p:sldLayout>
</file>

<file path=ppt/slideLayouts/slideLayout28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6D22F896-40B5-4ADD-8801-0D06FADFA095}" type="slidenum">
              <a:rPr lang="en-US" smtClean="0"/>
              <a:t>‹#›</a:t>
            </a:fld>
            <a:endParaRPr lang="en-US"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38369634"/>
      </p:ext>
    </p:extLst>
  </p:cSld>
  <p:clrMapOvr>
    <a:masterClrMapping/>
  </p:clrMapOvr>
  <p:extLst>
    <p:ext uri="{DCECCB84-F9BA-43D5-87BE-67443E8EF086}">
      <p15:sldGuideLst xmlns:p15="http://schemas.microsoft.com/office/powerpoint/2012/main"/>
    </p:ext>
  </p:extLst>
</p:sldLayout>
</file>

<file path=ppt/slideLayouts/slideLayout28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3299155839"/>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2721345080"/>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2423092"/>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48A87A34-81AB-432B-8DAE-1953F412C126}" type="datetimeFigureOut">
              <a:rPr lang="en-US" smtClean="0"/>
              <a:t>9/4/2018</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406550704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43984917"/>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1856485"/>
      </p:ext>
    </p:extLst>
  </p:cSld>
  <p:clrMapOvr>
    <a:overrideClrMapping bg1="lt1" tx1="dk1" bg2="lt2" tx2="dk2" accent1="accent1" accent2="accent2" accent3="accent3" accent4="accent4" accent5="accent5" accent6="accent6" hlink="hlink" folHlink="folHlink"/>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55751972"/>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68898065"/>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33082977"/>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36396771"/>
      </p:ext>
    </p:extLst>
  </p:cSld>
  <p:clrMapOvr>
    <a:masterClrMapping/>
  </p:clrMapOvr>
  <p:extLst>
    <p:ext uri="{DCECCB84-F9BA-43D5-87BE-67443E8EF086}">
      <p15:sldGuideLst xmlns:p15="http://schemas.microsoft.com/office/powerpoint/2012/main"/>
    </p:ext>
  </p:extLst>
</p:sldLayout>
</file>

<file path=ppt/slideLayouts/slideLayout29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6728" y="6227064"/>
            <a:ext cx="1463040" cy="256032"/>
          </a:xfrm>
        </p:spPr>
        <p:txBody>
          <a:bodyPr/>
          <a:lstStyle/>
          <a:p>
            <a:fld id="{6D22F896-40B5-4ADD-8801-0D06FADFA095}" type="slidenum">
              <a:rPr lang="en-US" smtClean="0"/>
              <a:t>‹#›</a:t>
            </a:fld>
            <a:endParaRPr lang="en-US" dirty="0"/>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12860879"/>
      </p:ext>
    </p:extLst>
  </p:cSld>
  <p:clrMapOvr>
    <a:masterClrMapping/>
  </p:clrMapOvr>
  <p:extLst>
    <p:ext uri="{DCECCB84-F9BA-43D5-87BE-67443E8EF086}">
      <p15:sldGuideLst xmlns:p15="http://schemas.microsoft.com/office/powerpoint/2012/main"/>
    </p:ext>
  </p:extLst>
</p:sldLayout>
</file>

<file path=ppt/slideLayouts/slideLayout29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56032"/>
          </a:xfrm>
        </p:spPr>
        <p:txBody>
          <a:bodyPr/>
          <a:lstStyle/>
          <a:p>
            <a:fld id="{6D22F896-40B5-4ADD-8801-0D06FADFA095}" type="slidenum">
              <a:rPr lang="en-US" smtClean="0"/>
              <a:t>‹#›</a:t>
            </a:fld>
            <a:endParaRPr lang="en-US" dirty="0"/>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17597739"/>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8912420"/>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7006064"/>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771275718"/>
      </p:ext>
    </p:extLst>
  </p:cSld>
  <p:clrMapOvr>
    <a:masterClrMapping/>
  </p:clrMapOvr>
  <p:extLst>
    <p:ext uri="{DCECCB84-F9BA-43D5-87BE-67443E8EF086}">
      <p15:sldGuideLst xmlns:p15="http://schemas.microsoft.com/office/powerpoint/2012/main"/>
    </p:ext>
  </p:extLst>
</p:sldLayout>
</file>

<file path=ppt/slideLayouts/slideLayout3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53038452"/>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593667" y="6272784"/>
            <a:ext cx="2644309" cy="365125"/>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4043203673"/>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91809636"/>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0898161"/>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83693078"/>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7009120"/>
      </p:ext>
    </p:extLst>
  </p:cSld>
  <p:clrMapOvr>
    <a:masterClrMapping/>
  </p:clrMapOvr>
  <p:extLst>
    <p:ext uri="{DCECCB84-F9BA-43D5-87BE-67443E8EF086}">
      <p15:sldGuideLst xmlns:p15="http://schemas.microsoft.com/office/powerpoint/2012/main"/>
    </p:ext>
  </p:extLst>
</p:sldLayout>
</file>

<file path=ppt/slideLayouts/slideLayout30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4874394"/>
      </p:ext>
    </p:extLst>
  </p:cSld>
  <p:clrMapOvr>
    <a:masterClrMapping/>
  </p:clrMapOvr>
  <p:extLst>
    <p:ext uri="{DCECCB84-F9BA-43D5-87BE-67443E8EF086}">
      <p15:sldGuideLst xmlns:p15="http://schemas.microsoft.com/office/powerpoint/2012/main"/>
    </p:ext>
  </p:extLst>
</p:sldLayout>
</file>

<file path=ppt/slideLayouts/slideLayout3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31268127"/>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56344453"/>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82177988"/>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rIns="45720"/>
          <a:lstStyle/>
          <a:p>
            <a:fld id="{6D22F896-40B5-4ADD-8801-0D06FADFA095}" type="slidenum">
              <a:rPr lang="en-US" smtClean="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292272718"/>
      </p:ext>
    </p:extLst>
  </p:cSld>
  <p:clrMapOvr>
    <a:masterClrMapping/>
  </p:clrMapOvr>
  <p:extLst>
    <p:ext uri="{DCECCB84-F9BA-43D5-87BE-67443E8EF086}">
      <p15:sldGuideLst xmlns:p15="http://schemas.microsoft.com/office/powerpoint/2012/main"/>
    </p:ext>
  </p:extLst>
</p:sldLayout>
</file>

<file path=ppt/slideLayouts/slideLayout3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093205378"/>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0068171"/>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042413033"/>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24729641"/>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18797561"/>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75744425"/>
      </p:ext>
    </p:extLst>
  </p:cSld>
  <p:clrMapOvr>
    <a:masterClrMapping/>
  </p:clrMapOvr>
  <p:extLst>
    <p:ext uri="{DCECCB84-F9BA-43D5-87BE-67443E8EF086}">
      <p15:sldGuideLst xmlns:p15="http://schemas.microsoft.com/office/powerpoint/2012/main"/>
    </p:ext>
  </p:extLst>
</p:sldLayout>
</file>

<file path=ppt/slideLayouts/slideLayout3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69209150"/>
      </p:ext>
    </p:extLst>
  </p:cSld>
  <p:clrMapOvr>
    <a:masterClrMapping/>
  </p:clrMapOvr>
  <p:extLst>
    <p:ext uri="{DCECCB84-F9BA-43D5-87BE-67443E8EF086}">
      <p15:sldGuideLst xmlns:p15="http://schemas.microsoft.com/office/powerpoint/2012/main"/>
    </p:ext>
  </p:extLst>
</p:sldLayout>
</file>

<file path=ppt/slideLayouts/slideLayout3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18824036"/>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41810658"/>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00207707"/>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00960471"/>
      </p:ext>
    </p:extLst>
  </p:cSld>
  <p:clrMapOvr>
    <a:masterClrMapping/>
  </p:clrMapOvr>
  <p:extLst>
    <p:ext uri="{DCECCB84-F9BA-43D5-87BE-67443E8EF086}">
      <p15:sldGuideLst xmlns:p15="http://schemas.microsoft.com/office/powerpoint/2012/main"/>
    </p:ext>
  </p:extLst>
</p:sldLayout>
</file>

<file path=ppt/slideLayouts/slideLayout3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76806920"/>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1677279"/>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035186"/>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13648864"/>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86423989"/>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98415981"/>
      </p:ext>
    </p:extLst>
  </p:cSld>
  <p:clrMapOvr>
    <a:masterClrMapping/>
  </p:clrMapOvr>
  <p:extLst>
    <p:ext uri="{DCECCB84-F9BA-43D5-87BE-67443E8EF086}">
      <p15:sldGuideLst xmlns:p15="http://schemas.microsoft.com/office/powerpoint/2012/main"/>
    </p:ext>
  </p:extLst>
</p:sldLayout>
</file>

<file path=ppt/slideLayouts/slideLayout3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89318186"/>
      </p:ext>
    </p:extLst>
  </p:cSld>
  <p:clrMapOvr>
    <a:masterClrMapping/>
  </p:clrMapOvr>
  <p:extLst>
    <p:ext uri="{DCECCB84-F9BA-43D5-87BE-67443E8EF086}">
      <p15:sldGuideLst xmlns:p15="http://schemas.microsoft.com/office/powerpoint/2012/main"/>
    </p:ext>
  </p:extLst>
</p:sldLayout>
</file>

<file path=ppt/slideLayouts/slideLayout3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8902581"/>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4226951"/>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37138599"/>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46064527"/>
      </p:ext>
    </p:extLst>
  </p:cSld>
  <p:clrMapOvr>
    <a:masterClrMapping/>
  </p:clrMapOvr>
  <p:extLst>
    <p:ext uri="{DCECCB84-F9BA-43D5-87BE-67443E8EF086}">
      <p15:sldGuideLst xmlns:p15="http://schemas.microsoft.com/office/powerpoint/2012/main"/>
    </p:ext>
  </p:extLst>
</p:sldLayout>
</file>

<file path=ppt/slideLayouts/slideLayout3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90784523"/>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99603807"/>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66344179"/>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25122675"/>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4081353"/>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11885574"/>
      </p:ext>
    </p:extLst>
  </p:cSld>
  <p:clrMapOvr>
    <a:masterClrMapping/>
  </p:clrMapOvr>
  <p:extLst>
    <p:ext uri="{DCECCB84-F9BA-43D5-87BE-67443E8EF086}">
      <p15:sldGuideLst xmlns:p15="http://schemas.microsoft.com/office/powerpoint/2012/main"/>
    </p:ext>
  </p:extLst>
</p:sldLayout>
</file>

<file path=ppt/slideLayouts/slideLayout3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76210743"/>
      </p:ext>
    </p:extLst>
  </p:cSld>
  <p:clrMapOvr>
    <a:masterClrMapping/>
  </p:clrMapOvr>
  <p:extLst>
    <p:ext uri="{DCECCB84-F9BA-43D5-87BE-67443E8EF086}">
      <p15:sldGuideLst xmlns:p15="http://schemas.microsoft.com/office/powerpoint/2012/main"/>
    </p:ext>
  </p:extLst>
</p:sldLayout>
</file>

<file path=ppt/slideLayouts/slideLayout3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885810" y="6041362"/>
            <a:ext cx="976879" cy="365125"/>
          </a:xfrm>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11362008"/>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36673188"/>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42719256"/>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Edit Master text styles</a:t>
            </a:r>
          </a:p>
        </p:txBody>
      </p:sp>
      <p:sp>
        <p:nvSpPr>
          <p:cNvPr id="2" name="Date Placeholder 1"/>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30542402"/>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96343294"/>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74198143"/>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68396939"/>
      </p:ext>
    </p:extLst>
  </p:cSld>
  <p:clrMapOvr>
    <a:masterClrMapping/>
  </p:clrMapOvr>
  <p:extLst>
    <p:ext uri="{DCECCB84-F9BA-43D5-87BE-67443E8EF086}">
      <p15:sldGuideLst xmlns:p15="http://schemas.microsoft.com/office/powerpoint/2012/main"/>
    </p:ext>
  </p:extLst>
</p:sldLayout>
</file>

<file path=ppt/slideLayouts/slideLayout3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07232780"/>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88608025"/>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4138805"/>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1718505"/>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83560220"/>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1431356"/>
      </p:ext>
    </p:extLst>
  </p:cSld>
  <p:clrMapOvr>
    <a:masterClrMapping/>
  </p:clrMapOvr>
  <p:extLst>
    <p:ext uri="{DCECCB84-F9BA-43D5-87BE-67443E8EF086}">
      <p15:sldGuideLst xmlns:p15="http://schemas.microsoft.com/office/powerpoint/2012/main"/>
    </p:ext>
  </p:extLst>
</p:sldLayout>
</file>

<file path=ppt/slideLayouts/slideLayout3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99524424"/>
      </p:ext>
    </p:extLst>
  </p:cSld>
  <p:clrMapOvr>
    <a:masterClrMapping/>
  </p:clrMapOvr>
  <p:extLst>
    <p:ext uri="{DCECCB84-F9BA-43D5-87BE-67443E8EF086}">
      <p15:sldGuideLst xmlns:p15="http://schemas.microsoft.com/office/powerpoint/2012/main"/>
    </p:ext>
  </p:extLst>
</p:sldLayout>
</file>

<file path=ppt/slideLayouts/slideLayout3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29103024"/>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52943596"/>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42074272"/>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1642919"/>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28105897"/>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59547867"/>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29092798"/>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0057907"/>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0296817"/>
      </p:ext>
    </p:extLst>
  </p:cSld>
  <p:clrMapOvr>
    <a:masterClrMapping/>
  </p:clrMapOvr>
  <p:extLst>
    <p:ext uri="{DCECCB84-F9BA-43D5-87BE-67443E8EF086}">
      <p15:sldGuideLst xmlns:p15="http://schemas.microsoft.com/office/powerpoint/2012/main"/>
    </p:ext>
  </p:extLst>
</p:sldLayout>
</file>

<file path=ppt/slideLayouts/slideLayout3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63047947"/>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3851259"/>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02750808"/>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49869185"/>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99509711"/>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9401768"/>
      </p:ext>
    </p:extLst>
  </p:cSld>
  <p:clrMapOvr>
    <a:masterClrMapping/>
  </p:clrMapOvr>
  <p:extLst>
    <p:ext uri="{DCECCB84-F9BA-43D5-87BE-67443E8EF086}">
      <p15:sldGuideLst xmlns:p15="http://schemas.microsoft.com/office/powerpoint/2012/main"/>
    </p:ext>
  </p:extLst>
</p:sldLayout>
</file>

<file path=ppt/slideLayouts/slideLayout37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072023872"/>
      </p:ext>
    </p:extLst>
  </p:cSld>
  <p:clrMapOvr>
    <a:masterClrMapping/>
  </p:clrMapOvr>
  <p:extLst>
    <p:ext uri="{DCECCB84-F9BA-43D5-87BE-67443E8EF086}">
      <p15:sldGuideLst xmlns:p15="http://schemas.microsoft.com/office/powerpoint/2012/main"/>
    </p:ext>
  </p:extLst>
</p:sldLayout>
</file>

<file path=ppt/slideLayouts/slideLayout37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75972015"/>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45954365"/>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18466782"/>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53978994"/>
      </p:ext>
    </p:extLst>
  </p:cSld>
  <p:clrMapOvr>
    <a:masterClrMapping/>
  </p:clrMapOvr>
  <p:extLst>
    <p:ext uri="{DCECCB84-F9BA-43D5-87BE-67443E8EF086}">
      <p15:sldGuideLst xmlns:p15="http://schemas.microsoft.com/office/powerpoint/2012/main"/>
    </p:ext>
  </p:extLst>
</p:sldLayout>
</file>

<file path=ppt/slideLayouts/slideLayout3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05484811"/>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74219196"/>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14232105"/>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38902144"/>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55258746"/>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69524029"/>
      </p:ext>
    </p:extLst>
  </p:cSld>
  <p:clrMapOvr>
    <a:masterClrMapping/>
  </p:clrMapOvr>
  <p:extLst>
    <p:ext uri="{DCECCB84-F9BA-43D5-87BE-67443E8EF086}">
      <p15:sldGuideLst xmlns:p15="http://schemas.microsoft.com/office/powerpoint/2012/main"/>
    </p:ext>
  </p:extLst>
</p:sldLayout>
</file>

<file path=ppt/slideLayouts/slideLayout3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92631810"/>
      </p:ext>
    </p:extLst>
  </p:cSld>
  <p:clrMapOvr>
    <a:masterClrMapping/>
  </p:clrMapOvr>
  <p:extLst>
    <p:ext uri="{DCECCB84-F9BA-43D5-87BE-67443E8EF086}">
      <p15:sldGuideLst xmlns:p15="http://schemas.microsoft.com/office/powerpoint/2012/main"/>
    </p:ext>
  </p:extLst>
</p:sldLayout>
</file>

<file path=ppt/slideLayouts/slideLayout3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15259763"/>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00538967"/>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46643425"/>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90043203"/>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29798661"/>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67378769"/>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2055576"/>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43868786"/>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66279336"/>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23897351"/>
      </p:ext>
    </p:extLst>
  </p:cSld>
  <p:clrMapOvr>
    <a:masterClrMapping/>
  </p:clrMapOvr>
  <p:extLst>
    <p:ext uri="{DCECCB84-F9BA-43D5-87BE-67443E8EF086}">
      <p15:sldGuideLst xmlns:p15="http://schemas.microsoft.com/office/powerpoint/2012/main"/>
    </p:ext>
  </p:extLst>
</p:sldLayout>
</file>

<file path=ppt/slideLayouts/slideLayout3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44228324"/>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71187335"/>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58956862"/>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42655786"/>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74411549"/>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2849202"/>
      </p:ext>
    </p:extLst>
  </p:cSld>
  <p:clrMapOvr>
    <a:masterClrMapping/>
  </p:clrMapOvr>
  <p:extLst>
    <p:ext uri="{DCECCB84-F9BA-43D5-87BE-67443E8EF086}">
      <p15:sldGuideLst xmlns:p15="http://schemas.microsoft.com/office/powerpoint/2012/main"/>
    </p:ext>
  </p:extLst>
</p:sldLayout>
</file>

<file path=ppt/slideLayouts/slideLayout4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34903409"/>
      </p:ext>
    </p:extLst>
  </p:cSld>
  <p:clrMapOvr>
    <a:masterClrMapping/>
  </p:clrMapOvr>
  <p:extLst>
    <p:ext uri="{DCECCB84-F9BA-43D5-87BE-67443E8EF086}">
      <p15:sldGuideLst xmlns:p15="http://schemas.microsoft.com/office/powerpoint/2012/main"/>
    </p:ext>
  </p:extLst>
</p:sldLayout>
</file>

<file path=ppt/slideLayouts/slideLayout4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smtClean="0"/>
              <a:t>9/4/2018</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60237129"/>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7942060"/>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0259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9.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8.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3.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18" Type="http://schemas.openxmlformats.org/officeDocument/2006/relationships/theme" Target="../theme/theme4.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slideLayout" Target="../slideLayouts/slideLayout62.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19" Type="http://schemas.openxmlformats.org/officeDocument/2006/relationships/image" Target="../media/image13.png"/><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theme" Target="../theme/theme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19" Type="http://schemas.openxmlformats.org/officeDocument/2006/relationships/image" Target="../media/image14.png"/><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slideLayout" Target="../slideLayouts/slideLayout92.xml"/><Relationship Id="rId18" Type="http://schemas.openxmlformats.org/officeDocument/2006/relationships/theme" Target="../theme/theme6.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17" Type="http://schemas.openxmlformats.org/officeDocument/2006/relationships/slideLayout" Target="../slideLayouts/slideLayout96.xml"/><Relationship Id="rId2" Type="http://schemas.openxmlformats.org/officeDocument/2006/relationships/slideLayout" Target="../slideLayouts/slideLayout81.xml"/><Relationship Id="rId16" Type="http://schemas.openxmlformats.org/officeDocument/2006/relationships/slideLayout" Target="../slideLayouts/slideLayout95.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5" Type="http://schemas.openxmlformats.org/officeDocument/2006/relationships/slideLayout" Target="../slideLayouts/slideLayout9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slideLayout" Target="../slideLayouts/slideLayout9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4.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theme" Target="../theme/theme7.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5.xml"/><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theme" Target="../theme/theme8.xml"/><Relationship Id="rId2" Type="http://schemas.openxmlformats.org/officeDocument/2006/relationships/slideLayout" Target="../slideLayouts/slideLayout109.xml"/><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0" Type="http://schemas.openxmlformats.org/officeDocument/2006/relationships/slideLayout" Target="../slideLayouts/slideLayout117.xml"/><Relationship Id="rId4" Type="http://schemas.openxmlformats.org/officeDocument/2006/relationships/slideLayout" Target="../slideLayouts/slideLayout111.xml"/><Relationship Id="rId9" Type="http://schemas.openxmlformats.org/officeDocument/2006/relationships/slideLayout" Target="../slideLayouts/slideLayout11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6.xml"/><Relationship Id="rId13" Type="http://schemas.openxmlformats.org/officeDocument/2006/relationships/slideLayout" Target="../slideLayouts/slideLayout131.xml"/><Relationship Id="rId18" Type="http://schemas.openxmlformats.org/officeDocument/2006/relationships/theme" Target="../theme/theme9.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slideLayout" Target="../slideLayouts/slideLayout130.xml"/><Relationship Id="rId17" Type="http://schemas.openxmlformats.org/officeDocument/2006/relationships/slideLayout" Target="../slideLayouts/slideLayout135.xml"/><Relationship Id="rId2" Type="http://schemas.openxmlformats.org/officeDocument/2006/relationships/slideLayout" Target="../slideLayouts/slideLayout120.xml"/><Relationship Id="rId16" Type="http://schemas.openxmlformats.org/officeDocument/2006/relationships/slideLayout" Target="../slideLayouts/slideLayout134.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5" Type="http://schemas.openxmlformats.org/officeDocument/2006/relationships/slideLayout" Target="../slideLayouts/slideLayout133.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 Id="rId14" Type="http://schemas.openxmlformats.org/officeDocument/2006/relationships/slideLayout" Target="../slideLayouts/slideLayout13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43.xml"/><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theme" Target="../theme/theme10.xml"/><Relationship Id="rId2" Type="http://schemas.openxmlformats.org/officeDocument/2006/relationships/slideLayout" Target="../slideLayouts/slideLayout137.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4.xml"/><Relationship Id="rId13" Type="http://schemas.openxmlformats.org/officeDocument/2006/relationships/image" Target="../media/image22.jpg"/><Relationship Id="rId3" Type="http://schemas.openxmlformats.org/officeDocument/2006/relationships/slideLayout" Target="../slideLayouts/slideLayout149.xml"/><Relationship Id="rId7" Type="http://schemas.openxmlformats.org/officeDocument/2006/relationships/slideLayout" Target="../slideLayouts/slideLayout153.xml"/><Relationship Id="rId12" Type="http://schemas.openxmlformats.org/officeDocument/2006/relationships/theme" Target="../theme/theme11.xml"/><Relationship Id="rId2" Type="http://schemas.openxmlformats.org/officeDocument/2006/relationships/slideLayout" Target="../slideLayouts/slideLayout148.xml"/><Relationship Id="rId1" Type="http://schemas.openxmlformats.org/officeDocument/2006/relationships/slideLayout" Target="../slideLayouts/slideLayout147.xml"/><Relationship Id="rId6" Type="http://schemas.openxmlformats.org/officeDocument/2006/relationships/slideLayout" Target="../slideLayouts/slideLayout152.xml"/><Relationship Id="rId11" Type="http://schemas.openxmlformats.org/officeDocument/2006/relationships/slideLayout" Target="../slideLayouts/slideLayout157.xml"/><Relationship Id="rId5" Type="http://schemas.openxmlformats.org/officeDocument/2006/relationships/slideLayout" Target="../slideLayouts/slideLayout151.xml"/><Relationship Id="rId10" Type="http://schemas.openxmlformats.org/officeDocument/2006/relationships/slideLayout" Target="../slideLayouts/slideLayout156.xml"/><Relationship Id="rId4" Type="http://schemas.openxmlformats.org/officeDocument/2006/relationships/slideLayout" Target="../slideLayouts/slideLayout150.xml"/><Relationship Id="rId9" Type="http://schemas.openxmlformats.org/officeDocument/2006/relationships/slideLayout" Target="../slideLayouts/slideLayout155.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5.xml"/><Relationship Id="rId3" Type="http://schemas.openxmlformats.org/officeDocument/2006/relationships/slideLayout" Target="../slideLayouts/slideLayout160.xml"/><Relationship Id="rId7" Type="http://schemas.openxmlformats.org/officeDocument/2006/relationships/slideLayout" Target="../slideLayouts/slideLayout164.xml"/><Relationship Id="rId12" Type="http://schemas.openxmlformats.org/officeDocument/2006/relationships/theme" Target="../theme/theme12.xml"/><Relationship Id="rId2" Type="http://schemas.openxmlformats.org/officeDocument/2006/relationships/slideLayout" Target="../slideLayouts/slideLayout159.xml"/><Relationship Id="rId1" Type="http://schemas.openxmlformats.org/officeDocument/2006/relationships/slideLayout" Target="../slideLayouts/slideLayout158.xml"/><Relationship Id="rId6" Type="http://schemas.openxmlformats.org/officeDocument/2006/relationships/slideLayout" Target="../slideLayouts/slideLayout163.xml"/><Relationship Id="rId11" Type="http://schemas.openxmlformats.org/officeDocument/2006/relationships/slideLayout" Target="../slideLayouts/slideLayout168.xml"/><Relationship Id="rId5" Type="http://schemas.openxmlformats.org/officeDocument/2006/relationships/slideLayout" Target="../slideLayouts/slideLayout162.xml"/><Relationship Id="rId10" Type="http://schemas.openxmlformats.org/officeDocument/2006/relationships/slideLayout" Target="../slideLayouts/slideLayout167.xml"/><Relationship Id="rId4" Type="http://schemas.openxmlformats.org/officeDocument/2006/relationships/slideLayout" Target="../slideLayouts/slideLayout161.xml"/><Relationship Id="rId9" Type="http://schemas.openxmlformats.org/officeDocument/2006/relationships/slideLayout" Target="../slideLayouts/slideLayout166.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76.xml"/><Relationship Id="rId3" Type="http://schemas.openxmlformats.org/officeDocument/2006/relationships/slideLayout" Target="../slideLayouts/slideLayout171.xml"/><Relationship Id="rId7" Type="http://schemas.openxmlformats.org/officeDocument/2006/relationships/slideLayout" Target="../slideLayouts/slideLayout175.xml"/><Relationship Id="rId12" Type="http://schemas.openxmlformats.org/officeDocument/2006/relationships/theme" Target="../theme/theme13.xml"/><Relationship Id="rId2" Type="http://schemas.openxmlformats.org/officeDocument/2006/relationships/slideLayout" Target="../slideLayouts/slideLayout170.xml"/><Relationship Id="rId1" Type="http://schemas.openxmlformats.org/officeDocument/2006/relationships/slideLayout" Target="../slideLayouts/slideLayout169.xml"/><Relationship Id="rId6" Type="http://schemas.openxmlformats.org/officeDocument/2006/relationships/slideLayout" Target="../slideLayouts/slideLayout174.xml"/><Relationship Id="rId11" Type="http://schemas.openxmlformats.org/officeDocument/2006/relationships/slideLayout" Target="../slideLayouts/slideLayout179.xml"/><Relationship Id="rId5" Type="http://schemas.openxmlformats.org/officeDocument/2006/relationships/slideLayout" Target="../slideLayouts/slideLayout173.xml"/><Relationship Id="rId10" Type="http://schemas.openxmlformats.org/officeDocument/2006/relationships/slideLayout" Target="../slideLayouts/slideLayout178.xml"/><Relationship Id="rId4" Type="http://schemas.openxmlformats.org/officeDocument/2006/relationships/slideLayout" Target="../slideLayouts/slideLayout172.xml"/><Relationship Id="rId9" Type="http://schemas.openxmlformats.org/officeDocument/2006/relationships/slideLayout" Target="../slideLayouts/slideLayout17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87.xml"/><Relationship Id="rId13" Type="http://schemas.openxmlformats.org/officeDocument/2006/relationships/image" Target="../media/image25.png"/><Relationship Id="rId3" Type="http://schemas.openxmlformats.org/officeDocument/2006/relationships/slideLayout" Target="../slideLayouts/slideLayout182.xml"/><Relationship Id="rId7" Type="http://schemas.openxmlformats.org/officeDocument/2006/relationships/slideLayout" Target="../slideLayouts/slideLayout186.xml"/><Relationship Id="rId12" Type="http://schemas.openxmlformats.org/officeDocument/2006/relationships/theme" Target="../theme/theme14.xml"/><Relationship Id="rId2" Type="http://schemas.openxmlformats.org/officeDocument/2006/relationships/slideLayout" Target="../slideLayouts/slideLayout181.xml"/><Relationship Id="rId1" Type="http://schemas.openxmlformats.org/officeDocument/2006/relationships/slideLayout" Target="../slideLayouts/slideLayout180.xml"/><Relationship Id="rId6" Type="http://schemas.openxmlformats.org/officeDocument/2006/relationships/slideLayout" Target="../slideLayouts/slideLayout185.xml"/><Relationship Id="rId11" Type="http://schemas.openxmlformats.org/officeDocument/2006/relationships/slideLayout" Target="../slideLayouts/slideLayout190.xml"/><Relationship Id="rId5" Type="http://schemas.openxmlformats.org/officeDocument/2006/relationships/slideLayout" Target="../slideLayouts/slideLayout184.xml"/><Relationship Id="rId10" Type="http://schemas.openxmlformats.org/officeDocument/2006/relationships/slideLayout" Target="../slideLayouts/slideLayout189.xml"/><Relationship Id="rId4" Type="http://schemas.openxmlformats.org/officeDocument/2006/relationships/slideLayout" Target="../slideLayouts/slideLayout183.xml"/><Relationship Id="rId9" Type="http://schemas.openxmlformats.org/officeDocument/2006/relationships/slideLayout" Target="../slideLayouts/slideLayout188.xml"/><Relationship Id="rId14" Type="http://schemas.openxmlformats.org/officeDocument/2006/relationships/image" Target="../media/image26.png"/></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98.xml"/><Relationship Id="rId13" Type="http://schemas.openxmlformats.org/officeDocument/2006/relationships/slideLayout" Target="../slideLayouts/slideLayout203.xml"/><Relationship Id="rId3" Type="http://schemas.openxmlformats.org/officeDocument/2006/relationships/slideLayout" Target="../slideLayouts/slideLayout193.xml"/><Relationship Id="rId7" Type="http://schemas.openxmlformats.org/officeDocument/2006/relationships/slideLayout" Target="../slideLayouts/slideLayout197.xml"/><Relationship Id="rId12" Type="http://schemas.openxmlformats.org/officeDocument/2006/relationships/slideLayout" Target="../slideLayouts/slideLayout202.xml"/><Relationship Id="rId17" Type="http://schemas.openxmlformats.org/officeDocument/2006/relationships/theme" Target="../theme/theme15.xml"/><Relationship Id="rId2" Type="http://schemas.openxmlformats.org/officeDocument/2006/relationships/slideLayout" Target="../slideLayouts/slideLayout192.xml"/><Relationship Id="rId16" Type="http://schemas.openxmlformats.org/officeDocument/2006/relationships/slideLayout" Target="../slideLayouts/slideLayout206.xml"/><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5" Type="http://schemas.openxmlformats.org/officeDocument/2006/relationships/slideLayout" Target="../slideLayouts/slideLayout195.xml"/><Relationship Id="rId15" Type="http://schemas.openxmlformats.org/officeDocument/2006/relationships/slideLayout" Target="../slideLayouts/slideLayout205.xml"/><Relationship Id="rId10" Type="http://schemas.openxmlformats.org/officeDocument/2006/relationships/slideLayout" Target="../slideLayouts/slideLayout200.xml"/><Relationship Id="rId4" Type="http://schemas.openxmlformats.org/officeDocument/2006/relationships/slideLayout" Target="../slideLayouts/slideLayout194.xml"/><Relationship Id="rId9" Type="http://schemas.openxmlformats.org/officeDocument/2006/relationships/slideLayout" Target="../slideLayouts/slideLayout199.xml"/><Relationship Id="rId14" Type="http://schemas.openxmlformats.org/officeDocument/2006/relationships/slideLayout" Target="../slideLayouts/slideLayout20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14.xml"/><Relationship Id="rId3" Type="http://schemas.openxmlformats.org/officeDocument/2006/relationships/slideLayout" Target="../slideLayouts/slideLayout209.xml"/><Relationship Id="rId7" Type="http://schemas.openxmlformats.org/officeDocument/2006/relationships/slideLayout" Target="../slideLayouts/slideLayout213.xml"/><Relationship Id="rId12" Type="http://schemas.openxmlformats.org/officeDocument/2006/relationships/theme" Target="../theme/theme16.xml"/><Relationship Id="rId2" Type="http://schemas.openxmlformats.org/officeDocument/2006/relationships/slideLayout" Target="../slideLayouts/slideLayout208.xml"/><Relationship Id="rId1" Type="http://schemas.openxmlformats.org/officeDocument/2006/relationships/slideLayout" Target="../slideLayouts/slideLayout207.xml"/><Relationship Id="rId6" Type="http://schemas.openxmlformats.org/officeDocument/2006/relationships/slideLayout" Target="../slideLayouts/slideLayout212.xml"/><Relationship Id="rId11" Type="http://schemas.openxmlformats.org/officeDocument/2006/relationships/slideLayout" Target="../slideLayouts/slideLayout217.xml"/><Relationship Id="rId5" Type="http://schemas.openxmlformats.org/officeDocument/2006/relationships/slideLayout" Target="../slideLayouts/slideLayout211.xml"/><Relationship Id="rId10" Type="http://schemas.openxmlformats.org/officeDocument/2006/relationships/slideLayout" Target="../slideLayouts/slideLayout216.xml"/><Relationship Id="rId4" Type="http://schemas.openxmlformats.org/officeDocument/2006/relationships/slideLayout" Target="../slideLayouts/slideLayout210.xml"/><Relationship Id="rId9" Type="http://schemas.openxmlformats.org/officeDocument/2006/relationships/slideLayout" Target="../slideLayouts/slideLayout215.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25.xml"/><Relationship Id="rId13" Type="http://schemas.openxmlformats.org/officeDocument/2006/relationships/slideLayout" Target="../slideLayouts/slideLayout230.xml"/><Relationship Id="rId18" Type="http://schemas.openxmlformats.org/officeDocument/2006/relationships/theme" Target="../theme/theme17.xml"/><Relationship Id="rId3" Type="http://schemas.openxmlformats.org/officeDocument/2006/relationships/slideLayout" Target="../slideLayouts/slideLayout220.xml"/><Relationship Id="rId7" Type="http://schemas.openxmlformats.org/officeDocument/2006/relationships/slideLayout" Target="../slideLayouts/slideLayout224.xml"/><Relationship Id="rId12" Type="http://schemas.openxmlformats.org/officeDocument/2006/relationships/slideLayout" Target="../slideLayouts/slideLayout229.xml"/><Relationship Id="rId17" Type="http://schemas.openxmlformats.org/officeDocument/2006/relationships/slideLayout" Target="../slideLayouts/slideLayout234.xml"/><Relationship Id="rId2" Type="http://schemas.openxmlformats.org/officeDocument/2006/relationships/slideLayout" Target="../slideLayouts/slideLayout219.xml"/><Relationship Id="rId16" Type="http://schemas.openxmlformats.org/officeDocument/2006/relationships/slideLayout" Target="../slideLayouts/slideLayout233.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11" Type="http://schemas.openxmlformats.org/officeDocument/2006/relationships/slideLayout" Target="../slideLayouts/slideLayout228.xml"/><Relationship Id="rId5" Type="http://schemas.openxmlformats.org/officeDocument/2006/relationships/slideLayout" Target="../slideLayouts/slideLayout222.xml"/><Relationship Id="rId15" Type="http://schemas.openxmlformats.org/officeDocument/2006/relationships/slideLayout" Target="../slideLayouts/slideLayout232.xml"/><Relationship Id="rId10" Type="http://schemas.openxmlformats.org/officeDocument/2006/relationships/slideLayout" Target="../slideLayouts/slideLayout227.xml"/><Relationship Id="rId19" Type="http://schemas.openxmlformats.org/officeDocument/2006/relationships/image" Target="../media/image28.png"/><Relationship Id="rId4" Type="http://schemas.openxmlformats.org/officeDocument/2006/relationships/slideLayout" Target="../slideLayouts/slideLayout221.xml"/><Relationship Id="rId9" Type="http://schemas.openxmlformats.org/officeDocument/2006/relationships/slideLayout" Target="../slideLayouts/slideLayout226.xml"/><Relationship Id="rId14" Type="http://schemas.openxmlformats.org/officeDocument/2006/relationships/slideLayout" Target="../slideLayouts/slideLayout231.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42.xml"/><Relationship Id="rId3" Type="http://schemas.openxmlformats.org/officeDocument/2006/relationships/slideLayout" Target="../slideLayouts/slideLayout237.xml"/><Relationship Id="rId7" Type="http://schemas.openxmlformats.org/officeDocument/2006/relationships/slideLayout" Target="../slideLayouts/slideLayout241.xml"/><Relationship Id="rId12" Type="http://schemas.openxmlformats.org/officeDocument/2006/relationships/theme" Target="../theme/theme18.xml"/><Relationship Id="rId2" Type="http://schemas.openxmlformats.org/officeDocument/2006/relationships/slideLayout" Target="../slideLayouts/slideLayout236.xml"/><Relationship Id="rId1" Type="http://schemas.openxmlformats.org/officeDocument/2006/relationships/slideLayout" Target="../slideLayouts/slideLayout235.xml"/><Relationship Id="rId6" Type="http://schemas.openxmlformats.org/officeDocument/2006/relationships/slideLayout" Target="../slideLayouts/slideLayout240.xml"/><Relationship Id="rId11" Type="http://schemas.openxmlformats.org/officeDocument/2006/relationships/slideLayout" Target="../slideLayouts/slideLayout245.xml"/><Relationship Id="rId5" Type="http://schemas.openxmlformats.org/officeDocument/2006/relationships/slideLayout" Target="../slideLayouts/slideLayout239.xml"/><Relationship Id="rId10" Type="http://schemas.openxmlformats.org/officeDocument/2006/relationships/slideLayout" Target="../slideLayouts/slideLayout244.xml"/><Relationship Id="rId4" Type="http://schemas.openxmlformats.org/officeDocument/2006/relationships/slideLayout" Target="../slideLayouts/slideLayout238.xml"/><Relationship Id="rId9" Type="http://schemas.openxmlformats.org/officeDocument/2006/relationships/slideLayout" Target="../slideLayouts/slideLayout243.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53.xml"/><Relationship Id="rId13" Type="http://schemas.openxmlformats.org/officeDocument/2006/relationships/slideLayout" Target="../slideLayouts/slideLayout258.xml"/><Relationship Id="rId18" Type="http://schemas.openxmlformats.org/officeDocument/2006/relationships/theme" Target="../theme/theme19.xml"/><Relationship Id="rId3" Type="http://schemas.openxmlformats.org/officeDocument/2006/relationships/slideLayout" Target="../slideLayouts/slideLayout248.xml"/><Relationship Id="rId7" Type="http://schemas.openxmlformats.org/officeDocument/2006/relationships/slideLayout" Target="../slideLayouts/slideLayout252.xml"/><Relationship Id="rId12" Type="http://schemas.openxmlformats.org/officeDocument/2006/relationships/slideLayout" Target="../slideLayouts/slideLayout257.xml"/><Relationship Id="rId17" Type="http://schemas.openxmlformats.org/officeDocument/2006/relationships/slideLayout" Target="../slideLayouts/slideLayout262.xml"/><Relationship Id="rId2" Type="http://schemas.openxmlformats.org/officeDocument/2006/relationships/slideLayout" Target="../slideLayouts/slideLayout247.xml"/><Relationship Id="rId16" Type="http://schemas.openxmlformats.org/officeDocument/2006/relationships/slideLayout" Target="../slideLayouts/slideLayout261.xml"/><Relationship Id="rId1" Type="http://schemas.openxmlformats.org/officeDocument/2006/relationships/slideLayout" Target="../slideLayouts/slideLayout246.xml"/><Relationship Id="rId6" Type="http://schemas.openxmlformats.org/officeDocument/2006/relationships/slideLayout" Target="../slideLayouts/slideLayout251.xml"/><Relationship Id="rId11" Type="http://schemas.openxmlformats.org/officeDocument/2006/relationships/slideLayout" Target="../slideLayouts/slideLayout256.xml"/><Relationship Id="rId5" Type="http://schemas.openxmlformats.org/officeDocument/2006/relationships/slideLayout" Target="../slideLayouts/slideLayout250.xml"/><Relationship Id="rId15" Type="http://schemas.openxmlformats.org/officeDocument/2006/relationships/slideLayout" Target="../slideLayouts/slideLayout260.xml"/><Relationship Id="rId10" Type="http://schemas.openxmlformats.org/officeDocument/2006/relationships/slideLayout" Target="../slideLayouts/slideLayout255.xml"/><Relationship Id="rId19" Type="http://schemas.openxmlformats.org/officeDocument/2006/relationships/image" Target="../media/image30.png"/><Relationship Id="rId4" Type="http://schemas.openxmlformats.org/officeDocument/2006/relationships/slideLayout" Target="../slideLayouts/slideLayout249.xml"/><Relationship Id="rId9" Type="http://schemas.openxmlformats.org/officeDocument/2006/relationships/slideLayout" Target="../slideLayouts/slideLayout254.xml"/><Relationship Id="rId14" Type="http://schemas.openxmlformats.org/officeDocument/2006/relationships/slideLayout" Target="../slideLayouts/slideLayout25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70.xml"/><Relationship Id="rId13" Type="http://schemas.openxmlformats.org/officeDocument/2006/relationships/slideLayout" Target="../slideLayouts/slideLayout275.xml"/><Relationship Id="rId18" Type="http://schemas.openxmlformats.org/officeDocument/2006/relationships/theme" Target="../theme/theme20.xml"/><Relationship Id="rId3" Type="http://schemas.openxmlformats.org/officeDocument/2006/relationships/slideLayout" Target="../slideLayouts/slideLayout265.xml"/><Relationship Id="rId7" Type="http://schemas.openxmlformats.org/officeDocument/2006/relationships/slideLayout" Target="../slideLayouts/slideLayout269.xml"/><Relationship Id="rId12" Type="http://schemas.openxmlformats.org/officeDocument/2006/relationships/slideLayout" Target="../slideLayouts/slideLayout274.xml"/><Relationship Id="rId17" Type="http://schemas.openxmlformats.org/officeDocument/2006/relationships/slideLayout" Target="../slideLayouts/slideLayout279.xml"/><Relationship Id="rId2" Type="http://schemas.openxmlformats.org/officeDocument/2006/relationships/slideLayout" Target="../slideLayouts/slideLayout264.xml"/><Relationship Id="rId16" Type="http://schemas.openxmlformats.org/officeDocument/2006/relationships/slideLayout" Target="../slideLayouts/slideLayout278.xml"/><Relationship Id="rId1" Type="http://schemas.openxmlformats.org/officeDocument/2006/relationships/slideLayout" Target="../slideLayouts/slideLayout263.xml"/><Relationship Id="rId6" Type="http://schemas.openxmlformats.org/officeDocument/2006/relationships/slideLayout" Target="../slideLayouts/slideLayout268.xml"/><Relationship Id="rId11" Type="http://schemas.openxmlformats.org/officeDocument/2006/relationships/slideLayout" Target="../slideLayouts/slideLayout273.xml"/><Relationship Id="rId5" Type="http://schemas.openxmlformats.org/officeDocument/2006/relationships/slideLayout" Target="../slideLayouts/slideLayout267.xml"/><Relationship Id="rId15" Type="http://schemas.openxmlformats.org/officeDocument/2006/relationships/slideLayout" Target="../slideLayouts/slideLayout277.xml"/><Relationship Id="rId10" Type="http://schemas.openxmlformats.org/officeDocument/2006/relationships/slideLayout" Target="../slideLayouts/slideLayout272.xml"/><Relationship Id="rId4" Type="http://schemas.openxmlformats.org/officeDocument/2006/relationships/slideLayout" Target="../slideLayouts/slideLayout266.xml"/><Relationship Id="rId9" Type="http://schemas.openxmlformats.org/officeDocument/2006/relationships/slideLayout" Target="../slideLayouts/slideLayout271.xml"/><Relationship Id="rId14" Type="http://schemas.openxmlformats.org/officeDocument/2006/relationships/slideLayout" Target="../slideLayouts/slideLayout276.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87.xml"/><Relationship Id="rId3" Type="http://schemas.openxmlformats.org/officeDocument/2006/relationships/slideLayout" Target="../slideLayouts/slideLayout282.xml"/><Relationship Id="rId7" Type="http://schemas.openxmlformats.org/officeDocument/2006/relationships/slideLayout" Target="../slideLayouts/slideLayout286.xml"/><Relationship Id="rId12" Type="http://schemas.openxmlformats.org/officeDocument/2006/relationships/theme" Target="../theme/theme21.xml"/><Relationship Id="rId2" Type="http://schemas.openxmlformats.org/officeDocument/2006/relationships/slideLayout" Target="../slideLayouts/slideLayout281.xml"/><Relationship Id="rId1" Type="http://schemas.openxmlformats.org/officeDocument/2006/relationships/slideLayout" Target="../slideLayouts/slideLayout280.xml"/><Relationship Id="rId6" Type="http://schemas.openxmlformats.org/officeDocument/2006/relationships/slideLayout" Target="../slideLayouts/slideLayout285.xml"/><Relationship Id="rId11" Type="http://schemas.openxmlformats.org/officeDocument/2006/relationships/slideLayout" Target="../slideLayouts/slideLayout290.xml"/><Relationship Id="rId5" Type="http://schemas.openxmlformats.org/officeDocument/2006/relationships/slideLayout" Target="../slideLayouts/slideLayout284.xml"/><Relationship Id="rId10" Type="http://schemas.openxmlformats.org/officeDocument/2006/relationships/slideLayout" Target="../slideLayouts/slideLayout289.xml"/><Relationship Id="rId4" Type="http://schemas.openxmlformats.org/officeDocument/2006/relationships/slideLayout" Target="../slideLayouts/slideLayout283.xml"/><Relationship Id="rId9" Type="http://schemas.openxmlformats.org/officeDocument/2006/relationships/slideLayout" Target="../slideLayouts/slideLayout288.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98.xml"/><Relationship Id="rId3" Type="http://schemas.openxmlformats.org/officeDocument/2006/relationships/slideLayout" Target="../slideLayouts/slideLayout293.xml"/><Relationship Id="rId7" Type="http://schemas.openxmlformats.org/officeDocument/2006/relationships/slideLayout" Target="../slideLayouts/slideLayout297.xml"/><Relationship Id="rId12" Type="http://schemas.openxmlformats.org/officeDocument/2006/relationships/theme" Target="../theme/theme22.xml"/><Relationship Id="rId2" Type="http://schemas.openxmlformats.org/officeDocument/2006/relationships/slideLayout" Target="../slideLayouts/slideLayout292.xml"/><Relationship Id="rId1" Type="http://schemas.openxmlformats.org/officeDocument/2006/relationships/slideLayout" Target="../slideLayouts/slideLayout291.xml"/><Relationship Id="rId6" Type="http://schemas.openxmlformats.org/officeDocument/2006/relationships/slideLayout" Target="../slideLayouts/slideLayout296.xml"/><Relationship Id="rId11" Type="http://schemas.openxmlformats.org/officeDocument/2006/relationships/slideLayout" Target="../slideLayouts/slideLayout301.xml"/><Relationship Id="rId5" Type="http://schemas.openxmlformats.org/officeDocument/2006/relationships/slideLayout" Target="../slideLayouts/slideLayout295.xml"/><Relationship Id="rId10" Type="http://schemas.openxmlformats.org/officeDocument/2006/relationships/slideLayout" Target="../slideLayouts/slideLayout300.xml"/><Relationship Id="rId4" Type="http://schemas.openxmlformats.org/officeDocument/2006/relationships/slideLayout" Target="../slideLayouts/slideLayout294.xml"/><Relationship Id="rId9" Type="http://schemas.openxmlformats.org/officeDocument/2006/relationships/slideLayout" Target="../slideLayouts/slideLayout299.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09.xml"/><Relationship Id="rId13" Type="http://schemas.openxmlformats.org/officeDocument/2006/relationships/image" Target="../media/image38.png"/><Relationship Id="rId3" Type="http://schemas.openxmlformats.org/officeDocument/2006/relationships/slideLayout" Target="../slideLayouts/slideLayout304.xml"/><Relationship Id="rId7" Type="http://schemas.openxmlformats.org/officeDocument/2006/relationships/slideLayout" Target="../slideLayouts/slideLayout308.xml"/><Relationship Id="rId12" Type="http://schemas.openxmlformats.org/officeDocument/2006/relationships/theme" Target="../theme/theme23.xml"/><Relationship Id="rId2" Type="http://schemas.openxmlformats.org/officeDocument/2006/relationships/slideLayout" Target="../slideLayouts/slideLayout303.xml"/><Relationship Id="rId1" Type="http://schemas.openxmlformats.org/officeDocument/2006/relationships/slideLayout" Target="../slideLayouts/slideLayout302.xml"/><Relationship Id="rId6" Type="http://schemas.openxmlformats.org/officeDocument/2006/relationships/slideLayout" Target="../slideLayouts/slideLayout307.xml"/><Relationship Id="rId11" Type="http://schemas.openxmlformats.org/officeDocument/2006/relationships/slideLayout" Target="../slideLayouts/slideLayout312.xml"/><Relationship Id="rId5" Type="http://schemas.openxmlformats.org/officeDocument/2006/relationships/slideLayout" Target="../slideLayouts/slideLayout306.xml"/><Relationship Id="rId15" Type="http://schemas.openxmlformats.org/officeDocument/2006/relationships/image" Target="../media/image39.png"/><Relationship Id="rId10" Type="http://schemas.openxmlformats.org/officeDocument/2006/relationships/slideLayout" Target="../slideLayouts/slideLayout311.xml"/><Relationship Id="rId4" Type="http://schemas.openxmlformats.org/officeDocument/2006/relationships/slideLayout" Target="../slideLayouts/slideLayout305.xml"/><Relationship Id="rId9" Type="http://schemas.openxmlformats.org/officeDocument/2006/relationships/slideLayout" Target="../slideLayouts/slideLayout310.xml"/><Relationship Id="rId14" Type="http://schemas.microsoft.com/office/2007/relationships/hdphoto" Target="../media/hdphoto1.wdp"/></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0.xml"/><Relationship Id="rId13" Type="http://schemas.openxmlformats.org/officeDocument/2006/relationships/image" Target="../media/image25.png"/><Relationship Id="rId3" Type="http://schemas.openxmlformats.org/officeDocument/2006/relationships/slideLayout" Target="../slideLayouts/slideLayout315.xml"/><Relationship Id="rId7" Type="http://schemas.openxmlformats.org/officeDocument/2006/relationships/slideLayout" Target="../slideLayouts/slideLayout319.xml"/><Relationship Id="rId12" Type="http://schemas.openxmlformats.org/officeDocument/2006/relationships/theme" Target="../theme/theme24.xml"/><Relationship Id="rId2" Type="http://schemas.openxmlformats.org/officeDocument/2006/relationships/slideLayout" Target="../slideLayouts/slideLayout314.xml"/><Relationship Id="rId1" Type="http://schemas.openxmlformats.org/officeDocument/2006/relationships/slideLayout" Target="../slideLayouts/slideLayout313.xml"/><Relationship Id="rId6" Type="http://schemas.openxmlformats.org/officeDocument/2006/relationships/slideLayout" Target="../slideLayouts/slideLayout318.xml"/><Relationship Id="rId11" Type="http://schemas.openxmlformats.org/officeDocument/2006/relationships/slideLayout" Target="../slideLayouts/slideLayout323.xml"/><Relationship Id="rId5" Type="http://schemas.openxmlformats.org/officeDocument/2006/relationships/slideLayout" Target="../slideLayouts/slideLayout317.xml"/><Relationship Id="rId10" Type="http://schemas.openxmlformats.org/officeDocument/2006/relationships/slideLayout" Target="../slideLayouts/slideLayout322.xml"/><Relationship Id="rId4" Type="http://schemas.openxmlformats.org/officeDocument/2006/relationships/slideLayout" Target="../slideLayouts/slideLayout316.xml"/><Relationship Id="rId9" Type="http://schemas.openxmlformats.org/officeDocument/2006/relationships/slideLayout" Target="../slideLayouts/slideLayout321.xml"/><Relationship Id="rId14" Type="http://schemas.openxmlformats.org/officeDocument/2006/relationships/image" Target="../media/image26.png"/></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31.xml"/><Relationship Id="rId3" Type="http://schemas.openxmlformats.org/officeDocument/2006/relationships/slideLayout" Target="../slideLayouts/slideLayout326.xml"/><Relationship Id="rId7" Type="http://schemas.openxmlformats.org/officeDocument/2006/relationships/slideLayout" Target="../slideLayouts/slideLayout330.xml"/><Relationship Id="rId12" Type="http://schemas.openxmlformats.org/officeDocument/2006/relationships/theme" Target="../theme/theme25.xml"/><Relationship Id="rId2" Type="http://schemas.openxmlformats.org/officeDocument/2006/relationships/slideLayout" Target="../slideLayouts/slideLayout325.xml"/><Relationship Id="rId1" Type="http://schemas.openxmlformats.org/officeDocument/2006/relationships/slideLayout" Target="../slideLayouts/slideLayout324.xml"/><Relationship Id="rId6" Type="http://schemas.openxmlformats.org/officeDocument/2006/relationships/slideLayout" Target="../slideLayouts/slideLayout329.xml"/><Relationship Id="rId11" Type="http://schemas.openxmlformats.org/officeDocument/2006/relationships/slideLayout" Target="../slideLayouts/slideLayout334.xml"/><Relationship Id="rId5" Type="http://schemas.openxmlformats.org/officeDocument/2006/relationships/slideLayout" Target="../slideLayouts/slideLayout328.xml"/><Relationship Id="rId10" Type="http://schemas.openxmlformats.org/officeDocument/2006/relationships/slideLayout" Target="../slideLayouts/slideLayout333.xml"/><Relationship Id="rId4" Type="http://schemas.openxmlformats.org/officeDocument/2006/relationships/slideLayout" Target="../slideLayouts/slideLayout327.xml"/><Relationship Id="rId9" Type="http://schemas.openxmlformats.org/officeDocument/2006/relationships/slideLayout" Target="../slideLayouts/slideLayout332.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42.xml"/><Relationship Id="rId13" Type="http://schemas.openxmlformats.org/officeDocument/2006/relationships/slideLayout" Target="../slideLayouts/slideLayout347.xml"/><Relationship Id="rId3" Type="http://schemas.openxmlformats.org/officeDocument/2006/relationships/slideLayout" Target="../slideLayouts/slideLayout337.xml"/><Relationship Id="rId7" Type="http://schemas.openxmlformats.org/officeDocument/2006/relationships/slideLayout" Target="../slideLayouts/slideLayout341.xml"/><Relationship Id="rId12" Type="http://schemas.openxmlformats.org/officeDocument/2006/relationships/slideLayout" Target="../slideLayouts/slideLayout346.xml"/><Relationship Id="rId2" Type="http://schemas.openxmlformats.org/officeDocument/2006/relationships/slideLayout" Target="../slideLayouts/slideLayout336.xml"/><Relationship Id="rId1" Type="http://schemas.openxmlformats.org/officeDocument/2006/relationships/slideLayout" Target="../slideLayouts/slideLayout335.xml"/><Relationship Id="rId6" Type="http://schemas.openxmlformats.org/officeDocument/2006/relationships/slideLayout" Target="../slideLayouts/slideLayout340.xml"/><Relationship Id="rId11" Type="http://schemas.openxmlformats.org/officeDocument/2006/relationships/slideLayout" Target="../slideLayouts/slideLayout345.xml"/><Relationship Id="rId5" Type="http://schemas.openxmlformats.org/officeDocument/2006/relationships/slideLayout" Target="../slideLayouts/slideLayout339.xml"/><Relationship Id="rId15" Type="http://schemas.openxmlformats.org/officeDocument/2006/relationships/theme" Target="../theme/theme26.xml"/><Relationship Id="rId10" Type="http://schemas.openxmlformats.org/officeDocument/2006/relationships/slideLayout" Target="../slideLayouts/slideLayout344.xml"/><Relationship Id="rId4" Type="http://schemas.openxmlformats.org/officeDocument/2006/relationships/slideLayout" Target="../slideLayouts/slideLayout338.xml"/><Relationship Id="rId9" Type="http://schemas.openxmlformats.org/officeDocument/2006/relationships/slideLayout" Target="../slideLayouts/slideLayout343.xml"/><Relationship Id="rId14" Type="http://schemas.openxmlformats.org/officeDocument/2006/relationships/slideLayout" Target="../slideLayouts/slideLayout348.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56.xml"/><Relationship Id="rId13" Type="http://schemas.openxmlformats.org/officeDocument/2006/relationships/slideLayout" Target="../slideLayouts/slideLayout361.xml"/><Relationship Id="rId3" Type="http://schemas.openxmlformats.org/officeDocument/2006/relationships/slideLayout" Target="../slideLayouts/slideLayout351.xml"/><Relationship Id="rId7" Type="http://schemas.openxmlformats.org/officeDocument/2006/relationships/slideLayout" Target="../slideLayouts/slideLayout355.xml"/><Relationship Id="rId12" Type="http://schemas.openxmlformats.org/officeDocument/2006/relationships/slideLayout" Target="../slideLayouts/slideLayout360.xml"/><Relationship Id="rId17" Type="http://schemas.openxmlformats.org/officeDocument/2006/relationships/theme" Target="../theme/theme27.xml"/><Relationship Id="rId2" Type="http://schemas.openxmlformats.org/officeDocument/2006/relationships/slideLayout" Target="../slideLayouts/slideLayout350.xml"/><Relationship Id="rId16" Type="http://schemas.openxmlformats.org/officeDocument/2006/relationships/slideLayout" Target="../slideLayouts/slideLayout364.xml"/><Relationship Id="rId1" Type="http://schemas.openxmlformats.org/officeDocument/2006/relationships/slideLayout" Target="../slideLayouts/slideLayout349.xml"/><Relationship Id="rId6" Type="http://schemas.openxmlformats.org/officeDocument/2006/relationships/slideLayout" Target="../slideLayouts/slideLayout354.xml"/><Relationship Id="rId11" Type="http://schemas.openxmlformats.org/officeDocument/2006/relationships/slideLayout" Target="../slideLayouts/slideLayout359.xml"/><Relationship Id="rId5" Type="http://schemas.openxmlformats.org/officeDocument/2006/relationships/slideLayout" Target="../slideLayouts/slideLayout353.xml"/><Relationship Id="rId15" Type="http://schemas.openxmlformats.org/officeDocument/2006/relationships/slideLayout" Target="../slideLayouts/slideLayout363.xml"/><Relationship Id="rId10" Type="http://schemas.openxmlformats.org/officeDocument/2006/relationships/slideLayout" Target="../slideLayouts/slideLayout358.xml"/><Relationship Id="rId4" Type="http://schemas.openxmlformats.org/officeDocument/2006/relationships/slideLayout" Target="../slideLayouts/slideLayout352.xml"/><Relationship Id="rId9" Type="http://schemas.openxmlformats.org/officeDocument/2006/relationships/slideLayout" Target="../slideLayouts/slideLayout357.xml"/><Relationship Id="rId14" Type="http://schemas.openxmlformats.org/officeDocument/2006/relationships/slideLayout" Target="../slideLayouts/slideLayout362.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72.xml"/><Relationship Id="rId3" Type="http://schemas.openxmlformats.org/officeDocument/2006/relationships/slideLayout" Target="../slideLayouts/slideLayout367.xml"/><Relationship Id="rId7" Type="http://schemas.openxmlformats.org/officeDocument/2006/relationships/slideLayout" Target="../slideLayouts/slideLayout371.xml"/><Relationship Id="rId12" Type="http://schemas.openxmlformats.org/officeDocument/2006/relationships/theme" Target="../theme/theme28.xml"/><Relationship Id="rId2" Type="http://schemas.openxmlformats.org/officeDocument/2006/relationships/slideLayout" Target="../slideLayouts/slideLayout366.xml"/><Relationship Id="rId1" Type="http://schemas.openxmlformats.org/officeDocument/2006/relationships/slideLayout" Target="../slideLayouts/slideLayout365.xml"/><Relationship Id="rId6" Type="http://schemas.openxmlformats.org/officeDocument/2006/relationships/slideLayout" Target="../slideLayouts/slideLayout370.xml"/><Relationship Id="rId11" Type="http://schemas.openxmlformats.org/officeDocument/2006/relationships/slideLayout" Target="../slideLayouts/slideLayout375.xml"/><Relationship Id="rId5" Type="http://schemas.openxmlformats.org/officeDocument/2006/relationships/slideLayout" Target="../slideLayouts/slideLayout369.xml"/><Relationship Id="rId10" Type="http://schemas.openxmlformats.org/officeDocument/2006/relationships/slideLayout" Target="../slideLayouts/slideLayout374.xml"/><Relationship Id="rId4" Type="http://schemas.openxmlformats.org/officeDocument/2006/relationships/slideLayout" Target="../slideLayouts/slideLayout368.xml"/><Relationship Id="rId9" Type="http://schemas.openxmlformats.org/officeDocument/2006/relationships/slideLayout" Target="../slideLayouts/slideLayout373.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83.xml"/><Relationship Id="rId13" Type="http://schemas.openxmlformats.org/officeDocument/2006/relationships/slideLayout" Target="../slideLayouts/slideLayout388.xml"/><Relationship Id="rId18" Type="http://schemas.openxmlformats.org/officeDocument/2006/relationships/theme" Target="../theme/theme29.xml"/><Relationship Id="rId3" Type="http://schemas.openxmlformats.org/officeDocument/2006/relationships/slideLayout" Target="../slideLayouts/slideLayout378.xml"/><Relationship Id="rId7" Type="http://schemas.openxmlformats.org/officeDocument/2006/relationships/slideLayout" Target="../slideLayouts/slideLayout382.xml"/><Relationship Id="rId12" Type="http://schemas.openxmlformats.org/officeDocument/2006/relationships/slideLayout" Target="../slideLayouts/slideLayout387.xml"/><Relationship Id="rId17" Type="http://schemas.openxmlformats.org/officeDocument/2006/relationships/slideLayout" Target="../slideLayouts/slideLayout392.xml"/><Relationship Id="rId2" Type="http://schemas.openxmlformats.org/officeDocument/2006/relationships/slideLayout" Target="../slideLayouts/slideLayout377.xml"/><Relationship Id="rId16" Type="http://schemas.openxmlformats.org/officeDocument/2006/relationships/slideLayout" Target="../slideLayouts/slideLayout391.xml"/><Relationship Id="rId1" Type="http://schemas.openxmlformats.org/officeDocument/2006/relationships/slideLayout" Target="../slideLayouts/slideLayout376.xml"/><Relationship Id="rId6" Type="http://schemas.openxmlformats.org/officeDocument/2006/relationships/slideLayout" Target="../slideLayouts/slideLayout381.xml"/><Relationship Id="rId11" Type="http://schemas.openxmlformats.org/officeDocument/2006/relationships/slideLayout" Target="../slideLayouts/slideLayout386.xml"/><Relationship Id="rId5" Type="http://schemas.openxmlformats.org/officeDocument/2006/relationships/slideLayout" Target="../slideLayouts/slideLayout380.xml"/><Relationship Id="rId15" Type="http://schemas.openxmlformats.org/officeDocument/2006/relationships/slideLayout" Target="../slideLayouts/slideLayout390.xml"/><Relationship Id="rId10" Type="http://schemas.openxmlformats.org/officeDocument/2006/relationships/slideLayout" Target="../slideLayouts/slideLayout385.xml"/><Relationship Id="rId19" Type="http://schemas.openxmlformats.org/officeDocument/2006/relationships/image" Target="../media/image43.png"/><Relationship Id="rId4" Type="http://schemas.openxmlformats.org/officeDocument/2006/relationships/slideLayout" Target="../slideLayouts/slideLayout379.xml"/><Relationship Id="rId9" Type="http://schemas.openxmlformats.org/officeDocument/2006/relationships/slideLayout" Target="../slideLayouts/slideLayout384.xml"/><Relationship Id="rId14" Type="http://schemas.openxmlformats.org/officeDocument/2006/relationships/slideLayout" Target="../slideLayouts/slideLayout389.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00.xml"/><Relationship Id="rId13" Type="http://schemas.openxmlformats.org/officeDocument/2006/relationships/image" Target="../media/image44.jpg"/><Relationship Id="rId3" Type="http://schemas.openxmlformats.org/officeDocument/2006/relationships/slideLayout" Target="../slideLayouts/slideLayout395.xml"/><Relationship Id="rId7" Type="http://schemas.openxmlformats.org/officeDocument/2006/relationships/slideLayout" Target="../slideLayouts/slideLayout399.xml"/><Relationship Id="rId12" Type="http://schemas.openxmlformats.org/officeDocument/2006/relationships/theme" Target="../theme/theme30.xml"/><Relationship Id="rId2" Type="http://schemas.openxmlformats.org/officeDocument/2006/relationships/slideLayout" Target="../slideLayouts/slideLayout394.xml"/><Relationship Id="rId1" Type="http://schemas.openxmlformats.org/officeDocument/2006/relationships/slideLayout" Target="../slideLayouts/slideLayout393.xml"/><Relationship Id="rId6" Type="http://schemas.openxmlformats.org/officeDocument/2006/relationships/slideLayout" Target="../slideLayouts/slideLayout398.xml"/><Relationship Id="rId11" Type="http://schemas.openxmlformats.org/officeDocument/2006/relationships/slideLayout" Target="../slideLayouts/slideLayout403.xml"/><Relationship Id="rId5" Type="http://schemas.openxmlformats.org/officeDocument/2006/relationships/slideLayout" Target="../slideLayouts/slideLayout397.xml"/><Relationship Id="rId10" Type="http://schemas.openxmlformats.org/officeDocument/2006/relationships/slideLayout" Target="../slideLayouts/slideLayout402.xml"/><Relationship Id="rId4" Type="http://schemas.openxmlformats.org/officeDocument/2006/relationships/slideLayout" Target="../slideLayouts/slideLayout396.xml"/><Relationship Id="rId9" Type="http://schemas.openxmlformats.org/officeDocument/2006/relationships/slideLayout" Target="../slideLayouts/slideLayout40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05872378"/>
      </p:ext>
    </p:extLst>
  </p:cSld>
  <p:clrMap bg1="dk1" tx1="lt1" bg2="dk2" tx2="lt2" accent1="accent1" accent2="accent2" accent3="accent3" accent4="accent4" accent5="accent5" accent6="accent6" hlink="hlink" folHlink="folHlink"/>
  <p:sldLayoutIdLst>
    <p:sldLayoutId id="2147485405" r:id="rId1"/>
    <p:sldLayoutId id="2147485406" r:id="rId2"/>
    <p:sldLayoutId id="2147485407" r:id="rId3"/>
    <p:sldLayoutId id="2147485408" r:id="rId4"/>
    <p:sldLayoutId id="2147485409" r:id="rId5"/>
    <p:sldLayoutId id="2147485410" r:id="rId6"/>
    <p:sldLayoutId id="2147485411" r:id="rId7"/>
    <p:sldLayoutId id="2147485412" r:id="rId8"/>
    <p:sldLayoutId id="2147485413" r:id="rId9"/>
    <p:sldLayoutId id="2147485414" r:id="rId10"/>
    <p:sldLayoutId id="2147485415" r:id="rId11"/>
    <p:sldLayoutId id="2147485416" r:id="rId12"/>
    <p:sldLayoutId id="2147485417" r:id="rId13"/>
    <p:sldLayoutId id="2147485418" r:id="rId14"/>
    <p:sldLayoutId id="2147485419" r:id="rId15"/>
    <p:sldLayoutId id="2147485420" r:id="rId16"/>
    <p:sldLayoutId id="214748542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59636137"/>
      </p:ext>
    </p:extLst>
  </p:cSld>
  <p:clrMap bg1="lt1" tx1="dk1" bg2="lt2" tx2="dk2" accent1="accent1" accent2="accent2" accent3="accent3" accent4="accent4" accent5="accent5" accent6="accent6" hlink="hlink" folHlink="folHlink"/>
  <p:sldLayoutIdLst>
    <p:sldLayoutId id="2147486323" r:id="rId1"/>
    <p:sldLayoutId id="2147486324" r:id="rId2"/>
    <p:sldLayoutId id="2147486325" r:id="rId3"/>
    <p:sldLayoutId id="2147486326" r:id="rId4"/>
    <p:sldLayoutId id="2147486327" r:id="rId5"/>
    <p:sldLayoutId id="2147486328" r:id="rId6"/>
    <p:sldLayoutId id="2147486329" r:id="rId7"/>
    <p:sldLayoutId id="2147486330" r:id="rId8"/>
    <p:sldLayoutId id="2147486331" r:id="rId9"/>
    <p:sldLayoutId id="2147486332" r:id="rId10"/>
    <p:sldLayoutId id="2147486333" r:id="rId11"/>
    <p:sldLayoutId id="2147486334" r:id="rId12"/>
    <p:sldLayoutId id="2147486335" r:id="rId13"/>
    <p:sldLayoutId id="2147486336" r:id="rId14"/>
    <p:sldLayoutId id="2147486337" r:id="rId15"/>
    <p:sldLayoutId id="2147486338" r:id="rId16"/>
    <p:sldLayoutId id="214748633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45017027"/>
      </p:ext>
    </p:extLst>
  </p:cSld>
  <p:clrMap bg1="lt1" tx1="dk1" bg2="lt2" tx2="dk2" accent1="accent1" accent2="accent2" accent3="accent3" accent4="accent4" accent5="accent5" accent6="accent6" hlink="hlink" folHlink="folHlink"/>
  <p:sldLayoutIdLst>
    <p:sldLayoutId id="2147486416" r:id="rId1"/>
    <p:sldLayoutId id="2147486417" r:id="rId2"/>
    <p:sldLayoutId id="2147486418" r:id="rId3"/>
    <p:sldLayoutId id="2147486419" r:id="rId4"/>
    <p:sldLayoutId id="2147486420" r:id="rId5"/>
    <p:sldLayoutId id="2147486421" r:id="rId6"/>
    <p:sldLayoutId id="2147486422" r:id="rId7"/>
    <p:sldLayoutId id="2147486423" r:id="rId8"/>
    <p:sldLayoutId id="2147486424" r:id="rId9"/>
    <p:sldLayoutId id="2147486425" r:id="rId10"/>
    <p:sldLayoutId id="2147486426"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05945348"/>
      </p:ext>
    </p:extLst>
  </p:cSld>
  <p:clrMap bg1="dk1" tx1="lt1" bg2="dk2" tx2="lt2" accent1="accent1" accent2="accent2" accent3="accent3" accent4="accent4" accent5="accent5" accent6="accent6" hlink="hlink" folHlink="folHlink"/>
  <p:sldLayoutIdLst>
    <p:sldLayoutId id="2147488272" r:id="rId1"/>
    <p:sldLayoutId id="2147488273" r:id="rId2"/>
    <p:sldLayoutId id="2147488274" r:id="rId3"/>
    <p:sldLayoutId id="2147488275" r:id="rId4"/>
    <p:sldLayoutId id="2147488276" r:id="rId5"/>
    <p:sldLayoutId id="2147488277" r:id="rId6"/>
    <p:sldLayoutId id="2147488278" r:id="rId7"/>
    <p:sldLayoutId id="2147488279" r:id="rId8"/>
    <p:sldLayoutId id="2147488280" r:id="rId9"/>
    <p:sldLayoutId id="2147488281" r:id="rId10"/>
    <p:sldLayoutId id="2147488282" r:id="rId11"/>
    <p:sldLayoutId id="2147488283" r:id="rId12"/>
    <p:sldLayoutId id="2147488284" r:id="rId13"/>
    <p:sldLayoutId id="2147488285" r:id="rId14"/>
    <p:sldLayoutId id="2147488286" r:id="rId15"/>
    <p:sldLayoutId id="2147488287" r:id="rId16"/>
    <p:sldLayoutId id="2147488288"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98749922"/>
      </p:ext>
    </p:extLst>
  </p:cSld>
  <p:clrMap bg1="dk1" tx1="lt1" bg2="dk2" tx2="lt2" accent1="accent1" accent2="accent2" accent3="accent3" accent4="accent4" accent5="accent5" accent6="accent6" hlink="hlink" folHlink="folHlink"/>
  <p:sldLayoutIdLst>
    <p:sldLayoutId id="2147488446" r:id="rId1"/>
    <p:sldLayoutId id="2147488447" r:id="rId2"/>
    <p:sldLayoutId id="2147488448" r:id="rId3"/>
    <p:sldLayoutId id="2147488449" r:id="rId4"/>
    <p:sldLayoutId id="2147488450" r:id="rId5"/>
    <p:sldLayoutId id="2147488451" r:id="rId6"/>
    <p:sldLayoutId id="2147488452" r:id="rId7"/>
    <p:sldLayoutId id="2147488453" r:id="rId8"/>
    <p:sldLayoutId id="2147488454" r:id="rId9"/>
    <p:sldLayoutId id="2147488455" r:id="rId10"/>
    <p:sldLayoutId id="2147488456" r:id="rId11"/>
    <p:sldLayoutId id="2147488457" r:id="rId12"/>
    <p:sldLayoutId id="2147488458" r:id="rId13"/>
    <p:sldLayoutId id="2147488459" r:id="rId14"/>
    <p:sldLayoutId id="2147488460" r:id="rId15"/>
    <p:sldLayoutId id="2147488461" r:id="rId16"/>
    <p:sldLayoutId id="2147488462"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5432684"/>
      </p:ext>
    </p:extLst>
  </p:cSld>
  <p:clrMap bg1="dk1" tx1="lt1" bg2="dk2" tx2="lt2" accent1="accent1" accent2="accent2" accent3="accent3" accent4="accent4" accent5="accent5" accent6="accent6" hlink="hlink" folHlink="folHlink"/>
  <p:sldLayoutIdLst>
    <p:sldLayoutId id="2147488500" r:id="rId1"/>
    <p:sldLayoutId id="2147488501" r:id="rId2"/>
    <p:sldLayoutId id="2147488502" r:id="rId3"/>
    <p:sldLayoutId id="2147488503" r:id="rId4"/>
    <p:sldLayoutId id="2147488504" r:id="rId5"/>
    <p:sldLayoutId id="2147488505" r:id="rId6"/>
    <p:sldLayoutId id="2147488506" r:id="rId7"/>
    <p:sldLayoutId id="2147488507" r:id="rId8"/>
    <p:sldLayoutId id="2147488508" r:id="rId9"/>
    <p:sldLayoutId id="2147488509" r:id="rId10"/>
    <p:sldLayoutId id="2147488510" r:id="rId11"/>
    <p:sldLayoutId id="2147488511" r:id="rId12"/>
    <p:sldLayoutId id="2147488512" r:id="rId13"/>
    <p:sldLayoutId id="2147488513" r:id="rId14"/>
    <p:sldLayoutId id="2147488514" r:id="rId15"/>
    <p:sldLayoutId id="2147488515" r:id="rId16"/>
    <p:sldLayoutId id="2147488516"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94198"/>
            <a:ext cx="9692640" cy="1397124"/>
          </a:xfrm>
          <a:prstGeom prst="rect">
            <a:avLst/>
          </a:prstGeom>
        </p:spPr>
        <p:txBody>
          <a:bodyPr vert="horz" lIns="91440" tIns="27432"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accent1">
                    <a:lumMod val="60000"/>
                    <a:lumOff val="40000"/>
                  </a:schemeClr>
                </a:solidFill>
                <a:latin typeface="+mj-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33052564"/>
      </p:ext>
    </p:extLst>
  </p:cSld>
  <p:clrMap bg1="lt1" tx1="dk1" bg2="lt2" tx2="dk2" accent1="accent1" accent2="accent2" accent3="accent3" accent4="accent4" accent5="accent5" accent6="accent6" hlink="hlink" folHlink="folHlink"/>
  <p:sldLayoutIdLst>
    <p:sldLayoutId id="2147488835" r:id="rId1"/>
    <p:sldLayoutId id="2147488836" r:id="rId2"/>
    <p:sldLayoutId id="2147488837" r:id="rId3"/>
    <p:sldLayoutId id="2147488838" r:id="rId4"/>
    <p:sldLayoutId id="2147488839" r:id="rId5"/>
    <p:sldLayoutId id="2147488840" r:id="rId6"/>
    <p:sldLayoutId id="2147488841" r:id="rId7"/>
    <p:sldLayoutId id="2147488842" r:id="rId8"/>
    <p:sldLayoutId id="2147488843" r:id="rId9"/>
    <p:sldLayoutId id="2147488844" r:id="rId10"/>
    <p:sldLayoutId id="2147488845" r:id="rId11"/>
  </p:sldLayoutIdLst>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1">
                    <a:lumMod val="50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rgbClr val="969696"/>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rgbClr val="777777"/>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43263965"/>
      </p:ext>
    </p:extLst>
  </p:cSld>
  <p:clrMap bg1="dk1" tx1="lt1" bg2="dk2" tx2="lt2" accent1="accent1" accent2="accent2" accent3="accent3" accent4="accent4" accent5="accent5" accent6="accent6" hlink="hlink" folHlink="folHlink"/>
  <p:sldLayoutIdLst>
    <p:sldLayoutId id="2147489030" r:id="rId1"/>
    <p:sldLayoutId id="2147489031" r:id="rId2"/>
    <p:sldLayoutId id="2147489032" r:id="rId3"/>
    <p:sldLayoutId id="2147489033" r:id="rId4"/>
    <p:sldLayoutId id="2147489034" r:id="rId5"/>
    <p:sldLayoutId id="2147489035" r:id="rId6"/>
    <p:sldLayoutId id="2147489036" r:id="rId7"/>
    <p:sldLayoutId id="2147489037" r:id="rId8"/>
    <p:sldLayoutId id="2147489038" r:id="rId9"/>
    <p:sldLayoutId id="2147489039" r:id="rId10"/>
    <p:sldLayoutId id="2147489040"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93376662"/>
      </p:ext>
    </p:extLst>
  </p:cSld>
  <p:clrMap bg1="dk1" tx1="lt1" bg2="dk2" tx2="lt2" accent1="accent1" accent2="accent2" accent3="accent3" accent4="accent4" accent5="accent5" accent6="accent6" hlink="hlink" folHlink="folHlink"/>
  <p:sldLayoutIdLst>
    <p:sldLayoutId id="2147489531" r:id="rId1"/>
    <p:sldLayoutId id="2147489532" r:id="rId2"/>
    <p:sldLayoutId id="2147489533" r:id="rId3"/>
    <p:sldLayoutId id="2147489534" r:id="rId4"/>
    <p:sldLayoutId id="2147489535" r:id="rId5"/>
    <p:sldLayoutId id="2147489536" r:id="rId6"/>
    <p:sldLayoutId id="2147489537" r:id="rId7"/>
    <p:sldLayoutId id="2147489538" r:id="rId8"/>
    <p:sldLayoutId id="2147489539" r:id="rId9"/>
    <p:sldLayoutId id="2147489540" r:id="rId10"/>
    <p:sldLayoutId id="2147489541" r:id="rId11"/>
    <p:sldLayoutId id="2147489542" r:id="rId12"/>
    <p:sldLayoutId id="2147489543" r:id="rId13"/>
    <p:sldLayoutId id="2147489544" r:id="rId14"/>
    <p:sldLayoutId id="2147489545" r:id="rId15"/>
    <p:sldLayoutId id="2147489546" r:id="rId16"/>
    <p:sldLayoutId id="214748954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6D22F896-40B5-4ADD-8801-0D06FADFA095}" type="slidenum">
              <a:rPr lang="en-US" smtClean="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482194375"/>
      </p:ext>
    </p:extLst>
  </p:cSld>
  <p:clrMap bg1="lt1" tx1="dk1" bg2="lt2" tx2="dk2" accent1="accent1" accent2="accent2" accent3="accent3" accent4="accent4" accent5="accent5" accent6="accent6" hlink="hlink" folHlink="folHlink"/>
  <p:sldLayoutIdLst>
    <p:sldLayoutId id="2147489770" r:id="rId1"/>
    <p:sldLayoutId id="2147489771" r:id="rId2"/>
    <p:sldLayoutId id="2147489772" r:id="rId3"/>
    <p:sldLayoutId id="2147489773" r:id="rId4"/>
    <p:sldLayoutId id="2147489774" r:id="rId5"/>
    <p:sldLayoutId id="2147489775" r:id="rId6"/>
    <p:sldLayoutId id="2147489776" r:id="rId7"/>
    <p:sldLayoutId id="2147489777" r:id="rId8"/>
    <p:sldLayoutId id="2147489778" r:id="rId9"/>
    <p:sldLayoutId id="2147489779" r:id="rId10"/>
    <p:sldLayoutId id="2147489780"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70405506"/>
      </p:ext>
    </p:extLst>
  </p:cSld>
  <p:clrMap bg1="lt1" tx1="dk1" bg2="lt2" tx2="dk2" accent1="accent1" accent2="accent2" accent3="accent3" accent4="accent4" accent5="accent5" accent6="accent6" hlink="hlink" folHlink="folHlink"/>
  <p:sldLayoutIdLst>
    <p:sldLayoutId id="2147489806" r:id="rId1"/>
    <p:sldLayoutId id="2147489807" r:id="rId2"/>
    <p:sldLayoutId id="2147489808" r:id="rId3"/>
    <p:sldLayoutId id="2147489809" r:id="rId4"/>
    <p:sldLayoutId id="2147489810" r:id="rId5"/>
    <p:sldLayoutId id="2147489811" r:id="rId6"/>
    <p:sldLayoutId id="2147489812" r:id="rId7"/>
    <p:sldLayoutId id="2147489813" r:id="rId8"/>
    <p:sldLayoutId id="2147489814" r:id="rId9"/>
    <p:sldLayoutId id="2147489815" r:id="rId10"/>
    <p:sldLayoutId id="2147489816"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6D22F896-40B5-4ADD-8801-0D06FADFA095}" type="slidenum">
              <a:rPr lang="en-US" smtClean="0"/>
              <a:pPr/>
              <a:t>‹#›</a:t>
            </a:fld>
            <a:endParaRPr lang="en-US" dirty="0"/>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6496301"/>
      </p:ext>
    </p:extLst>
  </p:cSld>
  <p:clrMap bg1="lt1" tx1="dk1" bg2="lt2" tx2="dk2" accent1="accent1" accent2="accent2" accent3="accent3" accent4="accent4" accent5="accent5" accent6="accent6" hlink="hlink" folHlink="folHlink"/>
  <p:sldLayoutIdLst>
    <p:sldLayoutId id="2147489860" r:id="rId1"/>
    <p:sldLayoutId id="2147489861" r:id="rId2"/>
    <p:sldLayoutId id="2147489862" r:id="rId3"/>
    <p:sldLayoutId id="2147489863" r:id="rId4"/>
    <p:sldLayoutId id="2147489864" r:id="rId5"/>
    <p:sldLayoutId id="2147489865" r:id="rId6"/>
    <p:sldLayoutId id="2147489866" r:id="rId7"/>
    <p:sldLayoutId id="2147489867" r:id="rId8"/>
    <p:sldLayoutId id="2147489868" r:id="rId9"/>
    <p:sldLayoutId id="2147489869" r:id="rId10"/>
    <p:sldLayoutId id="2147489870"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95662184"/>
      </p:ext>
    </p:extLst>
  </p:cSld>
  <p:clrMap bg1="lt1" tx1="dk1" bg2="lt2" tx2="dk2" accent1="accent1" accent2="accent2" accent3="accent3" accent4="accent4" accent5="accent5" accent6="accent6" hlink="hlink" folHlink="folHlink"/>
  <p:sldLayoutIdLst>
    <p:sldLayoutId id="2147489884" r:id="rId1"/>
    <p:sldLayoutId id="2147489885" r:id="rId2"/>
    <p:sldLayoutId id="2147489886" r:id="rId3"/>
    <p:sldLayoutId id="2147489887" r:id="rId4"/>
    <p:sldLayoutId id="2147489888" r:id="rId5"/>
    <p:sldLayoutId id="2147489889" r:id="rId6"/>
    <p:sldLayoutId id="2147489890" r:id="rId7"/>
    <p:sldLayoutId id="2147489891" r:id="rId8"/>
    <p:sldLayoutId id="2147489892" r:id="rId9"/>
    <p:sldLayoutId id="2147489893" r:id="rId10"/>
    <p:sldLayoutId id="2147489894"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75000"/>
              <a:lumOff val="2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75000"/>
              <a:lumOff val="2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75000"/>
              <a:lumOff val="2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smtClean="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89745733"/>
      </p:ext>
    </p:extLst>
  </p:cSld>
  <p:clrMap bg1="dk1" tx1="lt1" bg2="dk2" tx2="lt2" accent1="accent1" accent2="accent2" accent3="accent3" accent4="accent4" accent5="accent5" accent6="accent6" hlink="hlink" folHlink="folHlink"/>
  <p:sldLayoutIdLst>
    <p:sldLayoutId id="2147489938" r:id="rId1"/>
    <p:sldLayoutId id="2147489939" r:id="rId2"/>
    <p:sldLayoutId id="2147489940" r:id="rId3"/>
    <p:sldLayoutId id="2147489941" r:id="rId4"/>
    <p:sldLayoutId id="2147489942" r:id="rId5"/>
    <p:sldLayoutId id="2147489943" r:id="rId6"/>
    <p:sldLayoutId id="2147489944" r:id="rId7"/>
    <p:sldLayoutId id="2147489945" r:id="rId8"/>
    <p:sldLayoutId id="2147489946" r:id="rId9"/>
    <p:sldLayoutId id="2147489947" r:id="rId10"/>
    <p:sldLayoutId id="2147489948"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78665632"/>
      </p:ext>
    </p:extLst>
  </p:cSld>
  <p:clrMap bg1="lt1" tx1="dk1" bg2="lt2" tx2="dk2" accent1="accent1" accent2="accent2" accent3="accent3" accent4="accent4" accent5="accent5" accent6="accent6" hlink="hlink" folHlink="folHlink"/>
  <p:sldLayoutIdLst>
    <p:sldLayoutId id="2147489950" r:id="rId1"/>
    <p:sldLayoutId id="2147489951" r:id="rId2"/>
    <p:sldLayoutId id="2147489952" r:id="rId3"/>
    <p:sldLayoutId id="2147489953" r:id="rId4"/>
    <p:sldLayoutId id="2147489954" r:id="rId5"/>
    <p:sldLayoutId id="2147489955" r:id="rId6"/>
    <p:sldLayoutId id="2147489956" r:id="rId7"/>
    <p:sldLayoutId id="2147489957" r:id="rId8"/>
    <p:sldLayoutId id="2147489958" r:id="rId9"/>
    <p:sldLayoutId id="2147489959" r:id="rId10"/>
    <p:sldLayoutId id="2147489960" r:id="rId11"/>
    <p:sldLayoutId id="2147489961" r:id="rId12"/>
    <p:sldLayoutId id="2147489962" r:id="rId13"/>
    <p:sldLayoutId id="2147489963" r:id="rId14"/>
    <p:sldLayoutId id="2147489964" r:id="rId15"/>
    <p:sldLayoutId id="214748996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tx1"/>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tx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02188245"/>
      </p:ext>
    </p:extLst>
  </p:cSld>
  <p:clrMap bg1="lt1" tx1="dk1" bg2="lt2" tx2="dk2" accent1="accent1" accent2="accent2" accent3="accent3" accent4="accent4" accent5="accent5" accent6="accent6" hlink="hlink" folHlink="folHlink"/>
  <p:sldLayoutIdLst>
    <p:sldLayoutId id="2147490009" r:id="rId1"/>
    <p:sldLayoutId id="2147490010" r:id="rId2"/>
    <p:sldLayoutId id="2147490011" r:id="rId3"/>
    <p:sldLayoutId id="2147490012" r:id="rId4"/>
    <p:sldLayoutId id="2147490013" r:id="rId5"/>
    <p:sldLayoutId id="2147490014" r:id="rId6"/>
    <p:sldLayoutId id="2147490015" r:id="rId7"/>
    <p:sldLayoutId id="2147490016" r:id="rId8"/>
    <p:sldLayoutId id="2147490017" r:id="rId9"/>
    <p:sldLayoutId id="2147490018" r:id="rId10"/>
    <p:sldLayoutId id="21474900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tx1"/>
        </a:buClr>
        <a:buSzPct val="80000"/>
        <a:buFont typeface="Corbel" pitchFamily="34" charset="0"/>
        <a:buChar char="•"/>
        <a:defRPr sz="2200" kern="1200">
          <a:solidFill>
            <a:schemeClr val="tx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2000" kern="1200">
          <a:solidFill>
            <a:schemeClr val="tx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800" kern="1200">
          <a:solidFill>
            <a:schemeClr val="tx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2971140"/>
      </p:ext>
    </p:extLst>
  </p:cSld>
  <p:clrMap bg1="lt1" tx1="dk1" bg2="lt2" tx2="dk2" accent1="accent1" accent2="accent2" accent3="accent3" accent4="accent4" accent5="accent5" accent6="accent6" hlink="hlink" folHlink="folHlink"/>
  <p:sldLayoutIdLst>
    <p:sldLayoutId id="2147490087" r:id="rId1"/>
    <p:sldLayoutId id="2147490088" r:id="rId2"/>
    <p:sldLayoutId id="2147490089" r:id="rId3"/>
    <p:sldLayoutId id="2147490090" r:id="rId4"/>
    <p:sldLayoutId id="2147490091" r:id="rId5"/>
    <p:sldLayoutId id="2147490092" r:id="rId6"/>
    <p:sldLayoutId id="2147490093" r:id="rId7"/>
    <p:sldLayoutId id="2147490094" r:id="rId8"/>
    <p:sldLayoutId id="2147490095" r:id="rId9"/>
    <p:sldLayoutId id="2147490096" r:id="rId10"/>
    <p:sldLayoutId id="2147490097" r:id="rId11"/>
    <p:sldLayoutId id="2147490098" r:id="rId12"/>
    <p:sldLayoutId id="2147490099" r:id="rId13"/>
    <p:sldLayoutId id="2147490100" r:id="rId14"/>
    <p:sldLayoutId id="2147490101" r:id="rId15"/>
    <p:sldLayoutId id="2147490102" r:id="rId16"/>
    <p:sldLayoutId id="214749010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Placeholder 1"/>
          <p:cNvSpPr>
            <a:spLocks noGrp="1"/>
          </p:cNvSpPr>
          <p:nvPr>
            <p:ph type="title"/>
          </p:nvPr>
        </p:nvSpPr>
        <p:spPr>
          <a:xfrm>
            <a:off x="762000" y="559678"/>
            <a:ext cx="3833906" cy="49524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181600" y="569066"/>
            <a:ext cx="6248398" cy="565515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2001" y="5930060"/>
            <a:ext cx="3814856" cy="365125"/>
          </a:xfrm>
          <a:prstGeom prst="rect">
            <a:avLst/>
          </a:prstGeom>
        </p:spPr>
        <p:txBody>
          <a:bodyPr vert="horz" lIns="91440" tIns="45720" rIns="91440" bIns="45720" rtlCol="0" anchor="t"/>
          <a:lstStyle>
            <a:lvl1pPr algn="r">
              <a:defRPr sz="1000" b="0" i="1" baseline="0">
                <a:solidFill>
                  <a:schemeClr val="accent1"/>
                </a:solidFill>
                <a:latin typeface="+mj-l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762001" y="6314440"/>
            <a:ext cx="3814856" cy="365125"/>
          </a:xfrm>
          <a:prstGeom prst="rect">
            <a:avLst/>
          </a:prstGeom>
        </p:spPr>
        <p:txBody>
          <a:bodyPr vert="horz" lIns="91440" tIns="45720" rIns="91440" bIns="45720" rtlCol="0" anchor="t"/>
          <a:lstStyle>
            <a:lvl1pPr algn="r">
              <a:defRPr sz="1200" b="1" i="1" baseline="0">
                <a:solidFill>
                  <a:schemeClr val="accent1"/>
                </a:solidFill>
                <a:latin typeface="+mj-lt"/>
              </a:defRPr>
            </a:lvl1pPr>
          </a:lstStyle>
          <a:p>
            <a:endParaRPr lang="en-US" dirty="0"/>
          </a:p>
        </p:txBody>
      </p:sp>
      <p:sp>
        <p:nvSpPr>
          <p:cNvPr id="6" name="Slide Number Placeholder 5"/>
          <p:cNvSpPr>
            <a:spLocks noGrp="1"/>
          </p:cNvSpPr>
          <p:nvPr>
            <p:ph type="sldNum" sz="quarter" idx="4"/>
          </p:nvPr>
        </p:nvSpPr>
        <p:spPr>
          <a:xfrm>
            <a:off x="11784011" y="5607592"/>
            <a:ext cx="407988"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6D22F896-40B5-4ADD-8801-0D06FADFA095}" type="slidenum">
              <a:rPr lang="en-US" smtClean="0"/>
              <a:pPr/>
              <a:t>‹#›</a:t>
            </a:fld>
            <a:endParaRPr lang="en-US" dirty="0"/>
          </a:p>
        </p:txBody>
      </p:sp>
      <p:cxnSp>
        <p:nvCxnSpPr>
          <p:cNvPr id="10" name="Straight Connector 9" title="Horizontal Rule Line"/>
          <p:cNvCxnSpPr/>
          <p:nvPr/>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5388132"/>
      </p:ext>
    </p:extLst>
  </p:cSld>
  <p:clrMap bg1="lt1" tx1="dk1" bg2="lt2" tx2="dk2" accent1="accent1" accent2="accent2" accent3="accent3" accent4="accent4" accent5="accent5" accent6="accent6" hlink="hlink" folHlink="folHlink"/>
  <p:sldLayoutIdLst>
    <p:sldLayoutId id="2147490117" r:id="rId1"/>
    <p:sldLayoutId id="2147490118" r:id="rId2"/>
    <p:sldLayoutId id="2147490119" r:id="rId3"/>
    <p:sldLayoutId id="2147490120" r:id="rId4"/>
    <p:sldLayoutId id="2147490121" r:id="rId5"/>
    <p:sldLayoutId id="2147490122" r:id="rId6"/>
    <p:sldLayoutId id="2147490123" r:id="rId7"/>
    <p:sldLayoutId id="2147490124" r:id="rId8"/>
    <p:sldLayoutId id="2147490125" r:id="rId9"/>
    <p:sldLayoutId id="2147490126" r:id="rId10"/>
    <p:sldLayoutId id="2147490127" r:id="rId11"/>
  </p:sldLayoutIdLst>
  <p:txStyles>
    <p:titleStyle>
      <a:lvl1pPr algn="r" defTabSz="914400" rtl="0" eaLnBrk="1" latinLnBrk="0" hangingPunct="1">
        <a:lnSpc>
          <a:spcPct val="90000"/>
        </a:lnSpc>
        <a:spcBef>
          <a:spcPct val="0"/>
        </a:spcBef>
        <a:buNone/>
        <a:defRPr sz="5000" b="0" i="1" kern="1200" baseline="0">
          <a:solidFill>
            <a:schemeClr val="accent1"/>
          </a:solidFill>
          <a:latin typeface="+mj-lt"/>
          <a:ea typeface="+mj-ea"/>
          <a:cs typeface="+mj-cs"/>
        </a:defRPr>
      </a:lvl1pPr>
    </p:titleStyle>
    <p:body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4187014"/>
      </p:ext>
    </p:extLst>
  </p:cSld>
  <p:clrMap bg1="dk1" tx1="lt1" bg2="dk2" tx2="lt2" accent1="accent1" accent2="accent2" accent3="accent3" accent4="accent4" accent5="accent5" accent6="accent6" hlink="hlink" folHlink="folHlink"/>
  <p:sldLayoutIdLst>
    <p:sldLayoutId id="2147490165" r:id="rId1"/>
    <p:sldLayoutId id="2147490166" r:id="rId2"/>
    <p:sldLayoutId id="2147490167" r:id="rId3"/>
    <p:sldLayoutId id="2147490168" r:id="rId4"/>
    <p:sldLayoutId id="2147490169" r:id="rId5"/>
    <p:sldLayoutId id="2147490170" r:id="rId6"/>
    <p:sldLayoutId id="2147490171" r:id="rId7"/>
    <p:sldLayoutId id="2147490172" r:id="rId8"/>
    <p:sldLayoutId id="2147490173" r:id="rId9"/>
    <p:sldLayoutId id="2147490174" r:id="rId10"/>
    <p:sldLayoutId id="2147490175" r:id="rId11"/>
    <p:sldLayoutId id="2147490176" r:id="rId12"/>
    <p:sldLayoutId id="2147490177" r:id="rId13"/>
    <p:sldLayoutId id="2147490178" r:id="rId14"/>
    <p:sldLayoutId id="2147490179" r:id="rId15"/>
    <p:sldLayoutId id="2147490180" r:id="rId16"/>
    <p:sldLayoutId id="2147490181"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02307629"/>
      </p:ext>
    </p:extLst>
  </p:cSld>
  <p:clrMap bg1="dk1" tx1="lt1" bg2="dk2" tx2="lt2" accent1="accent1" accent2="accent2" accent3="accent3" accent4="accent4" accent5="accent5" accent6="accent6" hlink="hlink" folHlink="folHlink"/>
  <p:sldLayoutIdLst>
    <p:sldLayoutId id="2147490201" r:id="rId1"/>
    <p:sldLayoutId id="2147490202" r:id="rId2"/>
    <p:sldLayoutId id="2147490203" r:id="rId3"/>
    <p:sldLayoutId id="2147490204" r:id="rId4"/>
    <p:sldLayoutId id="2147490205" r:id="rId5"/>
    <p:sldLayoutId id="2147490206" r:id="rId6"/>
    <p:sldLayoutId id="2147490207" r:id="rId7"/>
    <p:sldLayoutId id="2147490208" r:id="rId8"/>
    <p:sldLayoutId id="2147490209" r:id="rId9"/>
    <p:sldLayoutId id="2147490210" r:id="rId10"/>
    <p:sldLayoutId id="2147490211" r:id="rId11"/>
    <p:sldLayoutId id="2147490212" r:id="rId12"/>
    <p:sldLayoutId id="2147490213" r:id="rId13"/>
    <p:sldLayoutId id="2147490214" r:id="rId14"/>
    <p:sldLayoutId id="2147490215" r:id="rId15"/>
    <p:sldLayoutId id="2147490216" r:id="rId16"/>
    <p:sldLayoutId id="214749021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48434212"/>
      </p:ext>
    </p:extLst>
  </p:cSld>
  <p:clrMap bg1="dk1" tx1="lt1" bg2="dk2" tx2="lt2" accent1="accent1" accent2="accent2" accent3="accent3" accent4="accent4" accent5="accent5" accent6="accent6" hlink="hlink" folHlink="folHlink"/>
  <p:sldLayoutIdLst>
    <p:sldLayoutId id="2147490267" r:id="rId1"/>
    <p:sldLayoutId id="2147490268" r:id="rId2"/>
    <p:sldLayoutId id="2147490269" r:id="rId3"/>
    <p:sldLayoutId id="2147490270" r:id="rId4"/>
    <p:sldLayoutId id="2147490271" r:id="rId5"/>
    <p:sldLayoutId id="2147490272" r:id="rId6"/>
    <p:sldLayoutId id="2147490273" r:id="rId7"/>
    <p:sldLayoutId id="2147490274" r:id="rId8"/>
    <p:sldLayoutId id="2147490275" r:id="rId9"/>
    <p:sldLayoutId id="2147490276" r:id="rId10"/>
    <p:sldLayoutId id="2147490277" r:id="rId11"/>
  </p:sldLayoutIdLst>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6D22F896-40B5-4ADD-8801-0D06FADFA095}" type="slidenum">
              <a:rPr lang="en-US" smtClean="0"/>
              <a:pPr/>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1078687169"/>
      </p:ext>
    </p:extLst>
  </p:cSld>
  <p:clrMap bg1="lt1" tx1="dk1" bg2="lt2" tx2="dk2" accent1="accent1" accent2="accent2" accent3="accent3" accent4="accent4" accent5="accent5" accent6="accent6" hlink="hlink" folHlink="folHlink"/>
  <p:sldLayoutIdLst>
    <p:sldLayoutId id="2147490279" r:id="rId1"/>
    <p:sldLayoutId id="2147490280" r:id="rId2"/>
    <p:sldLayoutId id="2147490281" r:id="rId3"/>
    <p:sldLayoutId id="2147490282" r:id="rId4"/>
    <p:sldLayoutId id="2147490283" r:id="rId5"/>
    <p:sldLayoutId id="2147490284" r:id="rId6"/>
    <p:sldLayoutId id="2147490285" r:id="rId7"/>
    <p:sldLayoutId id="2147490286" r:id="rId8"/>
    <p:sldLayoutId id="2147490287" r:id="rId9"/>
    <p:sldLayoutId id="2147490288" r:id="rId10"/>
    <p:sldLayoutId id="2147490289"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8338730"/>
      </p:ext>
    </p:extLst>
  </p:cSld>
  <p:clrMap bg1="lt1" tx1="dk1" bg2="lt2" tx2="dk2" accent1="accent1" accent2="accent2" accent3="accent3" accent4="accent4" accent5="accent5" accent6="accent6" hlink="hlink" folHlink="folHlink"/>
  <p:sldLayoutIdLst>
    <p:sldLayoutId id="2147490291" r:id="rId1"/>
    <p:sldLayoutId id="2147490292" r:id="rId2"/>
    <p:sldLayoutId id="2147490293" r:id="rId3"/>
    <p:sldLayoutId id="2147490294" r:id="rId4"/>
    <p:sldLayoutId id="2147490295" r:id="rId5"/>
    <p:sldLayoutId id="2147490296" r:id="rId6"/>
    <p:sldLayoutId id="2147490297" r:id="rId7"/>
    <p:sldLayoutId id="2147490298" r:id="rId8"/>
    <p:sldLayoutId id="2147490299" r:id="rId9"/>
    <p:sldLayoutId id="2147490300" r:id="rId10"/>
    <p:sldLayoutId id="214749030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a:p>
            <a:pPr lvl="4"/>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smtClean="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63725659"/>
      </p:ext>
    </p:extLst>
  </p:cSld>
  <p:clrMap bg1="dk1" tx1="lt1" bg2="dk2" tx2="lt2" accent1="accent1" accent2="accent2" accent3="accent3" accent4="accent4" accent5="accent5" accent6="accent6" hlink="hlink" folHlink="folHlink"/>
  <p:sldLayoutIdLst>
    <p:sldLayoutId id="2147490351" r:id="rId1"/>
    <p:sldLayoutId id="2147490352" r:id="rId2"/>
    <p:sldLayoutId id="2147490353" r:id="rId3"/>
    <p:sldLayoutId id="2147490354" r:id="rId4"/>
    <p:sldLayoutId id="2147490355" r:id="rId5"/>
    <p:sldLayoutId id="2147490356" r:id="rId6"/>
    <p:sldLayoutId id="2147490357" r:id="rId7"/>
    <p:sldLayoutId id="2147490358" r:id="rId8"/>
    <p:sldLayoutId id="2147490359" r:id="rId9"/>
    <p:sldLayoutId id="2147490360" r:id="rId10"/>
    <p:sldLayoutId id="2147490361"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12388300"/>
      </p:ext>
    </p:extLst>
  </p:cSld>
  <p:clrMap bg1="lt1" tx1="dk1" bg2="lt2" tx2="dk2" accent1="accent1" accent2="accent2" accent3="accent3" accent4="accent4" accent5="accent5" accent6="accent6" hlink="hlink" folHlink="folHlink"/>
  <p:sldLayoutIdLst>
    <p:sldLayoutId id="2147490423" r:id="rId1"/>
    <p:sldLayoutId id="2147490424" r:id="rId2"/>
    <p:sldLayoutId id="2147490425" r:id="rId3"/>
    <p:sldLayoutId id="2147490426" r:id="rId4"/>
    <p:sldLayoutId id="2147490427" r:id="rId5"/>
    <p:sldLayoutId id="2147490428" r:id="rId6"/>
    <p:sldLayoutId id="2147490429" r:id="rId7"/>
    <p:sldLayoutId id="2147490430" r:id="rId8"/>
    <p:sldLayoutId id="2147490431" r:id="rId9"/>
    <p:sldLayoutId id="2147490432" r:id="rId10"/>
    <p:sldLayoutId id="2147490433"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48A87A34-81AB-432B-8DAE-1953F412C126}" type="datetimeFigureOut">
              <a:rPr lang="en-US" smtClean="0"/>
              <a:pPr/>
              <a:t>9/4/2018</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70880461"/>
      </p:ext>
    </p:extLst>
  </p:cSld>
  <p:clrMap bg1="dk1" tx1="lt1" bg2="dk2" tx2="lt2" accent1="accent1" accent2="accent2" accent3="accent3" accent4="accent4" accent5="accent5" accent6="accent6" hlink="hlink" folHlink="folHlink"/>
  <p:sldLayoutIdLst>
    <p:sldLayoutId id="2147490573" r:id="rId1"/>
    <p:sldLayoutId id="2147490574" r:id="rId2"/>
    <p:sldLayoutId id="2147490575" r:id="rId3"/>
    <p:sldLayoutId id="2147490576" r:id="rId4"/>
    <p:sldLayoutId id="2147490577" r:id="rId5"/>
    <p:sldLayoutId id="2147490578" r:id="rId6"/>
    <p:sldLayoutId id="2147490579" r:id="rId7"/>
    <p:sldLayoutId id="2147490580" r:id="rId8"/>
    <p:sldLayoutId id="2147490581" r:id="rId9"/>
    <p:sldLayoutId id="2147490582" r:id="rId10"/>
    <p:sldLayoutId id="2147490583" r:id="rId11"/>
    <p:sldLayoutId id="2147490584" r:id="rId12"/>
    <p:sldLayoutId id="2147490585" r:id="rId13"/>
    <p:sldLayoutId id="2147490586"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33331283"/>
      </p:ext>
    </p:extLst>
  </p:cSld>
  <p:clrMap bg1="lt1" tx1="dk1" bg2="lt2" tx2="dk2" accent1="accent1" accent2="accent2" accent3="accent3" accent4="accent4" accent5="accent5" accent6="accent6" hlink="hlink" folHlink="folHlink"/>
  <p:sldLayoutIdLst>
    <p:sldLayoutId id="2147490612" r:id="rId1"/>
    <p:sldLayoutId id="2147490613" r:id="rId2"/>
    <p:sldLayoutId id="2147490614" r:id="rId3"/>
    <p:sldLayoutId id="2147490615" r:id="rId4"/>
    <p:sldLayoutId id="2147490616" r:id="rId5"/>
    <p:sldLayoutId id="2147490617" r:id="rId6"/>
    <p:sldLayoutId id="2147490618" r:id="rId7"/>
    <p:sldLayoutId id="2147490619" r:id="rId8"/>
    <p:sldLayoutId id="2147490620" r:id="rId9"/>
    <p:sldLayoutId id="2147490621" r:id="rId10"/>
    <p:sldLayoutId id="2147490622" r:id="rId11"/>
    <p:sldLayoutId id="2147490623" r:id="rId12"/>
    <p:sldLayoutId id="2147490624" r:id="rId13"/>
    <p:sldLayoutId id="2147490625" r:id="rId14"/>
    <p:sldLayoutId id="2147490626" r:id="rId15"/>
    <p:sldLayoutId id="2147490627"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D22F896-40B5-4ADD-8801-0D06FADFA09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36859"/>
      </p:ext>
    </p:extLst>
  </p:cSld>
  <p:clrMap bg1="lt1" tx1="dk1" bg2="lt2" tx2="dk2" accent1="accent1" accent2="accent2" accent3="accent3" accent4="accent4" accent5="accent5" accent6="accent6" hlink="hlink" folHlink="folHlink"/>
  <p:sldLayoutIdLst>
    <p:sldLayoutId id="2147490641" r:id="rId1"/>
    <p:sldLayoutId id="2147490642" r:id="rId2"/>
    <p:sldLayoutId id="2147490643" r:id="rId3"/>
    <p:sldLayoutId id="2147490644" r:id="rId4"/>
    <p:sldLayoutId id="2147490645" r:id="rId5"/>
    <p:sldLayoutId id="2147490646" r:id="rId6"/>
    <p:sldLayoutId id="2147490647" r:id="rId7"/>
    <p:sldLayoutId id="2147490648" r:id="rId8"/>
    <p:sldLayoutId id="2147490649" r:id="rId9"/>
    <p:sldLayoutId id="2147490650" r:id="rId10"/>
    <p:sldLayoutId id="214749065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14559654"/>
      </p:ext>
    </p:extLst>
  </p:cSld>
  <p:clrMap bg1="dk1" tx1="lt1" bg2="dk2" tx2="lt2" accent1="accent1" accent2="accent2" accent3="accent3" accent4="accent4" accent5="accent5" accent6="accent6" hlink="hlink" folHlink="folHlink"/>
  <p:sldLayoutIdLst>
    <p:sldLayoutId id="2147490653" r:id="rId1"/>
    <p:sldLayoutId id="2147490654" r:id="rId2"/>
    <p:sldLayoutId id="2147490655" r:id="rId3"/>
    <p:sldLayoutId id="2147490656" r:id="rId4"/>
    <p:sldLayoutId id="2147490657" r:id="rId5"/>
    <p:sldLayoutId id="2147490658" r:id="rId6"/>
    <p:sldLayoutId id="2147490659" r:id="rId7"/>
    <p:sldLayoutId id="2147490660" r:id="rId8"/>
    <p:sldLayoutId id="2147490661" r:id="rId9"/>
    <p:sldLayoutId id="2147490662" r:id="rId10"/>
    <p:sldLayoutId id="2147490663" r:id="rId11"/>
    <p:sldLayoutId id="2147490664" r:id="rId12"/>
    <p:sldLayoutId id="2147490665" r:id="rId13"/>
    <p:sldLayoutId id="2147490666" r:id="rId14"/>
    <p:sldLayoutId id="2147490667" r:id="rId15"/>
    <p:sldLayoutId id="2147490668" r:id="rId16"/>
    <p:sldLayoutId id="2147490669"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9/4/2018</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1722905"/>
      </p:ext>
    </p:extLst>
  </p:cSld>
  <p:clrMap bg1="lt1" tx1="dk1" bg2="lt2" tx2="dk2" accent1="accent1" accent2="accent2" accent3="accent3" accent4="accent4" accent5="accent5" accent6="accent6" hlink="hlink" folHlink="folHlink"/>
  <p:sldLayoutIdLst>
    <p:sldLayoutId id="2147490671" r:id="rId1"/>
    <p:sldLayoutId id="2147490672" r:id="rId2"/>
    <p:sldLayoutId id="2147490673" r:id="rId3"/>
    <p:sldLayoutId id="2147490674" r:id="rId4"/>
    <p:sldLayoutId id="2147490675" r:id="rId5"/>
    <p:sldLayoutId id="2147490676" r:id="rId6"/>
    <p:sldLayoutId id="2147490677" r:id="rId7"/>
    <p:sldLayoutId id="2147490678" r:id="rId8"/>
    <p:sldLayoutId id="2147490679" r:id="rId9"/>
    <p:sldLayoutId id="2147490680" r:id="rId10"/>
    <p:sldLayoutId id="214749068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0.xml"/></Relationships>
</file>

<file path=ppt/slides/_rels/slide2.xml.rels><?xml version="1.0" encoding="UTF-8" standalone="yes"?>
<Relationships xmlns="http://schemas.openxmlformats.org/package/2006/relationships"><Relationship Id="rId2" Type="http://schemas.openxmlformats.org/officeDocument/2006/relationships/hyperlink" Target="mailto:rahmat.robi.waliyansyah@gmail.com" TargetMode="External"/><Relationship Id="rId1" Type="http://schemas.openxmlformats.org/officeDocument/2006/relationships/slideLayout" Target="../slideLayouts/slideLayout6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1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05.xml"/></Relationships>
</file>

<file path=ppt/slides/_rels/slide1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7.xml"/></Relationships>
</file>

<file path=ppt/slides/_rels/slide1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7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7.xml"/></Relationships>
</file>

<file path=ppt/slides/_rels/slide1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6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6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7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3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2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98.xml"/></Relationships>
</file>

<file path=ppt/slides/_rels/slide2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21.xml"/></Relationships>
</file>

<file path=ppt/slides/_rels/slide2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38.xml"/></Relationships>
</file>

<file path=ppt/slides/_rels/slide3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8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9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2C074-3FBC-40CC-8BDF-0415E895D961}"/>
              </a:ext>
            </a:extLst>
          </p:cNvPr>
          <p:cNvSpPr>
            <a:spLocks noGrp="1"/>
          </p:cNvSpPr>
          <p:nvPr>
            <p:ph type="ctrTitle"/>
          </p:nvPr>
        </p:nvSpPr>
        <p:spPr/>
        <p:txBody>
          <a:bodyPr>
            <a:normAutofit/>
          </a:bodyPr>
          <a:lstStyle/>
          <a:p>
            <a:r>
              <a:rPr lang="id-ID" b="1" dirty="0"/>
              <a:t>Sistem Terdistribusi</a:t>
            </a:r>
          </a:p>
        </p:txBody>
      </p:sp>
      <p:sp>
        <p:nvSpPr>
          <p:cNvPr id="3" name="Subtitle 2">
            <a:extLst>
              <a:ext uri="{FF2B5EF4-FFF2-40B4-BE49-F238E27FC236}">
                <a16:creationId xmlns:a16="http://schemas.microsoft.com/office/drawing/2014/main" id="{5673C873-9B20-4BCB-A5BD-C0544D7F4EA8}"/>
              </a:ext>
            </a:extLst>
          </p:cNvPr>
          <p:cNvSpPr>
            <a:spLocks noGrp="1"/>
          </p:cNvSpPr>
          <p:nvPr>
            <p:ph type="subTitle" idx="1"/>
          </p:nvPr>
        </p:nvSpPr>
        <p:spPr/>
        <p:txBody>
          <a:bodyPr/>
          <a:lstStyle/>
          <a:p>
            <a:r>
              <a:rPr lang="id-ID" dirty="0"/>
              <a:t>Oleh : Rahmat Robi Waliyansyah, M.Kom.</a:t>
            </a:r>
          </a:p>
        </p:txBody>
      </p:sp>
    </p:spTree>
    <p:extLst>
      <p:ext uri="{BB962C8B-B14F-4D97-AF65-F5344CB8AC3E}">
        <p14:creationId xmlns:p14="http://schemas.microsoft.com/office/powerpoint/2010/main" val="4084352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00407-0BD7-4570-B888-8D03EF336AC8}"/>
              </a:ext>
            </a:extLst>
          </p:cNvPr>
          <p:cNvSpPr>
            <a:spLocks noGrp="1"/>
          </p:cNvSpPr>
          <p:nvPr>
            <p:ph type="title"/>
          </p:nvPr>
        </p:nvSpPr>
        <p:spPr>
          <a:xfrm>
            <a:off x="913795" y="609600"/>
            <a:ext cx="10353761" cy="1139687"/>
          </a:xfrm>
        </p:spPr>
        <p:txBody>
          <a:bodyPr/>
          <a:lstStyle/>
          <a:p>
            <a:r>
              <a:rPr lang="id-ID" dirty="0"/>
              <a:t>Curriculum vitae</a:t>
            </a:r>
          </a:p>
        </p:txBody>
      </p:sp>
      <p:sp>
        <p:nvSpPr>
          <p:cNvPr id="3" name="Content Placeholder 2">
            <a:extLst>
              <a:ext uri="{FF2B5EF4-FFF2-40B4-BE49-F238E27FC236}">
                <a16:creationId xmlns:a16="http://schemas.microsoft.com/office/drawing/2014/main" id="{117F397F-835C-4CC6-9CC7-E987AE87B1F5}"/>
              </a:ext>
            </a:extLst>
          </p:cNvPr>
          <p:cNvSpPr>
            <a:spLocks noGrp="1"/>
          </p:cNvSpPr>
          <p:nvPr>
            <p:ph idx="1"/>
          </p:nvPr>
        </p:nvSpPr>
        <p:spPr>
          <a:xfrm>
            <a:off x="913794" y="2146853"/>
            <a:ext cx="10353762" cy="4598504"/>
          </a:xfrm>
        </p:spPr>
        <p:txBody>
          <a:bodyPr>
            <a:normAutofit lnSpcReduction="10000"/>
          </a:bodyPr>
          <a:lstStyle/>
          <a:p>
            <a:pPr marL="342900" indent="-342900">
              <a:buFont typeface="+mj-lt"/>
              <a:buAutoNum type="arabicPeriod"/>
            </a:pPr>
            <a:r>
              <a:rPr lang="id-ID" dirty="0"/>
              <a:t>Nama : Rahmat Robi Waliyansyah, M.Kom.</a:t>
            </a:r>
          </a:p>
          <a:p>
            <a:pPr marL="342900" indent="-342900">
              <a:buFont typeface="+mj-lt"/>
              <a:buAutoNum type="arabicPeriod"/>
            </a:pPr>
            <a:r>
              <a:rPr lang="id-ID" dirty="0"/>
              <a:t>TTL : Jambi, 25 Oktober 1988</a:t>
            </a:r>
          </a:p>
          <a:p>
            <a:pPr marL="342900" indent="-342900">
              <a:buFont typeface="+mj-lt"/>
              <a:buAutoNum type="arabicPeriod"/>
            </a:pPr>
            <a:r>
              <a:rPr lang="id-ID" dirty="0"/>
              <a:t>Agama : Islam</a:t>
            </a:r>
          </a:p>
          <a:p>
            <a:pPr marL="342900" indent="-342900">
              <a:buFont typeface="+mj-lt"/>
              <a:buAutoNum type="arabicPeriod"/>
            </a:pPr>
            <a:r>
              <a:rPr lang="id-ID" dirty="0"/>
              <a:t>Status : Menikah</a:t>
            </a:r>
          </a:p>
          <a:p>
            <a:pPr marL="342900" indent="-342900">
              <a:buFont typeface="+mj-lt"/>
              <a:buAutoNum type="arabicPeriod"/>
            </a:pPr>
            <a:r>
              <a:rPr lang="id-ID" dirty="0"/>
              <a:t>Alamat : Jl. Sawah Besar XI No.05 RT.02 RW.06 Kel. Kaligawe Kec. Gayamsari, Kota Semarang 50164</a:t>
            </a:r>
          </a:p>
          <a:p>
            <a:pPr marL="342900" indent="-342900">
              <a:buFont typeface="+mj-lt"/>
              <a:buAutoNum type="arabicPeriod"/>
            </a:pPr>
            <a:r>
              <a:rPr lang="id-ID" dirty="0"/>
              <a:t>E-Mail : </a:t>
            </a:r>
            <a:r>
              <a:rPr lang="id-ID" dirty="0">
                <a:solidFill>
                  <a:srgbClr val="FFFF00"/>
                </a:solidFill>
                <a:hlinkClick r:id="rId2"/>
              </a:rPr>
              <a:t>rahmat.robi.waliyansyah@gmail.com</a:t>
            </a:r>
            <a:endParaRPr lang="id-ID" dirty="0">
              <a:solidFill>
                <a:srgbClr val="FFFF00"/>
              </a:solidFill>
            </a:endParaRPr>
          </a:p>
          <a:p>
            <a:pPr marL="342900" indent="-342900">
              <a:buFont typeface="+mj-lt"/>
              <a:buAutoNum type="arabicPeriod"/>
            </a:pPr>
            <a:r>
              <a:rPr lang="id-ID" dirty="0"/>
              <a:t>Phone : +6285377479974 (WA)</a:t>
            </a:r>
          </a:p>
          <a:p>
            <a:pPr marL="342900" indent="-342900">
              <a:buFont typeface="+mj-lt"/>
              <a:buAutoNum type="arabicPeriod"/>
            </a:pPr>
            <a:r>
              <a:rPr lang="id-ID" dirty="0"/>
              <a:t>Pendidikan :</a:t>
            </a:r>
          </a:p>
          <a:p>
            <a:pPr>
              <a:buFont typeface="Wingdings" panose="05000000000000000000" pitchFamily="2" charset="2"/>
              <a:buChar char="§"/>
            </a:pPr>
            <a:r>
              <a:rPr lang="id-ID" dirty="0"/>
              <a:t>S1 = Universitas Putra Indonesia-YPTK, Padang</a:t>
            </a:r>
          </a:p>
          <a:p>
            <a:pPr>
              <a:buFont typeface="Wingdings" panose="05000000000000000000" pitchFamily="2" charset="2"/>
              <a:buChar char="§"/>
            </a:pPr>
            <a:r>
              <a:rPr lang="id-ID" dirty="0"/>
              <a:t>S2 = Universitas Diponegoro, Semarang</a:t>
            </a:r>
          </a:p>
        </p:txBody>
      </p:sp>
    </p:spTree>
    <p:extLst>
      <p:ext uri="{BB962C8B-B14F-4D97-AF65-F5344CB8AC3E}">
        <p14:creationId xmlns:p14="http://schemas.microsoft.com/office/powerpoint/2010/main" val="2815053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invX="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6F6F9-1586-49C7-A4D4-1E4E6F513127}"/>
              </a:ext>
            </a:extLst>
          </p:cNvPr>
          <p:cNvSpPr>
            <a:spLocks noGrp="1"/>
          </p:cNvSpPr>
          <p:nvPr>
            <p:ph type="title"/>
          </p:nvPr>
        </p:nvSpPr>
        <p:spPr/>
        <p:txBody>
          <a:bodyPr/>
          <a:lstStyle/>
          <a:p>
            <a:r>
              <a:rPr lang="id-ID" b="1" dirty="0">
                <a:effectLst>
                  <a:outerShdw blurRad="38100" dist="38100" dir="2700000" algn="tl">
                    <a:srgbClr val="000000">
                      <a:alpha val="43137"/>
                    </a:srgbClr>
                  </a:outerShdw>
                </a:effectLst>
              </a:rPr>
              <a:t>KONTRAK PERKULIAHAN</a:t>
            </a:r>
          </a:p>
        </p:txBody>
      </p:sp>
      <p:sp>
        <p:nvSpPr>
          <p:cNvPr id="3" name="Content Placeholder 2">
            <a:extLst>
              <a:ext uri="{FF2B5EF4-FFF2-40B4-BE49-F238E27FC236}">
                <a16:creationId xmlns:a16="http://schemas.microsoft.com/office/drawing/2014/main" id="{3E51B7AE-4181-4CB9-A83C-ABF610878D24}"/>
              </a:ext>
            </a:extLst>
          </p:cNvPr>
          <p:cNvSpPr>
            <a:spLocks noGrp="1"/>
          </p:cNvSpPr>
          <p:nvPr>
            <p:ph idx="1"/>
          </p:nvPr>
        </p:nvSpPr>
        <p:spPr/>
        <p:txBody>
          <a:bodyPr>
            <a:normAutofit fontScale="92500" lnSpcReduction="20000"/>
          </a:bodyPr>
          <a:lstStyle/>
          <a:p>
            <a:r>
              <a:rPr lang="id-ID" sz="2400" dirty="0">
                <a:effectLst/>
              </a:rPr>
              <a:t>Nama Matakuliah</a:t>
            </a:r>
            <a:r>
              <a:rPr lang="id-ID" sz="2400" dirty="0"/>
              <a:t> 	: 	Sistem Terdistribusi</a:t>
            </a:r>
          </a:p>
          <a:p>
            <a:r>
              <a:rPr lang="id-ID" sz="2400" dirty="0"/>
              <a:t>Semester			: 	VII /  Tujuh</a:t>
            </a:r>
          </a:p>
          <a:p>
            <a:r>
              <a:rPr lang="id-ID" sz="2400" dirty="0"/>
              <a:t>SKS				: 	3 SKS</a:t>
            </a:r>
          </a:p>
          <a:p>
            <a:pPr marL="0" indent="0">
              <a:buNone/>
            </a:pPr>
            <a:br>
              <a:rPr lang="id-ID" sz="2400" dirty="0"/>
            </a:br>
            <a:br>
              <a:rPr lang="id-ID" sz="2400" dirty="0"/>
            </a:br>
            <a:br>
              <a:rPr lang="id-ID" sz="2400" dirty="0"/>
            </a:br>
            <a:br>
              <a:rPr lang="id-ID" sz="2400" dirty="0"/>
            </a:br>
            <a:endParaRPr lang="id-ID" sz="2400" dirty="0"/>
          </a:p>
        </p:txBody>
      </p:sp>
    </p:spTree>
    <p:extLst>
      <p:ext uri="{BB962C8B-B14F-4D97-AF65-F5344CB8AC3E}">
        <p14:creationId xmlns:p14="http://schemas.microsoft.com/office/powerpoint/2010/main" val="3345053662"/>
      </p:ext>
    </p:extLst>
  </p:cSld>
  <p:clrMapOvr>
    <a:masterClrMapping/>
  </p:clrMapOvr>
  <mc:AlternateContent xmlns:mc="http://schemas.openxmlformats.org/markup-compatibility/2006" xmlns:p14="http://schemas.microsoft.com/office/powerpoint/2010/main">
    <mc:Choice Requires="p14">
      <p:transition spd="slow" p14:dur="900">
        <p14:flythrough dir="out" hasBounce="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E348E-B41A-40F8-BCF5-7DE97FFE3EEC}"/>
              </a:ext>
            </a:extLst>
          </p:cNvPr>
          <p:cNvSpPr>
            <a:spLocks noGrp="1"/>
          </p:cNvSpPr>
          <p:nvPr>
            <p:ph type="title"/>
          </p:nvPr>
        </p:nvSpPr>
        <p:spPr/>
        <p:txBody>
          <a:bodyPr>
            <a:normAutofit/>
          </a:bodyPr>
          <a:lstStyle/>
          <a:p>
            <a:r>
              <a:rPr lang="id-ID" dirty="0">
                <a:effectLst/>
              </a:rPr>
              <a:t>Deskripsi Perkuliahan</a:t>
            </a:r>
            <a:r>
              <a:rPr lang="id-ID" dirty="0"/>
              <a:t> </a:t>
            </a:r>
            <a:br>
              <a:rPr lang="id-ID" dirty="0"/>
            </a:br>
            <a:endParaRPr lang="id-ID" dirty="0"/>
          </a:p>
        </p:txBody>
      </p:sp>
      <p:sp>
        <p:nvSpPr>
          <p:cNvPr id="3" name="Content Placeholder 2">
            <a:extLst>
              <a:ext uri="{FF2B5EF4-FFF2-40B4-BE49-F238E27FC236}">
                <a16:creationId xmlns:a16="http://schemas.microsoft.com/office/drawing/2014/main" id="{4AD4F85E-5A54-43EA-8108-CB074FE5D003}"/>
              </a:ext>
            </a:extLst>
          </p:cNvPr>
          <p:cNvSpPr>
            <a:spLocks noGrp="1"/>
          </p:cNvSpPr>
          <p:nvPr>
            <p:ph idx="1"/>
          </p:nvPr>
        </p:nvSpPr>
        <p:spPr>
          <a:xfrm>
            <a:off x="1103312" y="2052918"/>
            <a:ext cx="8946541" cy="4414143"/>
          </a:xfrm>
        </p:spPr>
        <p:txBody>
          <a:bodyPr>
            <a:normAutofit fontScale="92500"/>
          </a:bodyPr>
          <a:lstStyle/>
          <a:p>
            <a:pPr algn="just">
              <a:lnSpc>
                <a:spcPct val="150000"/>
              </a:lnSpc>
            </a:pPr>
            <a:r>
              <a:rPr lang="id-ID" sz="2400" dirty="0"/>
              <a:t>Dalam perkuliahan sistem terdistribusi ini, mahasiswa akan diperkenalkan dengan berbagai konsep dan pengertian sistem terdistribusi, manfaat, kegunaan dan efek penggunaannya. Matakuliah ini juga akan mendeskripsikan model-model arsitekturnya, protokol yang digunakan, keamanaannya, pemrograman remote invocation &amp; object terdistribusi, sinkronisasi, replikasi, dan transaksi, hingga quality of service, beserta contoh kasusnya.</a:t>
            </a:r>
          </a:p>
        </p:txBody>
      </p:sp>
    </p:spTree>
    <p:extLst>
      <p:ext uri="{BB962C8B-B14F-4D97-AF65-F5344CB8AC3E}">
        <p14:creationId xmlns:p14="http://schemas.microsoft.com/office/powerpoint/2010/main" val="2946706413"/>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908FF-4E1E-4634-9233-B36F265D46A2}"/>
              </a:ext>
            </a:extLst>
          </p:cNvPr>
          <p:cNvSpPr>
            <a:spLocks noGrp="1"/>
          </p:cNvSpPr>
          <p:nvPr>
            <p:ph type="title"/>
          </p:nvPr>
        </p:nvSpPr>
        <p:spPr>
          <a:xfrm>
            <a:off x="677334" y="760277"/>
            <a:ext cx="8596668" cy="1400312"/>
          </a:xfrm>
        </p:spPr>
        <p:txBody>
          <a:bodyPr>
            <a:normAutofit/>
          </a:bodyPr>
          <a:lstStyle/>
          <a:p>
            <a:r>
              <a:rPr lang="id-ID" b="1" dirty="0">
                <a:effectLst>
                  <a:outerShdw blurRad="38100" dist="38100" dir="2700000" algn="tl">
                    <a:srgbClr val="000000">
                      <a:alpha val="43137"/>
                    </a:srgbClr>
                  </a:outerShdw>
                </a:effectLst>
              </a:rPr>
              <a:t>Tujuan </a:t>
            </a:r>
            <a:br>
              <a:rPr lang="id-ID" b="1" dirty="0">
                <a:effectLst>
                  <a:outerShdw blurRad="38100" dist="38100" dir="2700000" algn="tl">
                    <a:srgbClr val="000000">
                      <a:alpha val="43137"/>
                    </a:srgbClr>
                  </a:outerShdw>
                </a:effectLst>
              </a:rPr>
            </a:br>
            <a:endParaRPr lang="id-ID"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4249BA1B-BEEB-4B93-B978-0C6AD17AD1A1}"/>
              </a:ext>
            </a:extLst>
          </p:cNvPr>
          <p:cNvSpPr>
            <a:spLocks noGrp="1"/>
          </p:cNvSpPr>
          <p:nvPr>
            <p:ph idx="1"/>
          </p:nvPr>
        </p:nvSpPr>
        <p:spPr/>
        <p:txBody>
          <a:bodyPr>
            <a:normAutofit/>
          </a:bodyPr>
          <a:lstStyle/>
          <a:p>
            <a:pPr algn="just">
              <a:lnSpc>
                <a:spcPct val="150000"/>
              </a:lnSpc>
            </a:pPr>
            <a:r>
              <a:rPr lang="id-ID" sz="2400" dirty="0"/>
              <a:t>Setelah mengikuti perkuliahan selama 14 x pertemuan mahasiswa diharapkan mampu menjelaskan mengenai konsep sistem terdistribusi seperti komunikasi, transaksi, protokol yang digunakan, sinkronisasi, dan replikasi serta mampu mengimplementasikan konsep system terdistribusi melalui program sederhana</a:t>
            </a:r>
          </a:p>
        </p:txBody>
      </p:sp>
    </p:spTree>
    <p:extLst>
      <p:ext uri="{BB962C8B-B14F-4D97-AF65-F5344CB8AC3E}">
        <p14:creationId xmlns:p14="http://schemas.microsoft.com/office/powerpoint/2010/main" val="3812036160"/>
      </p:ext>
    </p:extLst>
  </p:cSld>
  <p:clrMapOvr>
    <a:masterClrMapping/>
  </p:clrMapOvr>
  <p:transition spd="slow">
    <p:pull dir="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BEF80-2308-473F-BA15-7FEFD62EFF0F}"/>
              </a:ext>
            </a:extLst>
          </p:cNvPr>
          <p:cNvSpPr>
            <a:spLocks noGrp="1"/>
          </p:cNvSpPr>
          <p:nvPr>
            <p:ph type="title"/>
          </p:nvPr>
        </p:nvSpPr>
        <p:spPr/>
        <p:txBody>
          <a:bodyPr/>
          <a:lstStyle/>
          <a:p>
            <a:r>
              <a:rPr lang="id-ID" dirty="0">
                <a:effectLst/>
              </a:rPr>
              <a:t>Strategi Perkuliahan</a:t>
            </a:r>
            <a:r>
              <a:rPr lang="id-ID" dirty="0"/>
              <a:t> </a:t>
            </a:r>
          </a:p>
        </p:txBody>
      </p:sp>
      <p:sp>
        <p:nvSpPr>
          <p:cNvPr id="3" name="Content Placeholder 2">
            <a:extLst>
              <a:ext uri="{FF2B5EF4-FFF2-40B4-BE49-F238E27FC236}">
                <a16:creationId xmlns:a16="http://schemas.microsoft.com/office/drawing/2014/main" id="{80D2C91A-A950-4BD6-B9FB-7527742654B9}"/>
              </a:ext>
            </a:extLst>
          </p:cNvPr>
          <p:cNvSpPr>
            <a:spLocks noGrp="1"/>
          </p:cNvSpPr>
          <p:nvPr>
            <p:ph idx="1"/>
          </p:nvPr>
        </p:nvSpPr>
        <p:spPr>
          <a:xfrm>
            <a:off x="913795" y="2146853"/>
            <a:ext cx="10353762" cy="3882886"/>
          </a:xfrm>
        </p:spPr>
        <p:txBody>
          <a:bodyPr>
            <a:normAutofit/>
          </a:bodyPr>
          <a:lstStyle/>
          <a:p>
            <a:pPr algn="just"/>
            <a:r>
              <a:rPr lang="id-ID" sz="2400" dirty="0">
                <a:effectLst/>
              </a:rPr>
              <a:t>Kuliah diberikan kepada mahasiswa S1 Informatika UPGRIS yang mengambil matakuliah ini sebagai pilihan. Perkuliahan dilakukan sebanyak 14 kali pertemuan kuliah tatap muka. Metode perkuliahan adalah kombinasi antara ceramah, diskusi, dan diakhiri dengan presentasi tugas kelompok/proyek akhir.</a:t>
            </a:r>
            <a:r>
              <a:rPr lang="id-ID" sz="2400" dirty="0"/>
              <a:t> </a:t>
            </a:r>
          </a:p>
          <a:p>
            <a:pPr algn="just"/>
            <a:r>
              <a:rPr lang="id-ID" sz="2400" dirty="0">
                <a:effectLst/>
              </a:rPr>
              <a:t>Mahasiswa wajib mengikuti perkuliahan minimal 80 persen, dan presentasi proyek akhir 100 persen. Mahasiswa pengulang matakuliah Sistem Terdistribusi diwajibkan mengikuti keseluruhan kegiatan kuliah dan presentasi </a:t>
            </a:r>
            <a:r>
              <a:rPr lang="id-ID" sz="2400" dirty="0"/>
              <a:t>tugas kelompok/proyek </a:t>
            </a:r>
            <a:r>
              <a:rPr lang="id-ID" sz="2400" dirty="0">
                <a:effectLst/>
              </a:rPr>
              <a:t>akhir selama satu semester.</a:t>
            </a:r>
            <a:r>
              <a:rPr lang="id-ID" sz="2400" dirty="0"/>
              <a:t> </a:t>
            </a:r>
          </a:p>
        </p:txBody>
      </p:sp>
    </p:spTree>
    <p:extLst>
      <p:ext uri="{BB962C8B-B14F-4D97-AF65-F5344CB8AC3E}">
        <p14:creationId xmlns:p14="http://schemas.microsoft.com/office/powerpoint/2010/main" val="3380294997"/>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CAF39-7D8B-45AF-BD28-E199338BFACF}"/>
              </a:ext>
            </a:extLst>
          </p:cNvPr>
          <p:cNvSpPr>
            <a:spLocks noGrp="1"/>
          </p:cNvSpPr>
          <p:nvPr>
            <p:ph type="title"/>
          </p:nvPr>
        </p:nvSpPr>
        <p:spPr>
          <a:xfrm>
            <a:off x="2933700" y="1126435"/>
            <a:ext cx="8770571" cy="1002626"/>
          </a:xfrm>
        </p:spPr>
        <p:txBody>
          <a:bodyPr/>
          <a:lstStyle/>
          <a:p>
            <a:r>
              <a:rPr lang="id-ID" dirty="0">
                <a:effectLst/>
              </a:rPr>
              <a:t>Tugas</a:t>
            </a:r>
            <a:r>
              <a:rPr lang="id-ID" dirty="0"/>
              <a:t> </a:t>
            </a:r>
          </a:p>
        </p:txBody>
      </p:sp>
      <p:sp>
        <p:nvSpPr>
          <p:cNvPr id="3" name="Content Placeholder 2">
            <a:extLst>
              <a:ext uri="{FF2B5EF4-FFF2-40B4-BE49-F238E27FC236}">
                <a16:creationId xmlns:a16="http://schemas.microsoft.com/office/drawing/2014/main" id="{53CB2F34-3530-4649-B65E-B026E6A63553}"/>
              </a:ext>
            </a:extLst>
          </p:cNvPr>
          <p:cNvSpPr>
            <a:spLocks noGrp="1"/>
          </p:cNvSpPr>
          <p:nvPr>
            <p:ph idx="1"/>
          </p:nvPr>
        </p:nvSpPr>
        <p:spPr>
          <a:xfrm>
            <a:off x="2933699" y="2096063"/>
            <a:ext cx="8333857" cy="4238475"/>
          </a:xfrm>
        </p:spPr>
        <p:txBody>
          <a:bodyPr>
            <a:normAutofit/>
          </a:bodyPr>
          <a:lstStyle/>
          <a:p>
            <a:pPr algn="just">
              <a:lnSpc>
                <a:spcPct val="150000"/>
              </a:lnSpc>
            </a:pPr>
            <a:r>
              <a:rPr lang="id-ID" sz="2400" dirty="0">
                <a:effectLst/>
              </a:rPr>
              <a:t>Tugas terdiri dari dua jenis, yaitu </a:t>
            </a:r>
            <a:r>
              <a:rPr lang="id-ID" sz="2400" b="1" dirty="0">
                <a:solidFill>
                  <a:srgbClr val="0070C0"/>
                </a:solidFill>
                <a:effectLst/>
              </a:rPr>
              <a:t>tugas perorangan </a:t>
            </a:r>
            <a:r>
              <a:rPr lang="id-ID" sz="2400" dirty="0">
                <a:effectLst/>
              </a:rPr>
              <a:t>yang harus diselesaikan oleh mahasiswa pada waktu tertentu, dan </a:t>
            </a:r>
            <a:r>
              <a:rPr lang="id-ID" sz="2400" b="1" dirty="0">
                <a:solidFill>
                  <a:srgbClr val="0070C0"/>
                </a:solidFill>
                <a:effectLst/>
              </a:rPr>
              <a:t>tugas kelompok </a:t>
            </a:r>
            <a:r>
              <a:rPr lang="id-ID" sz="2400" dirty="0">
                <a:effectLst/>
              </a:rPr>
              <a:t>terdiri atas beberapa orang. Topik yang dipilih adalah bebas, dengan syarat tidak ada yang sama di antara kelompok. Produk yang dihasilkan oleh setiap kelompok bisa berupa program komputer, laporan hasil kajian sesuai dengan topik yang dipilih, dan slide presentasi. </a:t>
            </a:r>
            <a:endParaRPr lang="id-ID" sz="2400" dirty="0"/>
          </a:p>
        </p:txBody>
      </p:sp>
    </p:spTree>
    <p:extLst>
      <p:ext uri="{BB962C8B-B14F-4D97-AF65-F5344CB8AC3E}">
        <p14:creationId xmlns:p14="http://schemas.microsoft.com/office/powerpoint/2010/main" val="18094113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210ED-8628-4006-B1D7-4DAE15BBBD55}"/>
              </a:ext>
            </a:extLst>
          </p:cNvPr>
          <p:cNvSpPr>
            <a:spLocks noGrp="1"/>
          </p:cNvSpPr>
          <p:nvPr>
            <p:ph type="title"/>
          </p:nvPr>
        </p:nvSpPr>
        <p:spPr>
          <a:xfrm>
            <a:off x="1422951" y="758315"/>
            <a:ext cx="8770571" cy="966687"/>
          </a:xfrm>
        </p:spPr>
        <p:txBody>
          <a:bodyPr>
            <a:normAutofit/>
          </a:bodyPr>
          <a:lstStyle/>
          <a:p>
            <a:r>
              <a:rPr lang="id-ID" sz="4800" b="1" dirty="0">
                <a:effectLst>
                  <a:outerShdw blurRad="38100" dist="38100" dir="2700000" algn="tl">
                    <a:srgbClr val="000000">
                      <a:alpha val="43137"/>
                    </a:srgbClr>
                  </a:outerShdw>
                </a:effectLst>
              </a:rPr>
              <a:t>Referensi</a:t>
            </a:r>
            <a:r>
              <a:rPr lang="id-ID" sz="4800" b="1" dirty="0">
                <a:effectLst>
                  <a:outerShdw blurRad="38100" dist="38100" dir="2700000" algn="tl" rotWithShape="0">
                    <a:srgbClr val="000000">
                      <a:alpha val="43137"/>
                    </a:srgbClr>
                  </a:outerShdw>
                </a:effectLst>
              </a:rPr>
              <a:t> </a:t>
            </a:r>
          </a:p>
        </p:txBody>
      </p:sp>
      <p:sp>
        <p:nvSpPr>
          <p:cNvPr id="3" name="Content Placeholder 2">
            <a:extLst>
              <a:ext uri="{FF2B5EF4-FFF2-40B4-BE49-F238E27FC236}">
                <a16:creationId xmlns:a16="http://schemas.microsoft.com/office/drawing/2014/main" id="{E2083A2D-7790-46A4-954F-5049E7B4E7CB}"/>
              </a:ext>
            </a:extLst>
          </p:cNvPr>
          <p:cNvSpPr>
            <a:spLocks noGrp="1"/>
          </p:cNvSpPr>
          <p:nvPr>
            <p:ph idx="1"/>
          </p:nvPr>
        </p:nvSpPr>
        <p:spPr>
          <a:xfrm>
            <a:off x="913795" y="2226364"/>
            <a:ext cx="10353762" cy="4631635"/>
          </a:xfrm>
        </p:spPr>
        <p:txBody>
          <a:bodyPr>
            <a:noAutofit/>
          </a:bodyPr>
          <a:lstStyle/>
          <a:p>
            <a:pPr marL="514350" indent="-514350" algn="just">
              <a:lnSpc>
                <a:spcPct val="150000"/>
              </a:lnSpc>
              <a:buFont typeface="+mj-lt"/>
              <a:buAutoNum type="romanUcPeriod"/>
            </a:pPr>
            <a:r>
              <a:rPr lang="en-US" sz="2800" dirty="0"/>
              <a:t>Andrew S. Tanenbaum &amp; Maarten van Steen, Distributed Systems: Principles and Paradigms, Prentice Hall</a:t>
            </a:r>
            <a:endParaRPr lang="id-ID" sz="2800" dirty="0"/>
          </a:p>
          <a:p>
            <a:pPr marL="514350" indent="-514350" algn="just">
              <a:lnSpc>
                <a:spcPct val="150000"/>
              </a:lnSpc>
              <a:buFont typeface="+mj-lt"/>
              <a:buAutoNum type="romanUcPeriod"/>
            </a:pPr>
            <a:r>
              <a:rPr lang="en-US" sz="2800" dirty="0"/>
              <a:t>George </a:t>
            </a:r>
            <a:r>
              <a:rPr lang="en-US" sz="2800" dirty="0" err="1"/>
              <a:t>Coulouris</a:t>
            </a:r>
            <a:r>
              <a:rPr lang="en-US" sz="2800" dirty="0"/>
              <a:t>, Jean </a:t>
            </a:r>
            <a:r>
              <a:rPr lang="en-US" sz="2800" dirty="0" err="1"/>
              <a:t>Dollimore</a:t>
            </a:r>
            <a:r>
              <a:rPr lang="en-US" sz="2800" dirty="0"/>
              <a:t> &amp; Tim </a:t>
            </a:r>
            <a:r>
              <a:rPr lang="en-US" sz="2800" dirty="0" err="1"/>
              <a:t>Kindberg</a:t>
            </a:r>
            <a:r>
              <a:rPr lang="en-US" sz="2800" dirty="0"/>
              <a:t>, Distributed System : Concept and Design, Addison Wesley</a:t>
            </a:r>
            <a:endParaRPr lang="id-ID" sz="2800" dirty="0"/>
          </a:p>
        </p:txBody>
      </p:sp>
    </p:spTree>
    <p:extLst>
      <p:ext uri="{BB962C8B-B14F-4D97-AF65-F5344CB8AC3E}">
        <p14:creationId xmlns:p14="http://schemas.microsoft.com/office/powerpoint/2010/main" val="738129205"/>
      </p:ext>
    </p:extLst>
  </p:cSld>
  <p:clrMapOvr>
    <a:masterClrMapping/>
  </p:clrMapOvr>
  <p:transition spd="slow">
    <p:wedg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79320-49CB-4338-B969-F09F13EA103B}"/>
              </a:ext>
            </a:extLst>
          </p:cNvPr>
          <p:cNvSpPr>
            <a:spLocks noGrp="1"/>
          </p:cNvSpPr>
          <p:nvPr>
            <p:ph type="title"/>
          </p:nvPr>
        </p:nvSpPr>
        <p:spPr/>
        <p:txBody>
          <a:bodyPr/>
          <a:lstStyle/>
          <a:p>
            <a:r>
              <a:rPr lang="id-ID" dirty="0">
                <a:effectLst/>
              </a:rPr>
              <a:t>Kriteria Penilaian</a:t>
            </a:r>
            <a:r>
              <a:rPr lang="id-ID" dirty="0"/>
              <a:t> </a:t>
            </a:r>
          </a:p>
        </p:txBody>
      </p:sp>
      <p:sp>
        <p:nvSpPr>
          <p:cNvPr id="3" name="Content Placeholder 2">
            <a:extLst>
              <a:ext uri="{FF2B5EF4-FFF2-40B4-BE49-F238E27FC236}">
                <a16:creationId xmlns:a16="http://schemas.microsoft.com/office/drawing/2014/main" id="{EF20F503-ECD6-49A1-A4E1-5FC3E4E75933}"/>
              </a:ext>
            </a:extLst>
          </p:cNvPr>
          <p:cNvSpPr>
            <a:spLocks noGrp="1"/>
          </p:cNvSpPr>
          <p:nvPr>
            <p:ph idx="1"/>
          </p:nvPr>
        </p:nvSpPr>
        <p:spPr>
          <a:xfrm>
            <a:off x="913795" y="1895061"/>
            <a:ext cx="10353762" cy="4823791"/>
          </a:xfrm>
        </p:spPr>
        <p:txBody>
          <a:bodyPr>
            <a:normAutofit lnSpcReduction="10000"/>
          </a:bodyPr>
          <a:lstStyle/>
          <a:p>
            <a:pPr algn="just"/>
            <a:r>
              <a:rPr lang="id-ID" dirty="0">
                <a:effectLst/>
              </a:rPr>
              <a:t>Nilai akhir (NA) adalah nilai kumulatif dari nilai ujian tengah semester (UTS), ujian akhir semester (UAS), tugas perorangan (TP), dan tugas kelompok atau proyek akhir (PA). Metode dan bobot nilai sebagai berikut:</a:t>
            </a:r>
            <a:r>
              <a:rPr lang="id-ID" dirty="0"/>
              <a:t> </a:t>
            </a:r>
          </a:p>
          <a:p>
            <a:pPr marL="457200" indent="-457200" algn="just">
              <a:buFont typeface="+mj-lt"/>
              <a:buAutoNum type="arabicPeriod"/>
            </a:pPr>
            <a:r>
              <a:rPr lang="id-ID" dirty="0">
                <a:effectLst/>
              </a:rPr>
              <a:t>UTS (1-7) dan UAS (9-15) dilakukan melalui ujian tertulis dengan bobot masing-masing 35%. Kisi-kisi ujian akan disampaikan pada pertemuan ke-7 untuk UTS, dan pada pertemuan ke-15 untuk UAS.</a:t>
            </a:r>
            <a:r>
              <a:rPr lang="id-ID" dirty="0"/>
              <a:t> </a:t>
            </a:r>
          </a:p>
          <a:p>
            <a:pPr marL="457200" indent="-457200" algn="just">
              <a:buFont typeface="+mj-lt"/>
              <a:buAutoNum type="arabicPeriod"/>
            </a:pPr>
            <a:r>
              <a:rPr lang="id-ID" dirty="0">
                <a:effectLst/>
              </a:rPr>
              <a:t>Nilai TP adalah rata-rata dari semua tugas yang diberikan, dan diberi bobot 10%</a:t>
            </a:r>
            <a:r>
              <a:rPr lang="id-ID" dirty="0"/>
              <a:t> </a:t>
            </a:r>
          </a:p>
          <a:p>
            <a:pPr marL="457200" indent="-457200" algn="just">
              <a:buFont typeface="+mj-lt"/>
              <a:buAutoNum type="arabicPeriod"/>
            </a:pPr>
            <a:r>
              <a:rPr lang="id-ID" dirty="0">
                <a:effectLst/>
              </a:rPr>
              <a:t>Nilai PA terdiri dari nilai produk proyek (program komputer, laporan) dan presentasi. Bobot nilai PA adalah 20%.</a:t>
            </a:r>
            <a:r>
              <a:rPr lang="id-ID" dirty="0"/>
              <a:t> </a:t>
            </a:r>
          </a:p>
        </p:txBody>
      </p:sp>
    </p:spTree>
    <p:extLst>
      <p:ext uri="{BB962C8B-B14F-4D97-AF65-F5344CB8AC3E}">
        <p14:creationId xmlns:p14="http://schemas.microsoft.com/office/powerpoint/2010/main" val="2841908022"/>
      </p:ext>
    </p:extLst>
  </p:cSld>
  <p:clrMapOvr>
    <a:masterClrMapping/>
  </p:clrMapOvr>
  <mc:AlternateContent xmlns:mc="http://schemas.openxmlformats.org/markup-compatibility/2006" xmlns:p14="http://schemas.microsoft.com/office/powerpoint/2010/main">
    <mc:Choice Requires="p14">
      <p:transition spd="slow" p14:dur="1600">
        <p14:prism dir="d" isContent="1"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453BE-B1C4-4B26-BF06-4FBDA7C11EFD}"/>
              </a:ext>
            </a:extLst>
          </p:cNvPr>
          <p:cNvSpPr>
            <a:spLocks noGrp="1"/>
          </p:cNvSpPr>
          <p:nvPr>
            <p:ph type="title"/>
          </p:nvPr>
        </p:nvSpPr>
        <p:spPr/>
        <p:txBody>
          <a:bodyPr/>
          <a:lstStyle/>
          <a:p>
            <a:r>
              <a:rPr lang="id-ID" b="1" dirty="0">
                <a:effectLst>
                  <a:outerShdw blurRad="38100" dist="38100" dir="2700000" algn="tl">
                    <a:srgbClr val="000000">
                      <a:alpha val="43137"/>
                    </a:srgbClr>
                  </a:outerShdw>
                </a:effectLst>
              </a:rPr>
              <a:t>Jadwal Kuliah </a:t>
            </a:r>
          </a:p>
        </p:txBody>
      </p:sp>
      <p:sp>
        <p:nvSpPr>
          <p:cNvPr id="3" name="Content Placeholder 2">
            <a:extLst>
              <a:ext uri="{FF2B5EF4-FFF2-40B4-BE49-F238E27FC236}">
                <a16:creationId xmlns:a16="http://schemas.microsoft.com/office/drawing/2014/main" id="{A7DFB14D-9053-42F7-AE31-B94D8BCEA4AE}"/>
              </a:ext>
            </a:extLst>
          </p:cNvPr>
          <p:cNvSpPr>
            <a:spLocks noGrp="1"/>
          </p:cNvSpPr>
          <p:nvPr>
            <p:ph idx="1"/>
          </p:nvPr>
        </p:nvSpPr>
        <p:spPr/>
        <p:txBody>
          <a:bodyPr>
            <a:normAutofit/>
          </a:bodyPr>
          <a:lstStyle/>
          <a:p>
            <a:pPr algn="just"/>
            <a:r>
              <a:rPr lang="fi-FI" sz="3200" dirty="0">
                <a:solidFill>
                  <a:schemeClr val="tx1"/>
                </a:solidFill>
                <a:effectLst>
                  <a:outerShdw blurRad="38100" dist="38100" dir="2700000" algn="tl">
                    <a:srgbClr val="000000">
                      <a:alpha val="43137"/>
                    </a:srgbClr>
                  </a:outerShdw>
                </a:effectLst>
              </a:rPr>
              <a:t>Kuliah dilaksanakan pada </a:t>
            </a:r>
            <a:r>
              <a:rPr lang="id-ID" sz="3200" dirty="0">
                <a:solidFill>
                  <a:schemeClr val="tx1"/>
                </a:solidFill>
                <a:effectLst>
                  <a:outerShdw blurRad="38100" dist="38100" dir="2700000" algn="tl">
                    <a:srgbClr val="000000">
                      <a:alpha val="43137"/>
                    </a:srgbClr>
                  </a:outerShdw>
                </a:effectLst>
              </a:rPr>
              <a:t>setiap </a:t>
            </a:r>
            <a:r>
              <a:rPr lang="fi-FI" sz="3200" dirty="0">
                <a:solidFill>
                  <a:schemeClr val="tx1"/>
                </a:solidFill>
                <a:effectLst>
                  <a:outerShdw blurRad="38100" dist="38100" dir="2700000" algn="tl">
                    <a:srgbClr val="000000">
                      <a:alpha val="43137"/>
                    </a:srgbClr>
                  </a:outerShdw>
                </a:effectLst>
              </a:rPr>
              <a:t>hari </a:t>
            </a:r>
            <a:r>
              <a:rPr lang="id-ID" sz="3200" dirty="0">
                <a:solidFill>
                  <a:schemeClr val="tx1"/>
                </a:solidFill>
                <a:effectLst>
                  <a:outerShdw blurRad="38100" dist="38100" dir="2700000" algn="tl">
                    <a:srgbClr val="000000">
                      <a:alpha val="43137"/>
                    </a:srgbClr>
                  </a:outerShdw>
                </a:effectLst>
              </a:rPr>
              <a:t>Kamis</a:t>
            </a:r>
            <a:r>
              <a:rPr lang="fi-FI" sz="3200" dirty="0">
                <a:solidFill>
                  <a:schemeClr val="tx1"/>
                </a:solidFill>
                <a:effectLst>
                  <a:outerShdw blurRad="38100" dist="38100" dir="2700000" algn="tl">
                    <a:srgbClr val="000000">
                      <a:alpha val="43137"/>
                    </a:srgbClr>
                  </a:outerShdw>
                </a:effectLst>
              </a:rPr>
              <a:t> pukul </a:t>
            </a:r>
            <a:r>
              <a:rPr lang="id-ID" sz="3200" dirty="0">
                <a:solidFill>
                  <a:schemeClr val="tx1"/>
                </a:solidFill>
                <a:effectLst>
                  <a:outerShdw blurRad="38100" dist="38100" dir="2700000" algn="tl">
                    <a:srgbClr val="000000">
                      <a:alpha val="43137"/>
                    </a:srgbClr>
                  </a:outerShdw>
                </a:effectLst>
              </a:rPr>
              <a:t>10</a:t>
            </a:r>
            <a:r>
              <a:rPr lang="fi-FI" sz="3200" dirty="0">
                <a:solidFill>
                  <a:schemeClr val="tx1"/>
                </a:solidFill>
                <a:effectLst>
                  <a:outerShdw blurRad="38100" dist="38100" dir="2700000" algn="tl">
                    <a:srgbClr val="000000">
                      <a:alpha val="43137"/>
                    </a:srgbClr>
                  </a:outerShdw>
                </a:effectLst>
              </a:rPr>
              <a:t>:00-</a:t>
            </a:r>
            <a:r>
              <a:rPr lang="id-ID" sz="3200" dirty="0">
                <a:solidFill>
                  <a:schemeClr val="tx1"/>
                </a:solidFill>
                <a:effectLst>
                  <a:outerShdw blurRad="38100" dist="38100" dir="2700000" algn="tl">
                    <a:srgbClr val="000000">
                      <a:alpha val="43137"/>
                    </a:srgbClr>
                  </a:outerShdw>
                </a:effectLst>
              </a:rPr>
              <a:t>12</a:t>
            </a:r>
            <a:r>
              <a:rPr lang="fi-FI" sz="3200" dirty="0">
                <a:solidFill>
                  <a:schemeClr val="tx1"/>
                </a:solidFill>
                <a:effectLst>
                  <a:outerShdw blurRad="38100" dist="38100" dir="2700000" algn="tl">
                    <a:srgbClr val="000000">
                      <a:alpha val="43137"/>
                    </a:srgbClr>
                  </a:outerShdw>
                </a:effectLst>
              </a:rPr>
              <a:t>:</a:t>
            </a:r>
            <a:r>
              <a:rPr lang="id-ID" sz="3200" dirty="0">
                <a:solidFill>
                  <a:schemeClr val="tx1"/>
                </a:solidFill>
                <a:effectLst>
                  <a:outerShdw blurRad="38100" dist="38100" dir="2700000" algn="tl">
                    <a:srgbClr val="000000">
                      <a:alpha val="43137"/>
                    </a:srgbClr>
                  </a:outerShdw>
                </a:effectLst>
              </a:rPr>
              <a:t>3</a:t>
            </a:r>
            <a:r>
              <a:rPr lang="fi-FI" sz="3200" dirty="0">
                <a:solidFill>
                  <a:schemeClr val="tx1"/>
                </a:solidFill>
                <a:effectLst>
                  <a:outerShdw blurRad="38100" dist="38100" dir="2700000" algn="tl">
                    <a:srgbClr val="000000">
                      <a:alpha val="43137"/>
                    </a:srgbClr>
                  </a:outerShdw>
                </a:effectLst>
              </a:rPr>
              <a:t>0 </a:t>
            </a:r>
            <a:r>
              <a:rPr lang="id-ID" sz="3200" dirty="0">
                <a:solidFill>
                  <a:schemeClr val="tx1"/>
                </a:solidFill>
                <a:effectLst>
                  <a:outerShdw blurRad="38100" dist="38100" dir="2700000" algn="tl">
                    <a:srgbClr val="000000">
                      <a:alpha val="43137"/>
                    </a:srgbClr>
                  </a:outerShdw>
                </a:effectLst>
              </a:rPr>
              <a:t>di Ruang GP. 609</a:t>
            </a:r>
          </a:p>
          <a:p>
            <a:pPr algn="just"/>
            <a:r>
              <a:rPr lang="id-ID" sz="3200" dirty="0">
                <a:solidFill>
                  <a:schemeClr val="tx1"/>
                </a:solidFill>
                <a:effectLst>
                  <a:outerShdw blurRad="38100" dist="38100" dir="2700000" algn="tl">
                    <a:srgbClr val="000000">
                      <a:alpha val="43137"/>
                    </a:srgbClr>
                  </a:outerShdw>
                </a:effectLst>
              </a:rPr>
              <a:t>Keterlambatan maksimal 15 Menit.</a:t>
            </a:r>
          </a:p>
        </p:txBody>
      </p:sp>
    </p:spTree>
    <p:extLst>
      <p:ext uri="{BB962C8B-B14F-4D97-AF65-F5344CB8AC3E}">
        <p14:creationId xmlns:p14="http://schemas.microsoft.com/office/powerpoint/2010/main" val="878389276"/>
      </p:ext>
    </p:extLst>
  </p:cSld>
  <p:clrMapOvr>
    <a:masterClrMapping/>
  </p:clrMapOvr>
  <mc:AlternateContent xmlns:mc="http://schemas.openxmlformats.org/markup-compatibility/2006" xmlns:p14="http://schemas.microsoft.com/office/powerpoint/2010/main">
    <mc:Choice Requires="p14">
      <p:transition spd="slow" p14:dur="1200">
        <p:zoom/>
      </p:transition>
    </mc:Choice>
    <mc:Fallback xmlns="">
      <p:transition spd="slow">
        <p:zo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62279-1960-4629-ABB8-3706D6E1AE3A}"/>
              </a:ext>
            </a:extLst>
          </p:cNvPr>
          <p:cNvSpPr>
            <a:spLocks noGrp="1"/>
          </p:cNvSpPr>
          <p:nvPr>
            <p:ph type="title"/>
          </p:nvPr>
        </p:nvSpPr>
        <p:spPr>
          <a:xfrm>
            <a:off x="913795" y="874644"/>
            <a:ext cx="10353761" cy="1326321"/>
          </a:xfrm>
        </p:spPr>
        <p:txBody>
          <a:bodyPr/>
          <a:lstStyle/>
          <a:p>
            <a:r>
              <a:rPr lang="id-ID" dirty="0"/>
              <a:t>OUTLINE</a:t>
            </a:r>
          </a:p>
        </p:txBody>
      </p:sp>
      <p:sp>
        <p:nvSpPr>
          <p:cNvPr id="3" name="Content Placeholder 2">
            <a:extLst>
              <a:ext uri="{FF2B5EF4-FFF2-40B4-BE49-F238E27FC236}">
                <a16:creationId xmlns:a16="http://schemas.microsoft.com/office/drawing/2014/main" id="{A5E56DC7-4981-4820-88B9-3AFCA2CBA694}"/>
              </a:ext>
            </a:extLst>
          </p:cNvPr>
          <p:cNvSpPr>
            <a:spLocks noGrp="1"/>
          </p:cNvSpPr>
          <p:nvPr>
            <p:ph idx="1"/>
          </p:nvPr>
        </p:nvSpPr>
        <p:spPr>
          <a:xfrm>
            <a:off x="913795" y="2597425"/>
            <a:ext cx="10353762" cy="3697358"/>
          </a:xfrm>
        </p:spPr>
        <p:txBody>
          <a:bodyPr>
            <a:normAutofit/>
          </a:bodyPr>
          <a:lstStyle/>
          <a:p>
            <a:pPr marL="457200" indent="-457200" algn="just">
              <a:lnSpc>
                <a:spcPct val="120000"/>
              </a:lnSpc>
              <a:buFont typeface="+mj-lt"/>
              <a:buAutoNum type="arabicPeriod"/>
            </a:pPr>
            <a:r>
              <a:rPr lang="id-ID" sz="2000" dirty="0"/>
              <a:t>Pengenalan SistemTerdistribusi</a:t>
            </a:r>
          </a:p>
          <a:p>
            <a:pPr marL="457200" indent="-457200" algn="just">
              <a:lnSpc>
                <a:spcPct val="120000"/>
              </a:lnSpc>
              <a:buFont typeface="+mj-lt"/>
              <a:buAutoNum type="arabicPeriod"/>
            </a:pPr>
            <a:r>
              <a:rPr lang="en-US" sz="2000" dirty="0"/>
              <a:t>A</a:t>
            </a:r>
            <a:r>
              <a:rPr lang="id-ID" sz="2000" dirty="0"/>
              <a:t>rsitektur Sistem Terdistribusi</a:t>
            </a:r>
          </a:p>
          <a:p>
            <a:pPr marL="457200" indent="-457200" algn="just">
              <a:lnSpc>
                <a:spcPct val="120000"/>
              </a:lnSpc>
              <a:buFont typeface="+mj-lt"/>
              <a:buAutoNum type="arabicPeriod"/>
            </a:pPr>
            <a:r>
              <a:rPr lang="nb-NO" sz="2000" dirty="0"/>
              <a:t>S</a:t>
            </a:r>
            <a:r>
              <a:rPr lang="id-ID" sz="2000" dirty="0"/>
              <a:t>istem Operasi Terdistribusi</a:t>
            </a:r>
          </a:p>
          <a:p>
            <a:pPr marL="457200" indent="-457200" algn="just">
              <a:lnSpc>
                <a:spcPct val="120000"/>
              </a:lnSpc>
              <a:buFont typeface="+mj-lt"/>
              <a:buAutoNum type="arabicPeriod"/>
            </a:pPr>
            <a:r>
              <a:rPr lang="id-ID" sz="2000" dirty="0"/>
              <a:t>Layanan Jarak Jauh</a:t>
            </a:r>
          </a:p>
          <a:p>
            <a:pPr marL="457200" indent="-457200" algn="just">
              <a:lnSpc>
                <a:spcPct val="120000"/>
              </a:lnSpc>
              <a:buFont typeface="+mj-lt"/>
              <a:buAutoNum type="arabicPeriod"/>
            </a:pPr>
            <a:r>
              <a:rPr lang="it-IT" sz="2000" dirty="0"/>
              <a:t>S</a:t>
            </a:r>
            <a:r>
              <a:rPr lang="id-ID" sz="2000" dirty="0"/>
              <a:t>istem File Terdistribusi </a:t>
            </a:r>
          </a:p>
          <a:p>
            <a:pPr marL="457200" indent="-457200" algn="just">
              <a:lnSpc>
                <a:spcPct val="120000"/>
              </a:lnSpc>
              <a:buFont typeface="+mj-lt"/>
              <a:buAutoNum type="arabicPeriod"/>
            </a:pPr>
            <a:r>
              <a:rPr lang="id-ID" sz="2000" dirty="0"/>
              <a:t>Koordinasi Proses Dalam Sistem Terdistribusi</a:t>
            </a:r>
          </a:p>
          <a:p>
            <a:pPr marL="457200" indent="-457200" algn="just">
              <a:lnSpc>
                <a:spcPct val="120000"/>
              </a:lnSpc>
              <a:buFont typeface="+mj-lt"/>
              <a:buAutoNum type="arabicPeriod"/>
            </a:pPr>
            <a:r>
              <a:rPr lang="id-ID" sz="2000" dirty="0"/>
              <a:t>Konsep Database Terdistribusi</a:t>
            </a:r>
          </a:p>
          <a:p>
            <a:pPr marL="0" indent="0" algn="just">
              <a:lnSpc>
                <a:spcPct val="120000"/>
              </a:lnSpc>
              <a:buNone/>
            </a:pPr>
            <a:endParaRPr lang="id-ID" sz="2000" dirty="0"/>
          </a:p>
        </p:txBody>
      </p:sp>
    </p:spTree>
    <p:extLst>
      <p:ext uri="{BB962C8B-B14F-4D97-AF65-F5344CB8AC3E}">
        <p14:creationId xmlns:p14="http://schemas.microsoft.com/office/powerpoint/2010/main" val="645869558"/>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821FB-86E7-439C-BA0F-076A9D3B585F}"/>
              </a:ext>
            </a:extLst>
          </p:cNvPr>
          <p:cNvSpPr>
            <a:spLocks noGrp="1"/>
          </p:cNvSpPr>
          <p:nvPr>
            <p:ph type="title"/>
          </p:nvPr>
        </p:nvSpPr>
        <p:spPr>
          <a:xfrm>
            <a:off x="913796" y="238539"/>
            <a:ext cx="10353761" cy="1326321"/>
          </a:xfrm>
        </p:spPr>
        <p:txBody>
          <a:bodyPr/>
          <a:lstStyle/>
          <a:p>
            <a:r>
              <a:rPr lang="id-ID" dirty="0"/>
              <a:t>OUTLINE</a:t>
            </a:r>
          </a:p>
        </p:txBody>
      </p:sp>
      <p:sp>
        <p:nvSpPr>
          <p:cNvPr id="3" name="Content Placeholder 2">
            <a:extLst>
              <a:ext uri="{FF2B5EF4-FFF2-40B4-BE49-F238E27FC236}">
                <a16:creationId xmlns:a16="http://schemas.microsoft.com/office/drawing/2014/main" id="{FFD362CD-1484-4C7D-B7F9-8620112E2C1B}"/>
              </a:ext>
            </a:extLst>
          </p:cNvPr>
          <p:cNvSpPr>
            <a:spLocks noGrp="1"/>
          </p:cNvSpPr>
          <p:nvPr>
            <p:ph idx="1"/>
          </p:nvPr>
        </p:nvSpPr>
        <p:spPr>
          <a:xfrm>
            <a:off x="2226365" y="1935921"/>
            <a:ext cx="8908670" cy="4743175"/>
          </a:xfrm>
        </p:spPr>
        <p:txBody>
          <a:bodyPr>
            <a:normAutofit/>
          </a:bodyPr>
          <a:lstStyle/>
          <a:p>
            <a:pPr marL="457200" indent="-457200" algn="just">
              <a:lnSpc>
                <a:spcPct val="150000"/>
              </a:lnSpc>
              <a:buFont typeface="+mj-lt"/>
              <a:buAutoNum type="arabicPeriod" startAt="8"/>
            </a:pPr>
            <a:r>
              <a:rPr lang="id-ID" sz="2400" dirty="0"/>
              <a:t>The State of The Art</a:t>
            </a:r>
          </a:p>
          <a:p>
            <a:pPr marL="457200" indent="-457200" algn="just">
              <a:lnSpc>
                <a:spcPct val="150000"/>
              </a:lnSpc>
              <a:buFont typeface="+mj-lt"/>
              <a:buAutoNum type="arabicPeriod" startAt="8"/>
            </a:pPr>
            <a:r>
              <a:rPr lang="id-ID" sz="2400" dirty="0"/>
              <a:t>Optimasi Query Terdistribusi</a:t>
            </a:r>
          </a:p>
          <a:p>
            <a:pPr marL="457200" indent="-457200" algn="just">
              <a:lnSpc>
                <a:spcPct val="150000"/>
              </a:lnSpc>
              <a:buFont typeface="+mj-lt"/>
              <a:buAutoNum type="arabicPeriod" startAt="8"/>
            </a:pPr>
            <a:r>
              <a:rPr lang="id-ID" sz="2400" dirty="0"/>
              <a:t>Concurency Control</a:t>
            </a:r>
          </a:p>
          <a:p>
            <a:pPr marL="457200" indent="-457200" algn="just">
              <a:lnSpc>
                <a:spcPct val="150000"/>
              </a:lnSpc>
              <a:buFont typeface="+mj-lt"/>
              <a:buAutoNum type="arabicPeriod" startAt="8"/>
            </a:pPr>
            <a:r>
              <a:rPr lang="id-ID" sz="2400" dirty="0"/>
              <a:t>Database Link</a:t>
            </a:r>
          </a:p>
          <a:p>
            <a:pPr marL="457200" indent="-457200" algn="just">
              <a:lnSpc>
                <a:spcPct val="150000"/>
              </a:lnSpc>
              <a:buFont typeface="+mj-lt"/>
              <a:buAutoNum type="arabicPeriod" startAt="8"/>
            </a:pPr>
            <a:r>
              <a:rPr lang="id-ID" sz="2400" dirty="0"/>
              <a:t>Sistem Keamanan</a:t>
            </a:r>
          </a:p>
        </p:txBody>
      </p:sp>
    </p:spTree>
    <p:extLst>
      <p:ext uri="{BB962C8B-B14F-4D97-AF65-F5344CB8AC3E}">
        <p14:creationId xmlns:p14="http://schemas.microsoft.com/office/powerpoint/2010/main" val="3226962942"/>
      </p:ext>
    </p:extLst>
  </p:cSld>
  <p:clrMapOvr>
    <a:masterClrMapping/>
  </p:clrMapOvr>
  <mc:AlternateContent xmlns:mc="http://schemas.openxmlformats.org/markup-compatibility/2006" xmlns:p14="http://schemas.microsoft.com/office/powerpoint/2010/main">
    <mc:Choice Requires="p14">
      <p:transition spd="slow" p14:dur="1300">
        <p14:pa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13ECEF5-F348-4455-9880-66C0D6D91D8C}"/>
              </a:ext>
            </a:extLst>
          </p:cNvPr>
          <p:cNvSpPr>
            <a:spLocks noGrp="1"/>
          </p:cNvSpPr>
          <p:nvPr>
            <p:ph type="title"/>
          </p:nvPr>
        </p:nvSpPr>
        <p:spPr/>
        <p:txBody>
          <a:bodyPr/>
          <a:lstStyle/>
          <a:p>
            <a:r>
              <a:rPr lang="id-ID" altLang="en-US" dirty="0">
                <a:effectLst>
                  <a:outerShdw blurRad="38100" dist="38100" dir="2700000" algn="tl">
                    <a:srgbClr val="000000">
                      <a:alpha val="43137"/>
                    </a:srgbClr>
                  </a:outerShdw>
                </a:effectLst>
              </a:rPr>
              <a:t>Latar Belakang</a:t>
            </a:r>
          </a:p>
        </p:txBody>
      </p:sp>
      <p:sp>
        <p:nvSpPr>
          <p:cNvPr id="4" name="Content Placeholder 3">
            <a:extLst>
              <a:ext uri="{FF2B5EF4-FFF2-40B4-BE49-F238E27FC236}">
                <a16:creationId xmlns:a16="http://schemas.microsoft.com/office/drawing/2014/main" id="{D0C9CF2A-6D04-4FC1-8D77-22A2C7737CEE}"/>
              </a:ext>
            </a:extLst>
          </p:cNvPr>
          <p:cNvSpPr>
            <a:spLocks noGrp="1"/>
          </p:cNvSpPr>
          <p:nvPr>
            <p:ph sz="half" idx="2"/>
          </p:nvPr>
        </p:nvSpPr>
        <p:spPr/>
        <p:txBody>
          <a:bodyPr>
            <a:normAutofit/>
          </a:bodyPr>
          <a:lstStyle/>
          <a:p>
            <a:pPr algn="ctr">
              <a:lnSpc>
                <a:spcPct val="150000"/>
              </a:lnSpc>
            </a:pPr>
            <a:r>
              <a:rPr lang="id-ID" dirty="0"/>
              <a:t>Perkembangan pesat teknologi informasi menyebabkan bertambahnya permintaan suatu sistem, baik berupa perangkat keras maupun perangkat lunak yang dapat digunakan dengan baik dan cepat.</a:t>
            </a:r>
          </a:p>
        </p:txBody>
      </p:sp>
      <p:pic>
        <p:nvPicPr>
          <p:cNvPr id="12" name="Content Placeholder 11">
            <a:extLst>
              <a:ext uri="{FF2B5EF4-FFF2-40B4-BE49-F238E27FC236}">
                <a16:creationId xmlns:a16="http://schemas.microsoft.com/office/drawing/2014/main" id="{2E5F1D61-A8BC-4FBA-A288-840EAC67B1D9}"/>
              </a:ext>
            </a:extLst>
          </p:cNvPr>
          <p:cNvPicPr>
            <a:picLocks noGrp="1" noChangeAspect="1"/>
          </p:cNvPicPr>
          <p:nvPr>
            <p:ph sz="half" idx="1"/>
          </p:nvPr>
        </p:nvPicPr>
        <p:blipFill>
          <a:blip r:embed="rId2"/>
          <a:stretch>
            <a:fillRect/>
          </a:stretch>
        </p:blipFill>
        <p:spPr>
          <a:xfrm>
            <a:off x="974947" y="2093976"/>
            <a:ext cx="5389277" cy="3298816"/>
          </a:xfrm>
          <a:prstGeom prst="rect">
            <a:avLst/>
          </a:prstGeom>
        </p:spPr>
      </p:pic>
    </p:spTree>
    <p:extLst>
      <p:ext uri="{BB962C8B-B14F-4D97-AF65-F5344CB8AC3E}">
        <p14:creationId xmlns:p14="http://schemas.microsoft.com/office/powerpoint/2010/main" val="3724311215"/>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534FABC-B742-4A87-8044-4A89E060C594}"/>
              </a:ext>
            </a:extLst>
          </p:cNvPr>
          <p:cNvPicPr>
            <a:picLocks noChangeAspect="1"/>
          </p:cNvPicPr>
          <p:nvPr/>
        </p:nvPicPr>
        <p:blipFill>
          <a:blip r:embed="rId2"/>
          <a:stretch>
            <a:fillRect/>
          </a:stretch>
        </p:blipFill>
        <p:spPr>
          <a:xfrm>
            <a:off x="2528209" y="1916672"/>
            <a:ext cx="6643500" cy="4941328"/>
          </a:xfrm>
          <a:prstGeom prst="rect">
            <a:avLst/>
          </a:prstGeom>
        </p:spPr>
      </p:pic>
    </p:spTree>
    <p:extLst>
      <p:ext uri="{BB962C8B-B14F-4D97-AF65-F5344CB8AC3E}">
        <p14:creationId xmlns:p14="http://schemas.microsoft.com/office/powerpoint/2010/main" val="1945758230"/>
      </p:ext>
    </p:extLst>
  </p:cSld>
  <p:clrMapOvr>
    <a:masterClrMapping/>
  </p:clrMapOvr>
  <mc:AlternateContent xmlns:mc="http://schemas.openxmlformats.org/markup-compatibility/2006" xmlns:p14="http://schemas.microsoft.com/office/powerpoint/2010/main">
    <mc:Choice Requires="p14">
      <p:transition spd="slow" p14:dur="1300">
        <p14:pan dir="d"/>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CFED28A-00A6-40DB-95EA-F92D1E71EE6A}"/>
              </a:ext>
            </a:extLst>
          </p:cNvPr>
          <p:cNvSpPr>
            <a:spLocks noGrp="1"/>
          </p:cNvSpPr>
          <p:nvPr>
            <p:ph type="title"/>
          </p:nvPr>
        </p:nvSpPr>
        <p:spPr/>
        <p:txBody>
          <a:bodyPr/>
          <a:lstStyle/>
          <a:p>
            <a:r>
              <a:rPr lang="id-ID" altLang="id-ID" b="1" dirty="0"/>
              <a:t>Sistem Terdistribusi</a:t>
            </a:r>
            <a:endParaRPr lang="en-US" altLang="id-ID" b="1" dirty="0"/>
          </a:p>
        </p:txBody>
      </p:sp>
      <p:sp>
        <p:nvSpPr>
          <p:cNvPr id="4" name="Content Placeholder 3">
            <a:extLst>
              <a:ext uri="{FF2B5EF4-FFF2-40B4-BE49-F238E27FC236}">
                <a16:creationId xmlns:a16="http://schemas.microsoft.com/office/drawing/2014/main" id="{F514CC07-38E1-44ED-811F-8DCB844939BE}"/>
              </a:ext>
            </a:extLst>
          </p:cNvPr>
          <p:cNvSpPr>
            <a:spLocks noGrp="1"/>
          </p:cNvSpPr>
          <p:nvPr>
            <p:ph sz="half" idx="2"/>
          </p:nvPr>
        </p:nvSpPr>
        <p:spPr>
          <a:xfrm>
            <a:off x="7818465" y="1921566"/>
            <a:ext cx="3923306" cy="3537124"/>
          </a:xfrm>
        </p:spPr>
        <p:txBody>
          <a:bodyPr>
            <a:normAutofit fontScale="92500" lnSpcReduction="10000"/>
          </a:bodyPr>
          <a:lstStyle/>
          <a:p>
            <a:pPr algn="just">
              <a:lnSpc>
                <a:spcPct val="150000"/>
              </a:lnSpc>
            </a:pPr>
            <a:r>
              <a:rPr lang="id-ID" sz="1800" dirty="0"/>
              <a:t>Sistem terdistribusi adalah sistem yang terdiri atas sejumlah komputer yang tersebar pada berbagai lokasi yang dihubungkan dengan sarana telekomunikasi dengan masing-masing komputer mampu melakukan pemrosesan yang serupa secara mandiri, tetapi tetap bisa saling berinteraksi dalam pertukaran data.</a:t>
            </a:r>
            <a:endParaRPr lang="id-ID" dirty="0"/>
          </a:p>
        </p:txBody>
      </p:sp>
      <p:pic>
        <p:nvPicPr>
          <p:cNvPr id="9" name="Content Placeholder 8">
            <a:extLst>
              <a:ext uri="{FF2B5EF4-FFF2-40B4-BE49-F238E27FC236}">
                <a16:creationId xmlns:a16="http://schemas.microsoft.com/office/drawing/2014/main" id="{F6378813-5F77-4DE2-9D47-7A207AA1B228}"/>
              </a:ext>
            </a:extLst>
          </p:cNvPr>
          <p:cNvPicPr>
            <a:picLocks noGrp="1" noChangeAspect="1"/>
          </p:cNvPicPr>
          <p:nvPr>
            <p:ph sz="half" idx="1"/>
          </p:nvPr>
        </p:nvPicPr>
        <p:blipFill>
          <a:blip r:embed="rId2"/>
          <a:stretch>
            <a:fillRect/>
          </a:stretch>
        </p:blipFill>
        <p:spPr>
          <a:xfrm>
            <a:off x="3643745" y="2390455"/>
            <a:ext cx="4174525" cy="2495186"/>
          </a:xfrm>
          <a:prstGeom prst="rect">
            <a:avLst/>
          </a:prstGeom>
        </p:spPr>
      </p:pic>
    </p:spTree>
    <p:extLst>
      <p:ext uri="{BB962C8B-B14F-4D97-AF65-F5344CB8AC3E}">
        <p14:creationId xmlns:p14="http://schemas.microsoft.com/office/powerpoint/2010/main" val="2175377355"/>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0D85186-0711-4231-B698-31A9793547B4}"/>
              </a:ext>
            </a:extLst>
          </p:cNvPr>
          <p:cNvSpPr>
            <a:spLocks noGrp="1"/>
          </p:cNvSpPr>
          <p:nvPr>
            <p:ph type="title"/>
          </p:nvPr>
        </p:nvSpPr>
        <p:spPr>
          <a:xfrm>
            <a:off x="1141414" y="106017"/>
            <a:ext cx="9905998" cy="1537253"/>
          </a:xfrm>
        </p:spPr>
        <p:txBody>
          <a:bodyPr/>
          <a:lstStyle/>
          <a:p>
            <a:r>
              <a:rPr lang="id-ID" altLang="id-ID" b="1" dirty="0"/>
              <a:t>Tujuan Komputasi Terdistribusi</a:t>
            </a:r>
            <a:endParaRPr lang="en-US" altLang="id-ID" b="1" dirty="0"/>
          </a:p>
        </p:txBody>
      </p:sp>
      <p:sp>
        <p:nvSpPr>
          <p:cNvPr id="3" name="Content Placeholder 2">
            <a:extLst>
              <a:ext uri="{FF2B5EF4-FFF2-40B4-BE49-F238E27FC236}">
                <a16:creationId xmlns:a16="http://schemas.microsoft.com/office/drawing/2014/main" id="{524DEF1C-6C98-47B7-96FF-8D1660163DB4}"/>
              </a:ext>
            </a:extLst>
          </p:cNvPr>
          <p:cNvSpPr>
            <a:spLocks noGrp="1"/>
          </p:cNvSpPr>
          <p:nvPr>
            <p:ph sz="half" idx="1"/>
          </p:nvPr>
        </p:nvSpPr>
        <p:spPr>
          <a:xfrm>
            <a:off x="1141414" y="1468582"/>
            <a:ext cx="9905998" cy="5029200"/>
          </a:xfrm>
        </p:spPr>
        <p:txBody>
          <a:bodyPr>
            <a:normAutofit/>
          </a:bodyPr>
          <a:lstStyle/>
          <a:p>
            <a:pPr>
              <a:lnSpc>
                <a:spcPct val="150000"/>
              </a:lnSpc>
            </a:pPr>
            <a:r>
              <a:rPr lang="id-ID" sz="2000" b="1" u="sng" dirty="0"/>
              <a:t>Mengatasi bottleneck</a:t>
            </a:r>
            <a:r>
              <a:rPr lang="id-ID" sz="2400" b="1" u="sng" dirty="0"/>
              <a:t> </a:t>
            </a:r>
            <a:br>
              <a:rPr lang="id-ID" sz="2000" dirty="0"/>
            </a:br>
            <a:r>
              <a:rPr lang="id-ID" sz="2000" dirty="0"/>
              <a:t>Dimana tumpukan pekerjaan pada suatu terminal dapat didistribusikan ke terminal-terminal lain.</a:t>
            </a:r>
          </a:p>
          <a:p>
            <a:pPr>
              <a:lnSpc>
                <a:spcPct val="150000"/>
              </a:lnSpc>
            </a:pPr>
            <a:r>
              <a:rPr lang="id-ID" sz="2000" b="1" u="sng" dirty="0"/>
              <a:t>Memudahkan kerja kelompok</a:t>
            </a:r>
          </a:p>
          <a:p>
            <a:pPr marL="263525" indent="-84138">
              <a:lnSpc>
                <a:spcPct val="150000"/>
              </a:lnSpc>
              <a:buNone/>
            </a:pPr>
            <a:r>
              <a:rPr lang="id-ID" sz="2000" dirty="0"/>
              <a:t> Dengan memudahkan data sharing dan tetap memungkinkan kerjasama walaupun letak anggota kelompok berjauhan.</a:t>
            </a:r>
          </a:p>
          <a:p>
            <a:pPr marL="179388" indent="-179388">
              <a:lnSpc>
                <a:spcPct val="150000"/>
              </a:lnSpc>
            </a:pPr>
            <a:r>
              <a:rPr lang="id-ID" sz="2000" b="1" u="sng" dirty="0"/>
              <a:t>Mendukung sistem kerja jarak jauh</a:t>
            </a:r>
          </a:p>
          <a:p>
            <a:pPr marL="179388" indent="0">
              <a:lnSpc>
                <a:spcPct val="150000"/>
              </a:lnSpc>
              <a:buNone/>
            </a:pPr>
            <a:r>
              <a:rPr lang="id-ID" sz="2000" dirty="0"/>
              <a:t>Misalnya, sistem kerja </a:t>
            </a:r>
            <a:r>
              <a:rPr lang="id-ID" sz="2000" i="1" dirty="0"/>
              <a:t>small office home office </a:t>
            </a:r>
            <a:r>
              <a:rPr lang="id-ID" sz="2000" dirty="0"/>
              <a:t>yang memungkinkan karyawan untuk bekerja dari rumah sehingga tidak harus datang ke kantor.</a:t>
            </a:r>
          </a:p>
        </p:txBody>
      </p:sp>
    </p:spTree>
    <p:extLst>
      <p:ext uri="{BB962C8B-B14F-4D97-AF65-F5344CB8AC3E}">
        <p14:creationId xmlns:p14="http://schemas.microsoft.com/office/powerpoint/2010/main" val="300766142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E71E-A385-4143-AA14-2052379269A6}"/>
              </a:ext>
            </a:extLst>
          </p:cNvPr>
          <p:cNvSpPr>
            <a:spLocks noGrp="1"/>
          </p:cNvSpPr>
          <p:nvPr>
            <p:ph type="title"/>
          </p:nvPr>
        </p:nvSpPr>
        <p:spPr/>
        <p:txBody>
          <a:bodyPr/>
          <a:lstStyle/>
          <a:p>
            <a:r>
              <a:rPr lang="id-ID" b="1" dirty="0">
                <a:effectLst>
                  <a:outerShdw blurRad="38100" dist="38100" dir="2700000" algn="tl">
                    <a:srgbClr val="000000">
                      <a:alpha val="43137"/>
                    </a:srgbClr>
                  </a:outerShdw>
                </a:effectLst>
              </a:rPr>
              <a:t>Manfaat sistem terdistribusi</a:t>
            </a:r>
          </a:p>
        </p:txBody>
      </p:sp>
      <p:sp>
        <p:nvSpPr>
          <p:cNvPr id="5" name="Content Placeholder 4">
            <a:extLst>
              <a:ext uri="{FF2B5EF4-FFF2-40B4-BE49-F238E27FC236}">
                <a16:creationId xmlns:a16="http://schemas.microsoft.com/office/drawing/2014/main" id="{61F16B1A-1DF4-4635-8330-1BB727544FBE}"/>
              </a:ext>
            </a:extLst>
          </p:cNvPr>
          <p:cNvSpPr>
            <a:spLocks noGrp="1"/>
          </p:cNvSpPr>
          <p:nvPr>
            <p:ph idx="1"/>
          </p:nvPr>
        </p:nvSpPr>
        <p:spPr>
          <a:xfrm>
            <a:off x="1154954" y="1870364"/>
            <a:ext cx="9208245" cy="4987636"/>
          </a:xfrm>
        </p:spPr>
        <p:txBody>
          <a:bodyPr>
            <a:normAutofit lnSpcReduction="10000"/>
          </a:bodyPr>
          <a:lstStyle/>
          <a:p>
            <a:pPr algn="just">
              <a:lnSpc>
                <a:spcPct val="110000"/>
              </a:lnSpc>
            </a:pPr>
            <a:r>
              <a:rPr lang="id-ID" sz="2400" b="1" dirty="0">
                <a:solidFill>
                  <a:srgbClr val="92D050"/>
                </a:solidFill>
              </a:rPr>
              <a:t>Data sharing </a:t>
            </a:r>
            <a:r>
              <a:rPr lang="id-ID" sz="2400" dirty="0">
                <a:solidFill>
                  <a:schemeClr val="tx1"/>
                </a:solidFill>
              </a:rPr>
              <a:t>: Sharing data dalam sistem informasi terdistribusi dapat digunakan secara bersama yang terhubung dalam jaringan komputer, meliputi hardware (printer, scanner) dan juga software (berkas, basis data, dan objek data).</a:t>
            </a:r>
          </a:p>
          <a:p>
            <a:pPr algn="just">
              <a:lnSpc>
                <a:spcPct val="110000"/>
              </a:lnSpc>
            </a:pPr>
            <a:r>
              <a:rPr lang="sv-SE" sz="2400" b="1" dirty="0">
                <a:solidFill>
                  <a:srgbClr val="92D050"/>
                </a:solidFill>
              </a:rPr>
              <a:t>Performance</a:t>
            </a:r>
            <a:r>
              <a:rPr lang="id-ID" sz="2400" b="1" dirty="0">
                <a:solidFill>
                  <a:srgbClr val="FFFF00"/>
                </a:solidFill>
              </a:rPr>
              <a:t> </a:t>
            </a:r>
            <a:r>
              <a:rPr lang="sv-SE" sz="2400" dirty="0">
                <a:solidFill>
                  <a:schemeClr val="tx1"/>
                </a:solidFill>
              </a:rPr>
              <a:t>: Prosesor dalam penerapan sistem</a:t>
            </a:r>
            <a:r>
              <a:rPr lang="id-ID" sz="2400" dirty="0">
                <a:solidFill>
                  <a:schemeClr val="tx1"/>
                </a:solidFill>
              </a:rPr>
              <a:t> </a:t>
            </a:r>
            <a:r>
              <a:rPr lang="sv-SE" sz="2400" dirty="0">
                <a:solidFill>
                  <a:schemeClr val="tx1"/>
                </a:solidFill>
              </a:rPr>
              <a:t>informasi terdistribusi menyediakan</a:t>
            </a:r>
            <a:r>
              <a:rPr lang="id-ID" sz="2400" dirty="0">
                <a:solidFill>
                  <a:schemeClr val="tx1"/>
                </a:solidFill>
              </a:rPr>
              <a:t> </a:t>
            </a:r>
            <a:r>
              <a:rPr lang="sv-SE" sz="2400" dirty="0">
                <a:solidFill>
                  <a:schemeClr val="tx1"/>
                </a:solidFill>
              </a:rPr>
              <a:t>kinerja yang lebih tinggi daripada</a:t>
            </a:r>
            <a:r>
              <a:rPr lang="id-ID" sz="2400" dirty="0">
                <a:solidFill>
                  <a:schemeClr val="tx1"/>
                </a:solidFill>
              </a:rPr>
              <a:t> </a:t>
            </a:r>
            <a:r>
              <a:rPr lang="sv-SE" sz="2400" dirty="0">
                <a:solidFill>
                  <a:schemeClr val="tx1"/>
                </a:solidFill>
              </a:rPr>
              <a:t>komputer yang terpusat</a:t>
            </a:r>
            <a:endParaRPr lang="id-ID" sz="2400" dirty="0">
              <a:solidFill>
                <a:schemeClr val="tx1"/>
              </a:solidFill>
            </a:endParaRPr>
          </a:p>
          <a:p>
            <a:pPr algn="just">
              <a:lnSpc>
                <a:spcPct val="110000"/>
              </a:lnSpc>
            </a:pPr>
            <a:r>
              <a:rPr lang="id-ID" sz="2400" b="1" dirty="0">
                <a:solidFill>
                  <a:srgbClr val="92D050"/>
                </a:solidFill>
              </a:rPr>
              <a:t>Communication</a:t>
            </a:r>
            <a:r>
              <a:rPr lang="id-ID" sz="2400" dirty="0">
                <a:solidFill>
                  <a:schemeClr val="tx1"/>
                </a:solidFill>
              </a:rPr>
              <a:t> : Komunikasi dalam sistem informasi terdistribusi, yaitu menyediakan fasilitas untuk saling berkomunikasi didalam satu jaringan komputer. </a:t>
            </a:r>
          </a:p>
          <a:p>
            <a:pPr algn="just">
              <a:lnSpc>
                <a:spcPct val="110000"/>
              </a:lnSpc>
            </a:pPr>
            <a:r>
              <a:rPr lang="id-ID" sz="2400" b="1" dirty="0">
                <a:solidFill>
                  <a:srgbClr val="92D050"/>
                </a:solidFill>
              </a:rPr>
              <a:t>Reliability</a:t>
            </a:r>
            <a:r>
              <a:rPr lang="id-ID" sz="2400" b="1" dirty="0">
                <a:solidFill>
                  <a:srgbClr val="FFFF00"/>
                </a:solidFill>
              </a:rPr>
              <a:t> </a:t>
            </a:r>
            <a:r>
              <a:rPr lang="id-ID" sz="2400" dirty="0">
                <a:solidFill>
                  <a:schemeClr val="tx1"/>
                </a:solidFill>
              </a:rPr>
              <a:t>: Jika terjadi kerusakan pada salah satu komputer, maka tidak akan mempengaruhi kinerja sistem secara keseluruhan.</a:t>
            </a:r>
          </a:p>
        </p:txBody>
      </p:sp>
    </p:spTree>
    <p:extLst>
      <p:ext uri="{BB962C8B-B14F-4D97-AF65-F5344CB8AC3E}">
        <p14:creationId xmlns:p14="http://schemas.microsoft.com/office/powerpoint/2010/main" val="758612905"/>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DCC74782-9314-441F-B308-C5F908BF9971}"/>
              </a:ext>
            </a:extLst>
          </p:cNvPr>
          <p:cNvSpPr>
            <a:spLocks noGrp="1" noChangeArrowheads="1"/>
          </p:cNvSpPr>
          <p:nvPr>
            <p:ph type="title"/>
          </p:nvPr>
        </p:nvSpPr>
        <p:spPr>
          <a:xfrm>
            <a:off x="2933700" y="993913"/>
            <a:ext cx="8770571" cy="1135148"/>
          </a:xfrm>
        </p:spPr>
        <p:txBody>
          <a:bodyPr>
            <a:normAutofit/>
          </a:bodyPr>
          <a:lstStyle/>
          <a:p>
            <a:r>
              <a:rPr lang="id-ID" altLang="en-US" sz="4000" b="1" dirty="0">
                <a:effectLst>
                  <a:outerShdw blurRad="38100" dist="38100" dir="2700000" algn="tl">
                    <a:srgbClr val="000000">
                      <a:alpha val="43137"/>
                    </a:srgbClr>
                  </a:outerShdw>
                </a:effectLst>
              </a:rPr>
              <a:t>Struktur Sistem Terdistribusi</a:t>
            </a:r>
            <a:endParaRPr lang="en-US" altLang="en-US" sz="4000" b="1" dirty="0">
              <a:effectLst>
                <a:outerShdw blurRad="38100" dist="38100" dir="2700000" algn="tl">
                  <a:srgbClr val="000000">
                    <a:alpha val="43137"/>
                  </a:srgbClr>
                </a:outerShdw>
              </a:effectLst>
            </a:endParaRPr>
          </a:p>
        </p:txBody>
      </p:sp>
      <p:pic>
        <p:nvPicPr>
          <p:cNvPr id="7" name="Picture 2">
            <a:extLst>
              <a:ext uri="{FF2B5EF4-FFF2-40B4-BE49-F238E27FC236}">
                <a16:creationId xmlns:a16="http://schemas.microsoft.com/office/drawing/2014/main" id="{5A33BBF4-EEC9-4F1A-9E6E-36C782B0256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85252" y="2358396"/>
            <a:ext cx="5140371" cy="4499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1675657148"/>
      </p:ext>
    </p:extLst>
  </p:cSld>
  <p:clrMapOvr>
    <a:masterClrMapping/>
  </p:clrMapOvr>
  <mc:AlternateContent xmlns:mc="http://schemas.openxmlformats.org/markup-compatibility/2006" xmlns:p14="http://schemas.microsoft.com/office/powerpoint/2010/main">
    <mc:Choice Requires="p14">
      <p:transition spd="slow" p14:dur="1600">
        <p14:prism dir="d" isContent="1" isInverted="1"/>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2E0810A-DC17-4C61-B5BE-726BD37E0671}"/>
              </a:ext>
            </a:extLst>
          </p:cNvPr>
          <p:cNvSpPr>
            <a:spLocks noGrp="1" noChangeArrowheads="1"/>
          </p:cNvSpPr>
          <p:nvPr>
            <p:ph type="title"/>
          </p:nvPr>
        </p:nvSpPr>
        <p:spPr>
          <a:xfrm>
            <a:off x="1212229" y="653567"/>
            <a:ext cx="9853336" cy="1016207"/>
          </a:xfrm>
        </p:spPr>
        <p:txBody>
          <a:bodyPr>
            <a:normAutofit fontScale="90000"/>
          </a:bodyPr>
          <a:lstStyle/>
          <a:p>
            <a:r>
              <a:rPr lang="id-ID" altLang="en-US" sz="5400" b="1" dirty="0">
                <a:effectLst>
                  <a:outerShdw blurRad="38100" dist="38100" dir="2700000" algn="tl">
                    <a:srgbClr val="000000">
                      <a:alpha val="43137"/>
                    </a:srgbClr>
                  </a:outerShdw>
                </a:effectLst>
              </a:rPr>
              <a:t>Tantangan Sistem Terdistribusi</a:t>
            </a:r>
            <a:endParaRPr lang="en-US" altLang="en-US" sz="5400" b="1" dirty="0">
              <a:effectLst>
                <a:outerShdw blurRad="38100" dist="38100" dir="2700000" algn="tl">
                  <a:srgbClr val="000000">
                    <a:alpha val="43137"/>
                  </a:srgbClr>
                </a:outerShdw>
              </a:effectLst>
            </a:endParaRPr>
          </a:p>
        </p:txBody>
      </p:sp>
      <p:sp>
        <p:nvSpPr>
          <p:cNvPr id="46083" name="Rectangle 3">
            <a:extLst>
              <a:ext uri="{FF2B5EF4-FFF2-40B4-BE49-F238E27FC236}">
                <a16:creationId xmlns:a16="http://schemas.microsoft.com/office/drawing/2014/main" id="{12877CBB-9DCE-41B3-A5BE-BFB8C70DF189}"/>
              </a:ext>
            </a:extLst>
          </p:cNvPr>
          <p:cNvSpPr>
            <a:spLocks noGrp="1" noChangeArrowheads="1"/>
          </p:cNvSpPr>
          <p:nvPr>
            <p:ph idx="1"/>
          </p:nvPr>
        </p:nvSpPr>
        <p:spPr>
          <a:xfrm>
            <a:off x="1212229" y="1948069"/>
            <a:ext cx="9959354" cy="4055165"/>
          </a:xfrm>
        </p:spPr>
        <p:txBody>
          <a:bodyPr>
            <a:normAutofit/>
          </a:bodyPr>
          <a:lstStyle/>
          <a:p>
            <a:pPr algn="just">
              <a:buFont typeface="Wingdings" panose="05000000000000000000" pitchFamily="2" charset="2"/>
              <a:buChar char="q"/>
            </a:pPr>
            <a:r>
              <a:rPr lang="id-ID" altLang="en-US" sz="3200" b="1" dirty="0">
                <a:solidFill>
                  <a:srgbClr val="FFFF00"/>
                </a:solidFill>
              </a:rPr>
              <a:t>Heterogen</a:t>
            </a:r>
            <a:r>
              <a:rPr lang="id-ID" altLang="en-US" sz="3200" b="1" dirty="0"/>
              <a:t>.</a:t>
            </a:r>
            <a:r>
              <a:rPr lang="id-ID" altLang="en-US" sz="3200" dirty="0"/>
              <a:t> SI Terdistribusi mampu mendukung berbagai jenis sistem operasi, perangkat keras, dan perangkat lunak.</a:t>
            </a:r>
          </a:p>
          <a:p>
            <a:pPr marL="0" indent="0" algn="just">
              <a:buNone/>
            </a:pPr>
            <a:r>
              <a:rPr lang="id-ID" altLang="en-US" sz="3200" dirty="0"/>
              <a:t>Contoh:</a:t>
            </a:r>
          </a:p>
          <a:p>
            <a:pPr marL="0" indent="0" algn="just">
              <a:buNone/>
            </a:pPr>
            <a:r>
              <a:rPr lang="id-ID" altLang="en-US" sz="3200" dirty="0"/>
              <a:t>SI Terdistribusi dalam kantor masih dapat berjalan dengan baik meskipun terdiri dari komputer yang masih baru dan komputer yang sudah lama</a:t>
            </a:r>
          </a:p>
        </p:txBody>
      </p:sp>
    </p:spTree>
    <p:extLst>
      <p:ext uri="{BB962C8B-B14F-4D97-AF65-F5344CB8AC3E}">
        <p14:creationId xmlns:p14="http://schemas.microsoft.com/office/powerpoint/2010/main" val="829767075"/>
      </p:ext>
    </p:extLst>
  </p:cSld>
  <p:clrMapOvr>
    <a:masterClrMapping/>
  </p:clrMapOvr>
  <p:transition spd="slow">
    <p:strips/>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9A306-D6C5-43C1-9D0F-5EB2AA99A95D}"/>
              </a:ext>
            </a:extLst>
          </p:cNvPr>
          <p:cNvSpPr>
            <a:spLocks noGrp="1"/>
          </p:cNvSpPr>
          <p:nvPr>
            <p:ph type="title"/>
          </p:nvPr>
        </p:nvSpPr>
        <p:spPr/>
        <p:txBody>
          <a:bodyPr/>
          <a:lstStyle/>
          <a:p>
            <a:r>
              <a:rPr lang="id-ID" altLang="en-US" sz="4900" b="1" dirty="0">
                <a:solidFill>
                  <a:schemeClr val="tx1"/>
                </a:solidFill>
                <a:effectLst>
                  <a:outerShdw blurRad="38100" dist="38100" dir="2700000" algn="tl">
                    <a:srgbClr val="000000">
                      <a:alpha val="43137"/>
                    </a:srgbClr>
                  </a:outerShdw>
                </a:effectLst>
              </a:rPr>
              <a:t>Tantangan Sistem Terdistribusi</a:t>
            </a:r>
            <a:endParaRPr lang="id-ID" dirty="0">
              <a:solidFill>
                <a:schemeClr val="tx1"/>
              </a:solidFill>
            </a:endParaRPr>
          </a:p>
        </p:txBody>
      </p:sp>
      <p:sp>
        <p:nvSpPr>
          <p:cNvPr id="3" name="Content Placeholder 2">
            <a:extLst>
              <a:ext uri="{FF2B5EF4-FFF2-40B4-BE49-F238E27FC236}">
                <a16:creationId xmlns:a16="http://schemas.microsoft.com/office/drawing/2014/main" id="{18D93B7C-6412-48BF-B020-EEC75571B506}"/>
              </a:ext>
            </a:extLst>
          </p:cNvPr>
          <p:cNvSpPr>
            <a:spLocks noGrp="1"/>
          </p:cNvSpPr>
          <p:nvPr>
            <p:ph idx="1"/>
          </p:nvPr>
        </p:nvSpPr>
        <p:spPr>
          <a:xfrm>
            <a:off x="1141412" y="2097088"/>
            <a:ext cx="9905999" cy="4511529"/>
          </a:xfrm>
        </p:spPr>
        <p:txBody>
          <a:bodyPr>
            <a:normAutofit/>
          </a:bodyPr>
          <a:lstStyle/>
          <a:p>
            <a:pPr algn="just">
              <a:buFont typeface="Wingdings" panose="05000000000000000000" pitchFamily="2" charset="2"/>
              <a:buChar char="q"/>
            </a:pPr>
            <a:r>
              <a:rPr lang="id-ID" sz="3200" dirty="0">
                <a:solidFill>
                  <a:srgbClr val="FFFF00"/>
                </a:solidFill>
              </a:rPr>
              <a:t>Keterbukaan (Openness). </a:t>
            </a:r>
            <a:r>
              <a:rPr lang="id-ID" sz="3200" dirty="0"/>
              <a:t>Pengembangan SI Terdistribusi yang dilakukan dengan menambahkan komponen baru dapat dilakukan oleh programer yang berbeda-beda.</a:t>
            </a:r>
          </a:p>
          <a:p>
            <a:pPr marL="0" indent="0" algn="just">
              <a:buNone/>
            </a:pPr>
            <a:r>
              <a:rPr lang="id-ID" sz="3200" dirty="0"/>
              <a:t>Contoh :</a:t>
            </a:r>
          </a:p>
          <a:p>
            <a:pPr marL="0" indent="0" algn="just">
              <a:buNone/>
            </a:pPr>
            <a:r>
              <a:rPr lang="id-ID" sz="3200" dirty="0"/>
              <a:t>Penambahan program sistem layanan bank tidak harus dilakukan oleh orang yang menciptakan program tersebut, tetapi dapat dilakukan oleh programer lain.</a:t>
            </a:r>
          </a:p>
          <a:p>
            <a:pPr marL="0" indent="0" algn="just">
              <a:buNone/>
            </a:pPr>
            <a:endParaRPr lang="id-ID" sz="3200" dirty="0">
              <a:solidFill>
                <a:srgbClr val="FFFF00"/>
              </a:solidFill>
            </a:endParaRPr>
          </a:p>
        </p:txBody>
      </p:sp>
    </p:spTree>
    <p:extLst>
      <p:ext uri="{BB962C8B-B14F-4D97-AF65-F5344CB8AC3E}">
        <p14:creationId xmlns:p14="http://schemas.microsoft.com/office/powerpoint/2010/main" val="4230622820"/>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7B0A9-3477-451B-9199-0100029DC178}"/>
              </a:ext>
            </a:extLst>
          </p:cNvPr>
          <p:cNvSpPr>
            <a:spLocks noGrp="1"/>
          </p:cNvSpPr>
          <p:nvPr>
            <p:ph type="title"/>
          </p:nvPr>
        </p:nvSpPr>
        <p:spPr/>
        <p:txBody>
          <a:bodyPr>
            <a:normAutofit fontScale="90000"/>
          </a:bodyPr>
          <a:lstStyle/>
          <a:p>
            <a:r>
              <a:rPr lang="id-ID" altLang="en-US" sz="4900" b="1" cap="all" dirty="0">
                <a:ln w="3175" cmpd="sng">
                  <a:noFill/>
                </a:ln>
                <a:solidFill>
                  <a:prstClr val="white"/>
                </a:solidFill>
                <a:effectLst>
                  <a:outerShdw blurRad="38100" dist="38100" dir="2700000" algn="tl">
                    <a:srgbClr val="000000">
                      <a:alpha val="43137"/>
                    </a:srgbClr>
                  </a:outerShdw>
                </a:effectLst>
                <a:latin typeface="Calibri Light" panose="020F0302020204030204"/>
              </a:rPr>
              <a:t>Tantangan Sistem Terdistribusi</a:t>
            </a:r>
            <a:endParaRPr lang="id-ID" dirty="0"/>
          </a:p>
        </p:txBody>
      </p:sp>
      <p:sp>
        <p:nvSpPr>
          <p:cNvPr id="3" name="Content Placeholder 2">
            <a:extLst>
              <a:ext uri="{FF2B5EF4-FFF2-40B4-BE49-F238E27FC236}">
                <a16:creationId xmlns:a16="http://schemas.microsoft.com/office/drawing/2014/main" id="{55D99D51-908E-454A-849A-A667DB07A738}"/>
              </a:ext>
            </a:extLst>
          </p:cNvPr>
          <p:cNvSpPr>
            <a:spLocks noGrp="1"/>
          </p:cNvSpPr>
          <p:nvPr>
            <p:ph idx="1"/>
          </p:nvPr>
        </p:nvSpPr>
        <p:spPr/>
        <p:txBody>
          <a:bodyPr>
            <a:normAutofit fontScale="85000" lnSpcReduction="10000"/>
          </a:bodyPr>
          <a:lstStyle/>
          <a:p>
            <a:pPr algn="just"/>
            <a:r>
              <a:rPr lang="id-ID" sz="3200" b="1" dirty="0">
                <a:solidFill>
                  <a:srgbClr val="FFFF00"/>
                </a:solidFill>
              </a:rPr>
              <a:t>Keamanan (Security).</a:t>
            </a:r>
            <a:r>
              <a:rPr lang="id-ID" sz="3200" b="1" dirty="0">
                <a:solidFill>
                  <a:schemeClr val="accent6"/>
                </a:solidFill>
              </a:rPr>
              <a:t> </a:t>
            </a:r>
            <a:r>
              <a:rPr lang="id-ID" sz="3200" dirty="0"/>
              <a:t>SI Terdistribusi harus dapat menyediakan keamanan yang memadai bagi sumber daya yang digunakan bersama dan pesan yang dihantarkan dalam sistem.</a:t>
            </a:r>
          </a:p>
          <a:p>
            <a:pPr marL="6160" indent="0" algn="just">
              <a:buNone/>
            </a:pPr>
            <a:r>
              <a:rPr lang="id-ID" sz="3200" dirty="0"/>
              <a:t>Contoh :</a:t>
            </a:r>
          </a:p>
          <a:p>
            <a:pPr marL="6160" indent="0" algn="just">
              <a:buNone/>
            </a:pPr>
            <a:r>
              <a:rPr lang="id-ID" sz="3200" dirty="0"/>
              <a:t>Nomor PIN dari mesin ATM dikirimkan secara tersamar ke basis data bank.</a:t>
            </a:r>
          </a:p>
        </p:txBody>
      </p:sp>
    </p:spTree>
    <p:extLst>
      <p:ext uri="{BB962C8B-B14F-4D97-AF65-F5344CB8AC3E}">
        <p14:creationId xmlns:p14="http://schemas.microsoft.com/office/powerpoint/2010/main" val="795537579"/>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77AAA-9E54-4853-92D8-A829461E45D8}"/>
              </a:ext>
            </a:extLst>
          </p:cNvPr>
          <p:cNvSpPr>
            <a:spLocks noGrp="1"/>
          </p:cNvSpPr>
          <p:nvPr>
            <p:ph type="title"/>
          </p:nvPr>
        </p:nvSpPr>
        <p:spPr/>
        <p:txBody>
          <a:bodyPr/>
          <a:lstStyle/>
          <a:p>
            <a:r>
              <a:rPr lang="id-ID" altLang="en-US" sz="4400" b="1" spc="0" dirty="0">
                <a:ln w="3175" cmpd="sng">
                  <a:noFill/>
                </a:ln>
                <a:solidFill>
                  <a:prstClr val="white"/>
                </a:solidFill>
                <a:effectLst>
                  <a:outerShdw blurRad="38100" dist="38100" dir="2700000" algn="tl">
                    <a:srgbClr val="000000">
                      <a:alpha val="43137"/>
                    </a:srgbClr>
                  </a:outerShdw>
                </a:effectLst>
                <a:latin typeface="Calibri Light" panose="020F0302020204030204"/>
              </a:rPr>
              <a:t>Tantangan Sistem Terdistribusi</a:t>
            </a:r>
            <a:endParaRPr lang="id-ID" dirty="0"/>
          </a:p>
        </p:txBody>
      </p:sp>
      <p:sp>
        <p:nvSpPr>
          <p:cNvPr id="3" name="Content Placeholder 2">
            <a:extLst>
              <a:ext uri="{FF2B5EF4-FFF2-40B4-BE49-F238E27FC236}">
                <a16:creationId xmlns:a16="http://schemas.microsoft.com/office/drawing/2014/main" id="{B4B191EC-24CF-4710-B1DF-CAB35300CFCE}"/>
              </a:ext>
            </a:extLst>
          </p:cNvPr>
          <p:cNvSpPr>
            <a:spLocks noGrp="1"/>
          </p:cNvSpPr>
          <p:nvPr>
            <p:ph idx="1"/>
          </p:nvPr>
        </p:nvSpPr>
        <p:spPr/>
        <p:txBody>
          <a:bodyPr>
            <a:normAutofit fontScale="85000" lnSpcReduction="10000"/>
          </a:bodyPr>
          <a:lstStyle/>
          <a:p>
            <a:pPr algn="just"/>
            <a:r>
              <a:rPr lang="id-ID" sz="3200" b="1" dirty="0">
                <a:solidFill>
                  <a:srgbClr val="FFFF00"/>
                </a:solidFill>
              </a:rPr>
              <a:t>Skalabilitas (Scalability). </a:t>
            </a:r>
            <a:r>
              <a:rPr lang="id-ID" sz="2800" dirty="0"/>
              <a:t>Ukuran SI Terdistribusi dapat diubah dan tetap dapat berjalan dengan baik. Perubahan dapat dilakukan dari segi jumlah pengguna maupun dari segi kekuatan perangkat keras komputer-komputer dalam SI Terdistribusi itu sendiri </a:t>
            </a:r>
          </a:p>
          <a:p>
            <a:pPr marL="0" indent="0" algn="just">
              <a:buNone/>
            </a:pPr>
            <a:r>
              <a:rPr lang="id-ID" sz="2800" dirty="0"/>
              <a:t>Contoh :</a:t>
            </a:r>
          </a:p>
          <a:p>
            <a:pPr marL="0" indent="0" algn="just">
              <a:buNone/>
            </a:pPr>
            <a:r>
              <a:rPr lang="id-ID" sz="2800" dirty="0"/>
              <a:t>Mesin ATM bank dapat dikurangi jumlahnya tanpa mempengaruhi kinerja sistem layanan bank secara keseluruhan.</a:t>
            </a:r>
          </a:p>
        </p:txBody>
      </p:sp>
    </p:spTree>
    <p:extLst>
      <p:ext uri="{BB962C8B-B14F-4D97-AF65-F5344CB8AC3E}">
        <p14:creationId xmlns:p14="http://schemas.microsoft.com/office/powerpoint/2010/main" val="31726619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83A23-1768-457A-AFB3-3FEE03B51585}"/>
              </a:ext>
            </a:extLst>
          </p:cNvPr>
          <p:cNvSpPr>
            <a:spLocks noGrp="1"/>
          </p:cNvSpPr>
          <p:nvPr>
            <p:ph type="title"/>
          </p:nvPr>
        </p:nvSpPr>
        <p:spPr/>
        <p:txBody>
          <a:bodyPr>
            <a:normAutofit/>
          </a:bodyPr>
          <a:lstStyle/>
          <a:p>
            <a:r>
              <a:rPr lang="id-ID" altLang="en-US" sz="4400" b="1" spc="0" dirty="0">
                <a:ln w="3175" cmpd="sng">
                  <a:noFill/>
                </a:ln>
                <a:solidFill>
                  <a:schemeClr val="tx1"/>
                </a:solidFill>
                <a:effectLst>
                  <a:outerShdw blurRad="38100" dist="38100" dir="2700000" algn="tl">
                    <a:srgbClr val="000000">
                      <a:alpha val="43137"/>
                    </a:srgbClr>
                  </a:outerShdw>
                </a:effectLst>
                <a:latin typeface="Calibri Light" panose="020F0302020204030204"/>
              </a:rPr>
              <a:t>Tantangan Sistem Terdistribusi</a:t>
            </a:r>
            <a:endParaRPr lang="id-ID" dirty="0">
              <a:solidFill>
                <a:schemeClr val="tx1"/>
              </a:solidFill>
            </a:endParaRPr>
          </a:p>
        </p:txBody>
      </p:sp>
      <p:sp>
        <p:nvSpPr>
          <p:cNvPr id="3" name="Content Placeholder 2">
            <a:extLst>
              <a:ext uri="{FF2B5EF4-FFF2-40B4-BE49-F238E27FC236}">
                <a16:creationId xmlns:a16="http://schemas.microsoft.com/office/drawing/2014/main" id="{941217A5-B757-4A74-BDE0-12843BB91FA7}"/>
              </a:ext>
            </a:extLst>
          </p:cNvPr>
          <p:cNvSpPr>
            <a:spLocks noGrp="1"/>
          </p:cNvSpPr>
          <p:nvPr>
            <p:ph idx="1"/>
          </p:nvPr>
        </p:nvSpPr>
        <p:spPr>
          <a:xfrm>
            <a:off x="2064882" y="2042299"/>
            <a:ext cx="7729728" cy="4219956"/>
          </a:xfrm>
        </p:spPr>
        <p:txBody>
          <a:bodyPr>
            <a:normAutofit lnSpcReduction="10000"/>
          </a:bodyPr>
          <a:lstStyle/>
          <a:p>
            <a:pPr algn="just">
              <a:lnSpc>
                <a:spcPct val="110000"/>
              </a:lnSpc>
              <a:buFont typeface="Wingdings" panose="05000000000000000000" pitchFamily="2" charset="2"/>
              <a:buChar char="q"/>
            </a:pPr>
            <a:r>
              <a:rPr lang="id-ID" sz="2800" b="1" dirty="0">
                <a:solidFill>
                  <a:srgbClr val="FFFF00"/>
                </a:solidFill>
              </a:rPr>
              <a:t>Penanganan Masalah (Error-Handling). </a:t>
            </a:r>
            <a:r>
              <a:rPr lang="id-ID" sz="2800" dirty="0"/>
              <a:t>Kerusakan yang terjadi pada satu komputer dalam SI Terdistribusi tidak mempengaruhi kinerja sistem secara keseluruhan.</a:t>
            </a:r>
          </a:p>
          <a:p>
            <a:pPr marL="0" indent="0" algn="just">
              <a:lnSpc>
                <a:spcPct val="110000"/>
              </a:lnSpc>
              <a:buNone/>
            </a:pPr>
            <a:r>
              <a:rPr lang="id-ID" sz="2800" dirty="0"/>
              <a:t>Contoh :</a:t>
            </a:r>
          </a:p>
          <a:p>
            <a:pPr marL="0" indent="0" algn="just">
              <a:lnSpc>
                <a:spcPct val="110000"/>
              </a:lnSpc>
              <a:buNone/>
            </a:pPr>
            <a:r>
              <a:rPr lang="id-ID" sz="2800" dirty="0"/>
              <a:t>Sekumpulan komputer yang memantau kegiatan gunung berapi. Apabila salah satu komputer mati, sistem tersebut masih dapat bekerja sehingga proses pemantauan dapat terus berjalan.</a:t>
            </a:r>
          </a:p>
        </p:txBody>
      </p:sp>
    </p:spTree>
    <p:extLst>
      <p:ext uri="{BB962C8B-B14F-4D97-AF65-F5344CB8AC3E}">
        <p14:creationId xmlns:p14="http://schemas.microsoft.com/office/powerpoint/2010/main" val="4004293691"/>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A7935-AC60-4CB5-B421-8A4BC78B4AA6}"/>
              </a:ext>
            </a:extLst>
          </p:cNvPr>
          <p:cNvSpPr>
            <a:spLocks noGrp="1"/>
          </p:cNvSpPr>
          <p:nvPr>
            <p:ph type="title"/>
          </p:nvPr>
        </p:nvSpPr>
        <p:spPr/>
        <p:txBody>
          <a:bodyPr/>
          <a:lstStyle/>
          <a:p>
            <a:r>
              <a:rPr lang="id-ID" altLang="en-US" b="1" cap="all" dirty="0">
                <a:solidFill>
                  <a:srgbClr val="000000"/>
                </a:solidFill>
                <a:effectLst>
                  <a:outerShdw blurRad="38100" dist="38100" dir="2700000" algn="tl">
                    <a:srgbClr val="000000">
                      <a:alpha val="43137"/>
                    </a:srgbClr>
                  </a:outerShdw>
                </a:effectLst>
                <a:latin typeface="Calibri Light" panose="020F0302020204030204"/>
              </a:rPr>
              <a:t>Tantangan Sistem Terdistribusi</a:t>
            </a:r>
            <a:endParaRPr lang="id-ID" dirty="0"/>
          </a:p>
        </p:txBody>
      </p:sp>
      <p:sp>
        <p:nvSpPr>
          <p:cNvPr id="3" name="Content Placeholder 2">
            <a:extLst>
              <a:ext uri="{FF2B5EF4-FFF2-40B4-BE49-F238E27FC236}">
                <a16:creationId xmlns:a16="http://schemas.microsoft.com/office/drawing/2014/main" id="{AB7DBE9F-5C13-44D4-A19B-A5E23E30C3CF}"/>
              </a:ext>
            </a:extLst>
          </p:cNvPr>
          <p:cNvSpPr>
            <a:spLocks noGrp="1"/>
          </p:cNvSpPr>
          <p:nvPr>
            <p:ph idx="1"/>
          </p:nvPr>
        </p:nvSpPr>
        <p:spPr>
          <a:xfrm>
            <a:off x="2313709" y="2666999"/>
            <a:ext cx="9189314" cy="3484419"/>
          </a:xfrm>
        </p:spPr>
        <p:txBody>
          <a:bodyPr>
            <a:normAutofit fontScale="92500" lnSpcReduction="10000"/>
          </a:bodyPr>
          <a:lstStyle/>
          <a:p>
            <a:pPr algn="just">
              <a:buFont typeface="Wingdings" panose="05000000000000000000" pitchFamily="2" charset="2"/>
              <a:buChar char="q"/>
            </a:pPr>
            <a:r>
              <a:rPr lang="id-ID" sz="3200" b="1" dirty="0">
                <a:solidFill>
                  <a:srgbClr val="FFFF00"/>
                </a:solidFill>
              </a:rPr>
              <a:t>Kebersamaan. </a:t>
            </a:r>
            <a:r>
              <a:rPr lang="id-ID" sz="3200" dirty="0"/>
              <a:t>Apabila terjadi permintaan layanan secara bersamaan, SI Terdistribusi tidak akan menjadi kacau</a:t>
            </a:r>
          </a:p>
          <a:p>
            <a:pPr marL="0" indent="0" algn="just">
              <a:buNone/>
            </a:pPr>
            <a:r>
              <a:rPr lang="id-ID" sz="3200" dirty="0"/>
              <a:t>Contoh :</a:t>
            </a:r>
          </a:p>
          <a:p>
            <a:pPr marL="0" indent="0" algn="just">
              <a:buNone/>
            </a:pPr>
            <a:r>
              <a:rPr lang="id-ID" sz="3200" dirty="0"/>
              <a:t>Permintaan data dari basis data bank dapat dilakukan oleh beberapa orang teller dalam waktu yang bersamaan.</a:t>
            </a:r>
          </a:p>
        </p:txBody>
      </p:sp>
    </p:spTree>
    <p:extLst>
      <p:ext uri="{BB962C8B-B14F-4D97-AF65-F5344CB8AC3E}">
        <p14:creationId xmlns:p14="http://schemas.microsoft.com/office/powerpoint/2010/main" val="2831634961"/>
      </p:ext>
    </p:extLst>
  </p:cSld>
  <p:clrMapOvr>
    <a:masterClrMapping/>
  </p:clrMapOvr>
  <p:transition spd="slow">
    <p:pull dir="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97FBA-923A-47D4-A895-F52DC9A035A8}"/>
              </a:ext>
            </a:extLst>
          </p:cNvPr>
          <p:cNvSpPr>
            <a:spLocks noGrp="1"/>
          </p:cNvSpPr>
          <p:nvPr>
            <p:ph type="title"/>
          </p:nvPr>
        </p:nvSpPr>
        <p:spPr/>
        <p:txBody>
          <a:bodyPr/>
          <a:lstStyle/>
          <a:p>
            <a:r>
              <a:rPr lang="id-ID" dirty="0"/>
              <a:t>Karakteristik Sistem Terdistribusi</a:t>
            </a:r>
          </a:p>
        </p:txBody>
      </p:sp>
      <p:sp>
        <p:nvSpPr>
          <p:cNvPr id="3" name="Content Placeholder 2">
            <a:extLst>
              <a:ext uri="{FF2B5EF4-FFF2-40B4-BE49-F238E27FC236}">
                <a16:creationId xmlns:a16="http://schemas.microsoft.com/office/drawing/2014/main" id="{5267C79A-9749-4CFD-A426-7F5542FADF41}"/>
              </a:ext>
            </a:extLst>
          </p:cNvPr>
          <p:cNvSpPr>
            <a:spLocks noGrp="1"/>
          </p:cNvSpPr>
          <p:nvPr>
            <p:ph idx="1"/>
          </p:nvPr>
        </p:nvSpPr>
        <p:spPr>
          <a:xfrm>
            <a:off x="818712" y="2222287"/>
            <a:ext cx="10419131" cy="4403800"/>
          </a:xfrm>
        </p:spPr>
        <p:txBody>
          <a:bodyPr>
            <a:normAutofit fontScale="85000" lnSpcReduction="10000"/>
          </a:bodyPr>
          <a:lstStyle/>
          <a:p>
            <a:pPr algn="just">
              <a:lnSpc>
                <a:spcPct val="150000"/>
              </a:lnSpc>
              <a:buFont typeface="Wingdings" panose="05000000000000000000" pitchFamily="2" charset="2"/>
              <a:buChar char="v"/>
            </a:pPr>
            <a:r>
              <a:rPr lang="id-ID" sz="2400" b="1" i="1" dirty="0">
                <a:solidFill>
                  <a:srgbClr val="0070C0"/>
                </a:solidFill>
              </a:rPr>
              <a:t>Concurrency of components</a:t>
            </a:r>
            <a:r>
              <a:rPr lang="id-ID" sz="2400" dirty="0"/>
              <a:t>. Pengaksesan suatu komponen/sumber daya (segala hal yang dapat digunakan bersama dalam jaringan komputer, meliputi Hardware dan Software) secara bersamaan. Contoh: Beberapa pemakai browser  mengakses halaman web secara bersamaan</a:t>
            </a:r>
          </a:p>
          <a:p>
            <a:pPr algn="just">
              <a:lnSpc>
                <a:spcPct val="150000"/>
              </a:lnSpc>
              <a:buFont typeface="Wingdings" panose="05000000000000000000" pitchFamily="2" charset="2"/>
              <a:buChar char="v"/>
            </a:pPr>
            <a:r>
              <a:rPr lang="id-ID" sz="2400" b="1" i="1" dirty="0">
                <a:solidFill>
                  <a:srgbClr val="0070C0"/>
                </a:solidFill>
              </a:rPr>
              <a:t>No global clock</a:t>
            </a:r>
            <a:r>
              <a:rPr lang="id-ID" sz="2400" dirty="0"/>
              <a:t>. Hal ini menyebabkan kesulitan dalam mensinkronkan waktu seluruh komputer/perangkat yang terlibat. Dapat berpengaruh pada pengiriman pesan/data, seperti saat beberapa proses berebut ingin masuk ke critical session.</a:t>
            </a:r>
          </a:p>
          <a:p>
            <a:pPr algn="just">
              <a:lnSpc>
                <a:spcPct val="150000"/>
              </a:lnSpc>
              <a:buFont typeface="Wingdings" panose="05000000000000000000" pitchFamily="2" charset="2"/>
              <a:buChar char="v"/>
            </a:pPr>
            <a:r>
              <a:rPr lang="id-ID" sz="2400" b="1" i="1" dirty="0">
                <a:solidFill>
                  <a:srgbClr val="0070C0"/>
                </a:solidFill>
              </a:rPr>
              <a:t>Independent failures of components</a:t>
            </a:r>
            <a:r>
              <a:rPr lang="id-ID" sz="2400" dirty="0"/>
              <a:t>. Setiap komponen/perangkat dapat mengalami kegagalan namun komponen/perangkat lain tetap berjalan dengan baik.</a:t>
            </a:r>
          </a:p>
        </p:txBody>
      </p:sp>
    </p:spTree>
    <p:extLst>
      <p:ext uri="{BB962C8B-B14F-4D97-AF65-F5344CB8AC3E}">
        <p14:creationId xmlns:p14="http://schemas.microsoft.com/office/powerpoint/2010/main" val="2002213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BE570-626E-48CA-909F-7D147D1A9950}"/>
              </a:ext>
            </a:extLst>
          </p:cNvPr>
          <p:cNvSpPr>
            <a:spLocks noGrp="1"/>
          </p:cNvSpPr>
          <p:nvPr>
            <p:ph type="title"/>
          </p:nvPr>
        </p:nvSpPr>
        <p:spPr/>
        <p:txBody>
          <a:bodyPr>
            <a:normAutofit/>
          </a:bodyPr>
          <a:lstStyle/>
          <a:p>
            <a:pPr algn="ctr"/>
            <a:r>
              <a:rPr lang="id-ID" sz="4000" b="1" dirty="0">
                <a:effectLst>
                  <a:outerShdw blurRad="38100" dist="38100" dir="2700000" algn="tl">
                    <a:srgbClr val="000000">
                      <a:alpha val="43137"/>
                    </a:srgbClr>
                  </a:outerShdw>
                </a:effectLst>
              </a:rPr>
              <a:t>Topologi Jaringan dalam Sistem Terdistribusi</a:t>
            </a:r>
          </a:p>
        </p:txBody>
      </p:sp>
      <p:pic>
        <p:nvPicPr>
          <p:cNvPr id="9" name="Content Placeholder 8">
            <a:extLst>
              <a:ext uri="{FF2B5EF4-FFF2-40B4-BE49-F238E27FC236}">
                <a16:creationId xmlns:a16="http://schemas.microsoft.com/office/drawing/2014/main" id="{1146318A-FAA3-497E-8527-D8B4DA51283D}"/>
              </a:ext>
            </a:extLst>
          </p:cNvPr>
          <p:cNvPicPr>
            <a:picLocks noGrp="1" noChangeAspect="1"/>
          </p:cNvPicPr>
          <p:nvPr>
            <p:ph idx="1"/>
          </p:nvPr>
        </p:nvPicPr>
        <p:blipFill>
          <a:blip r:embed="rId2"/>
          <a:stretch>
            <a:fillRect/>
          </a:stretch>
        </p:blipFill>
        <p:spPr>
          <a:xfrm>
            <a:off x="4333460" y="338945"/>
            <a:ext cx="6520069" cy="6046034"/>
          </a:xfrm>
          <a:prstGeom prst="rect">
            <a:avLst/>
          </a:prstGeom>
        </p:spPr>
      </p:pic>
    </p:spTree>
    <p:extLst>
      <p:ext uri="{BB962C8B-B14F-4D97-AF65-F5344CB8AC3E}">
        <p14:creationId xmlns:p14="http://schemas.microsoft.com/office/powerpoint/2010/main" val="286045159"/>
      </p:ext>
    </p:extLst>
  </p:cSld>
  <p:clrMapOvr>
    <a:masterClrMapping/>
  </p:clrMapOvr>
  <p:transition spd="slow">
    <p:randomBa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B4D5B-F859-41A3-90D2-61F892D132FE}"/>
              </a:ext>
            </a:extLst>
          </p:cNvPr>
          <p:cNvSpPr>
            <a:spLocks noGrp="1"/>
          </p:cNvSpPr>
          <p:nvPr>
            <p:ph type="title"/>
          </p:nvPr>
        </p:nvSpPr>
        <p:spPr/>
        <p:txBody>
          <a:bodyPr>
            <a:normAutofit/>
          </a:bodyPr>
          <a:lstStyle/>
          <a:p>
            <a:pPr algn="ctr">
              <a:lnSpc>
                <a:spcPct val="150000"/>
              </a:lnSpc>
            </a:pPr>
            <a:r>
              <a:rPr lang="en-US" altLang="id-ID" b="1" dirty="0" err="1"/>
              <a:t>Contoh</a:t>
            </a:r>
            <a:r>
              <a:rPr lang="en-US" altLang="id-ID" b="1" dirty="0"/>
              <a:t> DS : Internet</a:t>
            </a:r>
            <a:endParaRPr lang="id-ID" b="1" dirty="0">
              <a:effectLst>
                <a:outerShdw blurRad="38100" dist="38100" dir="2700000" algn="tl">
                  <a:srgbClr val="000000">
                    <a:alpha val="43137"/>
                  </a:srgbClr>
                </a:outerShdw>
              </a:effectLst>
            </a:endParaRPr>
          </a:p>
        </p:txBody>
      </p:sp>
      <p:sp>
        <p:nvSpPr>
          <p:cNvPr id="6" name="Text Placeholder 5">
            <a:extLst>
              <a:ext uri="{FF2B5EF4-FFF2-40B4-BE49-F238E27FC236}">
                <a16:creationId xmlns:a16="http://schemas.microsoft.com/office/drawing/2014/main" id="{84B1B733-17CB-4C92-8238-BC407CEA6942}"/>
              </a:ext>
            </a:extLst>
          </p:cNvPr>
          <p:cNvSpPr>
            <a:spLocks noGrp="1"/>
          </p:cNvSpPr>
          <p:nvPr>
            <p:ph type="body" sz="half" idx="2"/>
          </p:nvPr>
        </p:nvSpPr>
        <p:spPr>
          <a:xfrm>
            <a:off x="9296400" y="2802835"/>
            <a:ext cx="2430780" cy="3505200"/>
          </a:xfrm>
        </p:spPr>
        <p:txBody>
          <a:bodyPr/>
          <a:lstStyle/>
          <a:p>
            <a:pPr marL="342900" indent="-342900">
              <a:buFont typeface="Arial" panose="020B0604020202020204" pitchFamily="34" charset="0"/>
              <a:buChar char="•"/>
            </a:pPr>
            <a:r>
              <a:rPr lang="id-ID" sz="2000" dirty="0"/>
              <a:t>Jaringan komputer dan aplikasi yang heterogen.</a:t>
            </a:r>
          </a:p>
          <a:p>
            <a:pPr marL="342900" indent="-342900">
              <a:buFont typeface="Arial" panose="020B0604020202020204" pitchFamily="34" charset="0"/>
              <a:buChar char="•"/>
            </a:pPr>
            <a:r>
              <a:rPr lang="id-ID" sz="2000" dirty="0"/>
              <a:t>Mengimplementasikan protokol Internet.</a:t>
            </a:r>
          </a:p>
          <a:p>
            <a:pPr algn="ctr"/>
            <a:endParaRPr lang="id-ID" dirty="0"/>
          </a:p>
        </p:txBody>
      </p:sp>
      <p:pic>
        <p:nvPicPr>
          <p:cNvPr id="13" name="Picture 12">
            <a:extLst>
              <a:ext uri="{FF2B5EF4-FFF2-40B4-BE49-F238E27FC236}">
                <a16:creationId xmlns:a16="http://schemas.microsoft.com/office/drawing/2014/main" id="{1A96C262-7A39-40D8-8D32-24D0365A8FD6}"/>
              </a:ext>
            </a:extLst>
          </p:cNvPr>
          <p:cNvPicPr>
            <a:picLocks noChangeAspect="1"/>
          </p:cNvPicPr>
          <p:nvPr/>
        </p:nvPicPr>
        <p:blipFill>
          <a:blip r:embed="rId2"/>
          <a:stretch>
            <a:fillRect/>
          </a:stretch>
        </p:blipFill>
        <p:spPr>
          <a:xfrm>
            <a:off x="0" y="1230427"/>
            <a:ext cx="8935744" cy="4552840"/>
          </a:xfrm>
          <a:prstGeom prst="rect">
            <a:avLst/>
          </a:prstGeom>
        </p:spPr>
      </p:pic>
    </p:spTree>
    <p:extLst>
      <p:ext uri="{BB962C8B-B14F-4D97-AF65-F5344CB8AC3E}">
        <p14:creationId xmlns:p14="http://schemas.microsoft.com/office/powerpoint/2010/main" val="523215795"/>
      </p:ext>
    </p:extLst>
  </p:cSld>
  <p:clrMapOvr>
    <a:masterClrMapping/>
  </p:clrMapOvr>
  <mc:AlternateContent xmlns:mc="http://schemas.openxmlformats.org/markup-compatibility/2006" xmlns:p14="http://schemas.microsoft.com/office/powerpoint/2010/main">
    <mc:Choice Requires="p14">
      <p:transition spd="slow" p14:dur="1500">
        <p:newsflash/>
      </p:transition>
    </mc:Choice>
    <mc:Fallback xmlns="">
      <p:transition spd="slow">
        <p:newsflash/>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C4B23-FE8C-4703-AE93-F4C25553F879}"/>
              </a:ext>
            </a:extLst>
          </p:cNvPr>
          <p:cNvSpPr>
            <a:spLocks noGrp="1"/>
          </p:cNvSpPr>
          <p:nvPr>
            <p:ph type="title"/>
          </p:nvPr>
        </p:nvSpPr>
        <p:spPr/>
        <p:txBody>
          <a:bodyPr/>
          <a:lstStyle/>
          <a:p>
            <a:r>
              <a:rPr lang="en-US" altLang="id-ID" b="1" dirty="0" err="1"/>
              <a:t>Contoh</a:t>
            </a:r>
            <a:r>
              <a:rPr lang="en-US" altLang="id-ID" b="1" dirty="0"/>
              <a:t> DS: Intranet</a:t>
            </a:r>
            <a:endParaRPr lang="id-ID" dirty="0"/>
          </a:p>
        </p:txBody>
      </p:sp>
      <p:sp>
        <p:nvSpPr>
          <p:cNvPr id="3" name="Content Placeholder 2">
            <a:extLst>
              <a:ext uri="{FF2B5EF4-FFF2-40B4-BE49-F238E27FC236}">
                <a16:creationId xmlns:a16="http://schemas.microsoft.com/office/drawing/2014/main" id="{DA4476D4-37A3-42DC-9968-CB1FCB580C70}"/>
              </a:ext>
            </a:extLst>
          </p:cNvPr>
          <p:cNvSpPr>
            <a:spLocks noGrp="1"/>
          </p:cNvSpPr>
          <p:nvPr>
            <p:ph sz="half" idx="1"/>
          </p:nvPr>
        </p:nvSpPr>
        <p:spPr/>
        <p:txBody>
          <a:bodyPr>
            <a:normAutofit/>
          </a:bodyPr>
          <a:lstStyle/>
          <a:p>
            <a:r>
              <a:rPr lang="id-ID" sz="2800" dirty="0"/>
              <a:t>Jaringan yang teradministrasi secara local.</a:t>
            </a:r>
          </a:p>
          <a:p>
            <a:r>
              <a:rPr lang="id-ID" sz="2800" dirty="0"/>
              <a:t>Terhubung ke internet melalui firewall.</a:t>
            </a:r>
          </a:p>
          <a:p>
            <a:r>
              <a:rPr lang="id-ID" sz="2800" dirty="0"/>
              <a:t>Menyediakan layanan internal dan eksternal.</a:t>
            </a:r>
          </a:p>
        </p:txBody>
      </p:sp>
      <p:pic>
        <p:nvPicPr>
          <p:cNvPr id="5" name="Content Placeholder 4">
            <a:extLst>
              <a:ext uri="{FF2B5EF4-FFF2-40B4-BE49-F238E27FC236}">
                <a16:creationId xmlns:a16="http://schemas.microsoft.com/office/drawing/2014/main" id="{9FF314CA-0A95-49D8-AD48-660F4CB82B0C}"/>
              </a:ext>
            </a:extLst>
          </p:cNvPr>
          <p:cNvPicPr>
            <a:picLocks noGrp="1" noChangeAspect="1"/>
          </p:cNvPicPr>
          <p:nvPr>
            <p:ph sz="half" idx="2"/>
          </p:nvPr>
        </p:nvPicPr>
        <p:blipFill>
          <a:blip r:embed="rId2"/>
          <a:stretch>
            <a:fillRect/>
          </a:stretch>
        </p:blipFill>
        <p:spPr>
          <a:xfrm>
            <a:off x="6016752" y="2661052"/>
            <a:ext cx="5396987" cy="3108664"/>
          </a:xfrm>
          <a:prstGeom prst="rect">
            <a:avLst/>
          </a:prstGeom>
        </p:spPr>
      </p:pic>
    </p:spTree>
    <p:extLst>
      <p:ext uri="{BB962C8B-B14F-4D97-AF65-F5344CB8AC3E}">
        <p14:creationId xmlns:p14="http://schemas.microsoft.com/office/powerpoint/2010/main" val="1605549496"/>
      </p:ext>
    </p:extLst>
  </p:cSld>
  <p:clrMapOvr>
    <a:masterClrMapping/>
  </p:clrMapOvr>
  <p:transition spd="slow">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A44EA-4435-412C-A94E-898B6A690B70}"/>
              </a:ext>
            </a:extLst>
          </p:cNvPr>
          <p:cNvSpPr>
            <a:spLocks noGrp="1"/>
          </p:cNvSpPr>
          <p:nvPr>
            <p:ph type="title"/>
          </p:nvPr>
        </p:nvSpPr>
        <p:spPr/>
        <p:txBody>
          <a:bodyPr/>
          <a:lstStyle/>
          <a:p>
            <a:r>
              <a:rPr lang="id-ID" dirty="0"/>
              <a:t>Contoh DS : Mobile dan Sistem</a:t>
            </a:r>
            <a:br>
              <a:rPr lang="id-ID" dirty="0"/>
            </a:br>
            <a:r>
              <a:rPr lang="id-ID" dirty="0"/>
              <a:t>Komputasi Ubiquitous</a:t>
            </a:r>
          </a:p>
        </p:txBody>
      </p:sp>
      <p:sp>
        <p:nvSpPr>
          <p:cNvPr id="3" name="Content Placeholder 2">
            <a:extLst>
              <a:ext uri="{FF2B5EF4-FFF2-40B4-BE49-F238E27FC236}">
                <a16:creationId xmlns:a16="http://schemas.microsoft.com/office/drawing/2014/main" id="{A726431B-8413-4153-AB51-1A6341A1B984}"/>
              </a:ext>
            </a:extLst>
          </p:cNvPr>
          <p:cNvSpPr>
            <a:spLocks noGrp="1"/>
          </p:cNvSpPr>
          <p:nvPr>
            <p:ph sz="half" idx="1"/>
          </p:nvPr>
        </p:nvSpPr>
        <p:spPr>
          <a:xfrm>
            <a:off x="5320145" y="3754883"/>
            <a:ext cx="6386946" cy="2488946"/>
          </a:xfrm>
        </p:spPr>
        <p:txBody>
          <a:bodyPr>
            <a:normAutofit fontScale="85000" lnSpcReduction="20000"/>
          </a:bodyPr>
          <a:lstStyle/>
          <a:p>
            <a:r>
              <a:rPr lang="id-ID" sz="2800" dirty="0"/>
              <a:t>Menggunakan frekuensi radio sebagai media transmisi.</a:t>
            </a:r>
          </a:p>
          <a:p>
            <a:r>
              <a:rPr lang="id-ID" sz="2800" dirty="0"/>
              <a:t>Perangkat dapat bergerak kemanapun asal masih terjangkau dengan frekuensinya.</a:t>
            </a:r>
          </a:p>
          <a:p>
            <a:r>
              <a:rPr lang="id-ID" sz="2800" dirty="0"/>
              <a:t>Dapat menghandle/dihubungkan dengan perangkat lain.</a:t>
            </a:r>
          </a:p>
        </p:txBody>
      </p:sp>
      <p:pic>
        <p:nvPicPr>
          <p:cNvPr id="5" name="Content Placeholder 4">
            <a:extLst>
              <a:ext uri="{FF2B5EF4-FFF2-40B4-BE49-F238E27FC236}">
                <a16:creationId xmlns:a16="http://schemas.microsoft.com/office/drawing/2014/main" id="{8065A330-07F9-4B4F-B20F-2DD028AA91D3}"/>
              </a:ext>
            </a:extLst>
          </p:cNvPr>
          <p:cNvPicPr>
            <a:picLocks noGrp="1" noChangeAspect="1"/>
          </p:cNvPicPr>
          <p:nvPr>
            <p:ph sz="half" idx="2"/>
          </p:nvPr>
        </p:nvPicPr>
        <p:blipFill>
          <a:blip r:embed="rId2"/>
          <a:stretch>
            <a:fillRect/>
          </a:stretch>
        </p:blipFill>
        <p:spPr>
          <a:xfrm>
            <a:off x="5320145" y="559678"/>
            <a:ext cx="6468762" cy="2952462"/>
          </a:xfrm>
          <a:prstGeom prst="rect">
            <a:avLst/>
          </a:prstGeom>
        </p:spPr>
      </p:pic>
    </p:spTree>
    <p:extLst>
      <p:ext uri="{BB962C8B-B14F-4D97-AF65-F5344CB8AC3E}">
        <p14:creationId xmlns:p14="http://schemas.microsoft.com/office/powerpoint/2010/main" val="2680601606"/>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834B4-C6DD-4FF3-A2E4-346273049253}"/>
              </a:ext>
            </a:extLst>
          </p:cNvPr>
          <p:cNvSpPr>
            <a:spLocks noGrp="1"/>
          </p:cNvSpPr>
          <p:nvPr>
            <p:ph type="title"/>
          </p:nvPr>
        </p:nvSpPr>
        <p:spPr/>
        <p:txBody>
          <a:bodyPr>
            <a:normAutofit fontScale="90000"/>
          </a:bodyPr>
          <a:lstStyle/>
          <a:p>
            <a:r>
              <a:rPr lang="id-ID" b="1" dirty="0">
                <a:effectLst>
                  <a:outerShdw blurRad="38100" dist="38100" dir="2700000" algn="tl">
                    <a:srgbClr val="000000">
                      <a:alpha val="43137"/>
                    </a:srgbClr>
                  </a:outerShdw>
                </a:effectLst>
              </a:rPr>
              <a:t>Contoh DS : Automatic Banking (Teller Machine) System</a:t>
            </a:r>
          </a:p>
        </p:txBody>
      </p:sp>
      <p:pic>
        <p:nvPicPr>
          <p:cNvPr id="5" name="Content Placeholder 4">
            <a:extLst>
              <a:ext uri="{FF2B5EF4-FFF2-40B4-BE49-F238E27FC236}">
                <a16:creationId xmlns:a16="http://schemas.microsoft.com/office/drawing/2014/main" id="{930F332C-56CE-446F-A6D8-2D22E1075BC3}"/>
              </a:ext>
            </a:extLst>
          </p:cNvPr>
          <p:cNvPicPr>
            <a:picLocks noGrp="1" noChangeAspect="1"/>
          </p:cNvPicPr>
          <p:nvPr>
            <p:ph sz="half" idx="2"/>
          </p:nvPr>
        </p:nvPicPr>
        <p:blipFill>
          <a:blip r:embed="rId2"/>
          <a:stretch>
            <a:fillRect/>
          </a:stretch>
        </p:blipFill>
        <p:spPr>
          <a:xfrm>
            <a:off x="2848208" y="2424546"/>
            <a:ext cx="6495583" cy="3799916"/>
          </a:xfrm>
          <a:prstGeom prst="rect">
            <a:avLst/>
          </a:prstGeom>
        </p:spPr>
      </p:pic>
    </p:spTree>
    <p:extLst>
      <p:ext uri="{BB962C8B-B14F-4D97-AF65-F5344CB8AC3E}">
        <p14:creationId xmlns:p14="http://schemas.microsoft.com/office/powerpoint/2010/main" val="3776327923"/>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17138-495D-49D7-BB0E-8D16198E3DCF}"/>
              </a:ext>
            </a:extLst>
          </p:cNvPr>
          <p:cNvSpPr>
            <a:spLocks noGrp="1"/>
          </p:cNvSpPr>
          <p:nvPr>
            <p:ph type="title"/>
          </p:nvPr>
        </p:nvSpPr>
        <p:spPr/>
        <p:txBody>
          <a:bodyPr>
            <a:normAutofit/>
          </a:bodyPr>
          <a:lstStyle/>
          <a:p>
            <a:r>
              <a:rPr lang="id-ID" sz="4800" b="1" dirty="0">
                <a:effectLst>
                  <a:outerShdw blurRad="38100" dist="38100" dir="2700000" algn="tl">
                    <a:srgbClr val="000000">
                      <a:alpha val="43137"/>
                    </a:srgbClr>
                  </a:outerShdw>
                </a:effectLst>
              </a:rPr>
              <a:t>Sistem Informasi Terdistribusi</a:t>
            </a:r>
          </a:p>
        </p:txBody>
      </p:sp>
      <p:sp>
        <p:nvSpPr>
          <p:cNvPr id="3" name="Text Placeholder 2">
            <a:extLst>
              <a:ext uri="{FF2B5EF4-FFF2-40B4-BE49-F238E27FC236}">
                <a16:creationId xmlns:a16="http://schemas.microsoft.com/office/drawing/2014/main" id="{65B62662-6383-41CA-ABE7-BD338FA47CB6}"/>
              </a:ext>
            </a:extLst>
          </p:cNvPr>
          <p:cNvSpPr>
            <a:spLocks noGrp="1"/>
          </p:cNvSpPr>
          <p:nvPr>
            <p:ph type="body" idx="1"/>
          </p:nvPr>
        </p:nvSpPr>
        <p:spPr/>
        <p:txBody>
          <a:bodyPr/>
          <a:lstStyle/>
          <a:p>
            <a:r>
              <a:rPr lang="id-ID" b="1" dirty="0"/>
              <a:t>Kelebihan</a:t>
            </a:r>
          </a:p>
        </p:txBody>
      </p:sp>
      <p:sp>
        <p:nvSpPr>
          <p:cNvPr id="4" name="Content Placeholder 3">
            <a:extLst>
              <a:ext uri="{FF2B5EF4-FFF2-40B4-BE49-F238E27FC236}">
                <a16:creationId xmlns:a16="http://schemas.microsoft.com/office/drawing/2014/main" id="{66411A10-BD0A-4475-B399-7F8A2B7A2948}"/>
              </a:ext>
            </a:extLst>
          </p:cNvPr>
          <p:cNvSpPr>
            <a:spLocks noGrp="1"/>
          </p:cNvSpPr>
          <p:nvPr>
            <p:ph sz="half" idx="2"/>
          </p:nvPr>
        </p:nvSpPr>
        <p:spPr>
          <a:xfrm>
            <a:off x="2589212" y="2548966"/>
            <a:ext cx="4342893" cy="4101216"/>
          </a:xfrm>
        </p:spPr>
        <p:txBody>
          <a:bodyPr>
            <a:normAutofit fontScale="92500" lnSpcReduction="10000"/>
          </a:bodyPr>
          <a:lstStyle/>
          <a:p>
            <a:pPr algn="just">
              <a:lnSpc>
                <a:spcPct val="150000"/>
              </a:lnSpc>
            </a:pPr>
            <a:r>
              <a:rPr lang="id-ID" dirty="0"/>
              <a:t>Dilihat dari sisi penggunaan atau transaksi perusahaan : Lebih murah dan tidak mengeluarkan biaya yang banyak.</a:t>
            </a:r>
          </a:p>
          <a:p>
            <a:pPr algn="just">
              <a:lnSpc>
                <a:spcPct val="150000"/>
              </a:lnSpc>
            </a:pPr>
            <a:r>
              <a:rPr lang="id-ID" dirty="0"/>
              <a:t>Dilihat dari sistem backup datanya, jika salah satu dari server mengalami gangguan atau server mati, maka secara otomatis data yang sedang diproses akan terbackup</a:t>
            </a:r>
          </a:p>
        </p:txBody>
      </p:sp>
      <p:sp>
        <p:nvSpPr>
          <p:cNvPr id="5" name="Text Placeholder 4">
            <a:extLst>
              <a:ext uri="{FF2B5EF4-FFF2-40B4-BE49-F238E27FC236}">
                <a16:creationId xmlns:a16="http://schemas.microsoft.com/office/drawing/2014/main" id="{691B3563-3725-4581-8A63-932653EDEC3D}"/>
              </a:ext>
            </a:extLst>
          </p:cNvPr>
          <p:cNvSpPr>
            <a:spLocks noGrp="1"/>
          </p:cNvSpPr>
          <p:nvPr>
            <p:ph type="body" sz="quarter" idx="3"/>
          </p:nvPr>
        </p:nvSpPr>
        <p:spPr/>
        <p:txBody>
          <a:bodyPr/>
          <a:lstStyle/>
          <a:p>
            <a:r>
              <a:rPr lang="id-ID" b="1" dirty="0"/>
              <a:t>Kelemahan</a:t>
            </a:r>
          </a:p>
        </p:txBody>
      </p:sp>
      <p:sp>
        <p:nvSpPr>
          <p:cNvPr id="6" name="Content Placeholder 5">
            <a:extLst>
              <a:ext uri="{FF2B5EF4-FFF2-40B4-BE49-F238E27FC236}">
                <a16:creationId xmlns:a16="http://schemas.microsoft.com/office/drawing/2014/main" id="{97E756D8-29E8-419B-814E-515005785F36}"/>
              </a:ext>
            </a:extLst>
          </p:cNvPr>
          <p:cNvSpPr>
            <a:spLocks noGrp="1"/>
          </p:cNvSpPr>
          <p:nvPr>
            <p:ph sz="quarter" idx="4"/>
          </p:nvPr>
        </p:nvSpPr>
        <p:spPr>
          <a:xfrm>
            <a:off x="7166957" y="2545738"/>
            <a:ext cx="4338674" cy="4104444"/>
          </a:xfrm>
        </p:spPr>
        <p:txBody>
          <a:bodyPr>
            <a:normAutofit fontScale="92500" lnSpcReduction="20000"/>
          </a:bodyPr>
          <a:lstStyle/>
          <a:p>
            <a:pPr algn="just">
              <a:lnSpc>
                <a:spcPct val="150000"/>
              </a:lnSpc>
            </a:pPr>
            <a:r>
              <a:rPr lang="id-ID" dirty="0"/>
              <a:t>Jika jaringan mengalami kerusakan maka akan menghambat dalam proses distribusi informasi dan data.</a:t>
            </a:r>
          </a:p>
          <a:p>
            <a:pPr algn="just">
              <a:lnSpc>
                <a:spcPct val="150000"/>
              </a:lnSpc>
            </a:pPr>
            <a:r>
              <a:rPr lang="id-ID" dirty="0"/>
              <a:t>Jumlah software yang mendukung sistem informasi terdistribusi masih terbatas dan belum familiar untuk digunakan. Perusahaan pun masih banyak yang belum mengetahui bagaimana merancang dan mengatur software dalam sistem informasi terdistribusi.</a:t>
            </a:r>
          </a:p>
        </p:txBody>
      </p:sp>
    </p:spTree>
    <p:extLst>
      <p:ext uri="{BB962C8B-B14F-4D97-AF65-F5344CB8AC3E}">
        <p14:creationId xmlns:p14="http://schemas.microsoft.com/office/powerpoint/2010/main" val="1448172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320DB-0CFC-4A57-931F-7FDCF1CC0253}"/>
              </a:ext>
            </a:extLst>
          </p:cNvPr>
          <p:cNvSpPr>
            <a:spLocks noGrp="1"/>
          </p:cNvSpPr>
          <p:nvPr>
            <p:ph type="title"/>
          </p:nvPr>
        </p:nvSpPr>
        <p:spPr/>
        <p:txBody>
          <a:bodyPr>
            <a:noAutofit/>
          </a:bodyPr>
          <a:lstStyle/>
          <a:p>
            <a:r>
              <a:rPr lang="id-ID" b="1" dirty="0">
                <a:effectLst>
                  <a:outerShdw blurRad="38100" dist="38100" dir="2700000" algn="tl">
                    <a:srgbClr val="000000">
                      <a:alpha val="43137"/>
                    </a:srgbClr>
                  </a:outerShdw>
                </a:effectLst>
              </a:rPr>
              <a:t>Perbedaan antara sistem informasi terpusat dengan terdistribusi </a:t>
            </a:r>
          </a:p>
        </p:txBody>
      </p:sp>
      <p:sp>
        <p:nvSpPr>
          <p:cNvPr id="3" name="Text Placeholder 2">
            <a:extLst>
              <a:ext uri="{FF2B5EF4-FFF2-40B4-BE49-F238E27FC236}">
                <a16:creationId xmlns:a16="http://schemas.microsoft.com/office/drawing/2014/main" id="{4586D849-402D-48D5-9ECF-D1D17AA86179}"/>
              </a:ext>
            </a:extLst>
          </p:cNvPr>
          <p:cNvSpPr>
            <a:spLocks noGrp="1"/>
          </p:cNvSpPr>
          <p:nvPr>
            <p:ph type="body" idx="1"/>
          </p:nvPr>
        </p:nvSpPr>
        <p:spPr>
          <a:xfrm>
            <a:off x="1447191" y="2023003"/>
            <a:ext cx="4645152" cy="549347"/>
          </a:xfrm>
        </p:spPr>
        <p:txBody>
          <a:bodyPr/>
          <a:lstStyle/>
          <a:p>
            <a:r>
              <a:rPr lang="id-ID" b="1" dirty="0"/>
              <a:t>Sistem Terpusat</a:t>
            </a:r>
          </a:p>
        </p:txBody>
      </p:sp>
      <p:sp>
        <p:nvSpPr>
          <p:cNvPr id="10" name="Content Placeholder 9">
            <a:extLst>
              <a:ext uri="{FF2B5EF4-FFF2-40B4-BE49-F238E27FC236}">
                <a16:creationId xmlns:a16="http://schemas.microsoft.com/office/drawing/2014/main" id="{5C5FF6BC-AEAC-4D2B-82B7-456E46B1D173}"/>
              </a:ext>
            </a:extLst>
          </p:cNvPr>
          <p:cNvSpPr>
            <a:spLocks noGrp="1"/>
          </p:cNvSpPr>
          <p:nvPr>
            <p:ph sz="half" idx="2"/>
          </p:nvPr>
        </p:nvSpPr>
        <p:spPr>
          <a:xfrm>
            <a:off x="906477" y="2572350"/>
            <a:ext cx="4754880" cy="2867891"/>
          </a:xfrm>
        </p:spPr>
        <p:txBody>
          <a:bodyPr/>
          <a:lstStyle/>
          <a:p>
            <a:pPr algn="just">
              <a:lnSpc>
                <a:spcPct val="150000"/>
              </a:lnSpc>
            </a:pPr>
            <a:r>
              <a:rPr lang="id-ID" dirty="0"/>
              <a:t>Sistem informasi terpusat merupakan suatu sistem infromasi yang penempatan data dan aplikasi untuk mengakses data tersebut menjadi satu tempat atau satu Server.</a:t>
            </a:r>
          </a:p>
        </p:txBody>
      </p:sp>
      <p:sp>
        <p:nvSpPr>
          <p:cNvPr id="5" name="Text Placeholder 4">
            <a:extLst>
              <a:ext uri="{FF2B5EF4-FFF2-40B4-BE49-F238E27FC236}">
                <a16:creationId xmlns:a16="http://schemas.microsoft.com/office/drawing/2014/main" id="{4CF470AD-9D61-44DD-828B-7D76AE7C54DB}"/>
              </a:ext>
            </a:extLst>
          </p:cNvPr>
          <p:cNvSpPr>
            <a:spLocks noGrp="1"/>
          </p:cNvSpPr>
          <p:nvPr>
            <p:ph type="body" sz="quarter" idx="3"/>
          </p:nvPr>
        </p:nvSpPr>
        <p:spPr>
          <a:xfrm>
            <a:off x="6419088" y="2060819"/>
            <a:ext cx="4645152" cy="511531"/>
          </a:xfrm>
        </p:spPr>
        <p:txBody>
          <a:bodyPr/>
          <a:lstStyle/>
          <a:p>
            <a:r>
              <a:rPr lang="id-ID" b="1" dirty="0"/>
              <a:t>Sistem Terdistribusi</a:t>
            </a:r>
          </a:p>
        </p:txBody>
      </p:sp>
      <p:sp>
        <p:nvSpPr>
          <p:cNvPr id="12" name="Content Placeholder 11">
            <a:extLst>
              <a:ext uri="{FF2B5EF4-FFF2-40B4-BE49-F238E27FC236}">
                <a16:creationId xmlns:a16="http://schemas.microsoft.com/office/drawing/2014/main" id="{B444F277-B9E2-491D-9577-A9D51DDCD628}"/>
              </a:ext>
            </a:extLst>
          </p:cNvPr>
          <p:cNvSpPr>
            <a:spLocks noGrp="1"/>
          </p:cNvSpPr>
          <p:nvPr>
            <p:ph sz="quarter" idx="4"/>
          </p:nvPr>
        </p:nvSpPr>
        <p:spPr>
          <a:xfrm>
            <a:off x="5661356" y="2572350"/>
            <a:ext cx="5505408" cy="3551359"/>
          </a:xfrm>
        </p:spPr>
        <p:txBody>
          <a:bodyPr>
            <a:normAutofit fontScale="92500" lnSpcReduction="20000"/>
          </a:bodyPr>
          <a:lstStyle/>
          <a:p>
            <a:pPr algn="just">
              <a:lnSpc>
                <a:spcPct val="150000"/>
              </a:lnSpc>
            </a:pPr>
            <a:r>
              <a:rPr lang="id-ID" dirty="0"/>
              <a:t>Sistem informasi terdistribusi dibangun dengan cara memisahkan secara fisik untuk setiap fungsi dan tugas sebuah komputer dalam ruang lingkup jaringan komputer. Pemisahan antara aplikasi Server dengan data base Server serta komputer klien yang terhubung dalam jaringan area local terbatas atau yang dikenal dengan LAN (Local Area Network) diharapkan dapat mengoptimalkan kinerja dari setiap komputer yang  mengakses informasi.</a:t>
            </a:r>
          </a:p>
        </p:txBody>
      </p:sp>
    </p:spTree>
    <p:extLst>
      <p:ext uri="{BB962C8B-B14F-4D97-AF65-F5344CB8AC3E}">
        <p14:creationId xmlns:p14="http://schemas.microsoft.com/office/powerpoint/2010/main" val="11494241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theme/_rels/theme4.xml.rels><?xml version="1.0" encoding="UTF-8" standalone="yes"?>
<Relationships xmlns="http://schemas.openxmlformats.org/package/2006/relationships"><Relationship Id="rId1" Type="http://schemas.openxmlformats.org/officeDocument/2006/relationships/image" Target="../media/image12.jpeg"/></Relationships>
</file>

<file path=ppt/theme/_rels/theme6.xml.rels><?xml version="1.0" encoding="UTF-8" standalone="yes"?>
<Relationships xmlns="http://schemas.openxmlformats.org/package/2006/relationships"><Relationship Id="rId1" Type="http://schemas.openxmlformats.org/officeDocument/2006/relationships/image" Target="../media/image17.jpeg"/></Relationships>
</file>

<file path=ppt/theme/_rels/theme14.xml.rels><?xml version="1.0" encoding="UTF-8" standalone="yes"?>
<Relationships xmlns="http://schemas.openxmlformats.org/package/2006/relationships"><Relationship Id="rId1" Type="http://schemas.openxmlformats.org/officeDocument/2006/relationships/image" Target="../media/image24.jpeg"/></Relationships>
</file>

<file path=ppt/theme/_rels/them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image" Target="../media/image6.jpeg"/></Relationships>
</file>

<file path=ppt/theme/_rels/theme20.xml.rels><?xml version="1.0" encoding="UTF-8" standalone="yes"?>
<Relationships xmlns="http://schemas.openxmlformats.org/package/2006/relationships"><Relationship Id="rId1" Type="http://schemas.openxmlformats.org/officeDocument/2006/relationships/image" Target="../media/image31.jpeg"/></Relationships>
</file>

<file path=ppt/theme/_rels/theme21.xml.rels><?xml version="1.0" encoding="UTF-8" standalone="yes"?>
<Relationships xmlns="http://schemas.openxmlformats.org/package/2006/relationships"><Relationship Id="rId1" Type="http://schemas.openxmlformats.org/officeDocument/2006/relationships/image" Target="../media/image34.jpeg"/></Relationships>
</file>

<file path=ppt/theme/_rels/theme22.xml.rels><?xml version="1.0" encoding="UTF-8" standalone="yes"?>
<Relationships xmlns="http://schemas.openxmlformats.org/package/2006/relationships"><Relationship Id="rId1" Type="http://schemas.openxmlformats.org/officeDocument/2006/relationships/image" Target="../media/image34.jpeg"/></Relationships>
</file>

<file path=ppt/theme/_rels/theme23.xml.rels><?xml version="1.0" encoding="UTF-8" standalone="yes"?>
<Relationships xmlns="http://schemas.openxmlformats.org/package/2006/relationships"><Relationship Id="rId1" Type="http://schemas.openxmlformats.org/officeDocument/2006/relationships/image" Target="../media/image37.jpeg"/></Relationships>
</file>

<file path=ppt/theme/_rels/theme24.xml.rels><?xml version="1.0" encoding="UTF-8" standalone="yes"?>
<Relationships xmlns="http://schemas.openxmlformats.org/package/2006/relationships"><Relationship Id="rId1" Type="http://schemas.openxmlformats.org/officeDocument/2006/relationships/image" Target="../media/image41.jpeg"/></Relationships>
</file>

<file path=ppt/theme/_rels/theme26.xml.rels><?xml version="1.0" encoding="UTF-8" standalone="yes"?>
<Relationships xmlns="http://schemas.openxmlformats.org/package/2006/relationships"><Relationship Id="rId1" Type="http://schemas.openxmlformats.org/officeDocument/2006/relationships/image" Target="../media/image42.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2.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3.xml><?xml version="1.0" encoding="utf-8"?>
<a:theme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39D77354-939E-4A26-AE51-B3F9618B14B7}"/>
    </a:ext>
  </a:extLst>
</a:theme>
</file>

<file path=ppt/theme/theme4.xml><?xml version="1.0" encoding="utf-8"?>
<a:theme xmlns:a="http://schemas.openxmlformats.org/drawingml/2006/main" name="Circuit">
  <a:themeElements>
    <a:clrScheme name="Circuit">
      <a:dk1>
        <a:sysClr val="windowText" lastClr="000000"/>
      </a:dk1>
      <a:lt1>
        <a:sysClr val="window" lastClr="FFFFFF"/>
      </a:lt1>
      <a:dk2>
        <a:srgbClr val="8D1E14"/>
      </a:dk2>
      <a:lt2>
        <a:srgbClr val="FF744E"/>
      </a:lt2>
      <a:accent1>
        <a:srgbClr val="E9B758"/>
      </a:accent1>
      <a:accent2>
        <a:srgbClr val="FE8943"/>
      </a:accent2>
      <a:accent3>
        <a:srgbClr val="AEA27C"/>
      </a:accent3>
      <a:accent4>
        <a:srgbClr val="90B46E"/>
      </a:accent4>
      <a:accent5>
        <a:srgbClr val="71AEC1"/>
      </a:accent5>
      <a:accent6>
        <a:srgbClr val="C98DE7"/>
      </a:accent6>
      <a:hlink>
        <a:srgbClr val="FF7A22"/>
      </a:hlink>
      <a:folHlink>
        <a:srgbClr val="FDCD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2000"/>
                <a:satMod val="150000"/>
                <a:lumMod val="15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971C58-AB76-4A2A-B231-5F8CA03CF491}"/>
    </a:ext>
  </a:extLst>
</a:theme>
</file>

<file path=ppt/theme/theme5.xml><?xml version="1.0" encoding="utf-8"?>
<a:theme xmlns:a="http://schemas.openxmlformats.org/drawingml/2006/main" name="1_Berlin">
  <a:themeElements>
    <a:clrScheme name="Berlin">
      <a:dk1>
        <a:sysClr val="windowText" lastClr="000000"/>
      </a:dk1>
      <a:lt1>
        <a:sysClr val="window" lastClr="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38000"/>
              </a:schemeClr>
            </a:gs>
            <a:gs pos="50000">
              <a:schemeClr val="phClr">
                <a:shade val="100000"/>
                <a:hueMod val="100000"/>
                <a:satMod val="110000"/>
                <a:lumMod val="130000"/>
              </a:schemeClr>
            </a:gs>
            <a:gs pos="100000">
              <a:schemeClr val="phClr">
                <a:shade val="78000"/>
                <a:hueMod val="106000"/>
                <a:satMod val="120000"/>
                <a:lumMod val="7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B587E4A9-1405-4B4F-8BC3-512EE08D2EBF}"/>
    </a:ext>
  </a:extLst>
</a:theme>
</file>

<file path=ppt/theme/theme6.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826F61"/>
      </a:accent1>
      <a:accent2>
        <a:srgbClr val="A19C7F"/>
      </a:accent2>
      <a:accent3>
        <a:srgbClr val="9AA489"/>
      </a:accent3>
      <a:accent4>
        <a:srgbClr val="7C938B"/>
      </a:accent4>
      <a:accent5>
        <a:srgbClr val="7C7D92"/>
      </a:accent5>
      <a:accent6>
        <a:srgbClr val="897376"/>
      </a:accent6>
      <a:hlink>
        <a:srgbClr val="D29B73"/>
      </a:hlink>
      <a:folHlink>
        <a:srgbClr val="F4C5A4"/>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FF747C5C-A8E8-4833-9E55-3D08FE4E487A}"/>
    </a:ext>
  </a:extLst>
</a:theme>
</file>

<file path=ppt/theme/theme7.xml><?xml version="1.0" encoding="utf-8"?>
<a:theme xmlns:a="http://schemas.openxmlformats.org/drawingml/2006/main" name="View">
  <a:themeElements>
    <a:clrScheme name="View">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ppt/theme/theme8.xml><?xml version="1.0" encoding="utf-8"?>
<a:theme xmlns:a="http://schemas.openxmlformats.org/drawingml/2006/main" name="1_View">
  <a:themeElements>
    <a:clrScheme name="View">
      <a:dk1>
        <a:sysClr val="windowText" lastClr="000000"/>
      </a:dk1>
      <a:lt1>
        <a:sysClr val="window" lastClr="FFFFFF"/>
      </a:lt1>
      <a:dk2>
        <a:srgbClr val="564B3C"/>
      </a:dk2>
      <a:lt2>
        <a:srgbClr val="ECEDD1"/>
      </a:lt2>
      <a:accent1>
        <a:srgbClr val="93A299"/>
      </a:accent1>
      <a:accent2>
        <a:srgbClr val="CB4B30"/>
      </a:accent2>
      <a:accent3>
        <a:srgbClr val="B5AE53"/>
      </a:accent3>
      <a:accent4>
        <a:srgbClr val="6F6A7A"/>
      </a:accent4>
      <a:accent5>
        <a:srgbClr val="E8B54D"/>
      </a:accent5>
      <a:accent6>
        <a:srgbClr val="8A7952"/>
      </a:accent6>
      <a:hlink>
        <a:srgbClr val="9F9F0B"/>
      </a:hlink>
      <a:folHlink>
        <a:srgbClr val="B2B2B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3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866257B-E5CE-4C43-9210-F2DE76BE10B5}"/>
    </a:ext>
  </a:extLst>
</a:theme>
</file>

<file path=ppt/theme/theme9.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10.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366658"/>
      </a:accent1>
      <a:accent2>
        <a:srgbClr val="8CB64A"/>
      </a:accent2>
      <a:accent3>
        <a:srgbClr val="88D5A9"/>
      </a:accent3>
      <a:accent4>
        <a:srgbClr val="969FA7"/>
      </a:accent4>
      <a:accent5>
        <a:srgbClr val="E8A844"/>
      </a:accent5>
      <a:accent6>
        <a:srgbClr val="A1561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4BEC0EAF-CF86-4D49-B83B-56CC62D3CFF1}"/>
    </a:ext>
  </a:extLst>
</a:theme>
</file>

<file path=ppt/theme/theme1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12.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13.xml><?xml version="1.0" encoding="utf-8"?>
<a:theme xmlns:a="http://schemas.openxmlformats.org/drawingml/2006/main" name="1_Frame">
  <a:themeElements>
    <a:clrScheme name="Frame">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18A1B607-7BAE-46D6-8090-545AC7BDD739}"/>
    </a:ext>
  </a:extLst>
</a:theme>
</file>

<file path=ppt/theme/theme14.xml><?xml version="1.0" encoding="utf-8"?>
<a:theme xmlns:a="http://schemas.openxmlformats.org/drawingml/2006/main" name="Madison">
  <a:themeElements>
    <a:clrScheme name="Madison">
      <a:dk1>
        <a:sysClr val="windowText" lastClr="000000"/>
      </a:dk1>
      <a:lt1>
        <a:sysClr val="window" lastClr="FFFFFF"/>
      </a:lt1>
      <a:dk2>
        <a:srgbClr val="2C2D1F"/>
      </a:dk2>
      <a:lt2>
        <a:srgbClr val="FAF2C5"/>
      </a:lt2>
      <a:accent1>
        <a:srgbClr val="EA9736"/>
      </a:accent1>
      <a:accent2>
        <a:srgbClr val="EACF56"/>
      </a:accent2>
      <a:accent3>
        <a:srgbClr val="77D4D6"/>
      </a:accent3>
      <a:accent4>
        <a:srgbClr val="54AFDC"/>
      </a:accent4>
      <a:accent5>
        <a:srgbClr val="88C363"/>
      </a:accent5>
      <a:accent6>
        <a:srgbClr val="D9D899"/>
      </a:accent6>
      <a:hlink>
        <a:srgbClr val="A7A574"/>
      </a:hlink>
      <a:folHlink>
        <a:srgbClr val="8B887A"/>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9B359FC9-1E88-4883-B31D-CCECAE2A7B38}"/>
    </a:ext>
  </a:extLst>
</a:theme>
</file>

<file path=ppt/theme/theme15.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16.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ACC63D00-1EE0-4159-BF5A-6FF02000B710}"/>
    </a:ext>
  </a:extLst>
</a:theme>
</file>

<file path=ppt/theme/theme17.xml><?xml version="1.0" encoding="utf-8"?>
<a:theme xmlns:a="http://schemas.openxmlformats.org/drawingml/2006/main" name="2_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18.xml><?xml version="1.0" encoding="utf-8"?>
<a:theme xmlns:a="http://schemas.openxmlformats.org/drawingml/2006/main" name="Headlines">
  <a:themeElements>
    <a:clrScheme name="Headlines">
      <a:dk1>
        <a:sysClr val="windowText" lastClr="000000"/>
      </a:dk1>
      <a:lt1>
        <a:sysClr val="window" lastClr="FFFFFF"/>
      </a:lt1>
      <a:dk2>
        <a:srgbClr val="07151B"/>
      </a:dk2>
      <a:lt2>
        <a:srgbClr val="F2F3F3"/>
      </a:lt2>
      <a:accent1>
        <a:srgbClr val="1C546B"/>
      </a:accent1>
      <a:accent2>
        <a:srgbClr val="606968"/>
      </a:accent2>
      <a:accent3>
        <a:srgbClr val="8D8D35"/>
      </a:accent3>
      <a:accent4>
        <a:srgbClr val="D9A142"/>
      </a:accent4>
      <a:accent5>
        <a:srgbClr val="C47023"/>
      </a:accent5>
      <a:accent6>
        <a:srgbClr val="754D64"/>
      </a:accent6>
      <a:hlink>
        <a:srgbClr val="417E93"/>
      </a:hlink>
      <a:folHlink>
        <a:srgbClr val="A76D89"/>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 id="{3841520A-25F2-4EB8-BE4C-611DB5ABEED9}" vid="{12434FFF-CE4A-40FC-99FF-CA1400F2E62F}"/>
    </a:ext>
  </a:extLst>
</a:theme>
</file>

<file path=ppt/theme/theme19.xml><?xml version="1.0" encoding="utf-8"?>
<a:theme xmlns:a="http://schemas.openxmlformats.org/drawingml/2006/main" name="Depth">
  <a:themeElements>
    <a:clrScheme name="Depth">
      <a:dk1>
        <a:sysClr val="windowText" lastClr="000000"/>
      </a:dk1>
      <a:lt1>
        <a:sysClr val="window" lastClr="FFFFFF"/>
      </a:lt1>
      <a:dk2>
        <a:srgbClr val="4E3B30"/>
      </a:dk2>
      <a:lt2>
        <a:srgbClr val="FFDB82"/>
      </a:lt2>
      <a:accent1>
        <a:srgbClr val="F0A22E"/>
      </a:accent1>
      <a:accent2>
        <a:srgbClr val="E4D9B2"/>
      </a:accent2>
      <a:accent3>
        <a:srgbClr val="AA986C"/>
      </a:accent3>
      <a:accent4>
        <a:srgbClr val="8FB977"/>
      </a:accent4>
      <a:accent5>
        <a:srgbClr val="778F9F"/>
      </a:accent5>
      <a:accent6>
        <a:srgbClr val="8A6087"/>
      </a:accent6>
      <a:hlink>
        <a:srgbClr val="AD1F1F"/>
      </a:hlink>
      <a:folHlink>
        <a:srgbClr val="FFC42F"/>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C473073F-34A4-486A-BBA1-2A70AE921EB6}"/>
    </a:ext>
  </a:extLst>
</a:theme>
</file>

<file path=ppt/theme/theme20.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ppt/theme/theme2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2.xml><?xml version="1.0" encoding="utf-8"?>
<a:theme xmlns:a="http://schemas.openxmlformats.org/drawingml/2006/main" name="1_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ppt/theme/theme23.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4.xml><?xml version="1.0" encoding="utf-8"?>
<a:theme xmlns:a="http://schemas.openxmlformats.org/drawingml/2006/main" name="1_Madison">
  <a:themeElements>
    <a:clrScheme name="Madison">
      <a:dk1>
        <a:sysClr val="windowText" lastClr="000000"/>
      </a:dk1>
      <a:lt1>
        <a:sysClr val="window" lastClr="FFFFFF"/>
      </a:lt1>
      <a:dk2>
        <a:srgbClr val="2D251F"/>
      </a:dk2>
      <a:lt2>
        <a:srgbClr val="FAE9C5"/>
      </a:lt2>
      <a:accent1>
        <a:srgbClr val="ED3846"/>
      </a:accent1>
      <a:accent2>
        <a:srgbClr val="F87184"/>
      </a:accent2>
      <a:accent3>
        <a:srgbClr val="EC9DA9"/>
      </a:accent3>
      <a:accent4>
        <a:srgbClr val="ECC190"/>
      </a:accent4>
      <a:accent5>
        <a:srgbClr val="FFB268"/>
      </a:accent5>
      <a:accent6>
        <a:srgbClr val="F98657"/>
      </a:accent6>
      <a:hlink>
        <a:srgbClr val="B97669"/>
      </a:hlink>
      <a:folHlink>
        <a:srgbClr val="9E94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BCCF8060-3FCB-4641-B728-8A589529B13F}"/>
    </a:ext>
  </a:extLst>
</a:theme>
</file>

<file path=ppt/theme/theme25.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10B6F4"/>
      </a:accent1>
      <a:accent2>
        <a:srgbClr val="3C78C3"/>
      </a:accent2>
      <a:accent3>
        <a:srgbClr val="9F52D0"/>
      </a:accent3>
      <a:accent4>
        <a:srgbClr val="D64198"/>
      </a:accent4>
      <a:accent5>
        <a:srgbClr val="DA2228"/>
      </a:accent5>
      <a:accent6>
        <a:srgbClr val="F18318"/>
      </a:accent6>
      <a:hlink>
        <a:srgbClr val="38DDEC"/>
      </a:hlink>
      <a:folHlink>
        <a:srgbClr val="A8DEE8"/>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C0CB9708-C445-4049-9D7F-4C8684E69AF3}"/>
    </a:ext>
  </a:extLst>
</a:theme>
</file>

<file path=ppt/theme/theme26.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9ECD33"/>
      </a:accent1>
      <a:accent2>
        <a:srgbClr val="E19933"/>
      </a:accent2>
      <a:accent3>
        <a:srgbClr val="DC5D3D"/>
      </a:accent3>
      <a:accent4>
        <a:srgbClr val="A967CB"/>
      </a:accent4>
      <a:accent5>
        <a:srgbClr val="5EA5DD"/>
      </a:accent5>
      <a:accent6>
        <a:srgbClr val="44BEA9"/>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98D1675B-7325-48AD-994B-0DEF3379A98D}"/>
    </a:ext>
  </a:extLst>
</a:theme>
</file>

<file path=ppt/theme/theme27.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8.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9.xml><?xml version="1.0" encoding="utf-8"?>
<a:theme xmlns:a="http://schemas.openxmlformats.org/drawingml/2006/main" name="1_Depth">
  <a:themeElements>
    <a:clrScheme name="Depth">
      <a:dk1>
        <a:sysClr val="windowText" lastClr="000000"/>
      </a:dk1>
      <a:lt1>
        <a:sysClr val="window" lastClr="FFFFFF"/>
      </a:lt1>
      <a:dk2>
        <a:srgbClr val="454551"/>
      </a:dk2>
      <a:lt2>
        <a:srgbClr val="F2ACD2"/>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3016C5A4-E631-4977-A608-ACFB47552625}"/>
    </a:ext>
  </a:extLst>
</a:theme>
</file>

<file path=ppt/theme/theme30.xml><?xml version="1.0" encoding="utf-8"?>
<a:theme xmlns:a="http://schemas.openxmlformats.org/drawingml/2006/main" name="1_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3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TM10001104[[fn=Feathered]]</Template>
  <TotalTime>806</TotalTime>
  <Words>1354</Words>
  <Application>Microsoft Office PowerPoint</Application>
  <PresentationFormat>Widescreen</PresentationFormat>
  <Paragraphs>121</Paragraphs>
  <Slides>32</Slides>
  <Notes>0</Notes>
  <HiddenSlides>0</HiddenSlides>
  <MMClips>0</MMClips>
  <ScaleCrop>false</ScaleCrop>
  <HeadingPairs>
    <vt:vector size="6" baseType="variant">
      <vt:variant>
        <vt:lpstr>Fonts Used</vt:lpstr>
      </vt:variant>
      <vt:variant>
        <vt:i4>17</vt:i4>
      </vt:variant>
      <vt:variant>
        <vt:lpstr>Theme</vt:lpstr>
      </vt:variant>
      <vt:variant>
        <vt:i4>30</vt:i4>
      </vt:variant>
      <vt:variant>
        <vt:lpstr>Slide Titles</vt:lpstr>
      </vt:variant>
      <vt:variant>
        <vt:i4>32</vt:i4>
      </vt:variant>
    </vt:vector>
  </HeadingPairs>
  <TitlesOfParts>
    <vt:vector size="79" baseType="lpstr">
      <vt:lpstr>Arial</vt:lpstr>
      <vt:lpstr>Calibri</vt:lpstr>
      <vt:lpstr>Calibri Light</vt:lpstr>
      <vt:lpstr>Calisto MT</vt:lpstr>
      <vt:lpstr>Century Gothic</vt:lpstr>
      <vt:lpstr>Century Schoolbook</vt:lpstr>
      <vt:lpstr>Corbel</vt:lpstr>
      <vt:lpstr>Garamond</vt:lpstr>
      <vt:lpstr>Gill Sans MT</vt:lpstr>
      <vt:lpstr>MS Shell Dlg 2</vt:lpstr>
      <vt:lpstr>Rockwell</vt:lpstr>
      <vt:lpstr>Rockwell Condensed</vt:lpstr>
      <vt:lpstr>Trebuchet MS</vt:lpstr>
      <vt:lpstr>Tw Cen MT</vt:lpstr>
      <vt:lpstr>Wingdings</vt:lpstr>
      <vt:lpstr>Wingdings 2</vt:lpstr>
      <vt:lpstr>Wingdings 3</vt:lpstr>
      <vt:lpstr>Ion</vt:lpstr>
      <vt:lpstr>Organic</vt:lpstr>
      <vt:lpstr>Frame</vt:lpstr>
      <vt:lpstr>Circuit</vt:lpstr>
      <vt:lpstr>1_Berlin</vt:lpstr>
      <vt:lpstr>Slate</vt:lpstr>
      <vt:lpstr>View</vt:lpstr>
      <vt:lpstr>1_View</vt:lpstr>
      <vt:lpstr>Slice</vt:lpstr>
      <vt:lpstr>Dividend</vt:lpstr>
      <vt:lpstr>Gallery</vt:lpstr>
      <vt:lpstr>Feathered</vt:lpstr>
      <vt:lpstr>1_Frame</vt:lpstr>
      <vt:lpstr>Madison</vt:lpstr>
      <vt:lpstr>Facet</vt:lpstr>
      <vt:lpstr>Basis</vt:lpstr>
      <vt:lpstr>2_Organic</vt:lpstr>
      <vt:lpstr>Headlines</vt:lpstr>
      <vt:lpstr>Depth</vt:lpstr>
      <vt:lpstr>Celestial</vt:lpstr>
      <vt:lpstr>Savon</vt:lpstr>
      <vt:lpstr>1_Savon</vt:lpstr>
      <vt:lpstr>Wood Type</vt:lpstr>
      <vt:lpstr>1_Madison</vt:lpstr>
      <vt:lpstr>Atlas</vt:lpstr>
      <vt:lpstr>Quotable</vt:lpstr>
      <vt:lpstr>Wisp</vt:lpstr>
      <vt:lpstr>Retrospect</vt:lpstr>
      <vt:lpstr>1_Depth</vt:lpstr>
      <vt:lpstr>1_Gallery</vt:lpstr>
      <vt:lpstr>Sistem Terdistribusi</vt:lpstr>
      <vt:lpstr>Curriculum vitae</vt:lpstr>
      <vt:lpstr>KONTRAK PERKULIAHAN</vt:lpstr>
      <vt:lpstr>Deskripsi Perkuliahan  </vt:lpstr>
      <vt:lpstr>Tujuan  </vt:lpstr>
      <vt:lpstr>Strategi Perkuliahan </vt:lpstr>
      <vt:lpstr>Tugas </vt:lpstr>
      <vt:lpstr>Referensi </vt:lpstr>
      <vt:lpstr>Kriteria Penilaian </vt:lpstr>
      <vt:lpstr>Jadwal Kuliah </vt:lpstr>
      <vt:lpstr>OUTLINE</vt:lpstr>
      <vt:lpstr>OUTLINE</vt:lpstr>
      <vt:lpstr>Latar Belakang</vt:lpstr>
      <vt:lpstr>PowerPoint Presentation</vt:lpstr>
      <vt:lpstr>Sistem Terdistribusi</vt:lpstr>
      <vt:lpstr>Tujuan Komputasi Terdistribusi</vt:lpstr>
      <vt:lpstr>Manfaat sistem terdistribusi</vt:lpstr>
      <vt:lpstr>Struktur Sistem Terdistribusi</vt:lpstr>
      <vt:lpstr>Tantangan Sistem Terdistribusi</vt:lpstr>
      <vt:lpstr>Tantangan Sistem Terdistribusi</vt:lpstr>
      <vt:lpstr>Tantangan Sistem Terdistribusi</vt:lpstr>
      <vt:lpstr>Tantangan Sistem Terdistribusi</vt:lpstr>
      <vt:lpstr>Tantangan Sistem Terdistribusi</vt:lpstr>
      <vt:lpstr>Tantangan Sistem Terdistribusi</vt:lpstr>
      <vt:lpstr>Karakteristik Sistem Terdistribusi</vt:lpstr>
      <vt:lpstr>Topologi Jaringan dalam Sistem Terdistribusi</vt:lpstr>
      <vt:lpstr>Contoh DS : Internet</vt:lpstr>
      <vt:lpstr>Contoh DS: Intranet</vt:lpstr>
      <vt:lpstr>Contoh DS : Mobile dan Sistem Komputasi Ubiquitous</vt:lpstr>
      <vt:lpstr>Contoh DS : Automatic Banking (Teller Machine) System</vt:lpstr>
      <vt:lpstr>Sistem Informasi Terdistribusi</vt:lpstr>
      <vt:lpstr>Perbedaan antara sistem informasi terpusat dengan terdistribusi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 TEMU KEMBALI INFORMASI</dc:title>
  <dc:creator>row bee</dc:creator>
  <cp:lastModifiedBy>Row_Bee</cp:lastModifiedBy>
  <cp:revision>116</cp:revision>
  <dcterms:created xsi:type="dcterms:W3CDTF">2017-09-10T07:02:16Z</dcterms:created>
  <dcterms:modified xsi:type="dcterms:W3CDTF">2018-09-04T03:31:10Z</dcterms:modified>
</cp:coreProperties>
</file>